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681" r:id="rId2"/>
  </p:sldMasterIdLst>
  <p:notesMasterIdLst>
    <p:notesMasterId r:id="rId40"/>
  </p:notesMasterIdLst>
  <p:handoutMasterIdLst>
    <p:handoutMasterId r:id="rId41"/>
  </p:handoutMasterIdLst>
  <p:sldIdLst>
    <p:sldId id="375" r:id="rId3"/>
    <p:sldId id="1008" r:id="rId4"/>
    <p:sldId id="863" r:id="rId5"/>
    <p:sldId id="868" r:id="rId6"/>
    <p:sldId id="864" r:id="rId7"/>
    <p:sldId id="865" r:id="rId8"/>
    <p:sldId id="1009" r:id="rId9"/>
    <p:sldId id="869" r:id="rId10"/>
    <p:sldId id="866" r:id="rId11"/>
    <p:sldId id="867" r:id="rId12"/>
    <p:sldId id="881" r:id="rId13"/>
    <p:sldId id="875" r:id="rId14"/>
    <p:sldId id="885" r:id="rId15"/>
    <p:sldId id="1027" r:id="rId16"/>
    <p:sldId id="1026" r:id="rId17"/>
    <p:sldId id="1031" r:id="rId18"/>
    <p:sldId id="1023" r:id="rId19"/>
    <p:sldId id="1010" r:id="rId20"/>
    <p:sldId id="1011" r:id="rId21"/>
    <p:sldId id="1012" r:id="rId22"/>
    <p:sldId id="1013" r:id="rId23"/>
    <p:sldId id="1014" r:id="rId24"/>
    <p:sldId id="1005" r:id="rId25"/>
    <p:sldId id="1017" r:id="rId26"/>
    <p:sldId id="1018" r:id="rId27"/>
    <p:sldId id="1022" r:id="rId28"/>
    <p:sldId id="1030" r:id="rId29"/>
    <p:sldId id="877" r:id="rId30"/>
    <p:sldId id="897" r:id="rId31"/>
    <p:sldId id="999" r:id="rId32"/>
    <p:sldId id="899" r:id="rId33"/>
    <p:sldId id="958" r:id="rId34"/>
    <p:sldId id="879" r:id="rId35"/>
    <p:sldId id="891" r:id="rId36"/>
    <p:sldId id="1021" r:id="rId37"/>
    <p:sldId id="1028" r:id="rId38"/>
    <p:sldId id="768" r:id="rId3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FF"/>
    <a:srgbClr val="5D5DFF"/>
    <a:srgbClr val="000000"/>
    <a:srgbClr val="FF9999"/>
    <a:srgbClr val="CCCCFF"/>
    <a:srgbClr val="FFFF99"/>
    <a:srgbClr val="FFCC99"/>
    <a:srgbClr val="FFFFCC"/>
    <a:srgbClr val="002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098" autoAdjust="0"/>
    <p:restoredTop sz="91667" autoAdjust="0"/>
  </p:normalViewPr>
  <p:slideViewPr>
    <p:cSldViewPr>
      <p:cViewPr varScale="1">
        <p:scale>
          <a:sx n="69" d="100"/>
          <a:sy n="69" d="100"/>
        </p:scale>
        <p:origin x="-978" y="-96"/>
      </p:cViewPr>
      <p:guideLst>
        <p:guide orient="horz" pos="2400"/>
        <p:guide pos="2256"/>
      </p:guideLst>
    </p:cSldViewPr>
  </p:slideViewPr>
  <p:outlineViewPr>
    <p:cViewPr>
      <p:scale>
        <a:sx n="50" d="100"/>
        <a:sy n="50" d="100"/>
      </p:scale>
      <p:origin x="66" y="1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2"/>
    </p:cViewPr>
  </p:sorterViewPr>
  <p:notesViewPr>
    <p:cSldViewPr>
      <p:cViewPr>
        <p:scale>
          <a:sx n="75" d="100"/>
          <a:sy n="75" d="100"/>
        </p:scale>
        <p:origin x="-2580" y="-516"/>
      </p:cViewPr>
      <p:guideLst>
        <p:guide orient="horz" pos="2405"/>
        <p:guide pos="298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4" y="-33337"/>
            <a:ext cx="30892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l" defTabSz="971439" eaLnBrk="0" hangingPunct="0">
              <a:defRPr sz="1100" b="0" i="1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-33337"/>
            <a:ext cx="29289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r" defTabSz="971439" eaLnBrk="0" hangingPunct="0">
              <a:defRPr sz="1100" b="0" i="1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4" y="9759951"/>
            <a:ext cx="30892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l" defTabSz="971439" eaLnBrk="0" hangingPunct="0">
              <a:defRPr sz="1100" b="0" i="1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6188" y="9723438"/>
            <a:ext cx="30892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r" defTabSz="971439" eaLnBrk="0" hangingPunct="0">
              <a:defRPr sz="1100" b="0" i="1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F76C85-DC77-41F1-B2F6-BC9217AF8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69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89"/>
            <a:ext cx="30765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l" defTabSz="1014422" eaLnBrk="0" hangingPunct="0">
              <a:defRPr sz="1100" b="0" i="1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-1589"/>
            <a:ext cx="30765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t" anchorCtr="0" compatLnSpc="1">
            <a:prstTxWarp prst="textNoShape">
              <a:avLst/>
            </a:prstTxWarp>
          </a:bodyPr>
          <a:lstStyle>
            <a:lvl1pPr algn="r" defTabSz="1014422" eaLnBrk="0" hangingPunct="0">
              <a:defRPr sz="1100" b="0" i="1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84225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4" y="4859339"/>
            <a:ext cx="52228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23" tIns="49862" rIns="99723" bIns="49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10739"/>
            <a:ext cx="307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l" defTabSz="1014422" eaLnBrk="0" hangingPunct="0">
              <a:defRPr sz="1100" b="0" i="1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10739"/>
            <a:ext cx="307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2" tIns="0" rIns="20632" bIns="0" numCol="1" anchor="b" anchorCtr="0" compatLnSpc="1">
            <a:prstTxWarp prst="textNoShape">
              <a:avLst/>
            </a:prstTxWarp>
          </a:bodyPr>
          <a:lstStyle>
            <a:lvl1pPr algn="r" defTabSz="1014422" eaLnBrk="0" hangingPunct="0">
              <a:defRPr sz="1100" b="0" i="1" baseline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C47D4-5A25-453B-8DFB-DB508112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86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22338"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87475"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52613" algn="l" defTabSz="936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Collect and store information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Make measurements, access DBs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Express knowledge and information formally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Create models, integrate models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Create new information and knowledge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Testing, innovation, demonstration,…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Share and manage knowledge and information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Communicate, distributed cloud-based access,…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Process knowledge and information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Make inferences, simulate, verify,…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Access knowledge and information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Search, visualize, </a:t>
            </a:r>
            <a:r>
              <a:rPr lang="en-US" dirty="0" err="1" smtClean="0">
                <a:sym typeface="Wingdings" pitchFamily="2" charset="2"/>
              </a:rPr>
              <a:t>tactilize</a:t>
            </a:r>
            <a:r>
              <a:rPr lang="en-US" dirty="0" smtClean="0">
                <a:sym typeface="Wingdings" pitchFamily="2" charset="2"/>
              </a:rPr>
              <a:t>,…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Interpret information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Visual analytics, other types of HCI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44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852B-15E6-4F43-A264-A8F547C65C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50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make decisions</a:t>
            </a:r>
            <a:r>
              <a:rPr lang="en-US" baseline="0" dirty="0" smtClean="0"/>
              <a:t> about what to do next – the artifact is the final outcomes of the resulting sequence of design 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do not consider the actions we choose to be decisions about the artifact.</a:t>
            </a:r>
          </a:p>
          <a:p>
            <a:pPr marL="636588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decision is an irrevocable allocation of resources.  No resources are allocated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the artifact, but only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to the process:  once we perform the next analysis or brainstorm about how to refine the artifact specification, resources are being consumed.</a:t>
            </a:r>
          </a:p>
          <a:p>
            <a:pPr marL="636588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 the other hand, changing a specification (backtracking and exploring another search node) requires no resources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Decision making in this sense does not only apply to which increasingly detailed concept specifications to explore, but also to which analysis to perform.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082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stakeholder,</a:t>
            </a:r>
            <a:r>
              <a:rPr lang="en-US" baseline="0" dirty="0" smtClean="0"/>
              <a:t> all with their own view of the vehicle / Enterprise</a:t>
            </a:r>
          </a:p>
          <a:p>
            <a:r>
              <a:rPr lang="en-US" baseline="0" dirty="0" smtClean="0"/>
              <a:t>But they are all views of the SAME system </a:t>
            </a:r>
            <a:r>
              <a:rPr lang="en-US" baseline="0" dirty="0" smtClean="0">
                <a:sym typeface="Wingdings" pitchFamily="2" charset="2"/>
              </a:rPr>
              <a:t> the views depend on each other</a:t>
            </a:r>
          </a:p>
          <a:p>
            <a:r>
              <a:rPr lang="en-US" baseline="0" dirty="0" smtClean="0">
                <a:sym typeface="Wingdings" pitchFamily="2" charset="2"/>
              </a:rPr>
              <a:t>Currently, dependencies are often implicitly represented, hidden in documents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742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stakeholder,</a:t>
            </a:r>
            <a:r>
              <a:rPr lang="en-US" baseline="0" dirty="0" smtClean="0"/>
              <a:t> all with their own view of the vehicle / Enterprise</a:t>
            </a:r>
          </a:p>
          <a:p>
            <a:r>
              <a:rPr lang="en-US" baseline="0" dirty="0" smtClean="0"/>
              <a:t>But they are all views of the SAME system </a:t>
            </a:r>
            <a:r>
              <a:rPr lang="en-US" baseline="0" dirty="0" smtClean="0">
                <a:sym typeface="Wingdings" pitchFamily="2" charset="2"/>
              </a:rPr>
              <a:t> the views depend on each other</a:t>
            </a:r>
          </a:p>
          <a:p>
            <a:r>
              <a:rPr lang="en-US" baseline="0" dirty="0" smtClean="0">
                <a:sym typeface="Wingdings" pitchFamily="2" charset="2"/>
              </a:rPr>
              <a:t>Currently, dependencies are often implicitly represented, hidden in documents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742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Message: decision model – based on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45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 will provide some high-level areas</a:t>
            </a:r>
            <a:r>
              <a:rPr lang="en-US" baseline="0" dirty="0" smtClean="0"/>
              <a:t> to focus on without going into the specifics of any particular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6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Message: decision model – based on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453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we cannot rely on trial</a:t>
            </a:r>
            <a:r>
              <a:rPr lang="en-US" baseline="0" dirty="0" smtClean="0"/>
              <a:t> and error to determine appropriate heuristics for each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327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SLA – service-level</a:t>
            </a:r>
            <a:r>
              <a:rPr lang="en-US" baseline="0" dirty="0" smtClean="0"/>
              <a:t>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289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hit the biggest payoffs!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hit the biggest payoffs!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 than they would fail and 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notion that we</a:t>
            </a:r>
            <a:r>
              <a:rPr lang="en-US" baseline="0" dirty="0" smtClean="0"/>
              <a:t> the systems are more complex than current methods can handle is ill-conceived.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Systems will as complex as can be supported by current methods</a:t>
            </a:r>
          </a:p>
          <a:p>
            <a:pPr marL="636588" lvl="1" indent="-171450">
              <a:buFontTx/>
              <a:buChar char="-"/>
            </a:pPr>
            <a:r>
              <a:rPr lang="en-US" baseline="0" dirty="0" smtClean="0"/>
              <a:t>If we would build them more complex, then they would fail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Systems are complex because VALUE pushes us towards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Lack of understanding of Systems Engineering limits complexity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 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Systems are complex because our systems engineering methods are sufficiently sophisticated that we can successfully develop complex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C47D4-5A25-453B-8DFB-DB50811296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5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786" y="2693988"/>
            <a:ext cx="8342614" cy="1470025"/>
          </a:xfr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786" y="5146674"/>
            <a:ext cx="6400800" cy="140652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76610" y="209097"/>
            <a:ext cx="4338467" cy="823302"/>
            <a:chOff x="176610" y="154012"/>
            <a:chExt cx="4338467" cy="82330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6075" t="27551" b="6398"/>
            <a:stretch>
              <a:fillRect/>
            </a:stretch>
          </p:blipFill>
          <p:spPr bwMode="auto">
            <a:xfrm>
              <a:off x="176610" y="207510"/>
              <a:ext cx="2250281" cy="68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378466" y="154012"/>
              <a:ext cx="2136611" cy="82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rgbClr val="10243F"/>
                  </a:solidFill>
                </a:rPr>
                <a:t>Model-Based</a:t>
              </a:r>
              <a:br>
                <a:rPr lang="en-US" sz="1800" b="1" kern="0" dirty="0" smtClean="0">
                  <a:solidFill>
                    <a:srgbClr val="10243F"/>
                  </a:solidFill>
                </a:rPr>
              </a:br>
              <a:r>
                <a:rPr lang="en-US" sz="1800" b="1" kern="0" dirty="0" smtClean="0">
                  <a:solidFill>
                    <a:srgbClr val="10243F"/>
                  </a:solidFill>
                </a:rPr>
                <a:t>Systems Engineering</a:t>
              </a:r>
              <a:br>
                <a:rPr lang="en-US" sz="1800" b="1" kern="0" dirty="0" smtClean="0">
                  <a:solidFill>
                    <a:srgbClr val="10243F"/>
                  </a:solidFill>
                </a:rPr>
              </a:br>
              <a:r>
                <a:rPr lang="en-US" sz="1800" b="1" kern="0" dirty="0" smtClean="0">
                  <a:solidFill>
                    <a:srgbClr val="10243F"/>
                  </a:solidFill>
                </a:rPr>
                <a:t>Center</a:t>
              </a:r>
              <a:endParaRPr lang="en-US" sz="1800" b="1" kern="0" dirty="0">
                <a:solidFill>
                  <a:srgbClr val="10243F"/>
                </a:solidFill>
              </a:endParaRPr>
            </a:p>
          </p:txBody>
        </p:sp>
      </p:grpSp>
      <p:pic>
        <p:nvPicPr>
          <p:cNvPr id="9" name="Picture 2" descr="inst-logo-874-53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2620"/>
            <a:ext cx="2693365" cy="942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3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1/17/2014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EF4A-E622-4B48-9AEF-581D1624360F}" type="slidenum">
              <a:rPr/>
              <a:pPr/>
              <a:t>‹#›</a:t>
            </a:fld>
            <a:endParaRPr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50648" y="6356350"/>
            <a:ext cx="5642705" cy="36512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b="0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defRPr>
            </a:lvl1pPr>
          </a:lstStyle>
          <a:p>
            <a:r>
              <a:rPr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</a:rPr>
              <a:t>Copyright @ 2014 by INCOSE, All Rights Reserved.</a:t>
            </a:r>
            <a:endParaRPr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29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1/17/2014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EF4A-E622-4B48-9AEF-581D1624360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634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1/17/2014</a:t>
            </a:r>
            <a:endParaRPr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EF4A-E622-4B48-9AEF-581D1624360F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50648" y="6356350"/>
            <a:ext cx="5642705" cy="365125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800" b="0" cap="none" spc="0" baseline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rPr>
              <a:t>Copyright @ 2014 by INCOSE, All Rights Reserved.</a:t>
            </a:r>
            <a:endParaRPr dirty="0">
              <a:ln w="1270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58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52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 b="0" smtClean="0">
                <a:solidFill>
                  <a:srgbClr val="000066"/>
                </a:solidFill>
                <a:latin typeface="+mn-lt"/>
              </a:defRPr>
            </a:lvl1pPr>
          </a:lstStyle>
          <a:p>
            <a:r>
              <a:t>1/17/2014</a:t>
            </a:r>
            <a:endParaRPr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t>Copyright @ 2014 by INCOSE, All Rights Reserved.</a:t>
            </a:r>
            <a:endParaRPr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19EF4A-E622-4B48-9AEF-581D1624360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6509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83434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4pPr>
              <a:buClr>
                <a:schemeClr val="accent5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37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2265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23021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457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9143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594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841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6957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3863"/>
            <a:ext cx="9144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7105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6957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3863"/>
            <a:ext cx="9144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43998" cy="175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pic>
        <p:nvPicPr>
          <p:cNvPr id="9" name="Picture 8" descr="vision_ppt_art - rev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2" y="1752600"/>
            <a:ext cx="9142858" cy="5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05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9069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>
                <a:ea typeface="ＭＳ Ｐゴシック"/>
              </a:rPr>
              <a:t>1/17/2014</a:t>
            </a:r>
            <a:endParaRPr dirty="0">
              <a:ea typeface="ＭＳ Ｐゴシック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819EF4A-E622-4B48-9AEF-581D1624360F}" type="slidenum">
              <a:rPr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>
                <a:ea typeface="ＭＳ Ｐゴシック"/>
              </a:rPr>
              <a:t>Copyright @ 2014 by INCOSE, All Rights Reserved.</a:t>
            </a:r>
            <a:endParaRPr lang="fr-FR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30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 flipH="1">
            <a:off x="-12700" y="6705600"/>
            <a:ext cx="4572000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 flipH="1">
            <a:off x="4559300" y="6705600"/>
            <a:ext cx="4584700" cy="152400"/>
          </a:xfrm>
          <a:prstGeom prst="rect">
            <a:avLst/>
          </a:prstGeom>
          <a:gradFill rotWithShape="1">
            <a:gsLst>
              <a:gs pos="0">
                <a:srgbClr val="BC9B6A"/>
              </a:gs>
              <a:gs pos="100000">
                <a:srgbClr val="002A54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 flipH="1">
            <a:off x="8988425" y="6705600"/>
            <a:ext cx="74613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H="1">
            <a:off x="8382000" y="6705600"/>
            <a:ext cx="74613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 flipH="1">
            <a:off x="8001000" y="6705600"/>
            <a:ext cx="77788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 flipH="1">
            <a:off x="7645400" y="6705600"/>
            <a:ext cx="42863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gray">
          <a:xfrm flipH="1">
            <a:off x="7107238" y="6705600"/>
            <a:ext cx="42862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 flipH="1">
            <a:off x="8686800" y="6705600"/>
            <a:ext cx="76200" cy="152400"/>
          </a:xfrm>
          <a:prstGeom prst="rect">
            <a:avLst/>
          </a:prstGeom>
          <a:solidFill>
            <a:srgbClr val="002A54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3863"/>
            <a:ext cx="9144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839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8896350" y="6705600"/>
            <a:ext cx="247650" cy="1524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fld id="{756E2485-98E5-4516-8FDD-141C8B7CAAD5}" type="slidenum">
              <a:rPr lang="en-US" sz="800">
                <a:solidFill>
                  <a:srgbClr val="FFFFFF"/>
                </a:solidFill>
              </a:rPr>
              <a:pPr/>
              <a:t>‹#›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4257010" y="6721475"/>
            <a:ext cx="6299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MBSE Center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9688" y="6721475"/>
            <a:ext cx="27427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2008-2013 Copyright </a:t>
            </a:r>
            <a:r>
              <a:rPr lang="en-US" sz="800" dirty="0">
                <a:solidFill>
                  <a:srgbClr val="FFFFFF"/>
                </a:solidFill>
              </a:rPr>
              <a:t>© Georgia </a:t>
            </a:r>
            <a:r>
              <a:rPr lang="en-US" sz="800" dirty="0" smtClean="0">
                <a:solidFill>
                  <a:srgbClr val="FFFFFF"/>
                </a:solidFill>
              </a:rPr>
              <a:t>Tech. </a:t>
            </a:r>
            <a:r>
              <a:rPr lang="en-US" sz="800" dirty="0">
                <a:solidFill>
                  <a:srgbClr val="FFFFFF"/>
                </a:solidFill>
              </a:rPr>
              <a:t>All Rights Reserved.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-1588" y="1050925"/>
            <a:ext cx="9158288" cy="76200"/>
            <a:chOff x="-1" y="662"/>
            <a:chExt cx="5769" cy="4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gray">
            <a:xfrm rot="10800000" flipV="1">
              <a:off x="2888" y="662"/>
              <a:ext cx="2880" cy="48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 userDrawn="1"/>
          </p:nvGrpSpPr>
          <p:grpSpPr bwMode="auto">
            <a:xfrm>
              <a:off x="-1" y="662"/>
              <a:ext cx="2889" cy="48"/>
              <a:chOff x="-1" y="672"/>
              <a:chExt cx="2889" cy="48"/>
            </a:xfrm>
          </p:grpSpPr>
          <p:sp>
            <p:nvSpPr>
              <p:cNvPr id="1064" name="Rectangle 40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0" y="672"/>
                <a:ext cx="2888" cy="48"/>
              </a:xfrm>
              <a:prstGeom prst="rect">
                <a:avLst/>
              </a:prstGeom>
              <a:gradFill rotWithShape="1">
                <a:gsLst>
                  <a:gs pos="0">
                    <a:srgbClr val="BC9B6A"/>
                  </a:gs>
                  <a:gs pos="100000">
                    <a:srgbClr val="002A54"/>
                  </a:gs>
                </a:gsLst>
                <a:lin ang="0" scaled="1"/>
              </a:gra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-1" y="672"/>
                <a:ext cx="47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335" y="672"/>
                <a:ext cx="47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75" y="672"/>
                <a:ext cx="49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865" y="672"/>
                <a:ext cx="27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1230" y="672"/>
                <a:ext cx="27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166" y="672"/>
                <a:ext cx="48" cy="48"/>
              </a:xfrm>
              <a:prstGeom prst="rect">
                <a:avLst/>
              </a:prstGeom>
              <a:solidFill>
                <a:srgbClr val="002A54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710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72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dirty="0" smtClean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C9DDFF"/>
            </a:gs>
            <a:gs pos="72000">
              <a:srgbClr val="C9DDFF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gen 11"/>
          <p:cNvSpPr/>
          <p:nvPr/>
        </p:nvSpPr>
        <p:spPr>
          <a:xfrm>
            <a:off x="457200" y="2132856"/>
            <a:ext cx="8229600" cy="8014373"/>
          </a:xfrm>
          <a:prstGeom prst="arc">
            <a:avLst>
              <a:gd name="adj1" fmla="val 10785074"/>
              <a:gd name="adj2" fmla="val 0"/>
            </a:avLst>
          </a:prstGeom>
          <a:gradFill>
            <a:gsLst>
              <a:gs pos="0">
                <a:srgbClr val="C9DDFF"/>
              </a:gs>
              <a:gs pos="75000">
                <a:srgbClr val="CDE0FF"/>
              </a:gs>
              <a:gs pos="100000">
                <a:srgbClr val="EBF2FF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711200" dist="749300" dir="162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 b="0" smtClean="0">
                <a:solidFill>
                  <a:srgbClr val="000066"/>
                </a:solidFill>
                <a:latin typeface="+mn-lt"/>
              </a:defRPr>
            </a:lvl1pPr>
          </a:lstStyle>
          <a:p>
            <a:pPr defTabSz="457200"/>
            <a:r>
              <a:rPr>
                <a:ea typeface="ＭＳ Ｐゴシック"/>
              </a:rPr>
              <a:t>1/17/2014</a:t>
            </a:r>
            <a:endParaRPr dirty="0">
              <a:ea typeface="ＭＳ Ｐゴシック"/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0088" y="6376243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7819EF4A-E622-4B48-9AEF-581D1624360F}" type="slidenum">
              <a:rPr/>
              <a:pPr defTabSz="457200"/>
              <a:t>‹#›</a:t>
            </a:fld>
            <a:endParaRPr dirty="0"/>
          </a:p>
        </p:txBody>
      </p:sp>
      <p:pic>
        <p:nvPicPr>
          <p:cNvPr id="17" name="Picture 16" descr="Vision25_Medium_349x75_72dpi_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41996" y="44624"/>
            <a:ext cx="1702004" cy="3657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50648" y="6356350"/>
            <a:ext cx="5642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0" smtClean="0">
                <a:solidFill>
                  <a:srgbClr val="000066"/>
                </a:solidFill>
                <a:latin typeface="+mn-lt"/>
              </a:defRPr>
            </a:lvl1pPr>
          </a:lstStyle>
          <a:p>
            <a:pPr defTabSz="457200"/>
            <a:r>
              <a:rPr>
                <a:ea typeface="ＭＳ Ｐゴシック"/>
              </a:rPr>
              <a:t>Copyright @ 2014 by INCOSE, All Rights Reserved.</a:t>
            </a:r>
            <a:endParaRPr lang="fr-FR" dirty="0">
              <a:ea typeface="ＭＳ Ｐゴシック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2" descr="http://www.reedintegration.com/ot/discount/files/incose-logo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8" y="61094"/>
            <a:ext cx="708513" cy="443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5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0066"/>
          </a:solidFill>
          <a:latin typeface="+mn-lt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Future Directions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MBSE </a:t>
            </a:r>
            <a:r>
              <a:rPr lang="en-US" sz="3200" dirty="0"/>
              <a:t>Research and Education: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What </a:t>
            </a:r>
            <a:r>
              <a:rPr lang="en-US" sz="2800" dirty="0"/>
              <a:t>to Focus on and Why?</a:t>
            </a:r>
            <a:endParaRPr lang="en-US" sz="2800" dirty="0" smtClean="0"/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572786" y="4953000"/>
            <a:ext cx="7961614" cy="14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Chris </a:t>
            </a:r>
            <a:r>
              <a:rPr lang="en-US" kern="0" dirty="0" err="1" smtClean="0"/>
              <a:t>Paredis</a:t>
            </a:r>
            <a:endParaRPr lang="en-US" kern="0" dirty="0" smtClean="0"/>
          </a:p>
          <a:p>
            <a:r>
              <a:rPr lang="en-US" sz="1600" kern="0" dirty="0" smtClean="0"/>
              <a:t>Georgia Institute of Technology</a:t>
            </a:r>
            <a:br>
              <a:rPr lang="en-US" sz="1600" kern="0" dirty="0" smtClean="0"/>
            </a:br>
            <a:r>
              <a:rPr lang="en-US" sz="1600" kern="0" dirty="0" smtClean="0"/>
              <a:t>George W. Woodruff School of Mechanical Engineering</a:t>
            </a:r>
          </a:p>
          <a:p>
            <a:r>
              <a:rPr lang="en-US" sz="1600" kern="0" dirty="0" smtClean="0"/>
              <a:t>H. Milton Stewart School of Industrial and Systems Engineering</a:t>
            </a:r>
          </a:p>
          <a:p>
            <a:r>
              <a:rPr lang="en-US" sz="1600" kern="0" dirty="0" smtClean="0"/>
              <a:t>Director, Model-Based Systems Engineering Center</a:t>
            </a:r>
            <a:br>
              <a:rPr lang="en-US" sz="1600" kern="0" dirty="0" smtClean="0"/>
            </a:br>
            <a:r>
              <a:rPr lang="en-US" sz="1600" kern="0" dirty="0" smtClean="0"/>
              <a:t>chris.paredis@me.gatech.edu</a:t>
            </a:r>
            <a:endParaRPr lang="en-US" sz="1600" kern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Research and Education in SE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5421" y="1787115"/>
            <a:ext cx="8593159" cy="3977581"/>
            <a:chOff x="275421" y="1787115"/>
            <a:chExt cx="8593159" cy="3977581"/>
          </a:xfrm>
        </p:grpSpPr>
        <p:sp>
          <p:nvSpPr>
            <p:cNvPr id="71" name="Freeform 70"/>
            <p:cNvSpPr/>
            <p:nvPr/>
          </p:nvSpPr>
          <p:spPr>
            <a:xfrm flipH="1" flipV="1">
              <a:off x="858216" y="5307059"/>
              <a:ext cx="7385066" cy="457637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782878 w 9782878"/>
                <a:gd name="connsiteY0" fmla="*/ 1243092 h 1429778"/>
                <a:gd name="connsiteX1" fmla="*/ 9300725 w 9782878"/>
                <a:gd name="connsiteY1" fmla="*/ 214467 h 1429778"/>
                <a:gd name="connsiteX2" fmla="*/ 1462645 w 9782878"/>
                <a:gd name="connsiteY2" fmla="*/ 1429778 h 1429778"/>
                <a:gd name="connsiteX0" fmla="*/ 9872304 w 10055009"/>
                <a:gd name="connsiteY0" fmla="*/ 1213227 h 1399913"/>
                <a:gd name="connsiteX1" fmla="*/ 9390151 w 10055009"/>
                <a:gd name="connsiteY1" fmla="*/ 184602 h 1399913"/>
                <a:gd name="connsiteX2" fmla="*/ 1552071 w 10055009"/>
                <a:gd name="connsiteY2" fmla="*/ 1399913 h 1399913"/>
                <a:gd name="connsiteX0" fmla="*/ 9837052 w 10287189"/>
                <a:gd name="connsiteY0" fmla="*/ 1195270 h 1381956"/>
                <a:gd name="connsiteX1" fmla="*/ 9741950 w 10287189"/>
                <a:gd name="connsiteY1" fmla="*/ 191891 h 1381956"/>
                <a:gd name="connsiteX2" fmla="*/ 1516819 w 10287189"/>
                <a:gd name="connsiteY2" fmla="*/ 1381956 h 1381956"/>
                <a:gd name="connsiteX0" fmla="*/ 9895895 w 10374822"/>
                <a:gd name="connsiteY0" fmla="*/ 1285757 h 1285757"/>
                <a:gd name="connsiteX1" fmla="*/ 9753878 w 10374822"/>
                <a:gd name="connsiteY1" fmla="*/ 71989 h 1285757"/>
                <a:gd name="connsiteX2" fmla="*/ 1528747 w 10374822"/>
                <a:gd name="connsiteY2" fmla="*/ 1262054 h 1285757"/>
                <a:gd name="connsiteX0" fmla="*/ 9895895 w 10596638"/>
                <a:gd name="connsiteY0" fmla="*/ 1285757 h 1285759"/>
                <a:gd name="connsiteX1" fmla="*/ 9753878 w 10596638"/>
                <a:gd name="connsiteY1" fmla="*/ 71989 h 1285759"/>
                <a:gd name="connsiteX2" fmla="*/ 1528747 w 10596638"/>
                <a:gd name="connsiteY2" fmla="*/ 1262054 h 1285759"/>
                <a:gd name="connsiteX0" fmla="*/ 9895895 w 10573748"/>
                <a:gd name="connsiteY0" fmla="*/ 1285757 h 1285757"/>
                <a:gd name="connsiteX1" fmla="*/ 9753878 w 10573748"/>
                <a:gd name="connsiteY1" fmla="*/ 71989 h 1285757"/>
                <a:gd name="connsiteX2" fmla="*/ 1528747 w 10573748"/>
                <a:gd name="connsiteY2" fmla="*/ 1262054 h 1285757"/>
                <a:gd name="connsiteX0" fmla="*/ 9925967 w 10752335"/>
                <a:gd name="connsiteY0" fmla="*/ 1423262 h 1423262"/>
                <a:gd name="connsiteX1" fmla="*/ 9783950 w 10752335"/>
                <a:gd name="connsiteY1" fmla="*/ 209494 h 1423262"/>
                <a:gd name="connsiteX2" fmla="*/ 1558819 w 10752335"/>
                <a:gd name="connsiteY2" fmla="*/ 1399559 h 1423262"/>
                <a:gd name="connsiteX0" fmla="*/ 9951662 w 10618095"/>
                <a:gd name="connsiteY0" fmla="*/ 1453402 h 1453402"/>
                <a:gd name="connsiteX1" fmla="*/ 9539883 w 10618095"/>
                <a:gd name="connsiteY1" fmla="*/ 197556 h 1453402"/>
                <a:gd name="connsiteX2" fmla="*/ 1584514 w 10618095"/>
                <a:gd name="connsiteY2" fmla="*/ 1429699 h 1453402"/>
                <a:gd name="connsiteX0" fmla="*/ 9951662 w 10618095"/>
                <a:gd name="connsiteY0" fmla="*/ 1423511 h 1423511"/>
                <a:gd name="connsiteX1" fmla="*/ 9539883 w 10618095"/>
                <a:gd name="connsiteY1" fmla="*/ 167665 h 1423511"/>
                <a:gd name="connsiteX2" fmla="*/ 1584514 w 10618095"/>
                <a:gd name="connsiteY2" fmla="*/ 1399808 h 1423511"/>
                <a:gd name="connsiteX0" fmla="*/ 9635004 w 10301437"/>
                <a:gd name="connsiteY0" fmla="*/ 1381229 h 1381229"/>
                <a:gd name="connsiteX1" fmla="*/ 9223225 w 10301437"/>
                <a:gd name="connsiteY1" fmla="*/ 125383 h 1381229"/>
                <a:gd name="connsiteX2" fmla="*/ 1267856 w 10301437"/>
                <a:gd name="connsiteY2" fmla="*/ 1357526 h 1381229"/>
                <a:gd name="connsiteX0" fmla="*/ 9652207 w 10214016"/>
                <a:gd name="connsiteY0" fmla="*/ 1361375 h 1361375"/>
                <a:gd name="connsiteX1" fmla="*/ 9041037 w 10214016"/>
                <a:gd name="connsiteY1" fmla="*/ 130776 h 1361375"/>
                <a:gd name="connsiteX2" fmla="*/ 1285059 w 10214016"/>
                <a:gd name="connsiteY2" fmla="*/ 1337672 h 1361375"/>
                <a:gd name="connsiteX0" fmla="*/ 9570471 w 10132280"/>
                <a:gd name="connsiteY0" fmla="*/ 1355115 h 1360841"/>
                <a:gd name="connsiteX1" fmla="*/ 8959301 w 10132280"/>
                <a:gd name="connsiteY1" fmla="*/ 124516 h 1360841"/>
                <a:gd name="connsiteX2" fmla="*/ 1292943 w 10132280"/>
                <a:gd name="connsiteY2" fmla="*/ 1360841 h 1360841"/>
                <a:gd name="connsiteX0" fmla="*/ 9604897 w 10166706"/>
                <a:gd name="connsiteY0" fmla="*/ 1355115 h 1360841"/>
                <a:gd name="connsiteX1" fmla="*/ 8993727 w 10166706"/>
                <a:gd name="connsiteY1" fmla="*/ 124516 h 1360841"/>
                <a:gd name="connsiteX2" fmla="*/ 1327369 w 10166706"/>
                <a:gd name="connsiteY2" fmla="*/ 1360841 h 1360841"/>
                <a:gd name="connsiteX0" fmla="*/ 9613528 w 10175337"/>
                <a:gd name="connsiteY0" fmla="*/ 1315862 h 1321588"/>
                <a:gd name="connsiteX1" fmla="*/ 9002358 w 10175337"/>
                <a:gd name="connsiteY1" fmla="*/ 85263 h 1321588"/>
                <a:gd name="connsiteX2" fmla="*/ 1336000 w 10175337"/>
                <a:gd name="connsiteY2" fmla="*/ 1321588 h 1321588"/>
                <a:gd name="connsiteX0" fmla="*/ 9084036 w 9645845"/>
                <a:gd name="connsiteY0" fmla="*/ 1288073 h 1293799"/>
                <a:gd name="connsiteX1" fmla="*/ 8472866 w 9645845"/>
                <a:gd name="connsiteY1" fmla="*/ 57474 h 1293799"/>
                <a:gd name="connsiteX2" fmla="*/ 508717 w 9645845"/>
                <a:gd name="connsiteY2" fmla="*/ 313621 h 1293799"/>
                <a:gd name="connsiteX3" fmla="*/ 806508 w 9645845"/>
                <a:gd name="connsiteY3" fmla="*/ 1293799 h 1293799"/>
                <a:gd name="connsiteX0" fmla="*/ 9084036 w 9645845"/>
                <a:gd name="connsiteY0" fmla="*/ 1312548 h 1318274"/>
                <a:gd name="connsiteX1" fmla="*/ 8472866 w 9645845"/>
                <a:gd name="connsiteY1" fmla="*/ 81949 h 1318274"/>
                <a:gd name="connsiteX2" fmla="*/ 508716 w 9645845"/>
                <a:gd name="connsiteY2" fmla="*/ 221506 h 1318274"/>
                <a:gd name="connsiteX3" fmla="*/ 806508 w 9645845"/>
                <a:gd name="connsiteY3" fmla="*/ 1318274 h 1318274"/>
                <a:gd name="connsiteX0" fmla="*/ 9084036 w 9645845"/>
                <a:gd name="connsiteY0" fmla="*/ 1340205 h 1345931"/>
                <a:gd name="connsiteX1" fmla="*/ 8472866 w 9645845"/>
                <a:gd name="connsiteY1" fmla="*/ 109606 h 1345931"/>
                <a:gd name="connsiteX2" fmla="*/ 508716 w 9645845"/>
                <a:gd name="connsiteY2" fmla="*/ 249163 h 1345931"/>
                <a:gd name="connsiteX3" fmla="*/ 806508 w 9645845"/>
                <a:gd name="connsiteY3" fmla="*/ 1345931 h 1345931"/>
                <a:gd name="connsiteX0" fmla="*/ 9084036 w 9645845"/>
                <a:gd name="connsiteY0" fmla="*/ 1312549 h 1318275"/>
                <a:gd name="connsiteX1" fmla="*/ 8472866 w 9645845"/>
                <a:gd name="connsiteY1" fmla="*/ 81950 h 1318275"/>
                <a:gd name="connsiteX2" fmla="*/ 508716 w 9645845"/>
                <a:gd name="connsiteY2" fmla="*/ 221507 h 1318275"/>
                <a:gd name="connsiteX3" fmla="*/ 806508 w 9645845"/>
                <a:gd name="connsiteY3" fmla="*/ 1318275 h 1318275"/>
                <a:gd name="connsiteX0" fmla="*/ 9073749 w 9635558"/>
                <a:gd name="connsiteY0" fmla="*/ 1356553 h 1362279"/>
                <a:gd name="connsiteX1" fmla="*/ 8462579 w 9635558"/>
                <a:gd name="connsiteY1" fmla="*/ 125954 h 1362279"/>
                <a:gd name="connsiteX2" fmla="*/ 498429 w 9635558"/>
                <a:gd name="connsiteY2" fmla="*/ 265511 h 1362279"/>
                <a:gd name="connsiteX3" fmla="*/ 796221 w 9635558"/>
                <a:gd name="connsiteY3" fmla="*/ 1362279 h 1362279"/>
                <a:gd name="connsiteX0" fmla="*/ 9207742 w 9769551"/>
                <a:gd name="connsiteY0" fmla="*/ 1374156 h 1379882"/>
                <a:gd name="connsiteX1" fmla="*/ 8596572 w 9769551"/>
                <a:gd name="connsiteY1" fmla="*/ 143557 h 1379882"/>
                <a:gd name="connsiteX2" fmla="*/ 632422 w 9769551"/>
                <a:gd name="connsiteY2" fmla="*/ 283114 h 1379882"/>
                <a:gd name="connsiteX3" fmla="*/ 930214 w 9769551"/>
                <a:gd name="connsiteY3" fmla="*/ 1379882 h 1379882"/>
                <a:gd name="connsiteX0" fmla="*/ 9395458 w 9957267"/>
                <a:gd name="connsiteY0" fmla="*/ 1374156 h 1379882"/>
                <a:gd name="connsiteX1" fmla="*/ 8784288 w 9957267"/>
                <a:gd name="connsiteY1" fmla="*/ 143557 h 1379882"/>
                <a:gd name="connsiteX2" fmla="*/ 820138 w 9957267"/>
                <a:gd name="connsiteY2" fmla="*/ 283114 h 1379882"/>
                <a:gd name="connsiteX3" fmla="*/ 1117930 w 9957267"/>
                <a:gd name="connsiteY3" fmla="*/ 1379882 h 1379882"/>
                <a:gd name="connsiteX0" fmla="*/ 9441303 w 10003112"/>
                <a:gd name="connsiteY0" fmla="*/ 1374156 h 1379882"/>
                <a:gd name="connsiteX1" fmla="*/ 8830133 w 10003112"/>
                <a:gd name="connsiteY1" fmla="*/ 143557 h 1379882"/>
                <a:gd name="connsiteX2" fmla="*/ 865983 w 10003112"/>
                <a:gd name="connsiteY2" fmla="*/ 283114 h 1379882"/>
                <a:gd name="connsiteX3" fmla="*/ 1163775 w 10003112"/>
                <a:gd name="connsiteY3" fmla="*/ 1379882 h 1379882"/>
                <a:gd name="connsiteX0" fmla="*/ 9441303 w 10003112"/>
                <a:gd name="connsiteY0" fmla="*/ 1418305 h 1424031"/>
                <a:gd name="connsiteX1" fmla="*/ 8830133 w 10003112"/>
                <a:gd name="connsiteY1" fmla="*/ 187706 h 1424031"/>
                <a:gd name="connsiteX2" fmla="*/ 865983 w 10003112"/>
                <a:gd name="connsiteY2" fmla="*/ 243984 h 1424031"/>
                <a:gd name="connsiteX3" fmla="*/ 1163775 w 10003112"/>
                <a:gd name="connsiteY3" fmla="*/ 1424031 h 1424031"/>
                <a:gd name="connsiteX0" fmla="*/ 9441303 w 9954511"/>
                <a:gd name="connsiteY0" fmla="*/ 1418305 h 1424031"/>
                <a:gd name="connsiteX1" fmla="*/ 8830133 w 9954511"/>
                <a:gd name="connsiteY1" fmla="*/ 187706 h 1424031"/>
                <a:gd name="connsiteX2" fmla="*/ 865983 w 9954511"/>
                <a:gd name="connsiteY2" fmla="*/ 243984 h 1424031"/>
                <a:gd name="connsiteX3" fmla="*/ 1163775 w 9954511"/>
                <a:gd name="connsiteY3" fmla="*/ 1424031 h 1424031"/>
                <a:gd name="connsiteX0" fmla="*/ 9441303 w 10115344"/>
                <a:gd name="connsiteY0" fmla="*/ 1418305 h 1424031"/>
                <a:gd name="connsiteX1" fmla="*/ 8830133 w 10115344"/>
                <a:gd name="connsiteY1" fmla="*/ 187706 h 1424031"/>
                <a:gd name="connsiteX2" fmla="*/ 865983 w 10115344"/>
                <a:gd name="connsiteY2" fmla="*/ 243984 h 1424031"/>
                <a:gd name="connsiteX3" fmla="*/ 1163775 w 10115344"/>
                <a:gd name="connsiteY3" fmla="*/ 1424031 h 1424031"/>
                <a:gd name="connsiteX0" fmla="*/ 9441303 w 9837940"/>
                <a:gd name="connsiteY0" fmla="*/ 1418305 h 1424031"/>
                <a:gd name="connsiteX1" fmla="*/ 8830133 w 9837940"/>
                <a:gd name="connsiteY1" fmla="*/ 187706 h 1424031"/>
                <a:gd name="connsiteX2" fmla="*/ 865983 w 9837940"/>
                <a:gd name="connsiteY2" fmla="*/ 243984 h 1424031"/>
                <a:gd name="connsiteX3" fmla="*/ 1163775 w 9837940"/>
                <a:gd name="connsiteY3" fmla="*/ 1424031 h 1424031"/>
                <a:gd name="connsiteX0" fmla="*/ 9441303 w 10027492"/>
                <a:gd name="connsiteY0" fmla="*/ 1545879 h 1551605"/>
                <a:gd name="connsiteX1" fmla="*/ 8830133 w 10027492"/>
                <a:gd name="connsiteY1" fmla="*/ 315280 h 1551605"/>
                <a:gd name="connsiteX2" fmla="*/ 865983 w 10027492"/>
                <a:gd name="connsiteY2" fmla="*/ 371558 h 1551605"/>
                <a:gd name="connsiteX3" fmla="*/ 1163775 w 10027492"/>
                <a:gd name="connsiteY3" fmla="*/ 1551605 h 1551605"/>
                <a:gd name="connsiteX0" fmla="*/ 9358944 w 10273786"/>
                <a:gd name="connsiteY0" fmla="*/ 1477807 h 1483533"/>
                <a:gd name="connsiteX1" fmla="*/ 9285200 w 10273786"/>
                <a:gd name="connsiteY1" fmla="*/ 258794 h 1483533"/>
                <a:gd name="connsiteX2" fmla="*/ 783624 w 10273786"/>
                <a:gd name="connsiteY2" fmla="*/ 303486 h 1483533"/>
                <a:gd name="connsiteX3" fmla="*/ 1081416 w 10273786"/>
                <a:gd name="connsiteY3" fmla="*/ 1483533 h 1483533"/>
                <a:gd name="connsiteX0" fmla="*/ 9358944 w 10054209"/>
                <a:gd name="connsiteY0" fmla="*/ 1477807 h 1483533"/>
                <a:gd name="connsiteX1" fmla="*/ 9285200 w 10054209"/>
                <a:gd name="connsiteY1" fmla="*/ 258794 h 1483533"/>
                <a:gd name="connsiteX2" fmla="*/ 783624 w 10054209"/>
                <a:gd name="connsiteY2" fmla="*/ 303486 h 1483533"/>
                <a:gd name="connsiteX3" fmla="*/ 1081416 w 10054209"/>
                <a:gd name="connsiteY3" fmla="*/ 1483533 h 1483533"/>
                <a:gd name="connsiteX0" fmla="*/ 9358944 w 9963345"/>
                <a:gd name="connsiteY0" fmla="*/ 1437390 h 1443116"/>
                <a:gd name="connsiteX1" fmla="*/ 9285200 w 9963345"/>
                <a:gd name="connsiteY1" fmla="*/ 218377 h 1443116"/>
                <a:gd name="connsiteX2" fmla="*/ 783624 w 9963345"/>
                <a:gd name="connsiteY2" fmla="*/ 263069 h 1443116"/>
                <a:gd name="connsiteX3" fmla="*/ 1081416 w 9963345"/>
                <a:gd name="connsiteY3" fmla="*/ 1443116 h 1443116"/>
                <a:gd name="connsiteX0" fmla="*/ 8944817 w 9582877"/>
                <a:gd name="connsiteY0" fmla="*/ 1423400 h 1429126"/>
                <a:gd name="connsiteX1" fmla="*/ 8871073 w 9582877"/>
                <a:gd name="connsiteY1" fmla="*/ 204387 h 1429126"/>
                <a:gd name="connsiteX2" fmla="*/ 1167492 w 9582877"/>
                <a:gd name="connsiteY2" fmla="*/ 121626 h 1429126"/>
                <a:gd name="connsiteX3" fmla="*/ 667289 w 9582877"/>
                <a:gd name="connsiteY3" fmla="*/ 1429126 h 1429126"/>
                <a:gd name="connsiteX0" fmla="*/ 9505376 w 10143435"/>
                <a:gd name="connsiteY0" fmla="*/ 1478600 h 1484326"/>
                <a:gd name="connsiteX1" fmla="*/ 9431632 w 10143435"/>
                <a:gd name="connsiteY1" fmla="*/ 259587 h 1484326"/>
                <a:gd name="connsiteX2" fmla="*/ 1728051 w 10143435"/>
                <a:gd name="connsiteY2" fmla="*/ 176826 h 1484326"/>
                <a:gd name="connsiteX3" fmla="*/ 1227848 w 10143435"/>
                <a:gd name="connsiteY3" fmla="*/ 1484326 h 1484326"/>
                <a:gd name="connsiteX0" fmla="*/ 9505376 w 10199470"/>
                <a:gd name="connsiteY0" fmla="*/ 1517100 h 1522826"/>
                <a:gd name="connsiteX1" fmla="*/ 9431632 w 10199470"/>
                <a:gd name="connsiteY1" fmla="*/ 298087 h 1522826"/>
                <a:gd name="connsiteX2" fmla="*/ 1728051 w 10199470"/>
                <a:gd name="connsiteY2" fmla="*/ 215326 h 1522826"/>
                <a:gd name="connsiteX3" fmla="*/ 1227848 w 10199470"/>
                <a:gd name="connsiteY3" fmla="*/ 1522826 h 1522826"/>
                <a:gd name="connsiteX0" fmla="*/ 8936263 w 9529194"/>
                <a:gd name="connsiteY0" fmla="*/ 1436554 h 1442280"/>
                <a:gd name="connsiteX1" fmla="*/ 8699663 w 9529194"/>
                <a:gd name="connsiteY1" fmla="*/ 275474 h 1442280"/>
                <a:gd name="connsiteX2" fmla="*/ 1158938 w 9529194"/>
                <a:gd name="connsiteY2" fmla="*/ 134780 h 1442280"/>
                <a:gd name="connsiteX3" fmla="*/ 658735 w 9529194"/>
                <a:gd name="connsiteY3" fmla="*/ 1442280 h 1442280"/>
                <a:gd name="connsiteX0" fmla="*/ 9362976 w 9955907"/>
                <a:gd name="connsiteY0" fmla="*/ 1540727 h 1546453"/>
                <a:gd name="connsiteX1" fmla="*/ 9126376 w 9955907"/>
                <a:gd name="connsiteY1" fmla="*/ 379647 h 1546453"/>
                <a:gd name="connsiteX2" fmla="*/ 1585651 w 9955907"/>
                <a:gd name="connsiteY2" fmla="*/ 238953 h 1546453"/>
                <a:gd name="connsiteX3" fmla="*/ 1085448 w 9955907"/>
                <a:gd name="connsiteY3" fmla="*/ 1546453 h 1546453"/>
                <a:gd name="connsiteX0" fmla="*/ 9390036 w 9932491"/>
                <a:gd name="connsiteY0" fmla="*/ 1423220 h 1428946"/>
                <a:gd name="connsiteX1" fmla="*/ 9153436 w 9932491"/>
                <a:gd name="connsiteY1" fmla="*/ 262140 h 1428946"/>
                <a:gd name="connsiteX2" fmla="*/ 1563854 w 9932491"/>
                <a:gd name="connsiteY2" fmla="*/ 237311 h 1428946"/>
                <a:gd name="connsiteX3" fmla="*/ 1112508 w 9932491"/>
                <a:gd name="connsiteY3" fmla="*/ 1428946 h 1428946"/>
                <a:gd name="connsiteX0" fmla="*/ 9371944 w 9912172"/>
                <a:gd name="connsiteY0" fmla="*/ 1456273 h 1461999"/>
                <a:gd name="connsiteX1" fmla="*/ 9135344 w 9912172"/>
                <a:gd name="connsiteY1" fmla="*/ 295193 h 1461999"/>
                <a:gd name="connsiteX2" fmla="*/ 1578334 w 9912172"/>
                <a:gd name="connsiteY2" fmla="*/ 224018 h 1461999"/>
                <a:gd name="connsiteX3" fmla="*/ 1094416 w 9912172"/>
                <a:gd name="connsiteY3" fmla="*/ 1461999 h 1461999"/>
                <a:gd name="connsiteX0" fmla="*/ 9371944 w 10068714"/>
                <a:gd name="connsiteY0" fmla="*/ 1472169 h 1477895"/>
                <a:gd name="connsiteX1" fmla="*/ 9135344 w 10068714"/>
                <a:gd name="connsiteY1" fmla="*/ 311089 h 1477895"/>
                <a:gd name="connsiteX2" fmla="*/ 1578334 w 10068714"/>
                <a:gd name="connsiteY2" fmla="*/ 239914 h 1477895"/>
                <a:gd name="connsiteX3" fmla="*/ 1094416 w 10068714"/>
                <a:gd name="connsiteY3" fmla="*/ 1477895 h 1477895"/>
                <a:gd name="connsiteX0" fmla="*/ 8927351 w 9454994"/>
                <a:gd name="connsiteY0" fmla="*/ 1401135 h 1406861"/>
                <a:gd name="connsiteX1" fmla="*/ 8397610 w 9454994"/>
                <a:gd name="connsiteY1" fmla="*/ 182122 h 1406861"/>
                <a:gd name="connsiteX2" fmla="*/ 1133741 w 9454994"/>
                <a:gd name="connsiteY2" fmla="*/ 168880 h 1406861"/>
                <a:gd name="connsiteX3" fmla="*/ 649823 w 9454994"/>
                <a:gd name="connsiteY3" fmla="*/ 1406861 h 1406861"/>
                <a:gd name="connsiteX0" fmla="*/ 8927350 w 9585063"/>
                <a:gd name="connsiteY0" fmla="*/ 1419425 h 1425151"/>
                <a:gd name="connsiteX1" fmla="*/ 8397609 w 9585063"/>
                <a:gd name="connsiteY1" fmla="*/ 200412 h 1425151"/>
                <a:gd name="connsiteX2" fmla="*/ 1133740 w 9585063"/>
                <a:gd name="connsiteY2" fmla="*/ 187170 h 1425151"/>
                <a:gd name="connsiteX3" fmla="*/ 649822 w 9585063"/>
                <a:gd name="connsiteY3" fmla="*/ 1425151 h 1425151"/>
                <a:gd name="connsiteX0" fmla="*/ 9034523 w 9692237"/>
                <a:gd name="connsiteY0" fmla="*/ 1457502 h 1463228"/>
                <a:gd name="connsiteX1" fmla="*/ 8504782 w 9692237"/>
                <a:gd name="connsiteY1" fmla="*/ 238489 h 1463228"/>
                <a:gd name="connsiteX2" fmla="*/ 1240913 w 9692237"/>
                <a:gd name="connsiteY2" fmla="*/ 225247 h 1463228"/>
                <a:gd name="connsiteX3" fmla="*/ 756995 w 9692237"/>
                <a:gd name="connsiteY3" fmla="*/ 1463228 h 1463228"/>
                <a:gd name="connsiteX0" fmla="*/ 9504775 w 10162489"/>
                <a:gd name="connsiteY0" fmla="*/ 1457502 h 1463228"/>
                <a:gd name="connsiteX1" fmla="*/ 8975034 w 10162489"/>
                <a:gd name="connsiteY1" fmla="*/ 238489 h 1463228"/>
                <a:gd name="connsiteX2" fmla="*/ 1711165 w 10162489"/>
                <a:gd name="connsiteY2" fmla="*/ 225247 h 1463228"/>
                <a:gd name="connsiteX3" fmla="*/ 1227247 w 10162489"/>
                <a:gd name="connsiteY3" fmla="*/ 1463228 h 1463228"/>
                <a:gd name="connsiteX0" fmla="*/ 9504775 w 10162489"/>
                <a:gd name="connsiteY0" fmla="*/ 1457502 h 1463228"/>
                <a:gd name="connsiteX1" fmla="*/ 8975034 w 10162489"/>
                <a:gd name="connsiteY1" fmla="*/ 238489 h 1463228"/>
                <a:gd name="connsiteX2" fmla="*/ 1711165 w 10162489"/>
                <a:gd name="connsiteY2" fmla="*/ 225247 h 1463228"/>
                <a:gd name="connsiteX3" fmla="*/ 1227247 w 10162489"/>
                <a:gd name="connsiteY3" fmla="*/ 1463228 h 1463228"/>
                <a:gd name="connsiteX0" fmla="*/ 9504775 w 10195719"/>
                <a:gd name="connsiteY0" fmla="*/ 1457502 h 1463228"/>
                <a:gd name="connsiteX1" fmla="*/ 8975034 w 10195719"/>
                <a:gd name="connsiteY1" fmla="*/ 238489 h 1463228"/>
                <a:gd name="connsiteX2" fmla="*/ 1711165 w 10195719"/>
                <a:gd name="connsiteY2" fmla="*/ 225247 h 1463228"/>
                <a:gd name="connsiteX3" fmla="*/ 1227247 w 10195719"/>
                <a:gd name="connsiteY3" fmla="*/ 1463228 h 1463228"/>
                <a:gd name="connsiteX0" fmla="*/ 9635059 w 10015290"/>
                <a:gd name="connsiteY0" fmla="*/ 438520 h 1382761"/>
                <a:gd name="connsiteX1" fmla="*/ 8975034 w 10015290"/>
                <a:gd name="connsiteY1" fmla="*/ 158022 h 1382761"/>
                <a:gd name="connsiteX2" fmla="*/ 1711165 w 10015290"/>
                <a:gd name="connsiteY2" fmla="*/ 144780 h 1382761"/>
                <a:gd name="connsiteX3" fmla="*/ 1227247 w 10015290"/>
                <a:gd name="connsiteY3" fmla="*/ 1382761 h 1382761"/>
                <a:gd name="connsiteX0" fmla="*/ 9635059 w 9763096"/>
                <a:gd name="connsiteY0" fmla="*/ 438520 h 1382761"/>
                <a:gd name="connsiteX1" fmla="*/ 8975034 w 9763096"/>
                <a:gd name="connsiteY1" fmla="*/ 158022 h 1382761"/>
                <a:gd name="connsiteX2" fmla="*/ 1711165 w 9763096"/>
                <a:gd name="connsiteY2" fmla="*/ 144780 h 1382761"/>
                <a:gd name="connsiteX3" fmla="*/ 1227247 w 9763096"/>
                <a:gd name="connsiteY3" fmla="*/ 1382761 h 1382761"/>
                <a:gd name="connsiteX0" fmla="*/ 9635059 w 9635059"/>
                <a:gd name="connsiteY0" fmla="*/ 330876 h 1275117"/>
                <a:gd name="connsiteX1" fmla="*/ 1711165 w 9635059"/>
                <a:gd name="connsiteY1" fmla="*/ 37136 h 1275117"/>
                <a:gd name="connsiteX2" fmla="*/ 1227247 w 9635059"/>
                <a:gd name="connsiteY2" fmla="*/ 1275117 h 1275117"/>
                <a:gd name="connsiteX0" fmla="*/ 9635059 w 9635059"/>
                <a:gd name="connsiteY0" fmla="*/ 409595 h 1353836"/>
                <a:gd name="connsiteX1" fmla="*/ 1711165 w 9635059"/>
                <a:gd name="connsiteY1" fmla="*/ 115855 h 1353836"/>
                <a:gd name="connsiteX2" fmla="*/ 1227247 w 9635059"/>
                <a:gd name="connsiteY2" fmla="*/ 1353836 h 1353836"/>
                <a:gd name="connsiteX0" fmla="*/ 10094989 w 10094989"/>
                <a:gd name="connsiteY0" fmla="*/ 409595 h 409595"/>
                <a:gd name="connsiteX1" fmla="*/ 2171095 w 10094989"/>
                <a:gd name="connsiteY1" fmla="*/ 115855 h 409595"/>
                <a:gd name="connsiteX2" fmla="*/ 1019465 w 10094989"/>
                <a:gd name="connsiteY2" fmla="*/ 403734 h 409595"/>
                <a:gd name="connsiteX0" fmla="*/ 9075524 w 9075524"/>
                <a:gd name="connsiteY0" fmla="*/ 5861 h 5861"/>
                <a:gd name="connsiteX1" fmla="*/ 0 w 9075524"/>
                <a:gd name="connsiteY1" fmla="*/ 0 h 5861"/>
                <a:gd name="connsiteX0" fmla="*/ 10000 w 10000"/>
                <a:gd name="connsiteY0" fmla="*/ 525022 h 525022"/>
                <a:gd name="connsiteX1" fmla="*/ 0 w 10000"/>
                <a:gd name="connsiteY1" fmla="*/ 515022 h 525022"/>
                <a:gd name="connsiteX0" fmla="*/ 10000 w 10000"/>
                <a:gd name="connsiteY0" fmla="*/ 732814 h 732814"/>
                <a:gd name="connsiteX1" fmla="*/ 0 w 10000"/>
                <a:gd name="connsiteY1" fmla="*/ 722814 h 732814"/>
                <a:gd name="connsiteX0" fmla="*/ 10000 w 10000"/>
                <a:gd name="connsiteY0" fmla="*/ 575857 h 575857"/>
                <a:gd name="connsiteX1" fmla="*/ 0 w 10000"/>
                <a:gd name="connsiteY1" fmla="*/ 565857 h 575857"/>
                <a:gd name="connsiteX0" fmla="*/ 10000 w 10000"/>
                <a:gd name="connsiteY0" fmla="*/ 682632 h 682632"/>
                <a:gd name="connsiteX1" fmla="*/ 0 w 10000"/>
                <a:gd name="connsiteY1" fmla="*/ 672632 h 68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682632">
                  <a:moveTo>
                    <a:pt x="10000" y="682632"/>
                  </a:moveTo>
                  <a:cubicBezTo>
                    <a:pt x="9198" y="-348612"/>
                    <a:pt x="857" y="-94972"/>
                    <a:pt x="0" y="672632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193186" y="3388941"/>
              <a:ext cx="330712" cy="6576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3" name="Straight Arrow Connector 72"/>
            <p:cNvCxnSpPr/>
            <p:nvPr/>
          </p:nvCxnSpPr>
          <p:spPr>
            <a:xfrm flipH="1">
              <a:off x="3447605" y="3388942"/>
              <a:ext cx="332654" cy="65762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4" name="Straight Arrow Connector 73"/>
            <p:cNvCxnSpPr/>
            <p:nvPr/>
          </p:nvCxnSpPr>
          <p:spPr>
            <a:xfrm>
              <a:off x="2566651" y="2740337"/>
              <a:ext cx="272989" cy="12465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5" name="Straight Arrow Connector 74"/>
            <p:cNvCxnSpPr/>
            <p:nvPr/>
          </p:nvCxnSpPr>
          <p:spPr>
            <a:xfrm flipH="1">
              <a:off x="3131862" y="2740337"/>
              <a:ext cx="272989" cy="12465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6" name="Straight Arrow Connector 75"/>
            <p:cNvCxnSpPr>
              <a:endCxn id="105" idx="2"/>
            </p:cNvCxnSpPr>
            <p:nvPr/>
          </p:nvCxnSpPr>
          <p:spPr>
            <a:xfrm>
              <a:off x="1571827" y="4220846"/>
              <a:ext cx="742768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7" name="Straight Arrow Connector 76"/>
            <p:cNvCxnSpPr>
              <a:stCxn id="105" idx="6"/>
              <a:endCxn id="103" idx="2"/>
            </p:cNvCxnSpPr>
            <p:nvPr/>
          </p:nvCxnSpPr>
          <p:spPr>
            <a:xfrm>
              <a:off x="3620914" y="4220846"/>
              <a:ext cx="226775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8" name="Straight Arrow Connector 77"/>
            <p:cNvCxnSpPr/>
            <p:nvPr/>
          </p:nvCxnSpPr>
          <p:spPr>
            <a:xfrm flipH="1" flipV="1">
              <a:off x="3374845" y="4407394"/>
              <a:ext cx="250271" cy="44202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86" name="Group 85"/>
            <p:cNvGrpSpPr/>
            <p:nvPr/>
          </p:nvGrpSpPr>
          <p:grpSpPr>
            <a:xfrm>
              <a:off x="5438168" y="4576105"/>
              <a:ext cx="290597" cy="496521"/>
              <a:chOff x="8367382" y="4241787"/>
              <a:chExt cx="290597" cy="496521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8440304" y="4241787"/>
                <a:ext cx="146154" cy="14326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Straight Arrow Connector 121"/>
              <p:cNvCxnSpPr>
                <a:stCxn id="121" idx="4"/>
              </p:cNvCxnSpPr>
              <p:nvPr/>
            </p:nvCxnSpPr>
            <p:spPr>
              <a:xfrm>
                <a:off x="8513381" y="4385055"/>
                <a:ext cx="0" cy="17106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8367382" y="4432103"/>
                <a:ext cx="29059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8512680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>
              <a:xfrm flipH="1">
                <a:off x="8403184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</p:grpSp>
        <p:sp>
          <p:nvSpPr>
            <p:cNvPr id="87" name="Rectangle 86"/>
            <p:cNvSpPr/>
            <p:nvPr/>
          </p:nvSpPr>
          <p:spPr>
            <a:xfrm>
              <a:off x="5048705" y="5074266"/>
              <a:ext cx="1069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Practitioner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763584" y="4849417"/>
              <a:ext cx="2408341" cy="459228"/>
              <a:chOff x="2038077" y="4804124"/>
              <a:chExt cx="2408341" cy="459228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3352800" y="4804124"/>
                <a:ext cx="1093618" cy="459228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Enabling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Technology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038077" y="4804124"/>
                <a:ext cx="1093618" cy="459228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Theoretical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Foundation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75421" y="3622892"/>
              <a:ext cx="8593159" cy="1685753"/>
              <a:chOff x="627041" y="3352800"/>
              <a:chExt cx="8593159" cy="1685753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627041" y="3352800"/>
                <a:ext cx="1296406" cy="1685753"/>
                <a:chOff x="4259539" y="3038010"/>
                <a:chExt cx="1296406" cy="1610539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4259539" y="3038010"/>
                  <a:ext cx="1296406" cy="16105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EFB8B"/>
                    </a:gs>
                    <a:gs pos="50000">
                      <a:srgbClr val="D6F9B9"/>
                    </a:gs>
                    <a:gs pos="100000">
                      <a:srgbClr val="EAFCDC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Current</a:t>
                  </a: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State of SE</a:t>
                  </a:r>
                  <a:endPara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Standards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Tools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Methods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lang="en-US" sz="1600" kern="0" dirty="0" smtClean="0">
                      <a:solidFill>
                        <a:sysClr val="windowText" lastClr="000000"/>
                      </a:solidFill>
                      <a:latin typeface="Calibri"/>
                      <a:cs typeface="+mn-cs"/>
                    </a:rPr>
                    <a:t>Theory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4259539" y="3657282"/>
                  <a:ext cx="129640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7923794" y="3352800"/>
                <a:ext cx="1296406" cy="1685753"/>
                <a:chOff x="4259539" y="3038010"/>
                <a:chExt cx="1296406" cy="161053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4259539" y="3038010"/>
                  <a:ext cx="1296406" cy="16105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EFB8B"/>
                    </a:gs>
                    <a:gs pos="50000">
                      <a:srgbClr val="D6F9B9"/>
                    </a:gs>
                    <a:gs pos="100000">
                      <a:srgbClr val="EAFCDC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Future</a:t>
                  </a: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State of SE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Standards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Tools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Methods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lang="en-US" sz="1600" kern="0" dirty="0" smtClean="0">
                      <a:solidFill>
                        <a:sysClr val="windowText" lastClr="000000"/>
                      </a:solidFill>
                      <a:latin typeface="Calibri"/>
                      <a:cs typeface="+mn-cs"/>
                    </a:rPr>
                    <a:t>Theory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259539" y="3657282"/>
                  <a:ext cx="129640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05" name="Oval 104"/>
            <p:cNvSpPr/>
            <p:nvPr/>
          </p:nvSpPr>
          <p:spPr>
            <a:xfrm>
              <a:off x="2314595" y="3980600"/>
              <a:ext cx="1306319" cy="48049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Advance SE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6" name="Straight Arrow Connector 105"/>
            <p:cNvCxnSpPr>
              <a:stCxn id="103" idx="6"/>
            </p:cNvCxnSpPr>
            <p:nvPr/>
          </p:nvCxnSpPr>
          <p:spPr>
            <a:xfrm>
              <a:off x="7303223" y="4220846"/>
              <a:ext cx="268951" cy="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2310393" y="4407394"/>
              <a:ext cx="250271" cy="44202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9" name="Straight Arrow Connector 108"/>
            <p:cNvCxnSpPr>
              <a:stCxn id="103" idx="3"/>
            </p:cNvCxnSpPr>
            <p:nvPr/>
          </p:nvCxnSpPr>
          <p:spPr>
            <a:xfrm flipH="1">
              <a:off x="5786658" y="4498220"/>
              <a:ext cx="309166" cy="36373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34" name="Flowchart: Process 133"/>
            <p:cNvSpPr/>
            <p:nvPr/>
          </p:nvSpPr>
          <p:spPr>
            <a:xfrm>
              <a:off x="5157128" y="2052509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Flowchart: Process 134"/>
            <p:cNvSpPr/>
            <p:nvPr/>
          </p:nvSpPr>
          <p:spPr>
            <a:xfrm>
              <a:off x="5251380" y="2151546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Flowchart: Process 136"/>
            <p:cNvSpPr/>
            <p:nvPr/>
          </p:nvSpPr>
          <p:spPr>
            <a:xfrm>
              <a:off x="5345632" y="2250582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stCxn id="140" idx="0"/>
              <a:endCxn id="142" idx="1"/>
            </p:cNvCxnSpPr>
            <p:nvPr/>
          </p:nvCxnSpPr>
          <p:spPr>
            <a:xfrm flipV="1">
              <a:off x="5970805" y="2607805"/>
              <a:ext cx="639252" cy="2591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39" name="Straight Connector 138"/>
            <p:cNvCxnSpPr>
              <a:stCxn id="142" idx="1"/>
              <a:endCxn id="141" idx="0"/>
            </p:cNvCxnSpPr>
            <p:nvPr/>
          </p:nvCxnSpPr>
          <p:spPr>
            <a:xfrm>
              <a:off x="6610057" y="2607805"/>
              <a:ext cx="639254" cy="25919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42" name="Snip Single Corner Rectangle 141"/>
            <p:cNvSpPr/>
            <p:nvPr/>
          </p:nvSpPr>
          <p:spPr>
            <a:xfrm>
              <a:off x="5591521" y="2288209"/>
              <a:ext cx="2037072" cy="319596"/>
            </a:xfrm>
            <a:prstGeom prst="snip1Rect">
              <a:avLst>
                <a:gd name="adj" fmla="val 33334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{Maximize Value}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7518143" y="2288209"/>
              <a:ext cx="110450" cy="105082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953289" y="2052509"/>
              <a:ext cx="3790561" cy="1343440"/>
            </a:xfrm>
            <a:prstGeom prst="roundRect">
              <a:avLst>
                <a:gd name="adj" fmla="val 9299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lIns="0" tIns="0" rIns="0" bIns="0"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Context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16074" y="214220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  <a:t/>
              </a:r>
              <a:b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</a:b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268721" y="214220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Economic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268721" y="2847021"/>
              <a:ext cx="3398067" cy="459228"/>
              <a:chOff x="1620341" y="2576929"/>
              <a:chExt cx="3398067" cy="459228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67694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20341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Socio-Political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0" name="Straight Arrow Connector 149"/>
            <p:cNvCxnSpPr>
              <a:stCxn id="146" idx="2"/>
              <a:endCxn id="149" idx="0"/>
            </p:cNvCxnSpPr>
            <p:nvPr/>
          </p:nvCxnSpPr>
          <p:spPr>
            <a:xfrm>
              <a:off x="2044078" y="2601437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1" name="Straight Arrow Connector 150"/>
            <p:cNvCxnSpPr>
              <a:stCxn id="145" idx="2"/>
              <a:endCxn id="148" idx="0"/>
            </p:cNvCxnSpPr>
            <p:nvPr/>
          </p:nvCxnSpPr>
          <p:spPr>
            <a:xfrm>
              <a:off x="3891431" y="2601437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2" name="Straight Arrow Connector 151"/>
            <p:cNvCxnSpPr>
              <a:stCxn id="146" idx="3"/>
              <a:endCxn id="145" idx="1"/>
            </p:cNvCxnSpPr>
            <p:nvPr/>
          </p:nvCxnSpPr>
          <p:spPr>
            <a:xfrm>
              <a:off x="2819435" y="2371823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3" name="Straight Arrow Connector 152"/>
            <p:cNvCxnSpPr>
              <a:stCxn id="148" idx="1"/>
              <a:endCxn id="149" idx="3"/>
            </p:cNvCxnSpPr>
            <p:nvPr/>
          </p:nvCxnSpPr>
          <p:spPr>
            <a:xfrm flipH="1">
              <a:off x="2819435" y="3076635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4" name="Straight Arrow Connector 153"/>
            <p:cNvCxnSpPr/>
            <p:nvPr/>
          </p:nvCxnSpPr>
          <p:spPr>
            <a:xfrm>
              <a:off x="2795934" y="2602451"/>
              <a:ext cx="320140" cy="2536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 flipH="1">
              <a:off x="2819435" y="2601437"/>
              <a:ext cx="296639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sp>
          <p:nvSpPr>
            <p:cNvPr id="156" name="Freeform 155"/>
            <p:cNvSpPr/>
            <p:nvPr/>
          </p:nvSpPr>
          <p:spPr>
            <a:xfrm flipH="1">
              <a:off x="315094" y="1787115"/>
              <a:ext cx="8190156" cy="1283741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368893 w 10049503"/>
                <a:gd name="connsiteY0" fmla="*/ 1191615 h 1529781"/>
                <a:gd name="connsiteX1" fmla="*/ 1154219 w 10049503"/>
                <a:gd name="connsiteY1" fmla="*/ 1529781 h 1529781"/>
                <a:gd name="connsiteX0" fmla="*/ 9430186 w 9832373"/>
                <a:gd name="connsiteY0" fmla="*/ 554296 h 892462"/>
                <a:gd name="connsiteX1" fmla="*/ 1215512 w 9832373"/>
                <a:gd name="connsiteY1" fmla="*/ 892462 h 892462"/>
                <a:gd name="connsiteX0" fmla="*/ 9445538 w 9445538"/>
                <a:gd name="connsiteY0" fmla="*/ 592321 h 930487"/>
                <a:gd name="connsiteX1" fmla="*/ 4729291 w 9445538"/>
                <a:gd name="connsiteY1" fmla="*/ 81778 h 930487"/>
                <a:gd name="connsiteX2" fmla="*/ 1230864 w 9445538"/>
                <a:gd name="connsiteY2" fmla="*/ 930487 h 930487"/>
                <a:gd name="connsiteX0" fmla="*/ 10358912 w 10358912"/>
                <a:gd name="connsiteY0" fmla="*/ 786985 h 1125151"/>
                <a:gd name="connsiteX1" fmla="*/ 5642665 w 10358912"/>
                <a:gd name="connsiteY1" fmla="*/ 276442 h 1125151"/>
                <a:gd name="connsiteX2" fmla="*/ 2144238 w 10358912"/>
                <a:gd name="connsiteY2" fmla="*/ 1125151 h 1125151"/>
                <a:gd name="connsiteX0" fmla="*/ 9808598 w 9808598"/>
                <a:gd name="connsiteY0" fmla="*/ 1066910 h 1405076"/>
                <a:gd name="connsiteX1" fmla="*/ 9291259 w 9808598"/>
                <a:gd name="connsiteY1" fmla="*/ 118759 h 1405076"/>
                <a:gd name="connsiteX2" fmla="*/ 1593924 w 9808598"/>
                <a:gd name="connsiteY2" fmla="*/ 1405076 h 1405076"/>
                <a:gd name="connsiteX0" fmla="*/ 9874681 w 10475152"/>
                <a:gd name="connsiteY0" fmla="*/ 1131729 h 1469895"/>
                <a:gd name="connsiteX1" fmla="*/ 9357342 w 10475152"/>
                <a:gd name="connsiteY1" fmla="*/ 183578 h 1469895"/>
                <a:gd name="connsiteX2" fmla="*/ 1660007 w 10475152"/>
                <a:gd name="connsiteY2" fmla="*/ 1469895 h 1469895"/>
                <a:gd name="connsiteX0" fmla="*/ 9874681 w 10750807"/>
                <a:gd name="connsiteY0" fmla="*/ 1131729 h 1469895"/>
                <a:gd name="connsiteX1" fmla="*/ 9357342 w 10750807"/>
                <a:gd name="connsiteY1" fmla="*/ 183578 h 1469895"/>
                <a:gd name="connsiteX2" fmla="*/ 1660007 w 10750807"/>
                <a:gd name="connsiteY2" fmla="*/ 1469895 h 1469895"/>
                <a:gd name="connsiteX0" fmla="*/ 9873443 w 10756158"/>
                <a:gd name="connsiteY0" fmla="*/ 1163504 h 1501670"/>
                <a:gd name="connsiteX1" fmla="*/ 9367832 w 10756158"/>
                <a:gd name="connsiteY1" fmla="*/ 173275 h 1501670"/>
                <a:gd name="connsiteX2" fmla="*/ 1658769 w 10756158"/>
                <a:gd name="connsiteY2" fmla="*/ 1501670 h 1501670"/>
                <a:gd name="connsiteX0" fmla="*/ 9837596 w 10571882"/>
                <a:gd name="connsiteY0" fmla="*/ 1156040 h 1494206"/>
                <a:gd name="connsiteX1" fmla="*/ 9331985 w 10571882"/>
                <a:gd name="connsiteY1" fmla="*/ 165811 h 1494206"/>
                <a:gd name="connsiteX2" fmla="*/ 1622922 w 10571882"/>
                <a:gd name="connsiteY2" fmla="*/ 1494206 h 1494206"/>
                <a:gd name="connsiteX0" fmla="*/ 10394599 w 10973239"/>
                <a:gd name="connsiteY0" fmla="*/ 1082980 h 1193927"/>
                <a:gd name="connsiteX1" fmla="*/ 9888988 w 10973239"/>
                <a:gd name="connsiteY1" fmla="*/ 92751 h 1193927"/>
                <a:gd name="connsiteX2" fmla="*/ 1523112 w 10973239"/>
                <a:gd name="connsiteY2" fmla="*/ 1193927 h 1193927"/>
                <a:gd name="connsiteX0" fmla="*/ 9477046 w 10055686"/>
                <a:gd name="connsiteY0" fmla="*/ 990484 h 1101431"/>
                <a:gd name="connsiteX1" fmla="*/ 8971435 w 10055686"/>
                <a:gd name="connsiteY1" fmla="*/ 255 h 1101431"/>
                <a:gd name="connsiteX2" fmla="*/ 605559 w 10055686"/>
                <a:gd name="connsiteY2" fmla="*/ 1101431 h 1101431"/>
                <a:gd name="connsiteX0" fmla="*/ 9472037 w 10050677"/>
                <a:gd name="connsiteY0" fmla="*/ 1001575 h 1112522"/>
                <a:gd name="connsiteX1" fmla="*/ 8966426 w 10050677"/>
                <a:gd name="connsiteY1" fmla="*/ 11346 h 1112522"/>
                <a:gd name="connsiteX2" fmla="*/ 600550 w 10050677"/>
                <a:gd name="connsiteY2" fmla="*/ 1112522 h 1112522"/>
                <a:gd name="connsiteX0" fmla="*/ 9475919 w 10084104"/>
                <a:gd name="connsiteY0" fmla="*/ 1032694 h 1143641"/>
                <a:gd name="connsiteX1" fmla="*/ 8970308 w 10084104"/>
                <a:gd name="connsiteY1" fmla="*/ 42465 h 1143641"/>
                <a:gd name="connsiteX2" fmla="*/ 604432 w 10084104"/>
                <a:gd name="connsiteY2" fmla="*/ 1143641 h 1143641"/>
                <a:gd name="connsiteX0" fmla="*/ 9478272 w 10104511"/>
                <a:gd name="connsiteY0" fmla="*/ 1048366 h 1159313"/>
                <a:gd name="connsiteX1" fmla="*/ 8972661 w 10104511"/>
                <a:gd name="connsiteY1" fmla="*/ 58137 h 1159313"/>
                <a:gd name="connsiteX2" fmla="*/ 606785 w 10104511"/>
                <a:gd name="connsiteY2" fmla="*/ 1159313 h 1159313"/>
                <a:gd name="connsiteX0" fmla="*/ 9509617 w 10379842"/>
                <a:gd name="connsiteY0" fmla="*/ 1148292 h 1259239"/>
                <a:gd name="connsiteX1" fmla="*/ 9004006 w 10379842"/>
                <a:gd name="connsiteY1" fmla="*/ 158063 h 1259239"/>
                <a:gd name="connsiteX2" fmla="*/ 638130 w 10379842"/>
                <a:gd name="connsiteY2" fmla="*/ 1259239 h 1259239"/>
                <a:gd name="connsiteX0" fmla="*/ 9318386 w 9960768"/>
                <a:gd name="connsiteY0" fmla="*/ 1001576 h 1112523"/>
                <a:gd name="connsiteX1" fmla="*/ 8965248 w 9960768"/>
                <a:gd name="connsiteY1" fmla="*/ 11347 h 1112523"/>
                <a:gd name="connsiteX2" fmla="*/ 599372 w 9960768"/>
                <a:gd name="connsiteY2" fmla="*/ 1112523 h 1112523"/>
                <a:gd name="connsiteX0" fmla="*/ 9321109 w 9985704"/>
                <a:gd name="connsiteY0" fmla="*/ 1127088 h 1238035"/>
                <a:gd name="connsiteX1" fmla="*/ 8967971 w 9985704"/>
                <a:gd name="connsiteY1" fmla="*/ 136859 h 1238035"/>
                <a:gd name="connsiteX2" fmla="*/ 602095 w 9985704"/>
                <a:gd name="connsiteY2" fmla="*/ 1238035 h 1238035"/>
                <a:gd name="connsiteX0" fmla="*/ 9326535 w 9936965"/>
                <a:gd name="connsiteY0" fmla="*/ 1091454 h 1202401"/>
                <a:gd name="connsiteX1" fmla="*/ 8863779 w 9936965"/>
                <a:gd name="connsiteY1" fmla="*/ 147571 h 1202401"/>
                <a:gd name="connsiteX2" fmla="*/ 607521 w 9936965"/>
                <a:gd name="connsiteY2" fmla="*/ 1202401 h 1202401"/>
                <a:gd name="connsiteX0" fmla="*/ 9318814 w 10007847"/>
                <a:gd name="connsiteY0" fmla="*/ 1082702 h 1193649"/>
                <a:gd name="connsiteX1" fmla="*/ 9012657 w 10007847"/>
                <a:gd name="connsiteY1" fmla="*/ 150405 h 1193649"/>
                <a:gd name="connsiteX2" fmla="*/ 599800 w 10007847"/>
                <a:gd name="connsiteY2" fmla="*/ 1193649 h 1193649"/>
                <a:gd name="connsiteX0" fmla="*/ 8771190 w 9460223"/>
                <a:gd name="connsiteY0" fmla="*/ 1040157 h 1151104"/>
                <a:gd name="connsiteX1" fmla="*/ 8465033 w 9460223"/>
                <a:gd name="connsiteY1" fmla="*/ 107860 h 1151104"/>
                <a:gd name="connsiteX2" fmla="*/ 897183 w 9460223"/>
                <a:gd name="connsiteY2" fmla="*/ 136190 h 1151104"/>
                <a:gd name="connsiteX3" fmla="*/ 52176 w 9460223"/>
                <a:gd name="connsiteY3" fmla="*/ 1151104 h 1151104"/>
                <a:gd name="connsiteX0" fmla="*/ 9083159 w 9772192"/>
                <a:gd name="connsiteY0" fmla="*/ 1040157 h 1151104"/>
                <a:gd name="connsiteX1" fmla="*/ 8777002 w 9772192"/>
                <a:gd name="connsiteY1" fmla="*/ 107860 h 1151104"/>
                <a:gd name="connsiteX2" fmla="*/ 1209152 w 9772192"/>
                <a:gd name="connsiteY2" fmla="*/ 136190 h 1151104"/>
                <a:gd name="connsiteX3" fmla="*/ 364145 w 9772192"/>
                <a:gd name="connsiteY3" fmla="*/ 1151104 h 1151104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098730 w 9787763"/>
                <a:gd name="connsiteY0" fmla="*/ 1031326 h 1142273"/>
                <a:gd name="connsiteX1" fmla="*/ 8792573 w 9787763"/>
                <a:gd name="connsiteY1" fmla="*/ 99029 h 1142273"/>
                <a:gd name="connsiteX2" fmla="*/ 1178722 w 9787763"/>
                <a:gd name="connsiteY2" fmla="*/ 227293 h 1142273"/>
                <a:gd name="connsiteX3" fmla="*/ 379716 w 9787763"/>
                <a:gd name="connsiteY3" fmla="*/ 1142273 h 1142273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132559 w 9821592"/>
                <a:gd name="connsiteY0" fmla="*/ 1041919 h 1152866"/>
                <a:gd name="connsiteX1" fmla="*/ 8826402 w 9821592"/>
                <a:gd name="connsiteY1" fmla="*/ 109622 h 1152866"/>
                <a:gd name="connsiteX2" fmla="*/ 1212551 w 9821592"/>
                <a:gd name="connsiteY2" fmla="*/ 237886 h 1152866"/>
                <a:gd name="connsiteX3" fmla="*/ 413545 w 9821592"/>
                <a:gd name="connsiteY3" fmla="*/ 1152866 h 1152866"/>
                <a:gd name="connsiteX0" fmla="*/ 9211358 w 9900391"/>
                <a:gd name="connsiteY0" fmla="*/ 1041919 h 1152866"/>
                <a:gd name="connsiteX1" fmla="*/ 8905201 w 9900391"/>
                <a:gd name="connsiteY1" fmla="*/ 109622 h 1152866"/>
                <a:gd name="connsiteX2" fmla="*/ 1291350 w 9900391"/>
                <a:gd name="connsiteY2" fmla="*/ 237886 h 1152866"/>
                <a:gd name="connsiteX3" fmla="*/ 492344 w 9900391"/>
                <a:gd name="connsiteY3" fmla="*/ 1152866 h 1152866"/>
                <a:gd name="connsiteX0" fmla="*/ 9051356 w 9828890"/>
                <a:gd name="connsiteY0" fmla="*/ 1053505 h 1152866"/>
                <a:gd name="connsiteX1" fmla="*/ 8905201 w 9828890"/>
                <a:gd name="connsiteY1" fmla="*/ 109622 h 1152866"/>
                <a:gd name="connsiteX2" fmla="*/ 1291350 w 9828890"/>
                <a:gd name="connsiteY2" fmla="*/ 237886 h 1152866"/>
                <a:gd name="connsiteX3" fmla="*/ 492344 w 9828890"/>
                <a:gd name="connsiteY3" fmla="*/ 1152866 h 1152866"/>
                <a:gd name="connsiteX0" fmla="*/ 9023174 w 9857524"/>
                <a:gd name="connsiteY0" fmla="*/ 965656 h 1065017"/>
                <a:gd name="connsiteX1" fmla="*/ 8973021 w 9857524"/>
                <a:gd name="connsiteY1" fmla="*/ 91292 h 1065017"/>
                <a:gd name="connsiteX2" fmla="*/ 1263168 w 9857524"/>
                <a:gd name="connsiteY2" fmla="*/ 150037 h 1065017"/>
                <a:gd name="connsiteX3" fmla="*/ 464162 w 9857524"/>
                <a:gd name="connsiteY3" fmla="*/ 1065017 h 1065017"/>
                <a:gd name="connsiteX0" fmla="*/ 9023174 w 9857524"/>
                <a:gd name="connsiteY0" fmla="*/ 1056438 h 1155799"/>
                <a:gd name="connsiteX1" fmla="*/ 8973021 w 9857524"/>
                <a:gd name="connsiteY1" fmla="*/ 182074 h 1155799"/>
                <a:gd name="connsiteX2" fmla="*/ 1263168 w 9857524"/>
                <a:gd name="connsiteY2" fmla="*/ 240819 h 1155799"/>
                <a:gd name="connsiteX3" fmla="*/ 464162 w 9857524"/>
                <a:gd name="connsiteY3" fmla="*/ 1155799 h 1155799"/>
                <a:gd name="connsiteX0" fmla="*/ 9023174 w 9847683"/>
                <a:gd name="connsiteY0" fmla="*/ 1056438 h 1155799"/>
                <a:gd name="connsiteX1" fmla="*/ 8973021 w 9847683"/>
                <a:gd name="connsiteY1" fmla="*/ 182074 h 1155799"/>
                <a:gd name="connsiteX2" fmla="*/ 1263168 w 9847683"/>
                <a:gd name="connsiteY2" fmla="*/ 240819 h 1155799"/>
                <a:gd name="connsiteX3" fmla="*/ 464162 w 9847683"/>
                <a:gd name="connsiteY3" fmla="*/ 1155799 h 1155799"/>
                <a:gd name="connsiteX0" fmla="*/ 9155059 w 9921701"/>
                <a:gd name="connsiteY0" fmla="*/ 944764 h 1044125"/>
                <a:gd name="connsiteX1" fmla="*/ 9104906 w 9921701"/>
                <a:gd name="connsiteY1" fmla="*/ 70400 h 1044125"/>
                <a:gd name="connsiteX2" fmla="*/ 1059048 w 9921701"/>
                <a:gd name="connsiteY2" fmla="*/ 163905 h 1044125"/>
                <a:gd name="connsiteX3" fmla="*/ 596047 w 9921701"/>
                <a:gd name="connsiteY3" fmla="*/ 1044125 h 1044125"/>
                <a:gd name="connsiteX0" fmla="*/ 9143962 w 9910604"/>
                <a:gd name="connsiteY0" fmla="*/ 972986 h 1072347"/>
                <a:gd name="connsiteX1" fmla="*/ 9093809 w 9910604"/>
                <a:gd name="connsiteY1" fmla="*/ 98622 h 1072347"/>
                <a:gd name="connsiteX2" fmla="*/ 1047951 w 9910604"/>
                <a:gd name="connsiteY2" fmla="*/ 192127 h 1072347"/>
                <a:gd name="connsiteX3" fmla="*/ 584950 w 9910604"/>
                <a:gd name="connsiteY3" fmla="*/ 1072347 h 1072347"/>
                <a:gd name="connsiteX0" fmla="*/ 9143962 w 9743473"/>
                <a:gd name="connsiteY0" fmla="*/ 987181 h 1086542"/>
                <a:gd name="connsiteX1" fmla="*/ 9093809 w 9743473"/>
                <a:gd name="connsiteY1" fmla="*/ 112817 h 1086542"/>
                <a:gd name="connsiteX2" fmla="*/ 1047951 w 9743473"/>
                <a:gd name="connsiteY2" fmla="*/ 206322 h 1086542"/>
                <a:gd name="connsiteX3" fmla="*/ 584950 w 9743473"/>
                <a:gd name="connsiteY3" fmla="*/ 1086542 h 1086542"/>
                <a:gd name="connsiteX0" fmla="*/ 9143962 w 9665617"/>
                <a:gd name="connsiteY0" fmla="*/ 987181 h 1086542"/>
                <a:gd name="connsiteX1" fmla="*/ 9093809 w 9665617"/>
                <a:gd name="connsiteY1" fmla="*/ 112817 h 1086542"/>
                <a:gd name="connsiteX2" fmla="*/ 1047951 w 9665617"/>
                <a:gd name="connsiteY2" fmla="*/ 206322 h 1086542"/>
                <a:gd name="connsiteX3" fmla="*/ 584950 w 9665617"/>
                <a:gd name="connsiteY3" fmla="*/ 1086542 h 1086542"/>
                <a:gd name="connsiteX0" fmla="*/ 9143962 w 9902532"/>
                <a:gd name="connsiteY0" fmla="*/ 1056212 h 1155573"/>
                <a:gd name="connsiteX1" fmla="*/ 9093809 w 9902532"/>
                <a:gd name="connsiteY1" fmla="*/ 181848 h 1155573"/>
                <a:gd name="connsiteX2" fmla="*/ 1047951 w 9902532"/>
                <a:gd name="connsiteY2" fmla="*/ 275353 h 1155573"/>
                <a:gd name="connsiteX3" fmla="*/ 584950 w 9902532"/>
                <a:gd name="connsiteY3" fmla="*/ 1155573 h 1155573"/>
                <a:gd name="connsiteX0" fmla="*/ 9158871 w 9857949"/>
                <a:gd name="connsiteY0" fmla="*/ 1026799 h 1126160"/>
                <a:gd name="connsiteX1" fmla="*/ 9108718 w 9857949"/>
                <a:gd name="connsiteY1" fmla="*/ 152435 h 1126160"/>
                <a:gd name="connsiteX2" fmla="*/ 1029715 w 9857949"/>
                <a:gd name="connsiteY2" fmla="*/ 153247 h 1126160"/>
                <a:gd name="connsiteX3" fmla="*/ 599859 w 9857949"/>
                <a:gd name="connsiteY3" fmla="*/ 1126160 h 1126160"/>
                <a:gd name="connsiteX0" fmla="*/ 9004676 w 9703756"/>
                <a:gd name="connsiteY0" fmla="*/ 1026799 h 1068227"/>
                <a:gd name="connsiteX1" fmla="*/ 8954523 w 9703756"/>
                <a:gd name="connsiteY1" fmla="*/ 152435 h 1068227"/>
                <a:gd name="connsiteX2" fmla="*/ 875520 w 9703756"/>
                <a:gd name="connsiteY2" fmla="*/ 153247 h 1068227"/>
                <a:gd name="connsiteX3" fmla="*/ 760530 w 9703756"/>
                <a:gd name="connsiteY3" fmla="*/ 1068227 h 1068227"/>
                <a:gd name="connsiteX0" fmla="*/ 9004676 w 9703755"/>
                <a:gd name="connsiteY0" fmla="*/ 1063279 h 1104707"/>
                <a:gd name="connsiteX1" fmla="*/ 8954523 w 9703755"/>
                <a:gd name="connsiteY1" fmla="*/ 188915 h 1104707"/>
                <a:gd name="connsiteX2" fmla="*/ 875520 w 9703755"/>
                <a:gd name="connsiteY2" fmla="*/ 189727 h 1104707"/>
                <a:gd name="connsiteX3" fmla="*/ 760530 w 9703755"/>
                <a:gd name="connsiteY3" fmla="*/ 1104707 h 1104707"/>
                <a:gd name="connsiteX0" fmla="*/ 9010340 w 9709419"/>
                <a:gd name="connsiteY0" fmla="*/ 1063279 h 1104707"/>
                <a:gd name="connsiteX1" fmla="*/ 8960187 w 9709419"/>
                <a:gd name="connsiteY1" fmla="*/ 188915 h 1104707"/>
                <a:gd name="connsiteX2" fmla="*/ 881184 w 9709419"/>
                <a:gd name="connsiteY2" fmla="*/ 189727 h 1104707"/>
                <a:gd name="connsiteX3" fmla="*/ 766194 w 9709419"/>
                <a:gd name="connsiteY3" fmla="*/ 1104707 h 1104707"/>
                <a:gd name="connsiteX0" fmla="*/ 9010340 w 9729435"/>
                <a:gd name="connsiteY0" fmla="*/ 1063279 h 1104707"/>
                <a:gd name="connsiteX1" fmla="*/ 8960187 w 9729435"/>
                <a:gd name="connsiteY1" fmla="*/ 188915 h 1104707"/>
                <a:gd name="connsiteX2" fmla="*/ 881184 w 9729435"/>
                <a:gd name="connsiteY2" fmla="*/ 189727 h 1104707"/>
                <a:gd name="connsiteX3" fmla="*/ 766194 w 9729435"/>
                <a:gd name="connsiteY3" fmla="*/ 1104707 h 1104707"/>
                <a:gd name="connsiteX0" fmla="*/ 9010340 w 9666528"/>
                <a:gd name="connsiteY0" fmla="*/ 1080968 h 1122396"/>
                <a:gd name="connsiteX1" fmla="*/ 8960187 w 9666528"/>
                <a:gd name="connsiteY1" fmla="*/ 206604 h 1122396"/>
                <a:gd name="connsiteX2" fmla="*/ 881184 w 9666528"/>
                <a:gd name="connsiteY2" fmla="*/ 207416 h 1122396"/>
                <a:gd name="connsiteX3" fmla="*/ 766194 w 9666528"/>
                <a:gd name="connsiteY3" fmla="*/ 1122396 h 1122396"/>
                <a:gd name="connsiteX0" fmla="*/ 9010340 w 9749163"/>
                <a:gd name="connsiteY0" fmla="*/ 1080968 h 1122396"/>
                <a:gd name="connsiteX1" fmla="*/ 8960187 w 9749163"/>
                <a:gd name="connsiteY1" fmla="*/ 206604 h 1122396"/>
                <a:gd name="connsiteX2" fmla="*/ 881184 w 9749163"/>
                <a:gd name="connsiteY2" fmla="*/ 207416 h 1122396"/>
                <a:gd name="connsiteX3" fmla="*/ 766194 w 9749163"/>
                <a:gd name="connsiteY3" fmla="*/ 1122396 h 1122396"/>
                <a:gd name="connsiteX0" fmla="*/ 9010340 w 9772444"/>
                <a:gd name="connsiteY0" fmla="*/ 1080968 h 1122396"/>
                <a:gd name="connsiteX1" fmla="*/ 8960187 w 9772444"/>
                <a:gd name="connsiteY1" fmla="*/ 206604 h 1122396"/>
                <a:gd name="connsiteX2" fmla="*/ 881184 w 9772444"/>
                <a:gd name="connsiteY2" fmla="*/ 207416 h 1122396"/>
                <a:gd name="connsiteX3" fmla="*/ 766194 w 9772444"/>
                <a:gd name="connsiteY3" fmla="*/ 1122396 h 1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2444" h="1122396">
                  <a:moveTo>
                    <a:pt x="9010340" y="1080968"/>
                  </a:moveTo>
                  <a:cubicBezTo>
                    <a:pt x="9898162" y="975184"/>
                    <a:pt x="10165900" y="502821"/>
                    <a:pt x="8960187" y="206604"/>
                  </a:cubicBezTo>
                  <a:cubicBezTo>
                    <a:pt x="7754474" y="-89613"/>
                    <a:pt x="2267327" y="-47564"/>
                    <a:pt x="881184" y="207416"/>
                  </a:cubicBezTo>
                  <a:cubicBezTo>
                    <a:pt x="-504959" y="462396"/>
                    <a:pt x="-29561" y="930795"/>
                    <a:pt x="766194" y="1122396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Straight Arrow Connector 156"/>
            <p:cNvCxnSpPr>
              <a:endCxn id="140" idx="1"/>
            </p:cNvCxnSpPr>
            <p:nvPr/>
          </p:nvCxnSpPr>
          <p:spPr>
            <a:xfrm>
              <a:off x="4743850" y="3096612"/>
              <a:ext cx="68830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3" name="Group 12"/>
            <p:cNvGrpSpPr/>
            <p:nvPr/>
          </p:nvGrpSpPr>
          <p:grpSpPr>
            <a:xfrm>
              <a:off x="5970805" y="3328822"/>
              <a:ext cx="1278506" cy="571822"/>
              <a:chOff x="5970805" y="3042881"/>
              <a:chExt cx="1278506" cy="720346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H="1">
                <a:off x="7000037" y="3042881"/>
                <a:ext cx="249274" cy="7203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triangle" w="med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5970805" y="3042882"/>
                <a:ext cx="249274" cy="72034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140" name="Rectangle 139"/>
            <p:cNvSpPr/>
            <p:nvPr/>
          </p:nvSpPr>
          <p:spPr>
            <a:xfrm>
              <a:off x="5432151" y="2866998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Value Opportunity</a:t>
              </a:r>
              <a:endPara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710657" y="2866997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System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789587" y="3822661"/>
              <a:ext cx="1618068" cy="830997"/>
              <a:chOff x="5851492" y="3539317"/>
              <a:chExt cx="1494259" cy="830997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942991" y="3545236"/>
                <a:ext cx="1306319" cy="784532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51492" y="3539317"/>
                <a:ext cx="14942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  <a:t> </a:t>
                </a:r>
                <a:b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</a:br>
                <a: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  <a:t>Apply SE</a:t>
                </a:r>
                <a:b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</a:br>
                <a:endParaRPr lang="en-US" sz="16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409507" y="4576105"/>
              <a:ext cx="290597" cy="496521"/>
              <a:chOff x="8367382" y="4241787"/>
              <a:chExt cx="290597" cy="496521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8440304" y="4241787"/>
                <a:ext cx="146154" cy="14326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0" name="Straight Arrow Connector 159"/>
              <p:cNvCxnSpPr>
                <a:stCxn id="159" idx="4"/>
              </p:cNvCxnSpPr>
              <p:nvPr/>
            </p:nvCxnSpPr>
            <p:spPr>
              <a:xfrm>
                <a:off x="8513381" y="4385055"/>
                <a:ext cx="0" cy="17106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8367382" y="4432103"/>
                <a:ext cx="29059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8512680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63" name="Straight Arrow Connector 162"/>
              <p:cNvCxnSpPr/>
              <p:nvPr/>
            </p:nvCxnSpPr>
            <p:spPr>
              <a:xfrm flipH="1">
                <a:off x="8403184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</p:grpSp>
        <p:sp>
          <p:nvSpPr>
            <p:cNvPr id="164" name="Rectangle 163"/>
            <p:cNvSpPr/>
            <p:nvPr/>
          </p:nvSpPr>
          <p:spPr>
            <a:xfrm>
              <a:off x="4047296" y="4300428"/>
              <a:ext cx="10150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Researcher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>
              <a:off x="3544883" y="4336143"/>
              <a:ext cx="760417" cy="4189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82" name="TextBox 81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09440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Research and Education in SE</a:t>
            </a:r>
            <a:endParaRPr lang="en-US" sz="3000" dirty="0"/>
          </a:p>
        </p:txBody>
      </p:sp>
      <p:sp>
        <p:nvSpPr>
          <p:cNvPr id="71" name="Freeform 70"/>
          <p:cNvSpPr/>
          <p:nvPr/>
        </p:nvSpPr>
        <p:spPr>
          <a:xfrm flipH="1" flipV="1">
            <a:off x="858216" y="5307059"/>
            <a:ext cx="7385066" cy="457637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782878 w 9782878"/>
              <a:gd name="connsiteY0" fmla="*/ 1243092 h 1429778"/>
              <a:gd name="connsiteX1" fmla="*/ 9300725 w 9782878"/>
              <a:gd name="connsiteY1" fmla="*/ 214467 h 1429778"/>
              <a:gd name="connsiteX2" fmla="*/ 1462645 w 9782878"/>
              <a:gd name="connsiteY2" fmla="*/ 1429778 h 1429778"/>
              <a:gd name="connsiteX0" fmla="*/ 9872304 w 10055009"/>
              <a:gd name="connsiteY0" fmla="*/ 1213227 h 1399913"/>
              <a:gd name="connsiteX1" fmla="*/ 9390151 w 10055009"/>
              <a:gd name="connsiteY1" fmla="*/ 184602 h 1399913"/>
              <a:gd name="connsiteX2" fmla="*/ 1552071 w 10055009"/>
              <a:gd name="connsiteY2" fmla="*/ 1399913 h 1399913"/>
              <a:gd name="connsiteX0" fmla="*/ 9837052 w 10287189"/>
              <a:gd name="connsiteY0" fmla="*/ 1195270 h 1381956"/>
              <a:gd name="connsiteX1" fmla="*/ 9741950 w 10287189"/>
              <a:gd name="connsiteY1" fmla="*/ 191891 h 1381956"/>
              <a:gd name="connsiteX2" fmla="*/ 1516819 w 10287189"/>
              <a:gd name="connsiteY2" fmla="*/ 1381956 h 1381956"/>
              <a:gd name="connsiteX0" fmla="*/ 9895895 w 10374822"/>
              <a:gd name="connsiteY0" fmla="*/ 1285757 h 1285757"/>
              <a:gd name="connsiteX1" fmla="*/ 9753878 w 10374822"/>
              <a:gd name="connsiteY1" fmla="*/ 71989 h 1285757"/>
              <a:gd name="connsiteX2" fmla="*/ 1528747 w 10374822"/>
              <a:gd name="connsiteY2" fmla="*/ 1262054 h 1285757"/>
              <a:gd name="connsiteX0" fmla="*/ 9895895 w 10596638"/>
              <a:gd name="connsiteY0" fmla="*/ 1285757 h 1285759"/>
              <a:gd name="connsiteX1" fmla="*/ 9753878 w 10596638"/>
              <a:gd name="connsiteY1" fmla="*/ 71989 h 1285759"/>
              <a:gd name="connsiteX2" fmla="*/ 1528747 w 10596638"/>
              <a:gd name="connsiteY2" fmla="*/ 1262054 h 1285759"/>
              <a:gd name="connsiteX0" fmla="*/ 9895895 w 10573748"/>
              <a:gd name="connsiteY0" fmla="*/ 1285757 h 1285757"/>
              <a:gd name="connsiteX1" fmla="*/ 9753878 w 10573748"/>
              <a:gd name="connsiteY1" fmla="*/ 71989 h 1285757"/>
              <a:gd name="connsiteX2" fmla="*/ 1528747 w 10573748"/>
              <a:gd name="connsiteY2" fmla="*/ 1262054 h 1285757"/>
              <a:gd name="connsiteX0" fmla="*/ 9925967 w 10752335"/>
              <a:gd name="connsiteY0" fmla="*/ 1423262 h 1423262"/>
              <a:gd name="connsiteX1" fmla="*/ 9783950 w 10752335"/>
              <a:gd name="connsiteY1" fmla="*/ 209494 h 1423262"/>
              <a:gd name="connsiteX2" fmla="*/ 1558819 w 10752335"/>
              <a:gd name="connsiteY2" fmla="*/ 1399559 h 1423262"/>
              <a:gd name="connsiteX0" fmla="*/ 9951662 w 10618095"/>
              <a:gd name="connsiteY0" fmla="*/ 1453402 h 1453402"/>
              <a:gd name="connsiteX1" fmla="*/ 9539883 w 10618095"/>
              <a:gd name="connsiteY1" fmla="*/ 197556 h 1453402"/>
              <a:gd name="connsiteX2" fmla="*/ 1584514 w 10618095"/>
              <a:gd name="connsiteY2" fmla="*/ 1429699 h 1453402"/>
              <a:gd name="connsiteX0" fmla="*/ 9951662 w 10618095"/>
              <a:gd name="connsiteY0" fmla="*/ 1423511 h 1423511"/>
              <a:gd name="connsiteX1" fmla="*/ 9539883 w 10618095"/>
              <a:gd name="connsiteY1" fmla="*/ 167665 h 1423511"/>
              <a:gd name="connsiteX2" fmla="*/ 1584514 w 10618095"/>
              <a:gd name="connsiteY2" fmla="*/ 1399808 h 1423511"/>
              <a:gd name="connsiteX0" fmla="*/ 9635004 w 10301437"/>
              <a:gd name="connsiteY0" fmla="*/ 1381229 h 1381229"/>
              <a:gd name="connsiteX1" fmla="*/ 9223225 w 10301437"/>
              <a:gd name="connsiteY1" fmla="*/ 125383 h 1381229"/>
              <a:gd name="connsiteX2" fmla="*/ 1267856 w 10301437"/>
              <a:gd name="connsiteY2" fmla="*/ 1357526 h 1381229"/>
              <a:gd name="connsiteX0" fmla="*/ 9652207 w 10214016"/>
              <a:gd name="connsiteY0" fmla="*/ 1361375 h 1361375"/>
              <a:gd name="connsiteX1" fmla="*/ 9041037 w 10214016"/>
              <a:gd name="connsiteY1" fmla="*/ 130776 h 1361375"/>
              <a:gd name="connsiteX2" fmla="*/ 1285059 w 10214016"/>
              <a:gd name="connsiteY2" fmla="*/ 1337672 h 1361375"/>
              <a:gd name="connsiteX0" fmla="*/ 9570471 w 10132280"/>
              <a:gd name="connsiteY0" fmla="*/ 1355115 h 1360841"/>
              <a:gd name="connsiteX1" fmla="*/ 8959301 w 10132280"/>
              <a:gd name="connsiteY1" fmla="*/ 124516 h 1360841"/>
              <a:gd name="connsiteX2" fmla="*/ 1292943 w 10132280"/>
              <a:gd name="connsiteY2" fmla="*/ 1360841 h 1360841"/>
              <a:gd name="connsiteX0" fmla="*/ 9604897 w 10166706"/>
              <a:gd name="connsiteY0" fmla="*/ 1355115 h 1360841"/>
              <a:gd name="connsiteX1" fmla="*/ 8993727 w 10166706"/>
              <a:gd name="connsiteY1" fmla="*/ 124516 h 1360841"/>
              <a:gd name="connsiteX2" fmla="*/ 1327369 w 10166706"/>
              <a:gd name="connsiteY2" fmla="*/ 1360841 h 1360841"/>
              <a:gd name="connsiteX0" fmla="*/ 9613528 w 10175337"/>
              <a:gd name="connsiteY0" fmla="*/ 1315862 h 1321588"/>
              <a:gd name="connsiteX1" fmla="*/ 9002358 w 10175337"/>
              <a:gd name="connsiteY1" fmla="*/ 85263 h 1321588"/>
              <a:gd name="connsiteX2" fmla="*/ 1336000 w 10175337"/>
              <a:gd name="connsiteY2" fmla="*/ 1321588 h 1321588"/>
              <a:gd name="connsiteX0" fmla="*/ 9084036 w 9645845"/>
              <a:gd name="connsiteY0" fmla="*/ 1288073 h 1293799"/>
              <a:gd name="connsiteX1" fmla="*/ 8472866 w 9645845"/>
              <a:gd name="connsiteY1" fmla="*/ 57474 h 1293799"/>
              <a:gd name="connsiteX2" fmla="*/ 508717 w 9645845"/>
              <a:gd name="connsiteY2" fmla="*/ 313621 h 1293799"/>
              <a:gd name="connsiteX3" fmla="*/ 806508 w 9645845"/>
              <a:gd name="connsiteY3" fmla="*/ 1293799 h 1293799"/>
              <a:gd name="connsiteX0" fmla="*/ 9084036 w 9645845"/>
              <a:gd name="connsiteY0" fmla="*/ 1312548 h 1318274"/>
              <a:gd name="connsiteX1" fmla="*/ 8472866 w 9645845"/>
              <a:gd name="connsiteY1" fmla="*/ 81949 h 1318274"/>
              <a:gd name="connsiteX2" fmla="*/ 508716 w 9645845"/>
              <a:gd name="connsiteY2" fmla="*/ 221506 h 1318274"/>
              <a:gd name="connsiteX3" fmla="*/ 806508 w 9645845"/>
              <a:gd name="connsiteY3" fmla="*/ 1318274 h 1318274"/>
              <a:gd name="connsiteX0" fmla="*/ 9084036 w 9645845"/>
              <a:gd name="connsiteY0" fmla="*/ 1340205 h 1345931"/>
              <a:gd name="connsiteX1" fmla="*/ 8472866 w 9645845"/>
              <a:gd name="connsiteY1" fmla="*/ 109606 h 1345931"/>
              <a:gd name="connsiteX2" fmla="*/ 508716 w 9645845"/>
              <a:gd name="connsiteY2" fmla="*/ 249163 h 1345931"/>
              <a:gd name="connsiteX3" fmla="*/ 806508 w 9645845"/>
              <a:gd name="connsiteY3" fmla="*/ 1345931 h 1345931"/>
              <a:gd name="connsiteX0" fmla="*/ 9084036 w 9645845"/>
              <a:gd name="connsiteY0" fmla="*/ 1312549 h 1318275"/>
              <a:gd name="connsiteX1" fmla="*/ 8472866 w 9645845"/>
              <a:gd name="connsiteY1" fmla="*/ 81950 h 1318275"/>
              <a:gd name="connsiteX2" fmla="*/ 508716 w 9645845"/>
              <a:gd name="connsiteY2" fmla="*/ 221507 h 1318275"/>
              <a:gd name="connsiteX3" fmla="*/ 806508 w 9645845"/>
              <a:gd name="connsiteY3" fmla="*/ 1318275 h 1318275"/>
              <a:gd name="connsiteX0" fmla="*/ 9073749 w 9635558"/>
              <a:gd name="connsiteY0" fmla="*/ 1356553 h 1362279"/>
              <a:gd name="connsiteX1" fmla="*/ 8462579 w 9635558"/>
              <a:gd name="connsiteY1" fmla="*/ 125954 h 1362279"/>
              <a:gd name="connsiteX2" fmla="*/ 498429 w 9635558"/>
              <a:gd name="connsiteY2" fmla="*/ 265511 h 1362279"/>
              <a:gd name="connsiteX3" fmla="*/ 796221 w 9635558"/>
              <a:gd name="connsiteY3" fmla="*/ 1362279 h 1362279"/>
              <a:gd name="connsiteX0" fmla="*/ 9207742 w 9769551"/>
              <a:gd name="connsiteY0" fmla="*/ 1374156 h 1379882"/>
              <a:gd name="connsiteX1" fmla="*/ 8596572 w 9769551"/>
              <a:gd name="connsiteY1" fmla="*/ 143557 h 1379882"/>
              <a:gd name="connsiteX2" fmla="*/ 632422 w 9769551"/>
              <a:gd name="connsiteY2" fmla="*/ 283114 h 1379882"/>
              <a:gd name="connsiteX3" fmla="*/ 930214 w 9769551"/>
              <a:gd name="connsiteY3" fmla="*/ 1379882 h 1379882"/>
              <a:gd name="connsiteX0" fmla="*/ 9395458 w 9957267"/>
              <a:gd name="connsiteY0" fmla="*/ 1374156 h 1379882"/>
              <a:gd name="connsiteX1" fmla="*/ 8784288 w 9957267"/>
              <a:gd name="connsiteY1" fmla="*/ 143557 h 1379882"/>
              <a:gd name="connsiteX2" fmla="*/ 820138 w 9957267"/>
              <a:gd name="connsiteY2" fmla="*/ 283114 h 1379882"/>
              <a:gd name="connsiteX3" fmla="*/ 1117930 w 9957267"/>
              <a:gd name="connsiteY3" fmla="*/ 1379882 h 1379882"/>
              <a:gd name="connsiteX0" fmla="*/ 9441303 w 10003112"/>
              <a:gd name="connsiteY0" fmla="*/ 1374156 h 1379882"/>
              <a:gd name="connsiteX1" fmla="*/ 8830133 w 10003112"/>
              <a:gd name="connsiteY1" fmla="*/ 143557 h 1379882"/>
              <a:gd name="connsiteX2" fmla="*/ 865983 w 10003112"/>
              <a:gd name="connsiteY2" fmla="*/ 283114 h 1379882"/>
              <a:gd name="connsiteX3" fmla="*/ 1163775 w 10003112"/>
              <a:gd name="connsiteY3" fmla="*/ 1379882 h 1379882"/>
              <a:gd name="connsiteX0" fmla="*/ 9441303 w 10003112"/>
              <a:gd name="connsiteY0" fmla="*/ 1418305 h 1424031"/>
              <a:gd name="connsiteX1" fmla="*/ 8830133 w 10003112"/>
              <a:gd name="connsiteY1" fmla="*/ 187706 h 1424031"/>
              <a:gd name="connsiteX2" fmla="*/ 865983 w 10003112"/>
              <a:gd name="connsiteY2" fmla="*/ 243984 h 1424031"/>
              <a:gd name="connsiteX3" fmla="*/ 1163775 w 10003112"/>
              <a:gd name="connsiteY3" fmla="*/ 1424031 h 1424031"/>
              <a:gd name="connsiteX0" fmla="*/ 9441303 w 9954511"/>
              <a:gd name="connsiteY0" fmla="*/ 1418305 h 1424031"/>
              <a:gd name="connsiteX1" fmla="*/ 8830133 w 9954511"/>
              <a:gd name="connsiteY1" fmla="*/ 187706 h 1424031"/>
              <a:gd name="connsiteX2" fmla="*/ 865983 w 9954511"/>
              <a:gd name="connsiteY2" fmla="*/ 243984 h 1424031"/>
              <a:gd name="connsiteX3" fmla="*/ 1163775 w 9954511"/>
              <a:gd name="connsiteY3" fmla="*/ 1424031 h 1424031"/>
              <a:gd name="connsiteX0" fmla="*/ 9441303 w 10115344"/>
              <a:gd name="connsiteY0" fmla="*/ 1418305 h 1424031"/>
              <a:gd name="connsiteX1" fmla="*/ 8830133 w 10115344"/>
              <a:gd name="connsiteY1" fmla="*/ 187706 h 1424031"/>
              <a:gd name="connsiteX2" fmla="*/ 865983 w 10115344"/>
              <a:gd name="connsiteY2" fmla="*/ 243984 h 1424031"/>
              <a:gd name="connsiteX3" fmla="*/ 1163775 w 10115344"/>
              <a:gd name="connsiteY3" fmla="*/ 1424031 h 1424031"/>
              <a:gd name="connsiteX0" fmla="*/ 9441303 w 9837940"/>
              <a:gd name="connsiteY0" fmla="*/ 1418305 h 1424031"/>
              <a:gd name="connsiteX1" fmla="*/ 8830133 w 9837940"/>
              <a:gd name="connsiteY1" fmla="*/ 187706 h 1424031"/>
              <a:gd name="connsiteX2" fmla="*/ 865983 w 9837940"/>
              <a:gd name="connsiteY2" fmla="*/ 243984 h 1424031"/>
              <a:gd name="connsiteX3" fmla="*/ 1163775 w 9837940"/>
              <a:gd name="connsiteY3" fmla="*/ 1424031 h 1424031"/>
              <a:gd name="connsiteX0" fmla="*/ 9441303 w 10027492"/>
              <a:gd name="connsiteY0" fmla="*/ 1545879 h 1551605"/>
              <a:gd name="connsiteX1" fmla="*/ 8830133 w 10027492"/>
              <a:gd name="connsiteY1" fmla="*/ 315280 h 1551605"/>
              <a:gd name="connsiteX2" fmla="*/ 865983 w 10027492"/>
              <a:gd name="connsiteY2" fmla="*/ 371558 h 1551605"/>
              <a:gd name="connsiteX3" fmla="*/ 1163775 w 10027492"/>
              <a:gd name="connsiteY3" fmla="*/ 1551605 h 1551605"/>
              <a:gd name="connsiteX0" fmla="*/ 9358944 w 10273786"/>
              <a:gd name="connsiteY0" fmla="*/ 1477807 h 1483533"/>
              <a:gd name="connsiteX1" fmla="*/ 9285200 w 10273786"/>
              <a:gd name="connsiteY1" fmla="*/ 258794 h 1483533"/>
              <a:gd name="connsiteX2" fmla="*/ 783624 w 10273786"/>
              <a:gd name="connsiteY2" fmla="*/ 303486 h 1483533"/>
              <a:gd name="connsiteX3" fmla="*/ 1081416 w 10273786"/>
              <a:gd name="connsiteY3" fmla="*/ 1483533 h 1483533"/>
              <a:gd name="connsiteX0" fmla="*/ 9358944 w 10054209"/>
              <a:gd name="connsiteY0" fmla="*/ 1477807 h 1483533"/>
              <a:gd name="connsiteX1" fmla="*/ 9285200 w 10054209"/>
              <a:gd name="connsiteY1" fmla="*/ 258794 h 1483533"/>
              <a:gd name="connsiteX2" fmla="*/ 783624 w 10054209"/>
              <a:gd name="connsiteY2" fmla="*/ 303486 h 1483533"/>
              <a:gd name="connsiteX3" fmla="*/ 1081416 w 10054209"/>
              <a:gd name="connsiteY3" fmla="*/ 1483533 h 1483533"/>
              <a:gd name="connsiteX0" fmla="*/ 9358944 w 9963345"/>
              <a:gd name="connsiteY0" fmla="*/ 1437390 h 1443116"/>
              <a:gd name="connsiteX1" fmla="*/ 9285200 w 9963345"/>
              <a:gd name="connsiteY1" fmla="*/ 218377 h 1443116"/>
              <a:gd name="connsiteX2" fmla="*/ 783624 w 9963345"/>
              <a:gd name="connsiteY2" fmla="*/ 263069 h 1443116"/>
              <a:gd name="connsiteX3" fmla="*/ 1081416 w 9963345"/>
              <a:gd name="connsiteY3" fmla="*/ 1443116 h 1443116"/>
              <a:gd name="connsiteX0" fmla="*/ 8944817 w 9582877"/>
              <a:gd name="connsiteY0" fmla="*/ 1423400 h 1429126"/>
              <a:gd name="connsiteX1" fmla="*/ 8871073 w 9582877"/>
              <a:gd name="connsiteY1" fmla="*/ 204387 h 1429126"/>
              <a:gd name="connsiteX2" fmla="*/ 1167492 w 9582877"/>
              <a:gd name="connsiteY2" fmla="*/ 121626 h 1429126"/>
              <a:gd name="connsiteX3" fmla="*/ 667289 w 9582877"/>
              <a:gd name="connsiteY3" fmla="*/ 1429126 h 1429126"/>
              <a:gd name="connsiteX0" fmla="*/ 9505376 w 10143435"/>
              <a:gd name="connsiteY0" fmla="*/ 1478600 h 1484326"/>
              <a:gd name="connsiteX1" fmla="*/ 9431632 w 10143435"/>
              <a:gd name="connsiteY1" fmla="*/ 259587 h 1484326"/>
              <a:gd name="connsiteX2" fmla="*/ 1728051 w 10143435"/>
              <a:gd name="connsiteY2" fmla="*/ 176826 h 1484326"/>
              <a:gd name="connsiteX3" fmla="*/ 1227848 w 10143435"/>
              <a:gd name="connsiteY3" fmla="*/ 1484326 h 1484326"/>
              <a:gd name="connsiteX0" fmla="*/ 9505376 w 10199470"/>
              <a:gd name="connsiteY0" fmla="*/ 1517100 h 1522826"/>
              <a:gd name="connsiteX1" fmla="*/ 9431632 w 10199470"/>
              <a:gd name="connsiteY1" fmla="*/ 298087 h 1522826"/>
              <a:gd name="connsiteX2" fmla="*/ 1728051 w 10199470"/>
              <a:gd name="connsiteY2" fmla="*/ 215326 h 1522826"/>
              <a:gd name="connsiteX3" fmla="*/ 1227848 w 10199470"/>
              <a:gd name="connsiteY3" fmla="*/ 1522826 h 1522826"/>
              <a:gd name="connsiteX0" fmla="*/ 8936263 w 9529194"/>
              <a:gd name="connsiteY0" fmla="*/ 1436554 h 1442280"/>
              <a:gd name="connsiteX1" fmla="*/ 8699663 w 9529194"/>
              <a:gd name="connsiteY1" fmla="*/ 275474 h 1442280"/>
              <a:gd name="connsiteX2" fmla="*/ 1158938 w 9529194"/>
              <a:gd name="connsiteY2" fmla="*/ 134780 h 1442280"/>
              <a:gd name="connsiteX3" fmla="*/ 658735 w 9529194"/>
              <a:gd name="connsiteY3" fmla="*/ 1442280 h 1442280"/>
              <a:gd name="connsiteX0" fmla="*/ 9362976 w 9955907"/>
              <a:gd name="connsiteY0" fmla="*/ 1540727 h 1546453"/>
              <a:gd name="connsiteX1" fmla="*/ 9126376 w 9955907"/>
              <a:gd name="connsiteY1" fmla="*/ 379647 h 1546453"/>
              <a:gd name="connsiteX2" fmla="*/ 1585651 w 9955907"/>
              <a:gd name="connsiteY2" fmla="*/ 238953 h 1546453"/>
              <a:gd name="connsiteX3" fmla="*/ 1085448 w 9955907"/>
              <a:gd name="connsiteY3" fmla="*/ 1546453 h 1546453"/>
              <a:gd name="connsiteX0" fmla="*/ 9390036 w 9932491"/>
              <a:gd name="connsiteY0" fmla="*/ 1423220 h 1428946"/>
              <a:gd name="connsiteX1" fmla="*/ 9153436 w 9932491"/>
              <a:gd name="connsiteY1" fmla="*/ 262140 h 1428946"/>
              <a:gd name="connsiteX2" fmla="*/ 1563854 w 9932491"/>
              <a:gd name="connsiteY2" fmla="*/ 237311 h 1428946"/>
              <a:gd name="connsiteX3" fmla="*/ 1112508 w 9932491"/>
              <a:gd name="connsiteY3" fmla="*/ 1428946 h 1428946"/>
              <a:gd name="connsiteX0" fmla="*/ 9371944 w 9912172"/>
              <a:gd name="connsiteY0" fmla="*/ 1456273 h 1461999"/>
              <a:gd name="connsiteX1" fmla="*/ 9135344 w 9912172"/>
              <a:gd name="connsiteY1" fmla="*/ 295193 h 1461999"/>
              <a:gd name="connsiteX2" fmla="*/ 1578334 w 9912172"/>
              <a:gd name="connsiteY2" fmla="*/ 224018 h 1461999"/>
              <a:gd name="connsiteX3" fmla="*/ 1094416 w 9912172"/>
              <a:gd name="connsiteY3" fmla="*/ 1461999 h 1461999"/>
              <a:gd name="connsiteX0" fmla="*/ 9371944 w 10068714"/>
              <a:gd name="connsiteY0" fmla="*/ 1472169 h 1477895"/>
              <a:gd name="connsiteX1" fmla="*/ 9135344 w 10068714"/>
              <a:gd name="connsiteY1" fmla="*/ 311089 h 1477895"/>
              <a:gd name="connsiteX2" fmla="*/ 1578334 w 10068714"/>
              <a:gd name="connsiteY2" fmla="*/ 239914 h 1477895"/>
              <a:gd name="connsiteX3" fmla="*/ 1094416 w 10068714"/>
              <a:gd name="connsiteY3" fmla="*/ 1477895 h 1477895"/>
              <a:gd name="connsiteX0" fmla="*/ 8927351 w 9454994"/>
              <a:gd name="connsiteY0" fmla="*/ 1401135 h 1406861"/>
              <a:gd name="connsiteX1" fmla="*/ 8397610 w 9454994"/>
              <a:gd name="connsiteY1" fmla="*/ 182122 h 1406861"/>
              <a:gd name="connsiteX2" fmla="*/ 1133741 w 9454994"/>
              <a:gd name="connsiteY2" fmla="*/ 168880 h 1406861"/>
              <a:gd name="connsiteX3" fmla="*/ 649823 w 9454994"/>
              <a:gd name="connsiteY3" fmla="*/ 1406861 h 1406861"/>
              <a:gd name="connsiteX0" fmla="*/ 8927350 w 9585063"/>
              <a:gd name="connsiteY0" fmla="*/ 1419425 h 1425151"/>
              <a:gd name="connsiteX1" fmla="*/ 8397609 w 9585063"/>
              <a:gd name="connsiteY1" fmla="*/ 200412 h 1425151"/>
              <a:gd name="connsiteX2" fmla="*/ 1133740 w 9585063"/>
              <a:gd name="connsiteY2" fmla="*/ 187170 h 1425151"/>
              <a:gd name="connsiteX3" fmla="*/ 649822 w 9585063"/>
              <a:gd name="connsiteY3" fmla="*/ 1425151 h 1425151"/>
              <a:gd name="connsiteX0" fmla="*/ 9034523 w 9692237"/>
              <a:gd name="connsiteY0" fmla="*/ 1457502 h 1463228"/>
              <a:gd name="connsiteX1" fmla="*/ 8504782 w 9692237"/>
              <a:gd name="connsiteY1" fmla="*/ 238489 h 1463228"/>
              <a:gd name="connsiteX2" fmla="*/ 1240913 w 9692237"/>
              <a:gd name="connsiteY2" fmla="*/ 225247 h 1463228"/>
              <a:gd name="connsiteX3" fmla="*/ 756995 w 9692237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95719"/>
              <a:gd name="connsiteY0" fmla="*/ 1457502 h 1463228"/>
              <a:gd name="connsiteX1" fmla="*/ 8975034 w 10195719"/>
              <a:gd name="connsiteY1" fmla="*/ 238489 h 1463228"/>
              <a:gd name="connsiteX2" fmla="*/ 1711165 w 10195719"/>
              <a:gd name="connsiteY2" fmla="*/ 225247 h 1463228"/>
              <a:gd name="connsiteX3" fmla="*/ 1227247 w 10195719"/>
              <a:gd name="connsiteY3" fmla="*/ 1463228 h 1463228"/>
              <a:gd name="connsiteX0" fmla="*/ 9635059 w 10015290"/>
              <a:gd name="connsiteY0" fmla="*/ 438520 h 1382761"/>
              <a:gd name="connsiteX1" fmla="*/ 8975034 w 10015290"/>
              <a:gd name="connsiteY1" fmla="*/ 158022 h 1382761"/>
              <a:gd name="connsiteX2" fmla="*/ 1711165 w 10015290"/>
              <a:gd name="connsiteY2" fmla="*/ 144780 h 1382761"/>
              <a:gd name="connsiteX3" fmla="*/ 1227247 w 10015290"/>
              <a:gd name="connsiteY3" fmla="*/ 1382761 h 1382761"/>
              <a:gd name="connsiteX0" fmla="*/ 9635059 w 9763096"/>
              <a:gd name="connsiteY0" fmla="*/ 438520 h 1382761"/>
              <a:gd name="connsiteX1" fmla="*/ 8975034 w 9763096"/>
              <a:gd name="connsiteY1" fmla="*/ 158022 h 1382761"/>
              <a:gd name="connsiteX2" fmla="*/ 1711165 w 9763096"/>
              <a:gd name="connsiteY2" fmla="*/ 144780 h 1382761"/>
              <a:gd name="connsiteX3" fmla="*/ 1227247 w 9763096"/>
              <a:gd name="connsiteY3" fmla="*/ 1382761 h 1382761"/>
              <a:gd name="connsiteX0" fmla="*/ 9635059 w 9635059"/>
              <a:gd name="connsiteY0" fmla="*/ 330876 h 1275117"/>
              <a:gd name="connsiteX1" fmla="*/ 1711165 w 9635059"/>
              <a:gd name="connsiteY1" fmla="*/ 37136 h 1275117"/>
              <a:gd name="connsiteX2" fmla="*/ 1227247 w 9635059"/>
              <a:gd name="connsiteY2" fmla="*/ 1275117 h 1275117"/>
              <a:gd name="connsiteX0" fmla="*/ 9635059 w 9635059"/>
              <a:gd name="connsiteY0" fmla="*/ 409595 h 1353836"/>
              <a:gd name="connsiteX1" fmla="*/ 1711165 w 9635059"/>
              <a:gd name="connsiteY1" fmla="*/ 115855 h 1353836"/>
              <a:gd name="connsiteX2" fmla="*/ 1227247 w 9635059"/>
              <a:gd name="connsiteY2" fmla="*/ 1353836 h 1353836"/>
              <a:gd name="connsiteX0" fmla="*/ 10094989 w 10094989"/>
              <a:gd name="connsiteY0" fmla="*/ 409595 h 409595"/>
              <a:gd name="connsiteX1" fmla="*/ 2171095 w 10094989"/>
              <a:gd name="connsiteY1" fmla="*/ 115855 h 409595"/>
              <a:gd name="connsiteX2" fmla="*/ 1019465 w 10094989"/>
              <a:gd name="connsiteY2" fmla="*/ 403734 h 409595"/>
              <a:gd name="connsiteX0" fmla="*/ 9075524 w 9075524"/>
              <a:gd name="connsiteY0" fmla="*/ 5861 h 5861"/>
              <a:gd name="connsiteX1" fmla="*/ 0 w 9075524"/>
              <a:gd name="connsiteY1" fmla="*/ 0 h 5861"/>
              <a:gd name="connsiteX0" fmla="*/ 10000 w 10000"/>
              <a:gd name="connsiteY0" fmla="*/ 525022 h 525022"/>
              <a:gd name="connsiteX1" fmla="*/ 0 w 10000"/>
              <a:gd name="connsiteY1" fmla="*/ 515022 h 525022"/>
              <a:gd name="connsiteX0" fmla="*/ 10000 w 10000"/>
              <a:gd name="connsiteY0" fmla="*/ 732814 h 732814"/>
              <a:gd name="connsiteX1" fmla="*/ 0 w 10000"/>
              <a:gd name="connsiteY1" fmla="*/ 722814 h 732814"/>
              <a:gd name="connsiteX0" fmla="*/ 10000 w 10000"/>
              <a:gd name="connsiteY0" fmla="*/ 575857 h 575857"/>
              <a:gd name="connsiteX1" fmla="*/ 0 w 10000"/>
              <a:gd name="connsiteY1" fmla="*/ 565857 h 575857"/>
              <a:gd name="connsiteX0" fmla="*/ 10000 w 10000"/>
              <a:gd name="connsiteY0" fmla="*/ 682632 h 682632"/>
              <a:gd name="connsiteX1" fmla="*/ 0 w 10000"/>
              <a:gd name="connsiteY1" fmla="*/ 672632 h 6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682632">
                <a:moveTo>
                  <a:pt x="10000" y="682632"/>
                </a:moveTo>
                <a:cubicBezTo>
                  <a:pt x="9198" y="-348612"/>
                  <a:pt x="857" y="-94972"/>
                  <a:pt x="0" y="672632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193186" y="3388941"/>
            <a:ext cx="330712" cy="6576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Arrow Connector 72"/>
          <p:cNvCxnSpPr/>
          <p:nvPr/>
        </p:nvCxnSpPr>
        <p:spPr>
          <a:xfrm flipH="1">
            <a:off x="3447605" y="3388942"/>
            <a:ext cx="332654" cy="6576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Straight Arrow Connector 73"/>
          <p:cNvCxnSpPr/>
          <p:nvPr/>
        </p:nvCxnSpPr>
        <p:spPr>
          <a:xfrm>
            <a:off x="2566651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Straight Arrow Connector 74"/>
          <p:cNvCxnSpPr/>
          <p:nvPr/>
        </p:nvCxnSpPr>
        <p:spPr>
          <a:xfrm flipH="1">
            <a:off x="3131862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Straight Arrow Connector 75"/>
          <p:cNvCxnSpPr>
            <a:endCxn id="105" idx="2"/>
          </p:cNvCxnSpPr>
          <p:nvPr/>
        </p:nvCxnSpPr>
        <p:spPr>
          <a:xfrm>
            <a:off x="1571827" y="4220846"/>
            <a:ext cx="74276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7" name="Straight Arrow Connector 76"/>
          <p:cNvCxnSpPr>
            <a:stCxn id="105" idx="6"/>
            <a:endCxn id="103" idx="2"/>
          </p:cNvCxnSpPr>
          <p:nvPr/>
        </p:nvCxnSpPr>
        <p:spPr>
          <a:xfrm>
            <a:off x="3620914" y="4220846"/>
            <a:ext cx="226775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Straight Arrow Connector 77"/>
          <p:cNvCxnSpPr/>
          <p:nvPr/>
        </p:nvCxnSpPr>
        <p:spPr>
          <a:xfrm flipH="1" flipV="1">
            <a:off x="3374845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86" name="Group 85"/>
          <p:cNvGrpSpPr/>
          <p:nvPr/>
        </p:nvGrpSpPr>
        <p:grpSpPr>
          <a:xfrm>
            <a:off x="5438168" y="4576105"/>
            <a:ext cx="290597" cy="496521"/>
            <a:chOff x="8367382" y="4241787"/>
            <a:chExt cx="290597" cy="496521"/>
          </a:xfrm>
        </p:grpSpPr>
        <p:sp>
          <p:nvSpPr>
            <p:cNvPr id="121" name="Oval 120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5048705" y="5074266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763584" y="4849417"/>
            <a:ext cx="2408341" cy="459228"/>
            <a:chOff x="2038077" y="4804124"/>
            <a:chExt cx="2408341" cy="459228"/>
          </a:xfrm>
        </p:grpSpPr>
        <p:sp>
          <p:nvSpPr>
            <p:cNvPr id="117" name="Rectangle 116"/>
            <p:cNvSpPr/>
            <p:nvPr/>
          </p:nvSpPr>
          <p:spPr>
            <a:xfrm>
              <a:off x="3352800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Enabling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38077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Theoretical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421" y="3622892"/>
            <a:ext cx="8593159" cy="1685753"/>
            <a:chOff x="627041" y="3352800"/>
            <a:chExt cx="8593159" cy="1685753"/>
          </a:xfrm>
        </p:grpSpPr>
        <p:grpSp>
          <p:nvGrpSpPr>
            <p:cNvPr id="111" name="Group 110"/>
            <p:cNvGrpSpPr/>
            <p:nvPr/>
          </p:nvGrpSpPr>
          <p:grpSpPr>
            <a:xfrm>
              <a:off x="627041" y="3352800"/>
              <a:ext cx="1296406" cy="1685753"/>
              <a:chOff x="4259539" y="3038010"/>
              <a:chExt cx="1296406" cy="1610539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Current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2" name="Group 111"/>
            <p:cNvGrpSpPr/>
            <p:nvPr/>
          </p:nvGrpSpPr>
          <p:grpSpPr>
            <a:xfrm>
              <a:off x="7923794" y="3352800"/>
              <a:ext cx="1296406" cy="1685753"/>
              <a:chOff x="4259539" y="3038010"/>
              <a:chExt cx="1296406" cy="161053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Future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5" name="Oval 104"/>
          <p:cNvSpPr/>
          <p:nvPr/>
        </p:nvSpPr>
        <p:spPr>
          <a:xfrm>
            <a:off x="2314595" y="3980600"/>
            <a:ext cx="1306319" cy="480492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 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6" name="Straight Arrow Connector 105"/>
          <p:cNvCxnSpPr>
            <a:stCxn id="103" idx="6"/>
          </p:cNvCxnSpPr>
          <p:nvPr/>
        </p:nvCxnSpPr>
        <p:spPr>
          <a:xfrm>
            <a:off x="7303223" y="4220846"/>
            <a:ext cx="268951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Arrow Connector 106"/>
          <p:cNvCxnSpPr/>
          <p:nvPr/>
        </p:nvCxnSpPr>
        <p:spPr>
          <a:xfrm flipV="1">
            <a:off x="2310393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Straight Arrow Connector 108"/>
          <p:cNvCxnSpPr>
            <a:stCxn id="103" idx="3"/>
          </p:cNvCxnSpPr>
          <p:nvPr/>
        </p:nvCxnSpPr>
        <p:spPr>
          <a:xfrm flipH="1">
            <a:off x="5786658" y="4498220"/>
            <a:ext cx="309166" cy="36373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4" name="Flowchart: Process 133"/>
          <p:cNvSpPr/>
          <p:nvPr/>
        </p:nvSpPr>
        <p:spPr>
          <a:xfrm>
            <a:off x="5157128" y="2052509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5251380" y="2151546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7" name="Flowchart: Process 136"/>
          <p:cNvSpPr/>
          <p:nvPr/>
        </p:nvSpPr>
        <p:spPr>
          <a:xfrm>
            <a:off x="5345632" y="2250582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38" name="Straight Connector 137"/>
          <p:cNvCxnSpPr>
            <a:stCxn id="140" idx="0"/>
            <a:endCxn id="142" idx="1"/>
          </p:cNvCxnSpPr>
          <p:nvPr/>
        </p:nvCxnSpPr>
        <p:spPr>
          <a:xfrm flipV="1">
            <a:off x="5970805" y="2607805"/>
            <a:ext cx="639252" cy="25919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39" name="Straight Connector 138"/>
          <p:cNvCxnSpPr>
            <a:stCxn id="142" idx="1"/>
            <a:endCxn id="141" idx="0"/>
          </p:cNvCxnSpPr>
          <p:nvPr/>
        </p:nvCxnSpPr>
        <p:spPr>
          <a:xfrm>
            <a:off x="6610057" y="2607805"/>
            <a:ext cx="639254" cy="2591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42" name="Snip Single Corner Rectangle 141"/>
          <p:cNvSpPr/>
          <p:nvPr/>
        </p:nvSpPr>
        <p:spPr>
          <a:xfrm>
            <a:off x="5591521" y="2288209"/>
            <a:ext cx="2037072" cy="319596"/>
          </a:xfrm>
          <a:prstGeom prst="snip1Rect">
            <a:avLst>
              <a:gd name="adj" fmla="val 33334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{Maximize Value}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Isosceles Triangle 142"/>
          <p:cNvSpPr/>
          <p:nvPr/>
        </p:nvSpPr>
        <p:spPr>
          <a:xfrm>
            <a:off x="7518143" y="2288209"/>
            <a:ext cx="110450" cy="105082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953289" y="2052509"/>
            <a:ext cx="3790561" cy="1343440"/>
          </a:xfrm>
          <a:prstGeom prst="roundRect">
            <a:avLst>
              <a:gd name="adj" fmla="val 929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Context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116074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</a:t>
            </a: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68721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Economic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268721" y="2847021"/>
            <a:ext cx="3398067" cy="459228"/>
            <a:chOff x="1620341" y="2576929"/>
            <a:chExt cx="3398067" cy="459228"/>
          </a:xfrm>
        </p:grpSpPr>
        <p:sp>
          <p:nvSpPr>
            <p:cNvPr id="148" name="Rectangle 147"/>
            <p:cNvSpPr/>
            <p:nvPr/>
          </p:nvSpPr>
          <p:spPr>
            <a:xfrm>
              <a:off x="3467694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620341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Socio-Political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0" name="Straight Arrow Connector 149"/>
          <p:cNvCxnSpPr>
            <a:stCxn id="146" idx="2"/>
            <a:endCxn id="149" idx="0"/>
          </p:cNvCxnSpPr>
          <p:nvPr/>
        </p:nvCxnSpPr>
        <p:spPr>
          <a:xfrm>
            <a:off x="2044078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1" name="Straight Arrow Connector 150"/>
          <p:cNvCxnSpPr>
            <a:stCxn id="145" idx="2"/>
            <a:endCxn id="148" idx="0"/>
          </p:cNvCxnSpPr>
          <p:nvPr/>
        </p:nvCxnSpPr>
        <p:spPr>
          <a:xfrm>
            <a:off x="3891431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2" name="Straight Arrow Connector 151"/>
          <p:cNvCxnSpPr>
            <a:stCxn id="146" idx="3"/>
            <a:endCxn id="145" idx="1"/>
          </p:cNvCxnSpPr>
          <p:nvPr/>
        </p:nvCxnSpPr>
        <p:spPr>
          <a:xfrm>
            <a:off x="2819435" y="2371823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3" name="Straight Arrow Connector 152"/>
          <p:cNvCxnSpPr>
            <a:stCxn id="148" idx="1"/>
            <a:endCxn id="149" idx="3"/>
          </p:cNvCxnSpPr>
          <p:nvPr/>
        </p:nvCxnSpPr>
        <p:spPr>
          <a:xfrm flipH="1">
            <a:off x="2819435" y="3076635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4" name="Straight Arrow Connector 153"/>
          <p:cNvCxnSpPr/>
          <p:nvPr/>
        </p:nvCxnSpPr>
        <p:spPr>
          <a:xfrm>
            <a:off x="2795934" y="2602451"/>
            <a:ext cx="320140" cy="25365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5" name="Straight Arrow Connector 154"/>
          <p:cNvCxnSpPr/>
          <p:nvPr/>
        </p:nvCxnSpPr>
        <p:spPr>
          <a:xfrm flipH="1">
            <a:off x="2819435" y="2601437"/>
            <a:ext cx="296639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sp>
        <p:nvSpPr>
          <p:cNvPr id="156" name="Freeform 155"/>
          <p:cNvSpPr/>
          <p:nvPr/>
        </p:nvSpPr>
        <p:spPr>
          <a:xfrm flipH="1">
            <a:off x="315094" y="1787115"/>
            <a:ext cx="8190156" cy="1283741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368893 w 10049503"/>
              <a:gd name="connsiteY0" fmla="*/ 1191615 h 1529781"/>
              <a:gd name="connsiteX1" fmla="*/ 1154219 w 10049503"/>
              <a:gd name="connsiteY1" fmla="*/ 1529781 h 1529781"/>
              <a:gd name="connsiteX0" fmla="*/ 9430186 w 9832373"/>
              <a:gd name="connsiteY0" fmla="*/ 554296 h 892462"/>
              <a:gd name="connsiteX1" fmla="*/ 1215512 w 9832373"/>
              <a:gd name="connsiteY1" fmla="*/ 892462 h 892462"/>
              <a:gd name="connsiteX0" fmla="*/ 9445538 w 9445538"/>
              <a:gd name="connsiteY0" fmla="*/ 592321 h 930487"/>
              <a:gd name="connsiteX1" fmla="*/ 4729291 w 9445538"/>
              <a:gd name="connsiteY1" fmla="*/ 81778 h 930487"/>
              <a:gd name="connsiteX2" fmla="*/ 1230864 w 9445538"/>
              <a:gd name="connsiteY2" fmla="*/ 930487 h 930487"/>
              <a:gd name="connsiteX0" fmla="*/ 10358912 w 10358912"/>
              <a:gd name="connsiteY0" fmla="*/ 786985 h 1125151"/>
              <a:gd name="connsiteX1" fmla="*/ 5642665 w 10358912"/>
              <a:gd name="connsiteY1" fmla="*/ 276442 h 1125151"/>
              <a:gd name="connsiteX2" fmla="*/ 2144238 w 10358912"/>
              <a:gd name="connsiteY2" fmla="*/ 1125151 h 1125151"/>
              <a:gd name="connsiteX0" fmla="*/ 9808598 w 9808598"/>
              <a:gd name="connsiteY0" fmla="*/ 1066910 h 1405076"/>
              <a:gd name="connsiteX1" fmla="*/ 9291259 w 9808598"/>
              <a:gd name="connsiteY1" fmla="*/ 118759 h 1405076"/>
              <a:gd name="connsiteX2" fmla="*/ 1593924 w 9808598"/>
              <a:gd name="connsiteY2" fmla="*/ 1405076 h 1405076"/>
              <a:gd name="connsiteX0" fmla="*/ 9874681 w 10475152"/>
              <a:gd name="connsiteY0" fmla="*/ 1131729 h 1469895"/>
              <a:gd name="connsiteX1" fmla="*/ 9357342 w 10475152"/>
              <a:gd name="connsiteY1" fmla="*/ 183578 h 1469895"/>
              <a:gd name="connsiteX2" fmla="*/ 1660007 w 10475152"/>
              <a:gd name="connsiteY2" fmla="*/ 1469895 h 1469895"/>
              <a:gd name="connsiteX0" fmla="*/ 9874681 w 10750807"/>
              <a:gd name="connsiteY0" fmla="*/ 1131729 h 1469895"/>
              <a:gd name="connsiteX1" fmla="*/ 9357342 w 10750807"/>
              <a:gd name="connsiteY1" fmla="*/ 183578 h 1469895"/>
              <a:gd name="connsiteX2" fmla="*/ 1660007 w 10750807"/>
              <a:gd name="connsiteY2" fmla="*/ 1469895 h 1469895"/>
              <a:gd name="connsiteX0" fmla="*/ 9873443 w 10756158"/>
              <a:gd name="connsiteY0" fmla="*/ 1163504 h 1501670"/>
              <a:gd name="connsiteX1" fmla="*/ 9367832 w 10756158"/>
              <a:gd name="connsiteY1" fmla="*/ 173275 h 1501670"/>
              <a:gd name="connsiteX2" fmla="*/ 1658769 w 10756158"/>
              <a:gd name="connsiteY2" fmla="*/ 1501670 h 1501670"/>
              <a:gd name="connsiteX0" fmla="*/ 9837596 w 10571882"/>
              <a:gd name="connsiteY0" fmla="*/ 1156040 h 1494206"/>
              <a:gd name="connsiteX1" fmla="*/ 9331985 w 10571882"/>
              <a:gd name="connsiteY1" fmla="*/ 165811 h 1494206"/>
              <a:gd name="connsiteX2" fmla="*/ 1622922 w 10571882"/>
              <a:gd name="connsiteY2" fmla="*/ 1494206 h 1494206"/>
              <a:gd name="connsiteX0" fmla="*/ 10394599 w 10973239"/>
              <a:gd name="connsiteY0" fmla="*/ 1082980 h 1193927"/>
              <a:gd name="connsiteX1" fmla="*/ 9888988 w 10973239"/>
              <a:gd name="connsiteY1" fmla="*/ 92751 h 1193927"/>
              <a:gd name="connsiteX2" fmla="*/ 1523112 w 10973239"/>
              <a:gd name="connsiteY2" fmla="*/ 1193927 h 1193927"/>
              <a:gd name="connsiteX0" fmla="*/ 9477046 w 10055686"/>
              <a:gd name="connsiteY0" fmla="*/ 990484 h 1101431"/>
              <a:gd name="connsiteX1" fmla="*/ 8971435 w 10055686"/>
              <a:gd name="connsiteY1" fmla="*/ 255 h 1101431"/>
              <a:gd name="connsiteX2" fmla="*/ 605559 w 10055686"/>
              <a:gd name="connsiteY2" fmla="*/ 1101431 h 1101431"/>
              <a:gd name="connsiteX0" fmla="*/ 9472037 w 10050677"/>
              <a:gd name="connsiteY0" fmla="*/ 1001575 h 1112522"/>
              <a:gd name="connsiteX1" fmla="*/ 8966426 w 10050677"/>
              <a:gd name="connsiteY1" fmla="*/ 11346 h 1112522"/>
              <a:gd name="connsiteX2" fmla="*/ 600550 w 10050677"/>
              <a:gd name="connsiteY2" fmla="*/ 1112522 h 1112522"/>
              <a:gd name="connsiteX0" fmla="*/ 9475919 w 10084104"/>
              <a:gd name="connsiteY0" fmla="*/ 1032694 h 1143641"/>
              <a:gd name="connsiteX1" fmla="*/ 8970308 w 10084104"/>
              <a:gd name="connsiteY1" fmla="*/ 42465 h 1143641"/>
              <a:gd name="connsiteX2" fmla="*/ 604432 w 10084104"/>
              <a:gd name="connsiteY2" fmla="*/ 1143641 h 1143641"/>
              <a:gd name="connsiteX0" fmla="*/ 9478272 w 10104511"/>
              <a:gd name="connsiteY0" fmla="*/ 1048366 h 1159313"/>
              <a:gd name="connsiteX1" fmla="*/ 8972661 w 10104511"/>
              <a:gd name="connsiteY1" fmla="*/ 58137 h 1159313"/>
              <a:gd name="connsiteX2" fmla="*/ 606785 w 10104511"/>
              <a:gd name="connsiteY2" fmla="*/ 1159313 h 1159313"/>
              <a:gd name="connsiteX0" fmla="*/ 9509617 w 10379842"/>
              <a:gd name="connsiteY0" fmla="*/ 1148292 h 1259239"/>
              <a:gd name="connsiteX1" fmla="*/ 9004006 w 10379842"/>
              <a:gd name="connsiteY1" fmla="*/ 158063 h 1259239"/>
              <a:gd name="connsiteX2" fmla="*/ 638130 w 10379842"/>
              <a:gd name="connsiteY2" fmla="*/ 1259239 h 1259239"/>
              <a:gd name="connsiteX0" fmla="*/ 9318386 w 9960768"/>
              <a:gd name="connsiteY0" fmla="*/ 1001576 h 1112523"/>
              <a:gd name="connsiteX1" fmla="*/ 8965248 w 9960768"/>
              <a:gd name="connsiteY1" fmla="*/ 11347 h 1112523"/>
              <a:gd name="connsiteX2" fmla="*/ 599372 w 9960768"/>
              <a:gd name="connsiteY2" fmla="*/ 1112523 h 1112523"/>
              <a:gd name="connsiteX0" fmla="*/ 9321109 w 9985704"/>
              <a:gd name="connsiteY0" fmla="*/ 1127088 h 1238035"/>
              <a:gd name="connsiteX1" fmla="*/ 8967971 w 9985704"/>
              <a:gd name="connsiteY1" fmla="*/ 136859 h 1238035"/>
              <a:gd name="connsiteX2" fmla="*/ 602095 w 9985704"/>
              <a:gd name="connsiteY2" fmla="*/ 1238035 h 1238035"/>
              <a:gd name="connsiteX0" fmla="*/ 9326535 w 9936965"/>
              <a:gd name="connsiteY0" fmla="*/ 1091454 h 1202401"/>
              <a:gd name="connsiteX1" fmla="*/ 8863779 w 9936965"/>
              <a:gd name="connsiteY1" fmla="*/ 147571 h 1202401"/>
              <a:gd name="connsiteX2" fmla="*/ 607521 w 9936965"/>
              <a:gd name="connsiteY2" fmla="*/ 1202401 h 1202401"/>
              <a:gd name="connsiteX0" fmla="*/ 9318814 w 10007847"/>
              <a:gd name="connsiteY0" fmla="*/ 1082702 h 1193649"/>
              <a:gd name="connsiteX1" fmla="*/ 9012657 w 10007847"/>
              <a:gd name="connsiteY1" fmla="*/ 150405 h 1193649"/>
              <a:gd name="connsiteX2" fmla="*/ 599800 w 10007847"/>
              <a:gd name="connsiteY2" fmla="*/ 1193649 h 1193649"/>
              <a:gd name="connsiteX0" fmla="*/ 8771190 w 9460223"/>
              <a:gd name="connsiteY0" fmla="*/ 1040157 h 1151104"/>
              <a:gd name="connsiteX1" fmla="*/ 8465033 w 9460223"/>
              <a:gd name="connsiteY1" fmla="*/ 107860 h 1151104"/>
              <a:gd name="connsiteX2" fmla="*/ 897183 w 9460223"/>
              <a:gd name="connsiteY2" fmla="*/ 136190 h 1151104"/>
              <a:gd name="connsiteX3" fmla="*/ 52176 w 9460223"/>
              <a:gd name="connsiteY3" fmla="*/ 1151104 h 1151104"/>
              <a:gd name="connsiteX0" fmla="*/ 9083159 w 9772192"/>
              <a:gd name="connsiteY0" fmla="*/ 1040157 h 1151104"/>
              <a:gd name="connsiteX1" fmla="*/ 8777002 w 9772192"/>
              <a:gd name="connsiteY1" fmla="*/ 107860 h 1151104"/>
              <a:gd name="connsiteX2" fmla="*/ 1209152 w 9772192"/>
              <a:gd name="connsiteY2" fmla="*/ 136190 h 1151104"/>
              <a:gd name="connsiteX3" fmla="*/ 364145 w 9772192"/>
              <a:gd name="connsiteY3" fmla="*/ 1151104 h 1151104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098730 w 9787763"/>
              <a:gd name="connsiteY0" fmla="*/ 1031326 h 1142273"/>
              <a:gd name="connsiteX1" fmla="*/ 8792573 w 9787763"/>
              <a:gd name="connsiteY1" fmla="*/ 99029 h 1142273"/>
              <a:gd name="connsiteX2" fmla="*/ 1178722 w 9787763"/>
              <a:gd name="connsiteY2" fmla="*/ 227293 h 1142273"/>
              <a:gd name="connsiteX3" fmla="*/ 379716 w 9787763"/>
              <a:gd name="connsiteY3" fmla="*/ 1142273 h 1142273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132559 w 9821592"/>
              <a:gd name="connsiteY0" fmla="*/ 1041919 h 1152866"/>
              <a:gd name="connsiteX1" fmla="*/ 8826402 w 9821592"/>
              <a:gd name="connsiteY1" fmla="*/ 109622 h 1152866"/>
              <a:gd name="connsiteX2" fmla="*/ 1212551 w 9821592"/>
              <a:gd name="connsiteY2" fmla="*/ 237886 h 1152866"/>
              <a:gd name="connsiteX3" fmla="*/ 413545 w 9821592"/>
              <a:gd name="connsiteY3" fmla="*/ 1152866 h 1152866"/>
              <a:gd name="connsiteX0" fmla="*/ 9211358 w 9900391"/>
              <a:gd name="connsiteY0" fmla="*/ 1041919 h 1152866"/>
              <a:gd name="connsiteX1" fmla="*/ 8905201 w 9900391"/>
              <a:gd name="connsiteY1" fmla="*/ 109622 h 1152866"/>
              <a:gd name="connsiteX2" fmla="*/ 1291350 w 9900391"/>
              <a:gd name="connsiteY2" fmla="*/ 237886 h 1152866"/>
              <a:gd name="connsiteX3" fmla="*/ 492344 w 9900391"/>
              <a:gd name="connsiteY3" fmla="*/ 1152866 h 1152866"/>
              <a:gd name="connsiteX0" fmla="*/ 9051356 w 9828890"/>
              <a:gd name="connsiteY0" fmla="*/ 1053505 h 1152866"/>
              <a:gd name="connsiteX1" fmla="*/ 8905201 w 9828890"/>
              <a:gd name="connsiteY1" fmla="*/ 109622 h 1152866"/>
              <a:gd name="connsiteX2" fmla="*/ 1291350 w 9828890"/>
              <a:gd name="connsiteY2" fmla="*/ 237886 h 1152866"/>
              <a:gd name="connsiteX3" fmla="*/ 492344 w 9828890"/>
              <a:gd name="connsiteY3" fmla="*/ 1152866 h 1152866"/>
              <a:gd name="connsiteX0" fmla="*/ 9023174 w 9857524"/>
              <a:gd name="connsiteY0" fmla="*/ 965656 h 1065017"/>
              <a:gd name="connsiteX1" fmla="*/ 8973021 w 9857524"/>
              <a:gd name="connsiteY1" fmla="*/ 91292 h 1065017"/>
              <a:gd name="connsiteX2" fmla="*/ 1263168 w 9857524"/>
              <a:gd name="connsiteY2" fmla="*/ 150037 h 1065017"/>
              <a:gd name="connsiteX3" fmla="*/ 464162 w 9857524"/>
              <a:gd name="connsiteY3" fmla="*/ 1065017 h 1065017"/>
              <a:gd name="connsiteX0" fmla="*/ 9023174 w 9857524"/>
              <a:gd name="connsiteY0" fmla="*/ 1056438 h 1155799"/>
              <a:gd name="connsiteX1" fmla="*/ 8973021 w 9857524"/>
              <a:gd name="connsiteY1" fmla="*/ 182074 h 1155799"/>
              <a:gd name="connsiteX2" fmla="*/ 1263168 w 9857524"/>
              <a:gd name="connsiteY2" fmla="*/ 240819 h 1155799"/>
              <a:gd name="connsiteX3" fmla="*/ 464162 w 9857524"/>
              <a:gd name="connsiteY3" fmla="*/ 1155799 h 1155799"/>
              <a:gd name="connsiteX0" fmla="*/ 9023174 w 9847683"/>
              <a:gd name="connsiteY0" fmla="*/ 1056438 h 1155799"/>
              <a:gd name="connsiteX1" fmla="*/ 8973021 w 9847683"/>
              <a:gd name="connsiteY1" fmla="*/ 182074 h 1155799"/>
              <a:gd name="connsiteX2" fmla="*/ 1263168 w 9847683"/>
              <a:gd name="connsiteY2" fmla="*/ 240819 h 1155799"/>
              <a:gd name="connsiteX3" fmla="*/ 464162 w 9847683"/>
              <a:gd name="connsiteY3" fmla="*/ 1155799 h 1155799"/>
              <a:gd name="connsiteX0" fmla="*/ 9155059 w 9921701"/>
              <a:gd name="connsiteY0" fmla="*/ 944764 h 1044125"/>
              <a:gd name="connsiteX1" fmla="*/ 9104906 w 9921701"/>
              <a:gd name="connsiteY1" fmla="*/ 70400 h 1044125"/>
              <a:gd name="connsiteX2" fmla="*/ 1059048 w 9921701"/>
              <a:gd name="connsiteY2" fmla="*/ 163905 h 1044125"/>
              <a:gd name="connsiteX3" fmla="*/ 596047 w 9921701"/>
              <a:gd name="connsiteY3" fmla="*/ 1044125 h 1044125"/>
              <a:gd name="connsiteX0" fmla="*/ 9143962 w 9910604"/>
              <a:gd name="connsiteY0" fmla="*/ 972986 h 1072347"/>
              <a:gd name="connsiteX1" fmla="*/ 9093809 w 9910604"/>
              <a:gd name="connsiteY1" fmla="*/ 98622 h 1072347"/>
              <a:gd name="connsiteX2" fmla="*/ 1047951 w 9910604"/>
              <a:gd name="connsiteY2" fmla="*/ 192127 h 1072347"/>
              <a:gd name="connsiteX3" fmla="*/ 584950 w 9910604"/>
              <a:gd name="connsiteY3" fmla="*/ 1072347 h 1072347"/>
              <a:gd name="connsiteX0" fmla="*/ 9143962 w 9743473"/>
              <a:gd name="connsiteY0" fmla="*/ 987181 h 1086542"/>
              <a:gd name="connsiteX1" fmla="*/ 9093809 w 9743473"/>
              <a:gd name="connsiteY1" fmla="*/ 112817 h 1086542"/>
              <a:gd name="connsiteX2" fmla="*/ 1047951 w 9743473"/>
              <a:gd name="connsiteY2" fmla="*/ 206322 h 1086542"/>
              <a:gd name="connsiteX3" fmla="*/ 584950 w 9743473"/>
              <a:gd name="connsiteY3" fmla="*/ 1086542 h 1086542"/>
              <a:gd name="connsiteX0" fmla="*/ 9143962 w 9665617"/>
              <a:gd name="connsiteY0" fmla="*/ 987181 h 1086542"/>
              <a:gd name="connsiteX1" fmla="*/ 9093809 w 9665617"/>
              <a:gd name="connsiteY1" fmla="*/ 112817 h 1086542"/>
              <a:gd name="connsiteX2" fmla="*/ 1047951 w 9665617"/>
              <a:gd name="connsiteY2" fmla="*/ 206322 h 1086542"/>
              <a:gd name="connsiteX3" fmla="*/ 584950 w 9665617"/>
              <a:gd name="connsiteY3" fmla="*/ 1086542 h 1086542"/>
              <a:gd name="connsiteX0" fmla="*/ 9143962 w 9902532"/>
              <a:gd name="connsiteY0" fmla="*/ 1056212 h 1155573"/>
              <a:gd name="connsiteX1" fmla="*/ 9093809 w 9902532"/>
              <a:gd name="connsiteY1" fmla="*/ 181848 h 1155573"/>
              <a:gd name="connsiteX2" fmla="*/ 1047951 w 9902532"/>
              <a:gd name="connsiteY2" fmla="*/ 275353 h 1155573"/>
              <a:gd name="connsiteX3" fmla="*/ 584950 w 9902532"/>
              <a:gd name="connsiteY3" fmla="*/ 1155573 h 1155573"/>
              <a:gd name="connsiteX0" fmla="*/ 9158871 w 9857949"/>
              <a:gd name="connsiteY0" fmla="*/ 1026799 h 1126160"/>
              <a:gd name="connsiteX1" fmla="*/ 9108718 w 9857949"/>
              <a:gd name="connsiteY1" fmla="*/ 152435 h 1126160"/>
              <a:gd name="connsiteX2" fmla="*/ 1029715 w 9857949"/>
              <a:gd name="connsiteY2" fmla="*/ 153247 h 1126160"/>
              <a:gd name="connsiteX3" fmla="*/ 599859 w 9857949"/>
              <a:gd name="connsiteY3" fmla="*/ 1126160 h 1126160"/>
              <a:gd name="connsiteX0" fmla="*/ 9004676 w 9703756"/>
              <a:gd name="connsiteY0" fmla="*/ 1026799 h 1068227"/>
              <a:gd name="connsiteX1" fmla="*/ 8954523 w 9703756"/>
              <a:gd name="connsiteY1" fmla="*/ 152435 h 1068227"/>
              <a:gd name="connsiteX2" fmla="*/ 875520 w 9703756"/>
              <a:gd name="connsiteY2" fmla="*/ 153247 h 1068227"/>
              <a:gd name="connsiteX3" fmla="*/ 760530 w 9703756"/>
              <a:gd name="connsiteY3" fmla="*/ 1068227 h 1068227"/>
              <a:gd name="connsiteX0" fmla="*/ 9004676 w 9703755"/>
              <a:gd name="connsiteY0" fmla="*/ 1063279 h 1104707"/>
              <a:gd name="connsiteX1" fmla="*/ 8954523 w 9703755"/>
              <a:gd name="connsiteY1" fmla="*/ 188915 h 1104707"/>
              <a:gd name="connsiteX2" fmla="*/ 875520 w 9703755"/>
              <a:gd name="connsiteY2" fmla="*/ 189727 h 1104707"/>
              <a:gd name="connsiteX3" fmla="*/ 760530 w 9703755"/>
              <a:gd name="connsiteY3" fmla="*/ 1104707 h 1104707"/>
              <a:gd name="connsiteX0" fmla="*/ 9010340 w 9709419"/>
              <a:gd name="connsiteY0" fmla="*/ 1063279 h 1104707"/>
              <a:gd name="connsiteX1" fmla="*/ 8960187 w 9709419"/>
              <a:gd name="connsiteY1" fmla="*/ 188915 h 1104707"/>
              <a:gd name="connsiteX2" fmla="*/ 881184 w 9709419"/>
              <a:gd name="connsiteY2" fmla="*/ 189727 h 1104707"/>
              <a:gd name="connsiteX3" fmla="*/ 766194 w 9709419"/>
              <a:gd name="connsiteY3" fmla="*/ 1104707 h 1104707"/>
              <a:gd name="connsiteX0" fmla="*/ 9010340 w 9729435"/>
              <a:gd name="connsiteY0" fmla="*/ 1063279 h 1104707"/>
              <a:gd name="connsiteX1" fmla="*/ 8960187 w 9729435"/>
              <a:gd name="connsiteY1" fmla="*/ 188915 h 1104707"/>
              <a:gd name="connsiteX2" fmla="*/ 881184 w 9729435"/>
              <a:gd name="connsiteY2" fmla="*/ 189727 h 1104707"/>
              <a:gd name="connsiteX3" fmla="*/ 766194 w 9729435"/>
              <a:gd name="connsiteY3" fmla="*/ 1104707 h 1104707"/>
              <a:gd name="connsiteX0" fmla="*/ 9010340 w 9666528"/>
              <a:gd name="connsiteY0" fmla="*/ 1080968 h 1122396"/>
              <a:gd name="connsiteX1" fmla="*/ 8960187 w 9666528"/>
              <a:gd name="connsiteY1" fmla="*/ 206604 h 1122396"/>
              <a:gd name="connsiteX2" fmla="*/ 881184 w 9666528"/>
              <a:gd name="connsiteY2" fmla="*/ 207416 h 1122396"/>
              <a:gd name="connsiteX3" fmla="*/ 766194 w 9666528"/>
              <a:gd name="connsiteY3" fmla="*/ 1122396 h 1122396"/>
              <a:gd name="connsiteX0" fmla="*/ 9010340 w 9749163"/>
              <a:gd name="connsiteY0" fmla="*/ 1080968 h 1122396"/>
              <a:gd name="connsiteX1" fmla="*/ 8960187 w 9749163"/>
              <a:gd name="connsiteY1" fmla="*/ 206604 h 1122396"/>
              <a:gd name="connsiteX2" fmla="*/ 881184 w 9749163"/>
              <a:gd name="connsiteY2" fmla="*/ 207416 h 1122396"/>
              <a:gd name="connsiteX3" fmla="*/ 766194 w 9749163"/>
              <a:gd name="connsiteY3" fmla="*/ 1122396 h 1122396"/>
              <a:gd name="connsiteX0" fmla="*/ 9010340 w 9772444"/>
              <a:gd name="connsiteY0" fmla="*/ 1080968 h 1122396"/>
              <a:gd name="connsiteX1" fmla="*/ 8960187 w 9772444"/>
              <a:gd name="connsiteY1" fmla="*/ 206604 h 1122396"/>
              <a:gd name="connsiteX2" fmla="*/ 881184 w 9772444"/>
              <a:gd name="connsiteY2" fmla="*/ 207416 h 1122396"/>
              <a:gd name="connsiteX3" fmla="*/ 766194 w 9772444"/>
              <a:gd name="connsiteY3" fmla="*/ 1122396 h 11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2444" h="1122396">
                <a:moveTo>
                  <a:pt x="9010340" y="1080968"/>
                </a:moveTo>
                <a:cubicBezTo>
                  <a:pt x="9898162" y="975184"/>
                  <a:pt x="10165900" y="502821"/>
                  <a:pt x="8960187" y="206604"/>
                </a:cubicBezTo>
                <a:cubicBezTo>
                  <a:pt x="7754474" y="-89613"/>
                  <a:pt x="2267327" y="-47564"/>
                  <a:pt x="881184" y="207416"/>
                </a:cubicBezTo>
                <a:cubicBezTo>
                  <a:pt x="-504959" y="462396"/>
                  <a:pt x="-29561" y="930795"/>
                  <a:pt x="766194" y="1122396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Arrow Connector 156"/>
          <p:cNvCxnSpPr>
            <a:endCxn id="140" idx="1"/>
          </p:cNvCxnSpPr>
          <p:nvPr/>
        </p:nvCxnSpPr>
        <p:spPr>
          <a:xfrm>
            <a:off x="4743850" y="3096612"/>
            <a:ext cx="68830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3" name="Group 12"/>
          <p:cNvGrpSpPr/>
          <p:nvPr/>
        </p:nvGrpSpPr>
        <p:grpSpPr>
          <a:xfrm>
            <a:off x="5970805" y="3328822"/>
            <a:ext cx="1278506" cy="571822"/>
            <a:chOff x="5970805" y="3042881"/>
            <a:chExt cx="1278506" cy="720346"/>
          </a:xfrm>
        </p:grpSpPr>
        <p:cxnSp>
          <p:nvCxnSpPr>
            <p:cNvPr id="101" name="Straight Arrow Connector 100"/>
            <p:cNvCxnSpPr/>
            <p:nvPr/>
          </p:nvCxnSpPr>
          <p:spPr>
            <a:xfrm flipH="1">
              <a:off x="7000037" y="3042881"/>
              <a:ext cx="249274" cy="720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2" name="Straight Arrow Connector 101"/>
            <p:cNvCxnSpPr/>
            <p:nvPr/>
          </p:nvCxnSpPr>
          <p:spPr>
            <a:xfrm>
              <a:off x="5970805" y="3042882"/>
              <a:ext cx="249274" cy="7203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40" name="Rectangle 139"/>
          <p:cNvSpPr/>
          <p:nvPr/>
        </p:nvSpPr>
        <p:spPr>
          <a:xfrm>
            <a:off x="5432151" y="2866998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Value Opportunity</a:t>
            </a:r>
            <a:endParaRPr lang="en-US" sz="1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710657" y="2866997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System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888667" y="3828580"/>
            <a:ext cx="1414556" cy="78453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9587" y="3822661"/>
            <a:ext cx="1618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Apply SE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endParaRPr lang="en-US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4409507" y="4576105"/>
            <a:ext cx="290597" cy="496521"/>
            <a:chOff x="8367382" y="4241787"/>
            <a:chExt cx="290597" cy="496521"/>
          </a:xfrm>
        </p:grpSpPr>
        <p:sp>
          <p:nvSpPr>
            <p:cNvPr id="159" name="Oval 158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0" name="Straight Arrow Connector 159"/>
            <p:cNvCxnSpPr>
              <a:stCxn id="159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164" name="Rectangle 163"/>
          <p:cNvSpPr/>
          <p:nvPr/>
        </p:nvSpPr>
        <p:spPr>
          <a:xfrm>
            <a:off x="4047296" y="4300428"/>
            <a:ext cx="1015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3544883" y="4336143"/>
            <a:ext cx="760417" cy="4189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Oval 3"/>
          <p:cNvSpPr/>
          <p:nvPr/>
        </p:nvSpPr>
        <p:spPr bwMode="auto">
          <a:xfrm rot="2981120">
            <a:off x="2087609" y="3580031"/>
            <a:ext cx="1157382" cy="2119169"/>
          </a:xfrm>
          <a:prstGeom prst="ellips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86592" y="5367868"/>
            <a:ext cx="350102" cy="3525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2</a:t>
            </a:r>
            <a:endParaRPr lang="en-US" sz="1800" baseline="0" dirty="0" smtClean="0">
              <a:solidFill>
                <a:srgbClr val="0000FF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 rot="18618880" flipH="1">
            <a:off x="2698264" y="3580031"/>
            <a:ext cx="1157382" cy="2119169"/>
          </a:xfrm>
          <a:prstGeom prst="ellips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3706560" y="5367868"/>
            <a:ext cx="350102" cy="3525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1</a:t>
            </a:r>
            <a:endParaRPr lang="en-US" sz="1800" baseline="0" dirty="0" smtClean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88668" y="3828581"/>
            <a:ext cx="1414556" cy="784532"/>
          </a:xfrm>
          <a:prstGeom prst="ellips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824986" y="4444998"/>
            <a:ext cx="350102" cy="3525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4</a:t>
            </a:r>
            <a:endParaRPr lang="en-US" sz="1800" baseline="0" dirty="0" smtClean="0">
              <a:solidFill>
                <a:srgbClr val="0000FF"/>
              </a:solidFill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1222239" y="1913467"/>
            <a:ext cx="3498948" cy="2565808"/>
          </a:xfrm>
          <a:custGeom>
            <a:avLst/>
            <a:gdLst>
              <a:gd name="connsiteX0" fmla="*/ 1712423 w 3433158"/>
              <a:gd name="connsiteY0" fmla="*/ 2410815 h 2410924"/>
              <a:gd name="connsiteX1" fmla="*/ 3433157 w 3433158"/>
              <a:gd name="connsiteY1" fmla="*/ 1122342 h 2410924"/>
              <a:gd name="connsiteX2" fmla="*/ 1704110 w 3433158"/>
              <a:gd name="connsiteY2" fmla="*/ 124 h 2410924"/>
              <a:gd name="connsiteX3" fmla="*/ 1 w 3433158"/>
              <a:gd name="connsiteY3" fmla="*/ 1188844 h 2410924"/>
              <a:gd name="connsiteX4" fmla="*/ 1712423 w 3433158"/>
              <a:gd name="connsiteY4" fmla="*/ 2410815 h 2410924"/>
              <a:gd name="connsiteX0" fmla="*/ 1712423 w 3433158"/>
              <a:gd name="connsiteY0" fmla="*/ 2715583 h 2715699"/>
              <a:gd name="connsiteX1" fmla="*/ 3433157 w 3433158"/>
              <a:gd name="connsiteY1" fmla="*/ 1427110 h 2715699"/>
              <a:gd name="connsiteX2" fmla="*/ 1720779 w 3433158"/>
              <a:gd name="connsiteY2" fmla="*/ 92 h 2715699"/>
              <a:gd name="connsiteX3" fmla="*/ 1 w 3433158"/>
              <a:gd name="connsiteY3" fmla="*/ 1493612 h 2715699"/>
              <a:gd name="connsiteX4" fmla="*/ 1712423 w 3433158"/>
              <a:gd name="connsiteY4" fmla="*/ 2715583 h 2715699"/>
              <a:gd name="connsiteX0" fmla="*/ 1712423 w 3433158"/>
              <a:gd name="connsiteY0" fmla="*/ 2715503 h 2715619"/>
              <a:gd name="connsiteX1" fmla="*/ 3433157 w 3433158"/>
              <a:gd name="connsiteY1" fmla="*/ 1427030 h 2715619"/>
              <a:gd name="connsiteX2" fmla="*/ 1720779 w 3433158"/>
              <a:gd name="connsiteY2" fmla="*/ 12 h 2715619"/>
              <a:gd name="connsiteX3" fmla="*/ 1 w 3433158"/>
              <a:gd name="connsiteY3" fmla="*/ 1493532 h 2715619"/>
              <a:gd name="connsiteX4" fmla="*/ 1712423 w 3433158"/>
              <a:gd name="connsiteY4" fmla="*/ 2715503 h 2715619"/>
              <a:gd name="connsiteX0" fmla="*/ 1712423 w 3433158"/>
              <a:gd name="connsiteY0" fmla="*/ 2715503 h 2715619"/>
              <a:gd name="connsiteX1" fmla="*/ 3433157 w 3433158"/>
              <a:gd name="connsiteY1" fmla="*/ 1427030 h 2715619"/>
              <a:gd name="connsiteX2" fmla="*/ 1720779 w 3433158"/>
              <a:gd name="connsiteY2" fmla="*/ 12 h 2715619"/>
              <a:gd name="connsiteX3" fmla="*/ 1 w 3433158"/>
              <a:gd name="connsiteY3" fmla="*/ 1493532 h 2715619"/>
              <a:gd name="connsiteX4" fmla="*/ 1712423 w 3433158"/>
              <a:gd name="connsiteY4" fmla="*/ 2715503 h 2715619"/>
              <a:gd name="connsiteX0" fmla="*/ 1712423 w 3433157"/>
              <a:gd name="connsiteY0" fmla="*/ 2715503 h 2715619"/>
              <a:gd name="connsiteX1" fmla="*/ 3433157 w 3433157"/>
              <a:gd name="connsiteY1" fmla="*/ 1427030 h 2715619"/>
              <a:gd name="connsiteX2" fmla="*/ 1716017 w 3433157"/>
              <a:gd name="connsiteY2" fmla="*/ 12 h 2715619"/>
              <a:gd name="connsiteX3" fmla="*/ 1 w 3433157"/>
              <a:gd name="connsiteY3" fmla="*/ 1493532 h 2715619"/>
              <a:gd name="connsiteX4" fmla="*/ 1712423 w 3433157"/>
              <a:gd name="connsiteY4" fmla="*/ 2715503 h 2715619"/>
              <a:gd name="connsiteX0" fmla="*/ 1712423 w 3433157"/>
              <a:gd name="connsiteY0" fmla="*/ 2715492 h 2715608"/>
              <a:gd name="connsiteX1" fmla="*/ 3433157 w 3433157"/>
              <a:gd name="connsiteY1" fmla="*/ 1427019 h 2715608"/>
              <a:gd name="connsiteX2" fmla="*/ 1716017 w 3433157"/>
              <a:gd name="connsiteY2" fmla="*/ 1 h 2715608"/>
              <a:gd name="connsiteX3" fmla="*/ 1 w 3433157"/>
              <a:gd name="connsiteY3" fmla="*/ 1493521 h 2715608"/>
              <a:gd name="connsiteX4" fmla="*/ 1712423 w 3433157"/>
              <a:gd name="connsiteY4" fmla="*/ 2715492 h 2715608"/>
              <a:gd name="connsiteX0" fmla="*/ 1713502 w 3435585"/>
              <a:gd name="connsiteY0" fmla="*/ 2715492 h 2715608"/>
              <a:gd name="connsiteX1" fmla="*/ 3434236 w 3435585"/>
              <a:gd name="connsiteY1" fmla="*/ 1427019 h 2715608"/>
              <a:gd name="connsiteX2" fmla="*/ 1717096 w 3435585"/>
              <a:gd name="connsiteY2" fmla="*/ 1 h 2715608"/>
              <a:gd name="connsiteX3" fmla="*/ 1080 w 3435585"/>
              <a:gd name="connsiteY3" fmla="*/ 1493521 h 2715608"/>
              <a:gd name="connsiteX4" fmla="*/ 1713502 w 3435585"/>
              <a:gd name="connsiteY4" fmla="*/ 2715492 h 2715608"/>
              <a:gd name="connsiteX0" fmla="*/ 1715983 w 3435584"/>
              <a:gd name="connsiteY0" fmla="*/ 2744067 h 2744180"/>
              <a:gd name="connsiteX1" fmla="*/ 3434336 w 3435584"/>
              <a:gd name="connsiteY1" fmla="*/ 1427019 h 2744180"/>
              <a:gd name="connsiteX2" fmla="*/ 1717196 w 3435584"/>
              <a:gd name="connsiteY2" fmla="*/ 1 h 2744180"/>
              <a:gd name="connsiteX3" fmla="*/ 1180 w 3435584"/>
              <a:gd name="connsiteY3" fmla="*/ 1493521 h 2744180"/>
              <a:gd name="connsiteX4" fmla="*/ 1715983 w 3435584"/>
              <a:gd name="connsiteY4" fmla="*/ 2744067 h 2744180"/>
              <a:gd name="connsiteX0" fmla="*/ 1715983 w 3435584"/>
              <a:gd name="connsiteY0" fmla="*/ 2744067 h 2744067"/>
              <a:gd name="connsiteX1" fmla="*/ 3434336 w 3435584"/>
              <a:gd name="connsiteY1" fmla="*/ 1427019 h 2744067"/>
              <a:gd name="connsiteX2" fmla="*/ 1717196 w 3435584"/>
              <a:gd name="connsiteY2" fmla="*/ 1 h 2744067"/>
              <a:gd name="connsiteX3" fmla="*/ 1180 w 3435584"/>
              <a:gd name="connsiteY3" fmla="*/ 1493521 h 2744067"/>
              <a:gd name="connsiteX4" fmla="*/ 1715983 w 3435584"/>
              <a:gd name="connsiteY4" fmla="*/ 2744067 h 2744067"/>
              <a:gd name="connsiteX0" fmla="*/ 1714804 w 1929837"/>
              <a:gd name="connsiteY0" fmla="*/ 2767392 h 2767392"/>
              <a:gd name="connsiteX1" fmla="*/ 1716017 w 1929837"/>
              <a:gd name="connsiteY1" fmla="*/ 23326 h 2767392"/>
              <a:gd name="connsiteX2" fmla="*/ 1 w 1929837"/>
              <a:gd name="connsiteY2" fmla="*/ 1516846 h 2767392"/>
              <a:gd name="connsiteX3" fmla="*/ 1714804 w 1929837"/>
              <a:gd name="connsiteY3" fmla="*/ 2767392 h 2767392"/>
              <a:gd name="connsiteX0" fmla="*/ 0 w 215033"/>
              <a:gd name="connsiteY0" fmla="*/ 2744066 h 2744066"/>
              <a:gd name="connsiteX1" fmla="*/ 1213 w 215033"/>
              <a:gd name="connsiteY1" fmla="*/ 0 h 2744066"/>
              <a:gd name="connsiteX2" fmla="*/ 0 w 215033"/>
              <a:gd name="connsiteY2" fmla="*/ 2744066 h 2744066"/>
              <a:gd name="connsiteX0" fmla="*/ 126888 w 341921"/>
              <a:gd name="connsiteY0" fmla="*/ 2744066 h 2764603"/>
              <a:gd name="connsiteX1" fmla="*/ 128101 w 341921"/>
              <a:gd name="connsiteY1" fmla="*/ 0 h 2764603"/>
              <a:gd name="connsiteX2" fmla="*/ 126888 w 341921"/>
              <a:gd name="connsiteY2" fmla="*/ 2744066 h 2764603"/>
              <a:gd name="connsiteX0" fmla="*/ 810570 w 1689053"/>
              <a:gd name="connsiteY0" fmla="*/ 2744066 h 2744066"/>
              <a:gd name="connsiteX1" fmla="*/ 811783 w 1689053"/>
              <a:gd name="connsiteY1" fmla="*/ 0 h 2744066"/>
              <a:gd name="connsiteX2" fmla="*/ 810570 w 1689053"/>
              <a:gd name="connsiteY2" fmla="*/ 2744066 h 2744066"/>
              <a:gd name="connsiteX0" fmla="*/ 0 w 127921"/>
              <a:gd name="connsiteY0" fmla="*/ 2744066 h 2744066"/>
              <a:gd name="connsiteX1" fmla="*/ 1213 w 127921"/>
              <a:gd name="connsiteY1" fmla="*/ 0 h 2744066"/>
              <a:gd name="connsiteX2" fmla="*/ 0 w 127921"/>
              <a:gd name="connsiteY2" fmla="*/ 2744066 h 2744066"/>
              <a:gd name="connsiteX0" fmla="*/ 0 w 1277"/>
              <a:gd name="connsiteY0" fmla="*/ 2890867 h 2890867"/>
              <a:gd name="connsiteX1" fmla="*/ 1213 w 1277"/>
              <a:gd name="connsiteY1" fmla="*/ 146801 h 2890867"/>
              <a:gd name="connsiteX2" fmla="*/ 0 w 1277"/>
              <a:gd name="connsiteY2" fmla="*/ 2890867 h 2890867"/>
              <a:gd name="connsiteX0" fmla="*/ 9591472 w 19197016"/>
              <a:gd name="connsiteY0" fmla="*/ 9493 h 9493"/>
              <a:gd name="connsiteX1" fmla="*/ 9600971 w 19197016"/>
              <a:gd name="connsiteY1" fmla="*/ 1 h 9493"/>
              <a:gd name="connsiteX2" fmla="*/ 9591472 w 19197016"/>
              <a:gd name="connsiteY2" fmla="*/ 9493 h 9493"/>
              <a:gd name="connsiteX0" fmla="*/ 4996 w 9999"/>
              <a:gd name="connsiteY0" fmla="*/ 10000 h 10000"/>
              <a:gd name="connsiteX1" fmla="*/ 5001 w 9999"/>
              <a:gd name="connsiteY1" fmla="*/ 1 h 10000"/>
              <a:gd name="connsiteX2" fmla="*/ 4996 w 9999"/>
              <a:gd name="connsiteY2" fmla="*/ 10000 h 10000"/>
              <a:gd name="connsiteX0" fmla="*/ 4996 w 10000"/>
              <a:gd name="connsiteY0" fmla="*/ 10000 h 10000"/>
              <a:gd name="connsiteX1" fmla="*/ 5002 w 10000"/>
              <a:gd name="connsiteY1" fmla="*/ 1 h 10000"/>
              <a:gd name="connsiteX2" fmla="*/ 4996 w 10000"/>
              <a:gd name="connsiteY2" fmla="*/ 10000 h 10000"/>
              <a:gd name="connsiteX0" fmla="*/ 4996 w 10000"/>
              <a:gd name="connsiteY0" fmla="*/ 10000 h 10000"/>
              <a:gd name="connsiteX1" fmla="*/ 5002 w 10000"/>
              <a:gd name="connsiteY1" fmla="*/ 1 h 10000"/>
              <a:gd name="connsiteX2" fmla="*/ 4996 w 10000"/>
              <a:gd name="connsiteY2" fmla="*/ 10000 h 10000"/>
              <a:gd name="connsiteX0" fmla="*/ 4996 w 5198"/>
              <a:gd name="connsiteY0" fmla="*/ 10000 h 11153"/>
              <a:gd name="connsiteX1" fmla="*/ 5198 w 5198"/>
              <a:gd name="connsiteY1" fmla="*/ 9823 h 11153"/>
              <a:gd name="connsiteX2" fmla="*/ 5002 w 5198"/>
              <a:gd name="connsiteY2" fmla="*/ 1 h 11153"/>
              <a:gd name="connsiteX3" fmla="*/ 4996 w 5198"/>
              <a:gd name="connsiteY3" fmla="*/ 10000 h 11153"/>
              <a:gd name="connsiteX0" fmla="*/ 24 w 263"/>
              <a:gd name="connsiteY0" fmla="*/ 8966 h 10088"/>
              <a:gd name="connsiteX1" fmla="*/ 263 w 263"/>
              <a:gd name="connsiteY1" fmla="*/ 8970 h 10088"/>
              <a:gd name="connsiteX2" fmla="*/ 36 w 263"/>
              <a:gd name="connsiteY2" fmla="*/ 1 h 10088"/>
              <a:gd name="connsiteX3" fmla="*/ 24 w 263"/>
              <a:gd name="connsiteY3" fmla="*/ 8966 h 10088"/>
              <a:gd name="connsiteX0" fmla="*/ 907 w 9994"/>
              <a:gd name="connsiteY0" fmla="*/ 8888 h 10001"/>
              <a:gd name="connsiteX1" fmla="*/ 9994 w 9994"/>
              <a:gd name="connsiteY1" fmla="*/ 8892 h 10001"/>
              <a:gd name="connsiteX2" fmla="*/ 1363 w 9994"/>
              <a:gd name="connsiteY2" fmla="*/ 1 h 10001"/>
              <a:gd name="connsiteX3" fmla="*/ 907 w 9994"/>
              <a:gd name="connsiteY3" fmla="*/ 8888 h 10001"/>
              <a:gd name="connsiteX0" fmla="*/ 907 w 9999"/>
              <a:gd name="connsiteY0" fmla="*/ 8887 h 9545"/>
              <a:gd name="connsiteX1" fmla="*/ 9999 w 9999"/>
              <a:gd name="connsiteY1" fmla="*/ 8891 h 9545"/>
              <a:gd name="connsiteX2" fmla="*/ 1363 w 9999"/>
              <a:gd name="connsiteY2" fmla="*/ 1 h 9545"/>
              <a:gd name="connsiteX3" fmla="*/ 907 w 9999"/>
              <a:gd name="connsiteY3" fmla="*/ 8887 h 9545"/>
              <a:gd name="connsiteX0" fmla="*/ 907 w 10000"/>
              <a:gd name="connsiteY0" fmla="*/ 9311 h 10000"/>
              <a:gd name="connsiteX1" fmla="*/ 10000 w 10000"/>
              <a:gd name="connsiteY1" fmla="*/ 9315 h 10000"/>
              <a:gd name="connsiteX2" fmla="*/ 1363 w 10000"/>
              <a:gd name="connsiteY2" fmla="*/ 1 h 10000"/>
              <a:gd name="connsiteX3" fmla="*/ 907 w 10000"/>
              <a:gd name="connsiteY3" fmla="*/ 9311 h 10000"/>
              <a:gd name="connsiteX0" fmla="*/ 907 w 10000"/>
              <a:gd name="connsiteY0" fmla="*/ 9311 h 9315"/>
              <a:gd name="connsiteX1" fmla="*/ 10000 w 10000"/>
              <a:gd name="connsiteY1" fmla="*/ 9315 h 9315"/>
              <a:gd name="connsiteX2" fmla="*/ 1363 w 10000"/>
              <a:gd name="connsiteY2" fmla="*/ 1 h 9315"/>
              <a:gd name="connsiteX3" fmla="*/ 907 w 10000"/>
              <a:gd name="connsiteY3" fmla="*/ 9311 h 9315"/>
              <a:gd name="connsiteX0" fmla="*/ 907 w 211050"/>
              <a:gd name="connsiteY0" fmla="*/ 9996 h 10000"/>
              <a:gd name="connsiteX1" fmla="*/ 10000 w 211050"/>
              <a:gd name="connsiteY1" fmla="*/ 10000 h 10000"/>
              <a:gd name="connsiteX2" fmla="*/ 1363 w 211050"/>
              <a:gd name="connsiteY2" fmla="*/ 1 h 10000"/>
              <a:gd name="connsiteX3" fmla="*/ 907 w 211050"/>
              <a:gd name="connsiteY3" fmla="*/ 9996 h 10000"/>
              <a:gd name="connsiteX0" fmla="*/ 243583 w 453726"/>
              <a:gd name="connsiteY0" fmla="*/ 9996 h 10000"/>
              <a:gd name="connsiteX1" fmla="*/ 252676 w 453726"/>
              <a:gd name="connsiteY1" fmla="*/ 10000 h 10000"/>
              <a:gd name="connsiteX2" fmla="*/ 244039 w 453726"/>
              <a:gd name="connsiteY2" fmla="*/ 1 h 10000"/>
              <a:gd name="connsiteX3" fmla="*/ 243583 w 453726"/>
              <a:gd name="connsiteY3" fmla="*/ 9996 h 10000"/>
              <a:gd name="connsiteX0" fmla="*/ 241698 w 460684"/>
              <a:gd name="connsiteY0" fmla="*/ 9996 h 10000"/>
              <a:gd name="connsiteX1" fmla="*/ 259324 w 460684"/>
              <a:gd name="connsiteY1" fmla="*/ 10000 h 10000"/>
              <a:gd name="connsiteX2" fmla="*/ 250687 w 460684"/>
              <a:gd name="connsiteY2" fmla="*/ 1 h 10000"/>
              <a:gd name="connsiteX3" fmla="*/ 241698 w 460684"/>
              <a:gd name="connsiteY3" fmla="*/ 9996 h 10000"/>
              <a:gd name="connsiteX0" fmla="*/ 241750 w 461847"/>
              <a:gd name="connsiteY0" fmla="*/ 9996 h 9996"/>
              <a:gd name="connsiteX1" fmla="*/ 260798 w 461847"/>
              <a:gd name="connsiteY1" fmla="*/ 9991 h 9996"/>
              <a:gd name="connsiteX2" fmla="*/ 250739 w 461847"/>
              <a:gd name="connsiteY2" fmla="*/ 1 h 9996"/>
              <a:gd name="connsiteX3" fmla="*/ 241750 w 461847"/>
              <a:gd name="connsiteY3" fmla="*/ 9996 h 9996"/>
              <a:gd name="connsiteX0" fmla="*/ 5234 w 10000"/>
              <a:gd name="connsiteY0" fmla="*/ 10000 h 10000"/>
              <a:gd name="connsiteX1" fmla="*/ 5647 w 10000"/>
              <a:gd name="connsiteY1" fmla="*/ 9995 h 10000"/>
              <a:gd name="connsiteX2" fmla="*/ 5429 w 10000"/>
              <a:gd name="connsiteY2" fmla="*/ 1 h 10000"/>
              <a:gd name="connsiteX3" fmla="*/ 5234 w 10000"/>
              <a:gd name="connsiteY3" fmla="*/ 10000 h 10000"/>
              <a:gd name="connsiteX0" fmla="*/ 5234 w 10745"/>
              <a:gd name="connsiteY0" fmla="*/ 10000 h 10000"/>
              <a:gd name="connsiteX1" fmla="*/ 5647 w 10745"/>
              <a:gd name="connsiteY1" fmla="*/ 9995 h 10000"/>
              <a:gd name="connsiteX2" fmla="*/ 5429 w 10745"/>
              <a:gd name="connsiteY2" fmla="*/ 1 h 10000"/>
              <a:gd name="connsiteX3" fmla="*/ 5234 w 10745"/>
              <a:gd name="connsiteY3" fmla="*/ 10000 h 10000"/>
              <a:gd name="connsiteX0" fmla="*/ 5153 w 10664"/>
              <a:gd name="connsiteY0" fmla="*/ 10000 h 10000"/>
              <a:gd name="connsiteX1" fmla="*/ 5566 w 10664"/>
              <a:gd name="connsiteY1" fmla="*/ 9995 h 10000"/>
              <a:gd name="connsiteX2" fmla="*/ 5348 w 10664"/>
              <a:gd name="connsiteY2" fmla="*/ 1 h 10000"/>
              <a:gd name="connsiteX3" fmla="*/ 5153 w 10664"/>
              <a:gd name="connsiteY3" fmla="*/ 10000 h 10000"/>
              <a:gd name="connsiteX0" fmla="*/ 5153 w 10673"/>
              <a:gd name="connsiteY0" fmla="*/ 9999 h 9999"/>
              <a:gd name="connsiteX1" fmla="*/ 5566 w 10673"/>
              <a:gd name="connsiteY1" fmla="*/ 9994 h 9999"/>
              <a:gd name="connsiteX2" fmla="*/ 5348 w 10673"/>
              <a:gd name="connsiteY2" fmla="*/ 0 h 9999"/>
              <a:gd name="connsiteX3" fmla="*/ 5153 w 10673"/>
              <a:gd name="connsiteY3" fmla="*/ 9999 h 9999"/>
              <a:gd name="connsiteX0" fmla="*/ 4828 w 13331"/>
              <a:gd name="connsiteY0" fmla="*/ 10000 h 10000"/>
              <a:gd name="connsiteX1" fmla="*/ 5215 w 13331"/>
              <a:gd name="connsiteY1" fmla="*/ 9995 h 10000"/>
              <a:gd name="connsiteX2" fmla="*/ 5011 w 13331"/>
              <a:gd name="connsiteY2" fmla="*/ 0 h 10000"/>
              <a:gd name="connsiteX3" fmla="*/ 4828 w 13331"/>
              <a:gd name="connsiteY3" fmla="*/ 10000 h 10000"/>
              <a:gd name="connsiteX0" fmla="*/ 8156 w 16659"/>
              <a:gd name="connsiteY0" fmla="*/ 10000 h 10000"/>
              <a:gd name="connsiteX1" fmla="*/ 8543 w 16659"/>
              <a:gd name="connsiteY1" fmla="*/ 9995 h 10000"/>
              <a:gd name="connsiteX2" fmla="*/ 8339 w 16659"/>
              <a:gd name="connsiteY2" fmla="*/ 0 h 10000"/>
              <a:gd name="connsiteX3" fmla="*/ 8156 w 16659"/>
              <a:gd name="connsiteY3" fmla="*/ 10000 h 10000"/>
              <a:gd name="connsiteX0" fmla="*/ 8156 w 16544"/>
              <a:gd name="connsiteY0" fmla="*/ 10000 h 10000"/>
              <a:gd name="connsiteX1" fmla="*/ 8312 w 16544"/>
              <a:gd name="connsiteY1" fmla="*/ 9995 h 10000"/>
              <a:gd name="connsiteX2" fmla="*/ 8339 w 16544"/>
              <a:gd name="connsiteY2" fmla="*/ 0 h 10000"/>
              <a:gd name="connsiteX3" fmla="*/ 8156 w 16544"/>
              <a:gd name="connsiteY3" fmla="*/ 10000 h 10000"/>
              <a:gd name="connsiteX0" fmla="*/ 8233 w 16467"/>
              <a:gd name="connsiteY0" fmla="*/ 10000 h 10000"/>
              <a:gd name="connsiteX1" fmla="*/ 8235 w 16467"/>
              <a:gd name="connsiteY1" fmla="*/ 9995 h 10000"/>
              <a:gd name="connsiteX2" fmla="*/ 8262 w 16467"/>
              <a:gd name="connsiteY2" fmla="*/ 0 h 10000"/>
              <a:gd name="connsiteX3" fmla="*/ 8233 w 16467"/>
              <a:gd name="connsiteY3" fmla="*/ 10000 h 10000"/>
              <a:gd name="connsiteX0" fmla="*/ 6349 w 14583"/>
              <a:gd name="connsiteY0" fmla="*/ 10000 h 10000"/>
              <a:gd name="connsiteX1" fmla="*/ 6351 w 14583"/>
              <a:gd name="connsiteY1" fmla="*/ 9995 h 10000"/>
              <a:gd name="connsiteX2" fmla="*/ 6378 w 14583"/>
              <a:gd name="connsiteY2" fmla="*/ 0 h 10000"/>
              <a:gd name="connsiteX3" fmla="*/ 6349 w 14583"/>
              <a:gd name="connsiteY3" fmla="*/ 10000 h 10000"/>
              <a:gd name="connsiteX0" fmla="*/ 5991 w 14816"/>
              <a:gd name="connsiteY0" fmla="*/ 10069 h 10069"/>
              <a:gd name="connsiteX1" fmla="*/ 6584 w 14816"/>
              <a:gd name="connsiteY1" fmla="*/ 9995 h 10069"/>
              <a:gd name="connsiteX2" fmla="*/ 6611 w 14816"/>
              <a:gd name="connsiteY2" fmla="*/ 0 h 10069"/>
              <a:gd name="connsiteX3" fmla="*/ 5991 w 14816"/>
              <a:gd name="connsiteY3" fmla="*/ 10069 h 10069"/>
              <a:gd name="connsiteX0" fmla="*/ 5991 w 13002"/>
              <a:gd name="connsiteY0" fmla="*/ 10069 h 10069"/>
              <a:gd name="connsiteX1" fmla="*/ 6584 w 13002"/>
              <a:gd name="connsiteY1" fmla="*/ 9995 h 10069"/>
              <a:gd name="connsiteX2" fmla="*/ 6611 w 13002"/>
              <a:gd name="connsiteY2" fmla="*/ 0 h 10069"/>
              <a:gd name="connsiteX3" fmla="*/ 5991 w 13002"/>
              <a:gd name="connsiteY3" fmla="*/ 10069 h 10069"/>
              <a:gd name="connsiteX0" fmla="*/ 6341 w 12775"/>
              <a:gd name="connsiteY0" fmla="*/ 10000 h 10000"/>
              <a:gd name="connsiteX1" fmla="*/ 6357 w 12775"/>
              <a:gd name="connsiteY1" fmla="*/ 9995 h 10000"/>
              <a:gd name="connsiteX2" fmla="*/ 6384 w 12775"/>
              <a:gd name="connsiteY2" fmla="*/ 0 h 10000"/>
              <a:gd name="connsiteX3" fmla="*/ 6341 w 12775"/>
              <a:gd name="connsiteY3" fmla="*/ 10000 h 10000"/>
              <a:gd name="connsiteX0" fmla="*/ 6341 w 14839"/>
              <a:gd name="connsiteY0" fmla="*/ 10000 h 10000"/>
              <a:gd name="connsiteX1" fmla="*/ 6357 w 14839"/>
              <a:gd name="connsiteY1" fmla="*/ 9995 h 10000"/>
              <a:gd name="connsiteX2" fmla="*/ 6384 w 14839"/>
              <a:gd name="connsiteY2" fmla="*/ 0 h 10000"/>
              <a:gd name="connsiteX3" fmla="*/ 6341 w 14839"/>
              <a:gd name="connsiteY3" fmla="*/ 10000 h 10000"/>
              <a:gd name="connsiteX0" fmla="*/ 8403 w 16901"/>
              <a:gd name="connsiteY0" fmla="*/ 10000 h 10000"/>
              <a:gd name="connsiteX1" fmla="*/ 8419 w 16901"/>
              <a:gd name="connsiteY1" fmla="*/ 9995 h 10000"/>
              <a:gd name="connsiteX2" fmla="*/ 8446 w 16901"/>
              <a:gd name="connsiteY2" fmla="*/ 0 h 10000"/>
              <a:gd name="connsiteX3" fmla="*/ 8403 w 16901"/>
              <a:gd name="connsiteY3" fmla="*/ 10000 h 10000"/>
              <a:gd name="connsiteX0" fmla="*/ 8403 w 22274"/>
              <a:gd name="connsiteY0" fmla="*/ 10000 h 10000"/>
              <a:gd name="connsiteX1" fmla="*/ 8419 w 22274"/>
              <a:gd name="connsiteY1" fmla="*/ 9995 h 10000"/>
              <a:gd name="connsiteX2" fmla="*/ 8446 w 22274"/>
              <a:gd name="connsiteY2" fmla="*/ 0 h 10000"/>
              <a:gd name="connsiteX3" fmla="*/ 8403 w 22274"/>
              <a:gd name="connsiteY3" fmla="*/ 10000 h 10000"/>
              <a:gd name="connsiteX0" fmla="*/ 13809 w 27680"/>
              <a:gd name="connsiteY0" fmla="*/ 10000 h 10000"/>
              <a:gd name="connsiteX1" fmla="*/ 13825 w 27680"/>
              <a:gd name="connsiteY1" fmla="*/ 9995 h 10000"/>
              <a:gd name="connsiteX2" fmla="*/ 13852 w 27680"/>
              <a:gd name="connsiteY2" fmla="*/ 0 h 10000"/>
              <a:gd name="connsiteX3" fmla="*/ 13809 w 27680"/>
              <a:gd name="connsiteY3" fmla="*/ 10000 h 10000"/>
              <a:gd name="connsiteX0" fmla="*/ 14648 w 28519"/>
              <a:gd name="connsiteY0" fmla="*/ 10000 h 10000"/>
              <a:gd name="connsiteX1" fmla="*/ 14664 w 28519"/>
              <a:gd name="connsiteY1" fmla="*/ 9995 h 10000"/>
              <a:gd name="connsiteX2" fmla="*/ 14691 w 28519"/>
              <a:gd name="connsiteY2" fmla="*/ 0 h 10000"/>
              <a:gd name="connsiteX3" fmla="*/ 14648 w 28519"/>
              <a:gd name="connsiteY3" fmla="*/ 10000 h 10000"/>
              <a:gd name="connsiteX0" fmla="*/ 14754 w 28625"/>
              <a:gd name="connsiteY0" fmla="*/ 10000 h 10000"/>
              <a:gd name="connsiteX1" fmla="*/ 14770 w 28625"/>
              <a:gd name="connsiteY1" fmla="*/ 9995 h 10000"/>
              <a:gd name="connsiteX2" fmla="*/ 14797 w 28625"/>
              <a:gd name="connsiteY2" fmla="*/ 0 h 10000"/>
              <a:gd name="connsiteX3" fmla="*/ 14754 w 28625"/>
              <a:gd name="connsiteY3" fmla="*/ 10000 h 10000"/>
              <a:gd name="connsiteX0" fmla="*/ 14754 w 29548"/>
              <a:gd name="connsiteY0" fmla="*/ 10000 h 10000"/>
              <a:gd name="connsiteX1" fmla="*/ 14770 w 29548"/>
              <a:gd name="connsiteY1" fmla="*/ 9995 h 10000"/>
              <a:gd name="connsiteX2" fmla="*/ 14797 w 29548"/>
              <a:gd name="connsiteY2" fmla="*/ 0 h 10000"/>
              <a:gd name="connsiteX3" fmla="*/ 14754 w 29548"/>
              <a:gd name="connsiteY3" fmla="*/ 10000 h 10000"/>
              <a:gd name="connsiteX0" fmla="*/ 15265 w 30059"/>
              <a:gd name="connsiteY0" fmla="*/ 10000 h 10000"/>
              <a:gd name="connsiteX1" fmla="*/ 15281 w 30059"/>
              <a:gd name="connsiteY1" fmla="*/ 9995 h 10000"/>
              <a:gd name="connsiteX2" fmla="*/ 15308 w 30059"/>
              <a:gd name="connsiteY2" fmla="*/ 0 h 10000"/>
              <a:gd name="connsiteX3" fmla="*/ 15265 w 30059"/>
              <a:gd name="connsiteY3" fmla="*/ 10000 h 10000"/>
              <a:gd name="connsiteX0" fmla="*/ 15265 w 30551"/>
              <a:gd name="connsiteY0" fmla="*/ 10000 h 10000"/>
              <a:gd name="connsiteX1" fmla="*/ 15281 w 30551"/>
              <a:gd name="connsiteY1" fmla="*/ 9995 h 10000"/>
              <a:gd name="connsiteX2" fmla="*/ 15308 w 30551"/>
              <a:gd name="connsiteY2" fmla="*/ 0 h 10000"/>
              <a:gd name="connsiteX3" fmla="*/ 15265 w 30551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1" h="10000">
                <a:moveTo>
                  <a:pt x="15265" y="10000"/>
                </a:moveTo>
                <a:cubicBezTo>
                  <a:pt x="15266" y="9998"/>
                  <a:pt x="15280" y="9997"/>
                  <a:pt x="15281" y="9995"/>
                </a:cubicBezTo>
                <a:cubicBezTo>
                  <a:pt x="26028" y="9996"/>
                  <a:pt x="43452" y="22"/>
                  <a:pt x="15308" y="0"/>
                </a:cubicBezTo>
                <a:cubicBezTo>
                  <a:pt x="-12891" y="1"/>
                  <a:pt x="4463" y="9995"/>
                  <a:pt x="15265" y="10000"/>
                </a:cubicBezTo>
                <a:close/>
              </a:path>
            </a:pathLst>
          </a:custGeom>
          <a:noFill/>
          <a:ln w="38100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2796576" y="1687928"/>
            <a:ext cx="350102" cy="3525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3</a:t>
            </a:r>
            <a:endParaRPr lang="en-US" sz="1800" baseline="0" dirty="0" smtClean="0">
              <a:solidFill>
                <a:srgbClr val="00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06794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2" grpId="1" animBg="1"/>
      <p:bldP spid="12" grpId="0" animBg="1"/>
      <p:bldP spid="90" grpId="0" animBg="1"/>
      <p:bldP spid="94" grpId="0" animBg="1"/>
      <p:bldP spid="94" grpId="1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SE Methods and Tools for Novel Enabling Technologies</a:t>
            </a:r>
            <a:endParaRPr lang="en-US" sz="3000" dirty="0"/>
          </a:p>
        </p:txBody>
      </p:sp>
      <p:sp>
        <p:nvSpPr>
          <p:cNvPr id="71" name="Freeform 70"/>
          <p:cNvSpPr/>
          <p:nvPr/>
        </p:nvSpPr>
        <p:spPr>
          <a:xfrm flipH="1" flipV="1">
            <a:off x="858216" y="5307059"/>
            <a:ext cx="7385066" cy="457637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782878 w 9782878"/>
              <a:gd name="connsiteY0" fmla="*/ 1243092 h 1429778"/>
              <a:gd name="connsiteX1" fmla="*/ 9300725 w 9782878"/>
              <a:gd name="connsiteY1" fmla="*/ 214467 h 1429778"/>
              <a:gd name="connsiteX2" fmla="*/ 1462645 w 9782878"/>
              <a:gd name="connsiteY2" fmla="*/ 1429778 h 1429778"/>
              <a:gd name="connsiteX0" fmla="*/ 9872304 w 10055009"/>
              <a:gd name="connsiteY0" fmla="*/ 1213227 h 1399913"/>
              <a:gd name="connsiteX1" fmla="*/ 9390151 w 10055009"/>
              <a:gd name="connsiteY1" fmla="*/ 184602 h 1399913"/>
              <a:gd name="connsiteX2" fmla="*/ 1552071 w 10055009"/>
              <a:gd name="connsiteY2" fmla="*/ 1399913 h 1399913"/>
              <a:gd name="connsiteX0" fmla="*/ 9837052 w 10287189"/>
              <a:gd name="connsiteY0" fmla="*/ 1195270 h 1381956"/>
              <a:gd name="connsiteX1" fmla="*/ 9741950 w 10287189"/>
              <a:gd name="connsiteY1" fmla="*/ 191891 h 1381956"/>
              <a:gd name="connsiteX2" fmla="*/ 1516819 w 10287189"/>
              <a:gd name="connsiteY2" fmla="*/ 1381956 h 1381956"/>
              <a:gd name="connsiteX0" fmla="*/ 9895895 w 10374822"/>
              <a:gd name="connsiteY0" fmla="*/ 1285757 h 1285757"/>
              <a:gd name="connsiteX1" fmla="*/ 9753878 w 10374822"/>
              <a:gd name="connsiteY1" fmla="*/ 71989 h 1285757"/>
              <a:gd name="connsiteX2" fmla="*/ 1528747 w 10374822"/>
              <a:gd name="connsiteY2" fmla="*/ 1262054 h 1285757"/>
              <a:gd name="connsiteX0" fmla="*/ 9895895 w 10596638"/>
              <a:gd name="connsiteY0" fmla="*/ 1285757 h 1285759"/>
              <a:gd name="connsiteX1" fmla="*/ 9753878 w 10596638"/>
              <a:gd name="connsiteY1" fmla="*/ 71989 h 1285759"/>
              <a:gd name="connsiteX2" fmla="*/ 1528747 w 10596638"/>
              <a:gd name="connsiteY2" fmla="*/ 1262054 h 1285759"/>
              <a:gd name="connsiteX0" fmla="*/ 9895895 w 10573748"/>
              <a:gd name="connsiteY0" fmla="*/ 1285757 h 1285757"/>
              <a:gd name="connsiteX1" fmla="*/ 9753878 w 10573748"/>
              <a:gd name="connsiteY1" fmla="*/ 71989 h 1285757"/>
              <a:gd name="connsiteX2" fmla="*/ 1528747 w 10573748"/>
              <a:gd name="connsiteY2" fmla="*/ 1262054 h 1285757"/>
              <a:gd name="connsiteX0" fmla="*/ 9925967 w 10752335"/>
              <a:gd name="connsiteY0" fmla="*/ 1423262 h 1423262"/>
              <a:gd name="connsiteX1" fmla="*/ 9783950 w 10752335"/>
              <a:gd name="connsiteY1" fmla="*/ 209494 h 1423262"/>
              <a:gd name="connsiteX2" fmla="*/ 1558819 w 10752335"/>
              <a:gd name="connsiteY2" fmla="*/ 1399559 h 1423262"/>
              <a:gd name="connsiteX0" fmla="*/ 9951662 w 10618095"/>
              <a:gd name="connsiteY0" fmla="*/ 1453402 h 1453402"/>
              <a:gd name="connsiteX1" fmla="*/ 9539883 w 10618095"/>
              <a:gd name="connsiteY1" fmla="*/ 197556 h 1453402"/>
              <a:gd name="connsiteX2" fmla="*/ 1584514 w 10618095"/>
              <a:gd name="connsiteY2" fmla="*/ 1429699 h 1453402"/>
              <a:gd name="connsiteX0" fmla="*/ 9951662 w 10618095"/>
              <a:gd name="connsiteY0" fmla="*/ 1423511 h 1423511"/>
              <a:gd name="connsiteX1" fmla="*/ 9539883 w 10618095"/>
              <a:gd name="connsiteY1" fmla="*/ 167665 h 1423511"/>
              <a:gd name="connsiteX2" fmla="*/ 1584514 w 10618095"/>
              <a:gd name="connsiteY2" fmla="*/ 1399808 h 1423511"/>
              <a:gd name="connsiteX0" fmla="*/ 9635004 w 10301437"/>
              <a:gd name="connsiteY0" fmla="*/ 1381229 h 1381229"/>
              <a:gd name="connsiteX1" fmla="*/ 9223225 w 10301437"/>
              <a:gd name="connsiteY1" fmla="*/ 125383 h 1381229"/>
              <a:gd name="connsiteX2" fmla="*/ 1267856 w 10301437"/>
              <a:gd name="connsiteY2" fmla="*/ 1357526 h 1381229"/>
              <a:gd name="connsiteX0" fmla="*/ 9652207 w 10214016"/>
              <a:gd name="connsiteY0" fmla="*/ 1361375 h 1361375"/>
              <a:gd name="connsiteX1" fmla="*/ 9041037 w 10214016"/>
              <a:gd name="connsiteY1" fmla="*/ 130776 h 1361375"/>
              <a:gd name="connsiteX2" fmla="*/ 1285059 w 10214016"/>
              <a:gd name="connsiteY2" fmla="*/ 1337672 h 1361375"/>
              <a:gd name="connsiteX0" fmla="*/ 9570471 w 10132280"/>
              <a:gd name="connsiteY0" fmla="*/ 1355115 h 1360841"/>
              <a:gd name="connsiteX1" fmla="*/ 8959301 w 10132280"/>
              <a:gd name="connsiteY1" fmla="*/ 124516 h 1360841"/>
              <a:gd name="connsiteX2" fmla="*/ 1292943 w 10132280"/>
              <a:gd name="connsiteY2" fmla="*/ 1360841 h 1360841"/>
              <a:gd name="connsiteX0" fmla="*/ 9604897 w 10166706"/>
              <a:gd name="connsiteY0" fmla="*/ 1355115 h 1360841"/>
              <a:gd name="connsiteX1" fmla="*/ 8993727 w 10166706"/>
              <a:gd name="connsiteY1" fmla="*/ 124516 h 1360841"/>
              <a:gd name="connsiteX2" fmla="*/ 1327369 w 10166706"/>
              <a:gd name="connsiteY2" fmla="*/ 1360841 h 1360841"/>
              <a:gd name="connsiteX0" fmla="*/ 9613528 w 10175337"/>
              <a:gd name="connsiteY0" fmla="*/ 1315862 h 1321588"/>
              <a:gd name="connsiteX1" fmla="*/ 9002358 w 10175337"/>
              <a:gd name="connsiteY1" fmla="*/ 85263 h 1321588"/>
              <a:gd name="connsiteX2" fmla="*/ 1336000 w 10175337"/>
              <a:gd name="connsiteY2" fmla="*/ 1321588 h 1321588"/>
              <a:gd name="connsiteX0" fmla="*/ 9084036 w 9645845"/>
              <a:gd name="connsiteY0" fmla="*/ 1288073 h 1293799"/>
              <a:gd name="connsiteX1" fmla="*/ 8472866 w 9645845"/>
              <a:gd name="connsiteY1" fmla="*/ 57474 h 1293799"/>
              <a:gd name="connsiteX2" fmla="*/ 508717 w 9645845"/>
              <a:gd name="connsiteY2" fmla="*/ 313621 h 1293799"/>
              <a:gd name="connsiteX3" fmla="*/ 806508 w 9645845"/>
              <a:gd name="connsiteY3" fmla="*/ 1293799 h 1293799"/>
              <a:gd name="connsiteX0" fmla="*/ 9084036 w 9645845"/>
              <a:gd name="connsiteY0" fmla="*/ 1312548 h 1318274"/>
              <a:gd name="connsiteX1" fmla="*/ 8472866 w 9645845"/>
              <a:gd name="connsiteY1" fmla="*/ 81949 h 1318274"/>
              <a:gd name="connsiteX2" fmla="*/ 508716 w 9645845"/>
              <a:gd name="connsiteY2" fmla="*/ 221506 h 1318274"/>
              <a:gd name="connsiteX3" fmla="*/ 806508 w 9645845"/>
              <a:gd name="connsiteY3" fmla="*/ 1318274 h 1318274"/>
              <a:gd name="connsiteX0" fmla="*/ 9084036 w 9645845"/>
              <a:gd name="connsiteY0" fmla="*/ 1340205 h 1345931"/>
              <a:gd name="connsiteX1" fmla="*/ 8472866 w 9645845"/>
              <a:gd name="connsiteY1" fmla="*/ 109606 h 1345931"/>
              <a:gd name="connsiteX2" fmla="*/ 508716 w 9645845"/>
              <a:gd name="connsiteY2" fmla="*/ 249163 h 1345931"/>
              <a:gd name="connsiteX3" fmla="*/ 806508 w 9645845"/>
              <a:gd name="connsiteY3" fmla="*/ 1345931 h 1345931"/>
              <a:gd name="connsiteX0" fmla="*/ 9084036 w 9645845"/>
              <a:gd name="connsiteY0" fmla="*/ 1312549 h 1318275"/>
              <a:gd name="connsiteX1" fmla="*/ 8472866 w 9645845"/>
              <a:gd name="connsiteY1" fmla="*/ 81950 h 1318275"/>
              <a:gd name="connsiteX2" fmla="*/ 508716 w 9645845"/>
              <a:gd name="connsiteY2" fmla="*/ 221507 h 1318275"/>
              <a:gd name="connsiteX3" fmla="*/ 806508 w 9645845"/>
              <a:gd name="connsiteY3" fmla="*/ 1318275 h 1318275"/>
              <a:gd name="connsiteX0" fmla="*/ 9073749 w 9635558"/>
              <a:gd name="connsiteY0" fmla="*/ 1356553 h 1362279"/>
              <a:gd name="connsiteX1" fmla="*/ 8462579 w 9635558"/>
              <a:gd name="connsiteY1" fmla="*/ 125954 h 1362279"/>
              <a:gd name="connsiteX2" fmla="*/ 498429 w 9635558"/>
              <a:gd name="connsiteY2" fmla="*/ 265511 h 1362279"/>
              <a:gd name="connsiteX3" fmla="*/ 796221 w 9635558"/>
              <a:gd name="connsiteY3" fmla="*/ 1362279 h 1362279"/>
              <a:gd name="connsiteX0" fmla="*/ 9207742 w 9769551"/>
              <a:gd name="connsiteY0" fmla="*/ 1374156 h 1379882"/>
              <a:gd name="connsiteX1" fmla="*/ 8596572 w 9769551"/>
              <a:gd name="connsiteY1" fmla="*/ 143557 h 1379882"/>
              <a:gd name="connsiteX2" fmla="*/ 632422 w 9769551"/>
              <a:gd name="connsiteY2" fmla="*/ 283114 h 1379882"/>
              <a:gd name="connsiteX3" fmla="*/ 930214 w 9769551"/>
              <a:gd name="connsiteY3" fmla="*/ 1379882 h 1379882"/>
              <a:gd name="connsiteX0" fmla="*/ 9395458 w 9957267"/>
              <a:gd name="connsiteY0" fmla="*/ 1374156 h 1379882"/>
              <a:gd name="connsiteX1" fmla="*/ 8784288 w 9957267"/>
              <a:gd name="connsiteY1" fmla="*/ 143557 h 1379882"/>
              <a:gd name="connsiteX2" fmla="*/ 820138 w 9957267"/>
              <a:gd name="connsiteY2" fmla="*/ 283114 h 1379882"/>
              <a:gd name="connsiteX3" fmla="*/ 1117930 w 9957267"/>
              <a:gd name="connsiteY3" fmla="*/ 1379882 h 1379882"/>
              <a:gd name="connsiteX0" fmla="*/ 9441303 w 10003112"/>
              <a:gd name="connsiteY0" fmla="*/ 1374156 h 1379882"/>
              <a:gd name="connsiteX1" fmla="*/ 8830133 w 10003112"/>
              <a:gd name="connsiteY1" fmla="*/ 143557 h 1379882"/>
              <a:gd name="connsiteX2" fmla="*/ 865983 w 10003112"/>
              <a:gd name="connsiteY2" fmla="*/ 283114 h 1379882"/>
              <a:gd name="connsiteX3" fmla="*/ 1163775 w 10003112"/>
              <a:gd name="connsiteY3" fmla="*/ 1379882 h 1379882"/>
              <a:gd name="connsiteX0" fmla="*/ 9441303 w 10003112"/>
              <a:gd name="connsiteY0" fmla="*/ 1418305 h 1424031"/>
              <a:gd name="connsiteX1" fmla="*/ 8830133 w 10003112"/>
              <a:gd name="connsiteY1" fmla="*/ 187706 h 1424031"/>
              <a:gd name="connsiteX2" fmla="*/ 865983 w 10003112"/>
              <a:gd name="connsiteY2" fmla="*/ 243984 h 1424031"/>
              <a:gd name="connsiteX3" fmla="*/ 1163775 w 10003112"/>
              <a:gd name="connsiteY3" fmla="*/ 1424031 h 1424031"/>
              <a:gd name="connsiteX0" fmla="*/ 9441303 w 9954511"/>
              <a:gd name="connsiteY0" fmla="*/ 1418305 h 1424031"/>
              <a:gd name="connsiteX1" fmla="*/ 8830133 w 9954511"/>
              <a:gd name="connsiteY1" fmla="*/ 187706 h 1424031"/>
              <a:gd name="connsiteX2" fmla="*/ 865983 w 9954511"/>
              <a:gd name="connsiteY2" fmla="*/ 243984 h 1424031"/>
              <a:gd name="connsiteX3" fmla="*/ 1163775 w 9954511"/>
              <a:gd name="connsiteY3" fmla="*/ 1424031 h 1424031"/>
              <a:gd name="connsiteX0" fmla="*/ 9441303 w 10115344"/>
              <a:gd name="connsiteY0" fmla="*/ 1418305 h 1424031"/>
              <a:gd name="connsiteX1" fmla="*/ 8830133 w 10115344"/>
              <a:gd name="connsiteY1" fmla="*/ 187706 h 1424031"/>
              <a:gd name="connsiteX2" fmla="*/ 865983 w 10115344"/>
              <a:gd name="connsiteY2" fmla="*/ 243984 h 1424031"/>
              <a:gd name="connsiteX3" fmla="*/ 1163775 w 10115344"/>
              <a:gd name="connsiteY3" fmla="*/ 1424031 h 1424031"/>
              <a:gd name="connsiteX0" fmla="*/ 9441303 w 9837940"/>
              <a:gd name="connsiteY0" fmla="*/ 1418305 h 1424031"/>
              <a:gd name="connsiteX1" fmla="*/ 8830133 w 9837940"/>
              <a:gd name="connsiteY1" fmla="*/ 187706 h 1424031"/>
              <a:gd name="connsiteX2" fmla="*/ 865983 w 9837940"/>
              <a:gd name="connsiteY2" fmla="*/ 243984 h 1424031"/>
              <a:gd name="connsiteX3" fmla="*/ 1163775 w 9837940"/>
              <a:gd name="connsiteY3" fmla="*/ 1424031 h 1424031"/>
              <a:gd name="connsiteX0" fmla="*/ 9441303 w 10027492"/>
              <a:gd name="connsiteY0" fmla="*/ 1545879 h 1551605"/>
              <a:gd name="connsiteX1" fmla="*/ 8830133 w 10027492"/>
              <a:gd name="connsiteY1" fmla="*/ 315280 h 1551605"/>
              <a:gd name="connsiteX2" fmla="*/ 865983 w 10027492"/>
              <a:gd name="connsiteY2" fmla="*/ 371558 h 1551605"/>
              <a:gd name="connsiteX3" fmla="*/ 1163775 w 10027492"/>
              <a:gd name="connsiteY3" fmla="*/ 1551605 h 1551605"/>
              <a:gd name="connsiteX0" fmla="*/ 9358944 w 10273786"/>
              <a:gd name="connsiteY0" fmla="*/ 1477807 h 1483533"/>
              <a:gd name="connsiteX1" fmla="*/ 9285200 w 10273786"/>
              <a:gd name="connsiteY1" fmla="*/ 258794 h 1483533"/>
              <a:gd name="connsiteX2" fmla="*/ 783624 w 10273786"/>
              <a:gd name="connsiteY2" fmla="*/ 303486 h 1483533"/>
              <a:gd name="connsiteX3" fmla="*/ 1081416 w 10273786"/>
              <a:gd name="connsiteY3" fmla="*/ 1483533 h 1483533"/>
              <a:gd name="connsiteX0" fmla="*/ 9358944 w 10054209"/>
              <a:gd name="connsiteY0" fmla="*/ 1477807 h 1483533"/>
              <a:gd name="connsiteX1" fmla="*/ 9285200 w 10054209"/>
              <a:gd name="connsiteY1" fmla="*/ 258794 h 1483533"/>
              <a:gd name="connsiteX2" fmla="*/ 783624 w 10054209"/>
              <a:gd name="connsiteY2" fmla="*/ 303486 h 1483533"/>
              <a:gd name="connsiteX3" fmla="*/ 1081416 w 10054209"/>
              <a:gd name="connsiteY3" fmla="*/ 1483533 h 1483533"/>
              <a:gd name="connsiteX0" fmla="*/ 9358944 w 9963345"/>
              <a:gd name="connsiteY0" fmla="*/ 1437390 h 1443116"/>
              <a:gd name="connsiteX1" fmla="*/ 9285200 w 9963345"/>
              <a:gd name="connsiteY1" fmla="*/ 218377 h 1443116"/>
              <a:gd name="connsiteX2" fmla="*/ 783624 w 9963345"/>
              <a:gd name="connsiteY2" fmla="*/ 263069 h 1443116"/>
              <a:gd name="connsiteX3" fmla="*/ 1081416 w 9963345"/>
              <a:gd name="connsiteY3" fmla="*/ 1443116 h 1443116"/>
              <a:gd name="connsiteX0" fmla="*/ 8944817 w 9582877"/>
              <a:gd name="connsiteY0" fmla="*/ 1423400 h 1429126"/>
              <a:gd name="connsiteX1" fmla="*/ 8871073 w 9582877"/>
              <a:gd name="connsiteY1" fmla="*/ 204387 h 1429126"/>
              <a:gd name="connsiteX2" fmla="*/ 1167492 w 9582877"/>
              <a:gd name="connsiteY2" fmla="*/ 121626 h 1429126"/>
              <a:gd name="connsiteX3" fmla="*/ 667289 w 9582877"/>
              <a:gd name="connsiteY3" fmla="*/ 1429126 h 1429126"/>
              <a:gd name="connsiteX0" fmla="*/ 9505376 w 10143435"/>
              <a:gd name="connsiteY0" fmla="*/ 1478600 h 1484326"/>
              <a:gd name="connsiteX1" fmla="*/ 9431632 w 10143435"/>
              <a:gd name="connsiteY1" fmla="*/ 259587 h 1484326"/>
              <a:gd name="connsiteX2" fmla="*/ 1728051 w 10143435"/>
              <a:gd name="connsiteY2" fmla="*/ 176826 h 1484326"/>
              <a:gd name="connsiteX3" fmla="*/ 1227848 w 10143435"/>
              <a:gd name="connsiteY3" fmla="*/ 1484326 h 1484326"/>
              <a:gd name="connsiteX0" fmla="*/ 9505376 w 10199470"/>
              <a:gd name="connsiteY0" fmla="*/ 1517100 h 1522826"/>
              <a:gd name="connsiteX1" fmla="*/ 9431632 w 10199470"/>
              <a:gd name="connsiteY1" fmla="*/ 298087 h 1522826"/>
              <a:gd name="connsiteX2" fmla="*/ 1728051 w 10199470"/>
              <a:gd name="connsiteY2" fmla="*/ 215326 h 1522826"/>
              <a:gd name="connsiteX3" fmla="*/ 1227848 w 10199470"/>
              <a:gd name="connsiteY3" fmla="*/ 1522826 h 1522826"/>
              <a:gd name="connsiteX0" fmla="*/ 8936263 w 9529194"/>
              <a:gd name="connsiteY0" fmla="*/ 1436554 h 1442280"/>
              <a:gd name="connsiteX1" fmla="*/ 8699663 w 9529194"/>
              <a:gd name="connsiteY1" fmla="*/ 275474 h 1442280"/>
              <a:gd name="connsiteX2" fmla="*/ 1158938 w 9529194"/>
              <a:gd name="connsiteY2" fmla="*/ 134780 h 1442280"/>
              <a:gd name="connsiteX3" fmla="*/ 658735 w 9529194"/>
              <a:gd name="connsiteY3" fmla="*/ 1442280 h 1442280"/>
              <a:gd name="connsiteX0" fmla="*/ 9362976 w 9955907"/>
              <a:gd name="connsiteY0" fmla="*/ 1540727 h 1546453"/>
              <a:gd name="connsiteX1" fmla="*/ 9126376 w 9955907"/>
              <a:gd name="connsiteY1" fmla="*/ 379647 h 1546453"/>
              <a:gd name="connsiteX2" fmla="*/ 1585651 w 9955907"/>
              <a:gd name="connsiteY2" fmla="*/ 238953 h 1546453"/>
              <a:gd name="connsiteX3" fmla="*/ 1085448 w 9955907"/>
              <a:gd name="connsiteY3" fmla="*/ 1546453 h 1546453"/>
              <a:gd name="connsiteX0" fmla="*/ 9390036 w 9932491"/>
              <a:gd name="connsiteY0" fmla="*/ 1423220 h 1428946"/>
              <a:gd name="connsiteX1" fmla="*/ 9153436 w 9932491"/>
              <a:gd name="connsiteY1" fmla="*/ 262140 h 1428946"/>
              <a:gd name="connsiteX2" fmla="*/ 1563854 w 9932491"/>
              <a:gd name="connsiteY2" fmla="*/ 237311 h 1428946"/>
              <a:gd name="connsiteX3" fmla="*/ 1112508 w 9932491"/>
              <a:gd name="connsiteY3" fmla="*/ 1428946 h 1428946"/>
              <a:gd name="connsiteX0" fmla="*/ 9371944 w 9912172"/>
              <a:gd name="connsiteY0" fmla="*/ 1456273 h 1461999"/>
              <a:gd name="connsiteX1" fmla="*/ 9135344 w 9912172"/>
              <a:gd name="connsiteY1" fmla="*/ 295193 h 1461999"/>
              <a:gd name="connsiteX2" fmla="*/ 1578334 w 9912172"/>
              <a:gd name="connsiteY2" fmla="*/ 224018 h 1461999"/>
              <a:gd name="connsiteX3" fmla="*/ 1094416 w 9912172"/>
              <a:gd name="connsiteY3" fmla="*/ 1461999 h 1461999"/>
              <a:gd name="connsiteX0" fmla="*/ 9371944 w 10068714"/>
              <a:gd name="connsiteY0" fmla="*/ 1472169 h 1477895"/>
              <a:gd name="connsiteX1" fmla="*/ 9135344 w 10068714"/>
              <a:gd name="connsiteY1" fmla="*/ 311089 h 1477895"/>
              <a:gd name="connsiteX2" fmla="*/ 1578334 w 10068714"/>
              <a:gd name="connsiteY2" fmla="*/ 239914 h 1477895"/>
              <a:gd name="connsiteX3" fmla="*/ 1094416 w 10068714"/>
              <a:gd name="connsiteY3" fmla="*/ 1477895 h 1477895"/>
              <a:gd name="connsiteX0" fmla="*/ 8927351 w 9454994"/>
              <a:gd name="connsiteY0" fmla="*/ 1401135 h 1406861"/>
              <a:gd name="connsiteX1" fmla="*/ 8397610 w 9454994"/>
              <a:gd name="connsiteY1" fmla="*/ 182122 h 1406861"/>
              <a:gd name="connsiteX2" fmla="*/ 1133741 w 9454994"/>
              <a:gd name="connsiteY2" fmla="*/ 168880 h 1406861"/>
              <a:gd name="connsiteX3" fmla="*/ 649823 w 9454994"/>
              <a:gd name="connsiteY3" fmla="*/ 1406861 h 1406861"/>
              <a:gd name="connsiteX0" fmla="*/ 8927350 w 9585063"/>
              <a:gd name="connsiteY0" fmla="*/ 1419425 h 1425151"/>
              <a:gd name="connsiteX1" fmla="*/ 8397609 w 9585063"/>
              <a:gd name="connsiteY1" fmla="*/ 200412 h 1425151"/>
              <a:gd name="connsiteX2" fmla="*/ 1133740 w 9585063"/>
              <a:gd name="connsiteY2" fmla="*/ 187170 h 1425151"/>
              <a:gd name="connsiteX3" fmla="*/ 649822 w 9585063"/>
              <a:gd name="connsiteY3" fmla="*/ 1425151 h 1425151"/>
              <a:gd name="connsiteX0" fmla="*/ 9034523 w 9692237"/>
              <a:gd name="connsiteY0" fmla="*/ 1457502 h 1463228"/>
              <a:gd name="connsiteX1" fmla="*/ 8504782 w 9692237"/>
              <a:gd name="connsiteY1" fmla="*/ 238489 h 1463228"/>
              <a:gd name="connsiteX2" fmla="*/ 1240913 w 9692237"/>
              <a:gd name="connsiteY2" fmla="*/ 225247 h 1463228"/>
              <a:gd name="connsiteX3" fmla="*/ 756995 w 9692237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95719"/>
              <a:gd name="connsiteY0" fmla="*/ 1457502 h 1463228"/>
              <a:gd name="connsiteX1" fmla="*/ 8975034 w 10195719"/>
              <a:gd name="connsiteY1" fmla="*/ 238489 h 1463228"/>
              <a:gd name="connsiteX2" fmla="*/ 1711165 w 10195719"/>
              <a:gd name="connsiteY2" fmla="*/ 225247 h 1463228"/>
              <a:gd name="connsiteX3" fmla="*/ 1227247 w 10195719"/>
              <a:gd name="connsiteY3" fmla="*/ 1463228 h 1463228"/>
              <a:gd name="connsiteX0" fmla="*/ 9635059 w 10015290"/>
              <a:gd name="connsiteY0" fmla="*/ 438520 h 1382761"/>
              <a:gd name="connsiteX1" fmla="*/ 8975034 w 10015290"/>
              <a:gd name="connsiteY1" fmla="*/ 158022 h 1382761"/>
              <a:gd name="connsiteX2" fmla="*/ 1711165 w 10015290"/>
              <a:gd name="connsiteY2" fmla="*/ 144780 h 1382761"/>
              <a:gd name="connsiteX3" fmla="*/ 1227247 w 10015290"/>
              <a:gd name="connsiteY3" fmla="*/ 1382761 h 1382761"/>
              <a:gd name="connsiteX0" fmla="*/ 9635059 w 9763096"/>
              <a:gd name="connsiteY0" fmla="*/ 438520 h 1382761"/>
              <a:gd name="connsiteX1" fmla="*/ 8975034 w 9763096"/>
              <a:gd name="connsiteY1" fmla="*/ 158022 h 1382761"/>
              <a:gd name="connsiteX2" fmla="*/ 1711165 w 9763096"/>
              <a:gd name="connsiteY2" fmla="*/ 144780 h 1382761"/>
              <a:gd name="connsiteX3" fmla="*/ 1227247 w 9763096"/>
              <a:gd name="connsiteY3" fmla="*/ 1382761 h 1382761"/>
              <a:gd name="connsiteX0" fmla="*/ 9635059 w 9635059"/>
              <a:gd name="connsiteY0" fmla="*/ 330876 h 1275117"/>
              <a:gd name="connsiteX1" fmla="*/ 1711165 w 9635059"/>
              <a:gd name="connsiteY1" fmla="*/ 37136 h 1275117"/>
              <a:gd name="connsiteX2" fmla="*/ 1227247 w 9635059"/>
              <a:gd name="connsiteY2" fmla="*/ 1275117 h 1275117"/>
              <a:gd name="connsiteX0" fmla="*/ 9635059 w 9635059"/>
              <a:gd name="connsiteY0" fmla="*/ 409595 h 1353836"/>
              <a:gd name="connsiteX1" fmla="*/ 1711165 w 9635059"/>
              <a:gd name="connsiteY1" fmla="*/ 115855 h 1353836"/>
              <a:gd name="connsiteX2" fmla="*/ 1227247 w 9635059"/>
              <a:gd name="connsiteY2" fmla="*/ 1353836 h 1353836"/>
              <a:gd name="connsiteX0" fmla="*/ 10094989 w 10094989"/>
              <a:gd name="connsiteY0" fmla="*/ 409595 h 409595"/>
              <a:gd name="connsiteX1" fmla="*/ 2171095 w 10094989"/>
              <a:gd name="connsiteY1" fmla="*/ 115855 h 409595"/>
              <a:gd name="connsiteX2" fmla="*/ 1019465 w 10094989"/>
              <a:gd name="connsiteY2" fmla="*/ 403734 h 409595"/>
              <a:gd name="connsiteX0" fmla="*/ 9075524 w 9075524"/>
              <a:gd name="connsiteY0" fmla="*/ 5861 h 5861"/>
              <a:gd name="connsiteX1" fmla="*/ 0 w 9075524"/>
              <a:gd name="connsiteY1" fmla="*/ 0 h 5861"/>
              <a:gd name="connsiteX0" fmla="*/ 10000 w 10000"/>
              <a:gd name="connsiteY0" fmla="*/ 525022 h 525022"/>
              <a:gd name="connsiteX1" fmla="*/ 0 w 10000"/>
              <a:gd name="connsiteY1" fmla="*/ 515022 h 525022"/>
              <a:gd name="connsiteX0" fmla="*/ 10000 w 10000"/>
              <a:gd name="connsiteY0" fmla="*/ 732814 h 732814"/>
              <a:gd name="connsiteX1" fmla="*/ 0 w 10000"/>
              <a:gd name="connsiteY1" fmla="*/ 722814 h 732814"/>
              <a:gd name="connsiteX0" fmla="*/ 10000 w 10000"/>
              <a:gd name="connsiteY0" fmla="*/ 575857 h 575857"/>
              <a:gd name="connsiteX1" fmla="*/ 0 w 10000"/>
              <a:gd name="connsiteY1" fmla="*/ 565857 h 575857"/>
              <a:gd name="connsiteX0" fmla="*/ 10000 w 10000"/>
              <a:gd name="connsiteY0" fmla="*/ 682632 h 682632"/>
              <a:gd name="connsiteX1" fmla="*/ 0 w 10000"/>
              <a:gd name="connsiteY1" fmla="*/ 672632 h 6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682632">
                <a:moveTo>
                  <a:pt x="10000" y="682632"/>
                </a:moveTo>
                <a:cubicBezTo>
                  <a:pt x="9198" y="-348612"/>
                  <a:pt x="857" y="-94972"/>
                  <a:pt x="0" y="672632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193186" y="3388941"/>
            <a:ext cx="330712" cy="6576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Arrow Connector 72"/>
          <p:cNvCxnSpPr/>
          <p:nvPr/>
        </p:nvCxnSpPr>
        <p:spPr>
          <a:xfrm flipH="1">
            <a:off x="3447605" y="3388942"/>
            <a:ext cx="332654" cy="6576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Straight Arrow Connector 73"/>
          <p:cNvCxnSpPr/>
          <p:nvPr/>
        </p:nvCxnSpPr>
        <p:spPr>
          <a:xfrm>
            <a:off x="2566651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Straight Arrow Connector 74"/>
          <p:cNvCxnSpPr/>
          <p:nvPr/>
        </p:nvCxnSpPr>
        <p:spPr>
          <a:xfrm flipH="1">
            <a:off x="3131862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Straight Arrow Connector 75"/>
          <p:cNvCxnSpPr>
            <a:endCxn id="105" idx="2"/>
          </p:cNvCxnSpPr>
          <p:nvPr/>
        </p:nvCxnSpPr>
        <p:spPr>
          <a:xfrm>
            <a:off x="1571827" y="4220846"/>
            <a:ext cx="74276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7" name="Straight Arrow Connector 76"/>
          <p:cNvCxnSpPr>
            <a:stCxn id="105" idx="6"/>
            <a:endCxn id="103" idx="2"/>
          </p:cNvCxnSpPr>
          <p:nvPr/>
        </p:nvCxnSpPr>
        <p:spPr>
          <a:xfrm>
            <a:off x="3620914" y="4220846"/>
            <a:ext cx="226775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Straight Arrow Connector 77"/>
          <p:cNvCxnSpPr/>
          <p:nvPr/>
        </p:nvCxnSpPr>
        <p:spPr>
          <a:xfrm flipH="1" flipV="1">
            <a:off x="3374845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86" name="Group 85"/>
          <p:cNvGrpSpPr/>
          <p:nvPr/>
        </p:nvGrpSpPr>
        <p:grpSpPr>
          <a:xfrm>
            <a:off x="5438168" y="4576105"/>
            <a:ext cx="290597" cy="496521"/>
            <a:chOff x="8367382" y="4241787"/>
            <a:chExt cx="290597" cy="496521"/>
          </a:xfrm>
        </p:grpSpPr>
        <p:sp>
          <p:nvSpPr>
            <p:cNvPr id="121" name="Oval 120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5048705" y="5074266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763584" y="4849417"/>
            <a:ext cx="2408341" cy="459228"/>
            <a:chOff x="2038077" y="4804124"/>
            <a:chExt cx="2408341" cy="459228"/>
          </a:xfrm>
        </p:grpSpPr>
        <p:sp>
          <p:nvSpPr>
            <p:cNvPr id="117" name="Rectangle 116"/>
            <p:cNvSpPr/>
            <p:nvPr/>
          </p:nvSpPr>
          <p:spPr>
            <a:xfrm>
              <a:off x="3352800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Enabling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38077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Theoretical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421" y="3622892"/>
            <a:ext cx="8593159" cy="1685753"/>
            <a:chOff x="627041" y="3352800"/>
            <a:chExt cx="8593159" cy="1685753"/>
          </a:xfrm>
        </p:grpSpPr>
        <p:grpSp>
          <p:nvGrpSpPr>
            <p:cNvPr id="111" name="Group 110"/>
            <p:cNvGrpSpPr/>
            <p:nvPr/>
          </p:nvGrpSpPr>
          <p:grpSpPr>
            <a:xfrm>
              <a:off x="627041" y="3352800"/>
              <a:ext cx="1296406" cy="1685753"/>
              <a:chOff x="4259539" y="3038010"/>
              <a:chExt cx="1296406" cy="1610539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Current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2" name="Group 111"/>
            <p:cNvGrpSpPr/>
            <p:nvPr/>
          </p:nvGrpSpPr>
          <p:grpSpPr>
            <a:xfrm>
              <a:off x="7923794" y="3352800"/>
              <a:ext cx="1296406" cy="1685753"/>
              <a:chOff x="4259539" y="3038010"/>
              <a:chExt cx="1296406" cy="161053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Future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5" name="Oval 104"/>
          <p:cNvSpPr/>
          <p:nvPr/>
        </p:nvSpPr>
        <p:spPr>
          <a:xfrm>
            <a:off x="2314595" y="3980600"/>
            <a:ext cx="1306319" cy="480492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 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6" name="Straight Arrow Connector 105"/>
          <p:cNvCxnSpPr>
            <a:stCxn id="103" idx="6"/>
          </p:cNvCxnSpPr>
          <p:nvPr/>
        </p:nvCxnSpPr>
        <p:spPr>
          <a:xfrm>
            <a:off x="7303223" y="4220846"/>
            <a:ext cx="268951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Arrow Connector 106"/>
          <p:cNvCxnSpPr/>
          <p:nvPr/>
        </p:nvCxnSpPr>
        <p:spPr>
          <a:xfrm flipV="1">
            <a:off x="2310393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Straight Arrow Connector 108"/>
          <p:cNvCxnSpPr>
            <a:stCxn id="103" idx="3"/>
          </p:cNvCxnSpPr>
          <p:nvPr/>
        </p:nvCxnSpPr>
        <p:spPr>
          <a:xfrm flipH="1">
            <a:off x="5786658" y="4498220"/>
            <a:ext cx="309166" cy="36373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4" name="Flowchart: Process 133"/>
          <p:cNvSpPr/>
          <p:nvPr/>
        </p:nvSpPr>
        <p:spPr>
          <a:xfrm>
            <a:off x="5157128" y="2052509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5251380" y="2151546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7" name="Flowchart: Process 136"/>
          <p:cNvSpPr/>
          <p:nvPr/>
        </p:nvSpPr>
        <p:spPr>
          <a:xfrm>
            <a:off x="5345632" y="2250582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38" name="Straight Connector 137"/>
          <p:cNvCxnSpPr>
            <a:stCxn id="140" idx="0"/>
            <a:endCxn id="142" idx="1"/>
          </p:cNvCxnSpPr>
          <p:nvPr/>
        </p:nvCxnSpPr>
        <p:spPr>
          <a:xfrm flipV="1">
            <a:off x="5970805" y="2607805"/>
            <a:ext cx="639252" cy="25919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39" name="Straight Connector 138"/>
          <p:cNvCxnSpPr>
            <a:stCxn id="142" idx="1"/>
            <a:endCxn id="141" idx="0"/>
          </p:cNvCxnSpPr>
          <p:nvPr/>
        </p:nvCxnSpPr>
        <p:spPr>
          <a:xfrm>
            <a:off x="6610057" y="2607805"/>
            <a:ext cx="639254" cy="2591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42" name="Snip Single Corner Rectangle 141"/>
          <p:cNvSpPr/>
          <p:nvPr/>
        </p:nvSpPr>
        <p:spPr>
          <a:xfrm>
            <a:off x="5591521" y="2288209"/>
            <a:ext cx="2037072" cy="319596"/>
          </a:xfrm>
          <a:prstGeom prst="snip1Rect">
            <a:avLst>
              <a:gd name="adj" fmla="val 33334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{Maximize Value}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Isosceles Triangle 142"/>
          <p:cNvSpPr/>
          <p:nvPr/>
        </p:nvSpPr>
        <p:spPr>
          <a:xfrm>
            <a:off x="7518143" y="2288209"/>
            <a:ext cx="110450" cy="105082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953289" y="2052509"/>
            <a:ext cx="3790561" cy="1343440"/>
          </a:xfrm>
          <a:prstGeom prst="roundRect">
            <a:avLst>
              <a:gd name="adj" fmla="val 929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Context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116074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</a:t>
            </a: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68721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Economic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268721" y="2847021"/>
            <a:ext cx="3398067" cy="459228"/>
            <a:chOff x="1620341" y="2576929"/>
            <a:chExt cx="3398067" cy="459228"/>
          </a:xfrm>
        </p:grpSpPr>
        <p:sp>
          <p:nvSpPr>
            <p:cNvPr id="148" name="Rectangle 147"/>
            <p:cNvSpPr/>
            <p:nvPr/>
          </p:nvSpPr>
          <p:spPr>
            <a:xfrm>
              <a:off x="3467694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620341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Socio-Political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0" name="Straight Arrow Connector 149"/>
          <p:cNvCxnSpPr>
            <a:stCxn id="146" idx="2"/>
            <a:endCxn id="149" idx="0"/>
          </p:cNvCxnSpPr>
          <p:nvPr/>
        </p:nvCxnSpPr>
        <p:spPr>
          <a:xfrm>
            <a:off x="2044078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1" name="Straight Arrow Connector 150"/>
          <p:cNvCxnSpPr>
            <a:stCxn id="145" idx="2"/>
            <a:endCxn id="148" idx="0"/>
          </p:cNvCxnSpPr>
          <p:nvPr/>
        </p:nvCxnSpPr>
        <p:spPr>
          <a:xfrm>
            <a:off x="3891431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2" name="Straight Arrow Connector 151"/>
          <p:cNvCxnSpPr>
            <a:stCxn id="146" idx="3"/>
            <a:endCxn id="145" idx="1"/>
          </p:cNvCxnSpPr>
          <p:nvPr/>
        </p:nvCxnSpPr>
        <p:spPr>
          <a:xfrm>
            <a:off x="2819435" y="2371823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3" name="Straight Arrow Connector 152"/>
          <p:cNvCxnSpPr>
            <a:stCxn id="148" idx="1"/>
            <a:endCxn id="149" idx="3"/>
          </p:cNvCxnSpPr>
          <p:nvPr/>
        </p:nvCxnSpPr>
        <p:spPr>
          <a:xfrm flipH="1">
            <a:off x="2819435" y="3076635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4" name="Straight Arrow Connector 153"/>
          <p:cNvCxnSpPr/>
          <p:nvPr/>
        </p:nvCxnSpPr>
        <p:spPr>
          <a:xfrm>
            <a:off x="2795934" y="2602451"/>
            <a:ext cx="320140" cy="25365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5" name="Straight Arrow Connector 154"/>
          <p:cNvCxnSpPr/>
          <p:nvPr/>
        </p:nvCxnSpPr>
        <p:spPr>
          <a:xfrm flipH="1">
            <a:off x="2819435" y="2601437"/>
            <a:ext cx="296639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sp>
        <p:nvSpPr>
          <p:cNvPr id="156" name="Freeform 155"/>
          <p:cNvSpPr/>
          <p:nvPr/>
        </p:nvSpPr>
        <p:spPr>
          <a:xfrm flipH="1">
            <a:off x="315094" y="1787115"/>
            <a:ext cx="8190156" cy="1283741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368893 w 10049503"/>
              <a:gd name="connsiteY0" fmla="*/ 1191615 h 1529781"/>
              <a:gd name="connsiteX1" fmla="*/ 1154219 w 10049503"/>
              <a:gd name="connsiteY1" fmla="*/ 1529781 h 1529781"/>
              <a:gd name="connsiteX0" fmla="*/ 9430186 w 9832373"/>
              <a:gd name="connsiteY0" fmla="*/ 554296 h 892462"/>
              <a:gd name="connsiteX1" fmla="*/ 1215512 w 9832373"/>
              <a:gd name="connsiteY1" fmla="*/ 892462 h 892462"/>
              <a:gd name="connsiteX0" fmla="*/ 9445538 w 9445538"/>
              <a:gd name="connsiteY0" fmla="*/ 592321 h 930487"/>
              <a:gd name="connsiteX1" fmla="*/ 4729291 w 9445538"/>
              <a:gd name="connsiteY1" fmla="*/ 81778 h 930487"/>
              <a:gd name="connsiteX2" fmla="*/ 1230864 w 9445538"/>
              <a:gd name="connsiteY2" fmla="*/ 930487 h 930487"/>
              <a:gd name="connsiteX0" fmla="*/ 10358912 w 10358912"/>
              <a:gd name="connsiteY0" fmla="*/ 786985 h 1125151"/>
              <a:gd name="connsiteX1" fmla="*/ 5642665 w 10358912"/>
              <a:gd name="connsiteY1" fmla="*/ 276442 h 1125151"/>
              <a:gd name="connsiteX2" fmla="*/ 2144238 w 10358912"/>
              <a:gd name="connsiteY2" fmla="*/ 1125151 h 1125151"/>
              <a:gd name="connsiteX0" fmla="*/ 9808598 w 9808598"/>
              <a:gd name="connsiteY0" fmla="*/ 1066910 h 1405076"/>
              <a:gd name="connsiteX1" fmla="*/ 9291259 w 9808598"/>
              <a:gd name="connsiteY1" fmla="*/ 118759 h 1405076"/>
              <a:gd name="connsiteX2" fmla="*/ 1593924 w 9808598"/>
              <a:gd name="connsiteY2" fmla="*/ 1405076 h 1405076"/>
              <a:gd name="connsiteX0" fmla="*/ 9874681 w 10475152"/>
              <a:gd name="connsiteY0" fmla="*/ 1131729 h 1469895"/>
              <a:gd name="connsiteX1" fmla="*/ 9357342 w 10475152"/>
              <a:gd name="connsiteY1" fmla="*/ 183578 h 1469895"/>
              <a:gd name="connsiteX2" fmla="*/ 1660007 w 10475152"/>
              <a:gd name="connsiteY2" fmla="*/ 1469895 h 1469895"/>
              <a:gd name="connsiteX0" fmla="*/ 9874681 w 10750807"/>
              <a:gd name="connsiteY0" fmla="*/ 1131729 h 1469895"/>
              <a:gd name="connsiteX1" fmla="*/ 9357342 w 10750807"/>
              <a:gd name="connsiteY1" fmla="*/ 183578 h 1469895"/>
              <a:gd name="connsiteX2" fmla="*/ 1660007 w 10750807"/>
              <a:gd name="connsiteY2" fmla="*/ 1469895 h 1469895"/>
              <a:gd name="connsiteX0" fmla="*/ 9873443 w 10756158"/>
              <a:gd name="connsiteY0" fmla="*/ 1163504 h 1501670"/>
              <a:gd name="connsiteX1" fmla="*/ 9367832 w 10756158"/>
              <a:gd name="connsiteY1" fmla="*/ 173275 h 1501670"/>
              <a:gd name="connsiteX2" fmla="*/ 1658769 w 10756158"/>
              <a:gd name="connsiteY2" fmla="*/ 1501670 h 1501670"/>
              <a:gd name="connsiteX0" fmla="*/ 9837596 w 10571882"/>
              <a:gd name="connsiteY0" fmla="*/ 1156040 h 1494206"/>
              <a:gd name="connsiteX1" fmla="*/ 9331985 w 10571882"/>
              <a:gd name="connsiteY1" fmla="*/ 165811 h 1494206"/>
              <a:gd name="connsiteX2" fmla="*/ 1622922 w 10571882"/>
              <a:gd name="connsiteY2" fmla="*/ 1494206 h 1494206"/>
              <a:gd name="connsiteX0" fmla="*/ 10394599 w 10973239"/>
              <a:gd name="connsiteY0" fmla="*/ 1082980 h 1193927"/>
              <a:gd name="connsiteX1" fmla="*/ 9888988 w 10973239"/>
              <a:gd name="connsiteY1" fmla="*/ 92751 h 1193927"/>
              <a:gd name="connsiteX2" fmla="*/ 1523112 w 10973239"/>
              <a:gd name="connsiteY2" fmla="*/ 1193927 h 1193927"/>
              <a:gd name="connsiteX0" fmla="*/ 9477046 w 10055686"/>
              <a:gd name="connsiteY0" fmla="*/ 990484 h 1101431"/>
              <a:gd name="connsiteX1" fmla="*/ 8971435 w 10055686"/>
              <a:gd name="connsiteY1" fmla="*/ 255 h 1101431"/>
              <a:gd name="connsiteX2" fmla="*/ 605559 w 10055686"/>
              <a:gd name="connsiteY2" fmla="*/ 1101431 h 1101431"/>
              <a:gd name="connsiteX0" fmla="*/ 9472037 w 10050677"/>
              <a:gd name="connsiteY0" fmla="*/ 1001575 h 1112522"/>
              <a:gd name="connsiteX1" fmla="*/ 8966426 w 10050677"/>
              <a:gd name="connsiteY1" fmla="*/ 11346 h 1112522"/>
              <a:gd name="connsiteX2" fmla="*/ 600550 w 10050677"/>
              <a:gd name="connsiteY2" fmla="*/ 1112522 h 1112522"/>
              <a:gd name="connsiteX0" fmla="*/ 9475919 w 10084104"/>
              <a:gd name="connsiteY0" fmla="*/ 1032694 h 1143641"/>
              <a:gd name="connsiteX1" fmla="*/ 8970308 w 10084104"/>
              <a:gd name="connsiteY1" fmla="*/ 42465 h 1143641"/>
              <a:gd name="connsiteX2" fmla="*/ 604432 w 10084104"/>
              <a:gd name="connsiteY2" fmla="*/ 1143641 h 1143641"/>
              <a:gd name="connsiteX0" fmla="*/ 9478272 w 10104511"/>
              <a:gd name="connsiteY0" fmla="*/ 1048366 h 1159313"/>
              <a:gd name="connsiteX1" fmla="*/ 8972661 w 10104511"/>
              <a:gd name="connsiteY1" fmla="*/ 58137 h 1159313"/>
              <a:gd name="connsiteX2" fmla="*/ 606785 w 10104511"/>
              <a:gd name="connsiteY2" fmla="*/ 1159313 h 1159313"/>
              <a:gd name="connsiteX0" fmla="*/ 9509617 w 10379842"/>
              <a:gd name="connsiteY0" fmla="*/ 1148292 h 1259239"/>
              <a:gd name="connsiteX1" fmla="*/ 9004006 w 10379842"/>
              <a:gd name="connsiteY1" fmla="*/ 158063 h 1259239"/>
              <a:gd name="connsiteX2" fmla="*/ 638130 w 10379842"/>
              <a:gd name="connsiteY2" fmla="*/ 1259239 h 1259239"/>
              <a:gd name="connsiteX0" fmla="*/ 9318386 w 9960768"/>
              <a:gd name="connsiteY0" fmla="*/ 1001576 h 1112523"/>
              <a:gd name="connsiteX1" fmla="*/ 8965248 w 9960768"/>
              <a:gd name="connsiteY1" fmla="*/ 11347 h 1112523"/>
              <a:gd name="connsiteX2" fmla="*/ 599372 w 9960768"/>
              <a:gd name="connsiteY2" fmla="*/ 1112523 h 1112523"/>
              <a:gd name="connsiteX0" fmla="*/ 9321109 w 9985704"/>
              <a:gd name="connsiteY0" fmla="*/ 1127088 h 1238035"/>
              <a:gd name="connsiteX1" fmla="*/ 8967971 w 9985704"/>
              <a:gd name="connsiteY1" fmla="*/ 136859 h 1238035"/>
              <a:gd name="connsiteX2" fmla="*/ 602095 w 9985704"/>
              <a:gd name="connsiteY2" fmla="*/ 1238035 h 1238035"/>
              <a:gd name="connsiteX0" fmla="*/ 9326535 w 9936965"/>
              <a:gd name="connsiteY0" fmla="*/ 1091454 h 1202401"/>
              <a:gd name="connsiteX1" fmla="*/ 8863779 w 9936965"/>
              <a:gd name="connsiteY1" fmla="*/ 147571 h 1202401"/>
              <a:gd name="connsiteX2" fmla="*/ 607521 w 9936965"/>
              <a:gd name="connsiteY2" fmla="*/ 1202401 h 1202401"/>
              <a:gd name="connsiteX0" fmla="*/ 9318814 w 10007847"/>
              <a:gd name="connsiteY0" fmla="*/ 1082702 h 1193649"/>
              <a:gd name="connsiteX1" fmla="*/ 9012657 w 10007847"/>
              <a:gd name="connsiteY1" fmla="*/ 150405 h 1193649"/>
              <a:gd name="connsiteX2" fmla="*/ 599800 w 10007847"/>
              <a:gd name="connsiteY2" fmla="*/ 1193649 h 1193649"/>
              <a:gd name="connsiteX0" fmla="*/ 8771190 w 9460223"/>
              <a:gd name="connsiteY0" fmla="*/ 1040157 h 1151104"/>
              <a:gd name="connsiteX1" fmla="*/ 8465033 w 9460223"/>
              <a:gd name="connsiteY1" fmla="*/ 107860 h 1151104"/>
              <a:gd name="connsiteX2" fmla="*/ 897183 w 9460223"/>
              <a:gd name="connsiteY2" fmla="*/ 136190 h 1151104"/>
              <a:gd name="connsiteX3" fmla="*/ 52176 w 9460223"/>
              <a:gd name="connsiteY3" fmla="*/ 1151104 h 1151104"/>
              <a:gd name="connsiteX0" fmla="*/ 9083159 w 9772192"/>
              <a:gd name="connsiteY0" fmla="*/ 1040157 h 1151104"/>
              <a:gd name="connsiteX1" fmla="*/ 8777002 w 9772192"/>
              <a:gd name="connsiteY1" fmla="*/ 107860 h 1151104"/>
              <a:gd name="connsiteX2" fmla="*/ 1209152 w 9772192"/>
              <a:gd name="connsiteY2" fmla="*/ 136190 h 1151104"/>
              <a:gd name="connsiteX3" fmla="*/ 364145 w 9772192"/>
              <a:gd name="connsiteY3" fmla="*/ 1151104 h 1151104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098730 w 9787763"/>
              <a:gd name="connsiteY0" fmla="*/ 1031326 h 1142273"/>
              <a:gd name="connsiteX1" fmla="*/ 8792573 w 9787763"/>
              <a:gd name="connsiteY1" fmla="*/ 99029 h 1142273"/>
              <a:gd name="connsiteX2" fmla="*/ 1178722 w 9787763"/>
              <a:gd name="connsiteY2" fmla="*/ 227293 h 1142273"/>
              <a:gd name="connsiteX3" fmla="*/ 379716 w 9787763"/>
              <a:gd name="connsiteY3" fmla="*/ 1142273 h 1142273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132559 w 9821592"/>
              <a:gd name="connsiteY0" fmla="*/ 1041919 h 1152866"/>
              <a:gd name="connsiteX1" fmla="*/ 8826402 w 9821592"/>
              <a:gd name="connsiteY1" fmla="*/ 109622 h 1152866"/>
              <a:gd name="connsiteX2" fmla="*/ 1212551 w 9821592"/>
              <a:gd name="connsiteY2" fmla="*/ 237886 h 1152866"/>
              <a:gd name="connsiteX3" fmla="*/ 413545 w 9821592"/>
              <a:gd name="connsiteY3" fmla="*/ 1152866 h 1152866"/>
              <a:gd name="connsiteX0" fmla="*/ 9211358 w 9900391"/>
              <a:gd name="connsiteY0" fmla="*/ 1041919 h 1152866"/>
              <a:gd name="connsiteX1" fmla="*/ 8905201 w 9900391"/>
              <a:gd name="connsiteY1" fmla="*/ 109622 h 1152866"/>
              <a:gd name="connsiteX2" fmla="*/ 1291350 w 9900391"/>
              <a:gd name="connsiteY2" fmla="*/ 237886 h 1152866"/>
              <a:gd name="connsiteX3" fmla="*/ 492344 w 9900391"/>
              <a:gd name="connsiteY3" fmla="*/ 1152866 h 1152866"/>
              <a:gd name="connsiteX0" fmla="*/ 9051356 w 9828890"/>
              <a:gd name="connsiteY0" fmla="*/ 1053505 h 1152866"/>
              <a:gd name="connsiteX1" fmla="*/ 8905201 w 9828890"/>
              <a:gd name="connsiteY1" fmla="*/ 109622 h 1152866"/>
              <a:gd name="connsiteX2" fmla="*/ 1291350 w 9828890"/>
              <a:gd name="connsiteY2" fmla="*/ 237886 h 1152866"/>
              <a:gd name="connsiteX3" fmla="*/ 492344 w 9828890"/>
              <a:gd name="connsiteY3" fmla="*/ 1152866 h 1152866"/>
              <a:gd name="connsiteX0" fmla="*/ 9023174 w 9857524"/>
              <a:gd name="connsiteY0" fmla="*/ 965656 h 1065017"/>
              <a:gd name="connsiteX1" fmla="*/ 8973021 w 9857524"/>
              <a:gd name="connsiteY1" fmla="*/ 91292 h 1065017"/>
              <a:gd name="connsiteX2" fmla="*/ 1263168 w 9857524"/>
              <a:gd name="connsiteY2" fmla="*/ 150037 h 1065017"/>
              <a:gd name="connsiteX3" fmla="*/ 464162 w 9857524"/>
              <a:gd name="connsiteY3" fmla="*/ 1065017 h 1065017"/>
              <a:gd name="connsiteX0" fmla="*/ 9023174 w 9857524"/>
              <a:gd name="connsiteY0" fmla="*/ 1056438 h 1155799"/>
              <a:gd name="connsiteX1" fmla="*/ 8973021 w 9857524"/>
              <a:gd name="connsiteY1" fmla="*/ 182074 h 1155799"/>
              <a:gd name="connsiteX2" fmla="*/ 1263168 w 9857524"/>
              <a:gd name="connsiteY2" fmla="*/ 240819 h 1155799"/>
              <a:gd name="connsiteX3" fmla="*/ 464162 w 9857524"/>
              <a:gd name="connsiteY3" fmla="*/ 1155799 h 1155799"/>
              <a:gd name="connsiteX0" fmla="*/ 9023174 w 9847683"/>
              <a:gd name="connsiteY0" fmla="*/ 1056438 h 1155799"/>
              <a:gd name="connsiteX1" fmla="*/ 8973021 w 9847683"/>
              <a:gd name="connsiteY1" fmla="*/ 182074 h 1155799"/>
              <a:gd name="connsiteX2" fmla="*/ 1263168 w 9847683"/>
              <a:gd name="connsiteY2" fmla="*/ 240819 h 1155799"/>
              <a:gd name="connsiteX3" fmla="*/ 464162 w 9847683"/>
              <a:gd name="connsiteY3" fmla="*/ 1155799 h 1155799"/>
              <a:gd name="connsiteX0" fmla="*/ 9155059 w 9921701"/>
              <a:gd name="connsiteY0" fmla="*/ 944764 h 1044125"/>
              <a:gd name="connsiteX1" fmla="*/ 9104906 w 9921701"/>
              <a:gd name="connsiteY1" fmla="*/ 70400 h 1044125"/>
              <a:gd name="connsiteX2" fmla="*/ 1059048 w 9921701"/>
              <a:gd name="connsiteY2" fmla="*/ 163905 h 1044125"/>
              <a:gd name="connsiteX3" fmla="*/ 596047 w 9921701"/>
              <a:gd name="connsiteY3" fmla="*/ 1044125 h 1044125"/>
              <a:gd name="connsiteX0" fmla="*/ 9143962 w 9910604"/>
              <a:gd name="connsiteY0" fmla="*/ 972986 h 1072347"/>
              <a:gd name="connsiteX1" fmla="*/ 9093809 w 9910604"/>
              <a:gd name="connsiteY1" fmla="*/ 98622 h 1072347"/>
              <a:gd name="connsiteX2" fmla="*/ 1047951 w 9910604"/>
              <a:gd name="connsiteY2" fmla="*/ 192127 h 1072347"/>
              <a:gd name="connsiteX3" fmla="*/ 584950 w 9910604"/>
              <a:gd name="connsiteY3" fmla="*/ 1072347 h 1072347"/>
              <a:gd name="connsiteX0" fmla="*/ 9143962 w 9743473"/>
              <a:gd name="connsiteY0" fmla="*/ 987181 h 1086542"/>
              <a:gd name="connsiteX1" fmla="*/ 9093809 w 9743473"/>
              <a:gd name="connsiteY1" fmla="*/ 112817 h 1086542"/>
              <a:gd name="connsiteX2" fmla="*/ 1047951 w 9743473"/>
              <a:gd name="connsiteY2" fmla="*/ 206322 h 1086542"/>
              <a:gd name="connsiteX3" fmla="*/ 584950 w 9743473"/>
              <a:gd name="connsiteY3" fmla="*/ 1086542 h 1086542"/>
              <a:gd name="connsiteX0" fmla="*/ 9143962 w 9665617"/>
              <a:gd name="connsiteY0" fmla="*/ 987181 h 1086542"/>
              <a:gd name="connsiteX1" fmla="*/ 9093809 w 9665617"/>
              <a:gd name="connsiteY1" fmla="*/ 112817 h 1086542"/>
              <a:gd name="connsiteX2" fmla="*/ 1047951 w 9665617"/>
              <a:gd name="connsiteY2" fmla="*/ 206322 h 1086542"/>
              <a:gd name="connsiteX3" fmla="*/ 584950 w 9665617"/>
              <a:gd name="connsiteY3" fmla="*/ 1086542 h 1086542"/>
              <a:gd name="connsiteX0" fmla="*/ 9143962 w 9902532"/>
              <a:gd name="connsiteY0" fmla="*/ 1056212 h 1155573"/>
              <a:gd name="connsiteX1" fmla="*/ 9093809 w 9902532"/>
              <a:gd name="connsiteY1" fmla="*/ 181848 h 1155573"/>
              <a:gd name="connsiteX2" fmla="*/ 1047951 w 9902532"/>
              <a:gd name="connsiteY2" fmla="*/ 275353 h 1155573"/>
              <a:gd name="connsiteX3" fmla="*/ 584950 w 9902532"/>
              <a:gd name="connsiteY3" fmla="*/ 1155573 h 1155573"/>
              <a:gd name="connsiteX0" fmla="*/ 9158871 w 9857949"/>
              <a:gd name="connsiteY0" fmla="*/ 1026799 h 1126160"/>
              <a:gd name="connsiteX1" fmla="*/ 9108718 w 9857949"/>
              <a:gd name="connsiteY1" fmla="*/ 152435 h 1126160"/>
              <a:gd name="connsiteX2" fmla="*/ 1029715 w 9857949"/>
              <a:gd name="connsiteY2" fmla="*/ 153247 h 1126160"/>
              <a:gd name="connsiteX3" fmla="*/ 599859 w 9857949"/>
              <a:gd name="connsiteY3" fmla="*/ 1126160 h 1126160"/>
              <a:gd name="connsiteX0" fmla="*/ 9004676 w 9703756"/>
              <a:gd name="connsiteY0" fmla="*/ 1026799 h 1068227"/>
              <a:gd name="connsiteX1" fmla="*/ 8954523 w 9703756"/>
              <a:gd name="connsiteY1" fmla="*/ 152435 h 1068227"/>
              <a:gd name="connsiteX2" fmla="*/ 875520 w 9703756"/>
              <a:gd name="connsiteY2" fmla="*/ 153247 h 1068227"/>
              <a:gd name="connsiteX3" fmla="*/ 760530 w 9703756"/>
              <a:gd name="connsiteY3" fmla="*/ 1068227 h 1068227"/>
              <a:gd name="connsiteX0" fmla="*/ 9004676 w 9703755"/>
              <a:gd name="connsiteY0" fmla="*/ 1063279 h 1104707"/>
              <a:gd name="connsiteX1" fmla="*/ 8954523 w 9703755"/>
              <a:gd name="connsiteY1" fmla="*/ 188915 h 1104707"/>
              <a:gd name="connsiteX2" fmla="*/ 875520 w 9703755"/>
              <a:gd name="connsiteY2" fmla="*/ 189727 h 1104707"/>
              <a:gd name="connsiteX3" fmla="*/ 760530 w 9703755"/>
              <a:gd name="connsiteY3" fmla="*/ 1104707 h 1104707"/>
              <a:gd name="connsiteX0" fmla="*/ 9010340 w 9709419"/>
              <a:gd name="connsiteY0" fmla="*/ 1063279 h 1104707"/>
              <a:gd name="connsiteX1" fmla="*/ 8960187 w 9709419"/>
              <a:gd name="connsiteY1" fmla="*/ 188915 h 1104707"/>
              <a:gd name="connsiteX2" fmla="*/ 881184 w 9709419"/>
              <a:gd name="connsiteY2" fmla="*/ 189727 h 1104707"/>
              <a:gd name="connsiteX3" fmla="*/ 766194 w 9709419"/>
              <a:gd name="connsiteY3" fmla="*/ 1104707 h 1104707"/>
              <a:gd name="connsiteX0" fmla="*/ 9010340 w 9729435"/>
              <a:gd name="connsiteY0" fmla="*/ 1063279 h 1104707"/>
              <a:gd name="connsiteX1" fmla="*/ 8960187 w 9729435"/>
              <a:gd name="connsiteY1" fmla="*/ 188915 h 1104707"/>
              <a:gd name="connsiteX2" fmla="*/ 881184 w 9729435"/>
              <a:gd name="connsiteY2" fmla="*/ 189727 h 1104707"/>
              <a:gd name="connsiteX3" fmla="*/ 766194 w 9729435"/>
              <a:gd name="connsiteY3" fmla="*/ 1104707 h 1104707"/>
              <a:gd name="connsiteX0" fmla="*/ 9010340 w 9666528"/>
              <a:gd name="connsiteY0" fmla="*/ 1080968 h 1122396"/>
              <a:gd name="connsiteX1" fmla="*/ 8960187 w 9666528"/>
              <a:gd name="connsiteY1" fmla="*/ 206604 h 1122396"/>
              <a:gd name="connsiteX2" fmla="*/ 881184 w 9666528"/>
              <a:gd name="connsiteY2" fmla="*/ 207416 h 1122396"/>
              <a:gd name="connsiteX3" fmla="*/ 766194 w 9666528"/>
              <a:gd name="connsiteY3" fmla="*/ 1122396 h 1122396"/>
              <a:gd name="connsiteX0" fmla="*/ 9010340 w 9749163"/>
              <a:gd name="connsiteY0" fmla="*/ 1080968 h 1122396"/>
              <a:gd name="connsiteX1" fmla="*/ 8960187 w 9749163"/>
              <a:gd name="connsiteY1" fmla="*/ 206604 h 1122396"/>
              <a:gd name="connsiteX2" fmla="*/ 881184 w 9749163"/>
              <a:gd name="connsiteY2" fmla="*/ 207416 h 1122396"/>
              <a:gd name="connsiteX3" fmla="*/ 766194 w 9749163"/>
              <a:gd name="connsiteY3" fmla="*/ 1122396 h 1122396"/>
              <a:gd name="connsiteX0" fmla="*/ 9010340 w 9772444"/>
              <a:gd name="connsiteY0" fmla="*/ 1080968 h 1122396"/>
              <a:gd name="connsiteX1" fmla="*/ 8960187 w 9772444"/>
              <a:gd name="connsiteY1" fmla="*/ 206604 h 1122396"/>
              <a:gd name="connsiteX2" fmla="*/ 881184 w 9772444"/>
              <a:gd name="connsiteY2" fmla="*/ 207416 h 1122396"/>
              <a:gd name="connsiteX3" fmla="*/ 766194 w 9772444"/>
              <a:gd name="connsiteY3" fmla="*/ 1122396 h 11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2444" h="1122396">
                <a:moveTo>
                  <a:pt x="9010340" y="1080968"/>
                </a:moveTo>
                <a:cubicBezTo>
                  <a:pt x="9898162" y="975184"/>
                  <a:pt x="10165900" y="502821"/>
                  <a:pt x="8960187" y="206604"/>
                </a:cubicBezTo>
                <a:cubicBezTo>
                  <a:pt x="7754474" y="-89613"/>
                  <a:pt x="2267327" y="-47564"/>
                  <a:pt x="881184" y="207416"/>
                </a:cubicBezTo>
                <a:cubicBezTo>
                  <a:pt x="-504959" y="462396"/>
                  <a:pt x="-29561" y="930795"/>
                  <a:pt x="766194" y="1122396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Arrow Connector 156"/>
          <p:cNvCxnSpPr>
            <a:endCxn id="140" idx="1"/>
          </p:cNvCxnSpPr>
          <p:nvPr/>
        </p:nvCxnSpPr>
        <p:spPr>
          <a:xfrm>
            <a:off x="4743850" y="3096612"/>
            <a:ext cx="68830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3" name="Group 12"/>
          <p:cNvGrpSpPr/>
          <p:nvPr/>
        </p:nvGrpSpPr>
        <p:grpSpPr>
          <a:xfrm>
            <a:off x="5970805" y="3328822"/>
            <a:ext cx="1278506" cy="571822"/>
            <a:chOff x="5970805" y="3042881"/>
            <a:chExt cx="1278506" cy="720346"/>
          </a:xfrm>
        </p:grpSpPr>
        <p:cxnSp>
          <p:nvCxnSpPr>
            <p:cNvPr id="101" name="Straight Arrow Connector 100"/>
            <p:cNvCxnSpPr/>
            <p:nvPr/>
          </p:nvCxnSpPr>
          <p:spPr>
            <a:xfrm flipH="1">
              <a:off x="7000037" y="3042881"/>
              <a:ext cx="249274" cy="720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2" name="Straight Arrow Connector 101"/>
            <p:cNvCxnSpPr/>
            <p:nvPr/>
          </p:nvCxnSpPr>
          <p:spPr>
            <a:xfrm>
              <a:off x="5970805" y="3042882"/>
              <a:ext cx="249274" cy="7203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40" name="Rectangle 139"/>
          <p:cNvSpPr/>
          <p:nvPr/>
        </p:nvSpPr>
        <p:spPr>
          <a:xfrm>
            <a:off x="5432151" y="2866998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Value Opportunity</a:t>
            </a:r>
            <a:endParaRPr lang="en-US" sz="1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710657" y="2866997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System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888667" y="3828580"/>
            <a:ext cx="1414556" cy="78453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9587" y="3822661"/>
            <a:ext cx="1618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Apply SE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endParaRPr lang="en-US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4409507" y="4576105"/>
            <a:ext cx="290597" cy="496521"/>
            <a:chOff x="8367382" y="4241787"/>
            <a:chExt cx="290597" cy="496521"/>
          </a:xfrm>
        </p:grpSpPr>
        <p:sp>
          <p:nvSpPr>
            <p:cNvPr id="159" name="Oval 158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0" name="Straight Arrow Connector 159"/>
            <p:cNvCxnSpPr>
              <a:stCxn id="159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164" name="Rectangle 163"/>
          <p:cNvSpPr/>
          <p:nvPr/>
        </p:nvSpPr>
        <p:spPr>
          <a:xfrm>
            <a:off x="4047296" y="4300428"/>
            <a:ext cx="1015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3544883" y="4336143"/>
            <a:ext cx="760417" cy="4189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" name="Oval 81"/>
          <p:cNvSpPr/>
          <p:nvPr/>
        </p:nvSpPr>
        <p:spPr bwMode="auto">
          <a:xfrm rot="18618880" flipH="1">
            <a:off x="2698264" y="3580031"/>
            <a:ext cx="1157382" cy="2119169"/>
          </a:xfrm>
          <a:prstGeom prst="ellips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3706560" y="5367868"/>
            <a:ext cx="350102" cy="3525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1</a:t>
            </a:r>
            <a:endParaRPr lang="en-US" sz="1800" baseline="0" dirty="0" smtClean="0">
              <a:solidFill>
                <a:srgbClr val="00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71088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MBSE Based on Novel Enabling Technologies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Primary SE Activities: Work with Information and Knowledge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079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Collect and store </a:t>
            </a:r>
            <a:r>
              <a:rPr lang="en-US" dirty="0" smtClean="0"/>
              <a:t>information</a:t>
            </a:r>
            <a:endParaRPr lang="en-US" sz="1000" dirty="0" smtClean="0"/>
          </a:p>
          <a:p>
            <a:pPr lvl="4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Express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information and </a:t>
            </a:r>
            <a:r>
              <a:rPr lang="en-US" dirty="0" smtClean="0">
                <a:sym typeface="Wingdings" pitchFamily="2" charset="2"/>
              </a:rPr>
              <a:t>knowledge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formally</a:t>
            </a:r>
            <a:endParaRPr lang="en-US" sz="1400" dirty="0" smtClean="0">
              <a:sym typeface="Wingdings" pitchFamily="2" charset="2"/>
            </a:endParaRPr>
          </a:p>
          <a:p>
            <a:pPr lvl="4"/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Create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new </a:t>
            </a:r>
            <a:r>
              <a:rPr lang="en-US" dirty="0" smtClean="0">
                <a:sym typeface="Wingdings" pitchFamily="2" charset="2"/>
              </a:rPr>
              <a:t>information and knowledge</a:t>
            </a:r>
            <a:endParaRPr lang="en-US" sz="1400" dirty="0" smtClean="0">
              <a:sym typeface="Wingdings" pitchFamily="2" charset="2"/>
            </a:endParaRPr>
          </a:p>
          <a:p>
            <a:pPr lvl="4"/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Share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and manage </a:t>
            </a:r>
            <a:r>
              <a:rPr lang="en-US" dirty="0" smtClean="0">
                <a:sym typeface="Wingdings" pitchFamily="2" charset="2"/>
              </a:rPr>
              <a:t>information and knowledge</a:t>
            </a:r>
            <a:endParaRPr lang="en-US" sz="1400" dirty="0" smtClean="0">
              <a:sym typeface="Wingdings" pitchFamily="2" charset="2"/>
            </a:endParaRPr>
          </a:p>
          <a:p>
            <a:pPr lvl="4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Process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information and </a:t>
            </a:r>
            <a:r>
              <a:rPr lang="en-US" dirty="0" smtClean="0">
                <a:sym typeface="Wingdings" pitchFamily="2" charset="2"/>
              </a:rPr>
              <a:t>knowledge</a:t>
            </a:r>
            <a:endParaRPr lang="en-US" sz="1100" dirty="0" smtClean="0">
              <a:sym typeface="Wingdings" pitchFamily="2" charset="2"/>
            </a:endParaRPr>
          </a:p>
          <a:p>
            <a:pPr lvl="4"/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Access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information and </a:t>
            </a:r>
            <a:r>
              <a:rPr lang="en-US" dirty="0" smtClean="0">
                <a:sym typeface="Wingdings" pitchFamily="2" charset="2"/>
              </a:rPr>
              <a:t>knowledge</a:t>
            </a:r>
            <a:endParaRPr lang="en-US" sz="1400" dirty="0" smtClean="0">
              <a:sym typeface="Wingdings" pitchFamily="2" charset="2"/>
            </a:endParaRPr>
          </a:p>
          <a:p>
            <a:pPr lvl="4"/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Interpret </a:t>
            </a:r>
            <a:r>
              <a:rPr lang="en-US" dirty="0" smtClean="0">
                <a:sym typeface="Wingdings" pitchFamily="2" charset="2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7139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6" t="53333" r="85336" b="41256"/>
          <a:stretch/>
        </p:blipFill>
        <p:spPr bwMode="auto">
          <a:xfrm>
            <a:off x="6626" y="25154"/>
            <a:ext cx="9137374" cy="685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380999" y="1479531"/>
            <a:ext cx="3737112" cy="923330"/>
          </a:xfrm>
          <a:prstGeom prst="accentCallout1">
            <a:avLst>
              <a:gd name="adj1" fmla="val 49505"/>
              <a:gd name="adj2" fmla="val -118"/>
              <a:gd name="adj3" fmla="val -6052"/>
              <a:gd name="adj4" fmla="val -2661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72777"/>
                </a:solidFill>
                <a:latin typeface="Arial"/>
              </a:rPr>
              <a:t>Cloud-based high performance computing support high fidelity system simulation</a:t>
            </a:r>
            <a:endParaRPr lang="en-US" sz="1800" dirty="0">
              <a:solidFill>
                <a:srgbClr val="272777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28600" y="2971443"/>
            <a:ext cx="3889512" cy="923330"/>
          </a:xfrm>
          <a:prstGeom prst="accentCallout1">
            <a:avLst>
              <a:gd name="adj1" fmla="val 67959"/>
              <a:gd name="adj2" fmla="val 198"/>
              <a:gd name="adj3" fmla="val 26384"/>
              <a:gd name="adj4" fmla="val -2348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72777"/>
                </a:solidFill>
                <a:latin typeface="Arial"/>
              </a:rPr>
              <a:t>Advanced search </a:t>
            </a:r>
            <a:r>
              <a:rPr lang="en-US" sz="1800" dirty="0" smtClean="0">
                <a:solidFill>
                  <a:srgbClr val="272777"/>
                </a:solidFill>
                <a:latin typeface="Arial"/>
              </a:rPr>
              <a:t>query, and analytical </a:t>
            </a:r>
            <a:r>
              <a:rPr lang="en-US" sz="1800" dirty="0">
                <a:solidFill>
                  <a:srgbClr val="272777"/>
                </a:solidFill>
                <a:latin typeface="Arial"/>
              </a:rPr>
              <a:t>methods </a:t>
            </a:r>
            <a:r>
              <a:rPr lang="en-US" sz="1800" dirty="0" smtClean="0">
                <a:solidFill>
                  <a:srgbClr val="272777"/>
                </a:solidFill>
                <a:latin typeface="Arial"/>
              </a:rPr>
              <a:t>support </a:t>
            </a:r>
            <a:r>
              <a:rPr lang="en-US" sz="1800" dirty="0">
                <a:solidFill>
                  <a:srgbClr val="272777"/>
                </a:solidFill>
                <a:latin typeface="Arial"/>
              </a:rPr>
              <a:t>reasoning about systems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-76200" y="4463355"/>
            <a:ext cx="4194313" cy="646331"/>
          </a:xfrm>
          <a:prstGeom prst="accentCallout1">
            <a:avLst>
              <a:gd name="adj1" fmla="val 20800"/>
              <a:gd name="adj2" fmla="val 198"/>
              <a:gd name="adj3" fmla="val 63803"/>
              <a:gd name="adj4" fmla="val -2954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72777"/>
                </a:solidFill>
                <a:latin typeface="Arial"/>
              </a:rPr>
              <a:t>Immersive technologies </a:t>
            </a:r>
            <a:r>
              <a:rPr lang="en-US" sz="1800" dirty="0" smtClean="0">
                <a:solidFill>
                  <a:srgbClr val="272777"/>
                </a:solidFill>
                <a:latin typeface="Arial"/>
              </a:rPr>
              <a:t>support </a:t>
            </a:r>
            <a:br>
              <a:rPr lang="en-US" sz="1800" dirty="0" smtClean="0">
                <a:solidFill>
                  <a:srgbClr val="272777"/>
                </a:solidFill>
                <a:latin typeface="Arial"/>
              </a:rPr>
            </a:br>
            <a:r>
              <a:rPr lang="en-US" sz="1800" dirty="0" smtClean="0">
                <a:solidFill>
                  <a:srgbClr val="272777"/>
                </a:solidFill>
                <a:latin typeface="Arial"/>
              </a:rPr>
              <a:t>data </a:t>
            </a:r>
            <a:r>
              <a:rPr lang="en-US" sz="1800" dirty="0">
                <a:solidFill>
                  <a:srgbClr val="272777"/>
                </a:solidFill>
                <a:latin typeface="Arial"/>
              </a:rPr>
              <a:t>visualization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-76200" y="5678269"/>
            <a:ext cx="4194313" cy="646331"/>
          </a:xfrm>
          <a:prstGeom prst="accentCallout1">
            <a:avLst>
              <a:gd name="adj1" fmla="val 72059"/>
              <a:gd name="adj2" fmla="val 198"/>
              <a:gd name="adj3" fmla="val 112499"/>
              <a:gd name="adj4" fmla="val -2063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272777"/>
                </a:solidFill>
                <a:latin typeface="Arial"/>
              </a:rPr>
              <a:t>Net-enabled tools </a:t>
            </a:r>
            <a:r>
              <a:rPr lang="en-US" sz="1800" dirty="0">
                <a:solidFill>
                  <a:srgbClr val="272777"/>
                </a:solidFill>
                <a:latin typeface="Arial"/>
              </a:rPr>
              <a:t/>
            </a:r>
            <a:br>
              <a:rPr lang="en-US" sz="1800" dirty="0">
                <a:solidFill>
                  <a:srgbClr val="272777"/>
                </a:solidFill>
                <a:latin typeface="Arial"/>
              </a:rPr>
            </a:br>
            <a:r>
              <a:rPr lang="en-US" sz="1800" dirty="0" smtClean="0">
                <a:solidFill>
                  <a:srgbClr val="272777"/>
                </a:solidFill>
                <a:latin typeface="Arial"/>
              </a:rPr>
              <a:t>support collaboration</a:t>
            </a:r>
            <a:endParaRPr lang="en-US" sz="1800" dirty="0">
              <a:solidFill>
                <a:srgbClr val="272777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EF4A-E622-4B48-9AEF-581D1624360F}" type="slidenum">
              <a:rPr/>
              <a:pPr/>
              <a:t>14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0" y="1128690"/>
            <a:ext cx="4074751" cy="5576910"/>
            <a:chOff x="5410201" y="535590"/>
            <a:chExt cx="3617550" cy="4951162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015" t="72985" r="10743" b="8744"/>
            <a:stretch/>
          </p:blipFill>
          <p:spPr bwMode="auto">
            <a:xfrm>
              <a:off x="5410201" y="3117028"/>
              <a:ext cx="3617550" cy="104616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543" t="9072" r="10618" b="70270"/>
            <a:stretch/>
          </p:blipFill>
          <p:spPr bwMode="auto">
            <a:xfrm>
              <a:off x="5410201" y="535590"/>
              <a:ext cx="3617550" cy="114081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372" t="38333" r="13059" b="40347"/>
            <a:stretch/>
          </p:blipFill>
          <p:spPr bwMode="auto">
            <a:xfrm>
              <a:off x="5410201" y="1780406"/>
              <a:ext cx="3617550" cy="1232616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1" y="4267200"/>
              <a:ext cx="3617550" cy="121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-2" y="-16933"/>
            <a:ext cx="9144002" cy="11599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/>
            <a:endParaRPr lang="en-US" sz="2400" kern="0" dirty="0" smtClean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5" t="6847" r="2866" b="6584"/>
          <a:stretch/>
        </p:blipFill>
        <p:spPr bwMode="auto">
          <a:xfrm>
            <a:off x="1" y="-43868"/>
            <a:ext cx="3783495" cy="89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496" y="267661"/>
            <a:ext cx="5360503" cy="799139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Leveraging Technology for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Systems Engineering Tools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459" y="851691"/>
            <a:ext cx="2482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(Source: SE Vision 2025)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751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prstClr val="black"/>
                </a:solidFill>
              </a:rPr>
              <a:t>MBSE Based on </a:t>
            </a:r>
            <a:r>
              <a:rPr lang="en-US" sz="3000" dirty="0">
                <a:solidFill>
                  <a:prstClr val="black"/>
                </a:solidFill>
              </a:rPr>
              <a:t>Novel Enabling Technologies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9999FF">
                    <a:lumMod val="50000"/>
                  </a:srgbClr>
                </a:solidFill>
              </a:rPr>
              <a:t>Some Research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 Integration – Inconsistency Management</a:t>
            </a:r>
          </a:p>
          <a:p>
            <a:pPr lvl="1"/>
            <a:r>
              <a:rPr lang="en-US" dirty="0" smtClean="0"/>
              <a:t>Avoiding and resolving inconsistencies in federated models</a:t>
            </a:r>
          </a:p>
          <a:p>
            <a:pPr lvl="4"/>
            <a:endParaRPr lang="en-US" dirty="0" smtClean="0"/>
          </a:p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Model-based formal verification</a:t>
            </a:r>
          </a:p>
          <a:p>
            <a:pPr lvl="1"/>
            <a:r>
              <a:rPr lang="en-US" dirty="0"/>
              <a:t>Computing with uncertain </a:t>
            </a:r>
            <a:r>
              <a:rPr lang="en-US" dirty="0" smtClean="0"/>
              <a:t>information</a:t>
            </a:r>
          </a:p>
          <a:p>
            <a:pPr lvl="4"/>
            <a:endParaRPr lang="en-US" dirty="0"/>
          </a:p>
          <a:p>
            <a:r>
              <a:rPr lang="en-US" dirty="0"/>
              <a:t>Big Data</a:t>
            </a:r>
          </a:p>
          <a:p>
            <a:pPr lvl="1"/>
            <a:r>
              <a:rPr lang="en-US" dirty="0"/>
              <a:t>Data-driven prediction </a:t>
            </a:r>
            <a:r>
              <a:rPr lang="en-US" dirty="0">
                <a:sym typeface="Wingdings" panose="05000000000000000000" pitchFamily="2" charset="2"/>
              </a:rPr>
              <a:t> b</a:t>
            </a:r>
            <a:r>
              <a:rPr lang="en-US" dirty="0"/>
              <a:t>etter, holistic system models </a:t>
            </a:r>
          </a:p>
          <a:p>
            <a:pPr lvl="1"/>
            <a:r>
              <a:rPr lang="en-US" dirty="0"/>
              <a:t>Mine the MBSE model </a:t>
            </a:r>
            <a:r>
              <a:rPr lang="en-US" dirty="0" smtClean="0"/>
              <a:t>repositories</a:t>
            </a:r>
          </a:p>
          <a:p>
            <a:pPr lvl="4"/>
            <a:endParaRPr lang="en-US" dirty="0"/>
          </a:p>
          <a:p>
            <a:r>
              <a:rPr lang="en-US" dirty="0" smtClean="0"/>
              <a:t>Visualization — but why stop there?</a:t>
            </a:r>
          </a:p>
          <a:p>
            <a:pPr lvl="1"/>
            <a:r>
              <a:rPr lang="en-US" dirty="0" smtClean="0"/>
              <a:t>Visual, auditory, tactile, olfactory,…, direct neural interface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671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prstClr val="black"/>
                </a:solidFill>
              </a:rPr>
              <a:t>MBSE Based on </a:t>
            </a:r>
            <a:r>
              <a:rPr lang="en-US" sz="3000" dirty="0">
                <a:solidFill>
                  <a:prstClr val="black"/>
                </a:solidFill>
              </a:rPr>
              <a:t>Novel Enabling Technologies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9999FF">
                    <a:lumMod val="50000"/>
                  </a:srgbClr>
                </a:solidFill>
              </a:rPr>
              <a:t>Some Research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 Integration – Inconsistency Management</a:t>
            </a:r>
          </a:p>
          <a:p>
            <a:pPr lvl="1"/>
            <a:r>
              <a:rPr lang="en-US" dirty="0" smtClean="0"/>
              <a:t>Avoiding and resolving inconsistencies in federated models</a:t>
            </a:r>
          </a:p>
          <a:p>
            <a:pPr lvl="4"/>
            <a:endParaRPr lang="en-US" dirty="0" smtClean="0"/>
          </a:p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Model-based formal verification</a:t>
            </a:r>
          </a:p>
          <a:p>
            <a:pPr lvl="1"/>
            <a:r>
              <a:rPr lang="en-US" dirty="0"/>
              <a:t>Computing with uncertain </a:t>
            </a:r>
            <a:r>
              <a:rPr lang="en-US" dirty="0" smtClean="0"/>
              <a:t>information</a:t>
            </a:r>
          </a:p>
          <a:p>
            <a:pPr lvl="4"/>
            <a:endParaRPr lang="en-US" dirty="0"/>
          </a:p>
          <a:p>
            <a:r>
              <a:rPr lang="en-US" dirty="0"/>
              <a:t>Big Data</a:t>
            </a:r>
          </a:p>
          <a:p>
            <a:pPr lvl="1"/>
            <a:r>
              <a:rPr lang="en-US" dirty="0"/>
              <a:t>Data-driven prediction </a:t>
            </a:r>
            <a:r>
              <a:rPr lang="en-US" dirty="0">
                <a:sym typeface="Wingdings" panose="05000000000000000000" pitchFamily="2" charset="2"/>
              </a:rPr>
              <a:t> b</a:t>
            </a:r>
            <a:r>
              <a:rPr lang="en-US" dirty="0"/>
              <a:t>etter, holistic system models </a:t>
            </a:r>
          </a:p>
          <a:p>
            <a:pPr lvl="1"/>
            <a:r>
              <a:rPr lang="en-US" dirty="0"/>
              <a:t>Mine the MBSE model </a:t>
            </a:r>
            <a:r>
              <a:rPr lang="en-US" dirty="0" smtClean="0"/>
              <a:t>repositories</a:t>
            </a:r>
          </a:p>
          <a:p>
            <a:pPr lvl="4"/>
            <a:endParaRPr lang="en-US" dirty="0"/>
          </a:p>
          <a:p>
            <a:r>
              <a:rPr lang="en-US" dirty="0" smtClean="0"/>
              <a:t>Visualization — but why stop there?</a:t>
            </a:r>
          </a:p>
          <a:p>
            <a:pPr lvl="1"/>
            <a:r>
              <a:rPr lang="en-US" dirty="0" smtClean="0"/>
              <a:t>Visual, auditory, tactile, olfactory,…, </a:t>
            </a:r>
            <a:r>
              <a:rPr lang="en-US" dirty="0"/>
              <a:t>direct neural interface</a:t>
            </a:r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5809" y="2399943"/>
            <a:ext cx="7258499" cy="240065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r>
              <a:rPr lang="en-US" sz="2400" dirty="0" smtClean="0"/>
              <a:t>Ultimate Goal: Better Decisions</a:t>
            </a:r>
          </a:p>
          <a:p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Methods and tools must be based on </a:t>
            </a:r>
            <a:b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sound decision theory.   Else…</a:t>
            </a:r>
          </a:p>
          <a:p>
            <a:endParaRPr lang="en-US" sz="2400" b="0" i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Tools that help us make poor decision </a:t>
            </a:r>
            <a:b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more quickly and cheaply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0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The Theoretical Foundation of SE</a:t>
            </a:r>
            <a:endParaRPr lang="en-US" sz="3000" dirty="0"/>
          </a:p>
        </p:txBody>
      </p:sp>
      <p:sp>
        <p:nvSpPr>
          <p:cNvPr id="71" name="Freeform 70"/>
          <p:cNvSpPr/>
          <p:nvPr/>
        </p:nvSpPr>
        <p:spPr>
          <a:xfrm flipH="1" flipV="1">
            <a:off x="858216" y="5307059"/>
            <a:ext cx="7385066" cy="457637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782878 w 9782878"/>
              <a:gd name="connsiteY0" fmla="*/ 1243092 h 1429778"/>
              <a:gd name="connsiteX1" fmla="*/ 9300725 w 9782878"/>
              <a:gd name="connsiteY1" fmla="*/ 214467 h 1429778"/>
              <a:gd name="connsiteX2" fmla="*/ 1462645 w 9782878"/>
              <a:gd name="connsiteY2" fmla="*/ 1429778 h 1429778"/>
              <a:gd name="connsiteX0" fmla="*/ 9872304 w 10055009"/>
              <a:gd name="connsiteY0" fmla="*/ 1213227 h 1399913"/>
              <a:gd name="connsiteX1" fmla="*/ 9390151 w 10055009"/>
              <a:gd name="connsiteY1" fmla="*/ 184602 h 1399913"/>
              <a:gd name="connsiteX2" fmla="*/ 1552071 w 10055009"/>
              <a:gd name="connsiteY2" fmla="*/ 1399913 h 1399913"/>
              <a:gd name="connsiteX0" fmla="*/ 9837052 w 10287189"/>
              <a:gd name="connsiteY0" fmla="*/ 1195270 h 1381956"/>
              <a:gd name="connsiteX1" fmla="*/ 9741950 w 10287189"/>
              <a:gd name="connsiteY1" fmla="*/ 191891 h 1381956"/>
              <a:gd name="connsiteX2" fmla="*/ 1516819 w 10287189"/>
              <a:gd name="connsiteY2" fmla="*/ 1381956 h 1381956"/>
              <a:gd name="connsiteX0" fmla="*/ 9895895 w 10374822"/>
              <a:gd name="connsiteY0" fmla="*/ 1285757 h 1285757"/>
              <a:gd name="connsiteX1" fmla="*/ 9753878 w 10374822"/>
              <a:gd name="connsiteY1" fmla="*/ 71989 h 1285757"/>
              <a:gd name="connsiteX2" fmla="*/ 1528747 w 10374822"/>
              <a:gd name="connsiteY2" fmla="*/ 1262054 h 1285757"/>
              <a:gd name="connsiteX0" fmla="*/ 9895895 w 10596638"/>
              <a:gd name="connsiteY0" fmla="*/ 1285757 h 1285759"/>
              <a:gd name="connsiteX1" fmla="*/ 9753878 w 10596638"/>
              <a:gd name="connsiteY1" fmla="*/ 71989 h 1285759"/>
              <a:gd name="connsiteX2" fmla="*/ 1528747 w 10596638"/>
              <a:gd name="connsiteY2" fmla="*/ 1262054 h 1285759"/>
              <a:gd name="connsiteX0" fmla="*/ 9895895 w 10573748"/>
              <a:gd name="connsiteY0" fmla="*/ 1285757 h 1285757"/>
              <a:gd name="connsiteX1" fmla="*/ 9753878 w 10573748"/>
              <a:gd name="connsiteY1" fmla="*/ 71989 h 1285757"/>
              <a:gd name="connsiteX2" fmla="*/ 1528747 w 10573748"/>
              <a:gd name="connsiteY2" fmla="*/ 1262054 h 1285757"/>
              <a:gd name="connsiteX0" fmla="*/ 9925967 w 10752335"/>
              <a:gd name="connsiteY0" fmla="*/ 1423262 h 1423262"/>
              <a:gd name="connsiteX1" fmla="*/ 9783950 w 10752335"/>
              <a:gd name="connsiteY1" fmla="*/ 209494 h 1423262"/>
              <a:gd name="connsiteX2" fmla="*/ 1558819 w 10752335"/>
              <a:gd name="connsiteY2" fmla="*/ 1399559 h 1423262"/>
              <a:gd name="connsiteX0" fmla="*/ 9951662 w 10618095"/>
              <a:gd name="connsiteY0" fmla="*/ 1453402 h 1453402"/>
              <a:gd name="connsiteX1" fmla="*/ 9539883 w 10618095"/>
              <a:gd name="connsiteY1" fmla="*/ 197556 h 1453402"/>
              <a:gd name="connsiteX2" fmla="*/ 1584514 w 10618095"/>
              <a:gd name="connsiteY2" fmla="*/ 1429699 h 1453402"/>
              <a:gd name="connsiteX0" fmla="*/ 9951662 w 10618095"/>
              <a:gd name="connsiteY0" fmla="*/ 1423511 h 1423511"/>
              <a:gd name="connsiteX1" fmla="*/ 9539883 w 10618095"/>
              <a:gd name="connsiteY1" fmla="*/ 167665 h 1423511"/>
              <a:gd name="connsiteX2" fmla="*/ 1584514 w 10618095"/>
              <a:gd name="connsiteY2" fmla="*/ 1399808 h 1423511"/>
              <a:gd name="connsiteX0" fmla="*/ 9635004 w 10301437"/>
              <a:gd name="connsiteY0" fmla="*/ 1381229 h 1381229"/>
              <a:gd name="connsiteX1" fmla="*/ 9223225 w 10301437"/>
              <a:gd name="connsiteY1" fmla="*/ 125383 h 1381229"/>
              <a:gd name="connsiteX2" fmla="*/ 1267856 w 10301437"/>
              <a:gd name="connsiteY2" fmla="*/ 1357526 h 1381229"/>
              <a:gd name="connsiteX0" fmla="*/ 9652207 w 10214016"/>
              <a:gd name="connsiteY0" fmla="*/ 1361375 h 1361375"/>
              <a:gd name="connsiteX1" fmla="*/ 9041037 w 10214016"/>
              <a:gd name="connsiteY1" fmla="*/ 130776 h 1361375"/>
              <a:gd name="connsiteX2" fmla="*/ 1285059 w 10214016"/>
              <a:gd name="connsiteY2" fmla="*/ 1337672 h 1361375"/>
              <a:gd name="connsiteX0" fmla="*/ 9570471 w 10132280"/>
              <a:gd name="connsiteY0" fmla="*/ 1355115 h 1360841"/>
              <a:gd name="connsiteX1" fmla="*/ 8959301 w 10132280"/>
              <a:gd name="connsiteY1" fmla="*/ 124516 h 1360841"/>
              <a:gd name="connsiteX2" fmla="*/ 1292943 w 10132280"/>
              <a:gd name="connsiteY2" fmla="*/ 1360841 h 1360841"/>
              <a:gd name="connsiteX0" fmla="*/ 9604897 w 10166706"/>
              <a:gd name="connsiteY0" fmla="*/ 1355115 h 1360841"/>
              <a:gd name="connsiteX1" fmla="*/ 8993727 w 10166706"/>
              <a:gd name="connsiteY1" fmla="*/ 124516 h 1360841"/>
              <a:gd name="connsiteX2" fmla="*/ 1327369 w 10166706"/>
              <a:gd name="connsiteY2" fmla="*/ 1360841 h 1360841"/>
              <a:gd name="connsiteX0" fmla="*/ 9613528 w 10175337"/>
              <a:gd name="connsiteY0" fmla="*/ 1315862 h 1321588"/>
              <a:gd name="connsiteX1" fmla="*/ 9002358 w 10175337"/>
              <a:gd name="connsiteY1" fmla="*/ 85263 h 1321588"/>
              <a:gd name="connsiteX2" fmla="*/ 1336000 w 10175337"/>
              <a:gd name="connsiteY2" fmla="*/ 1321588 h 1321588"/>
              <a:gd name="connsiteX0" fmla="*/ 9084036 w 9645845"/>
              <a:gd name="connsiteY0" fmla="*/ 1288073 h 1293799"/>
              <a:gd name="connsiteX1" fmla="*/ 8472866 w 9645845"/>
              <a:gd name="connsiteY1" fmla="*/ 57474 h 1293799"/>
              <a:gd name="connsiteX2" fmla="*/ 508717 w 9645845"/>
              <a:gd name="connsiteY2" fmla="*/ 313621 h 1293799"/>
              <a:gd name="connsiteX3" fmla="*/ 806508 w 9645845"/>
              <a:gd name="connsiteY3" fmla="*/ 1293799 h 1293799"/>
              <a:gd name="connsiteX0" fmla="*/ 9084036 w 9645845"/>
              <a:gd name="connsiteY0" fmla="*/ 1312548 h 1318274"/>
              <a:gd name="connsiteX1" fmla="*/ 8472866 w 9645845"/>
              <a:gd name="connsiteY1" fmla="*/ 81949 h 1318274"/>
              <a:gd name="connsiteX2" fmla="*/ 508716 w 9645845"/>
              <a:gd name="connsiteY2" fmla="*/ 221506 h 1318274"/>
              <a:gd name="connsiteX3" fmla="*/ 806508 w 9645845"/>
              <a:gd name="connsiteY3" fmla="*/ 1318274 h 1318274"/>
              <a:gd name="connsiteX0" fmla="*/ 9084036 w 9645845"/>
              <a:gd name="connsiteY0" fmla="*/ 1340205 h 1345931"/>
              <a:gd name="connsiteX1" fmla="*/ 8472866 w 9645845"/>
              <a:gd name="connsiteY1" fmla="*/ 109606 h 1345931"/>
              <a:gd name="connsiteX2" fmla="*/ 508716 w 9645845"/>
              <a:gd name="connsiteY2" fmla="*/ 249163 h 1345931"/>
              <a:gd name="connsiteX3" fmla="*/ 806508 w 9645845"/>
              <a:gd name="connsiteY3" fmla="*/ 1345931 h 1345931"/>
              <a:gd name="connsiteX0" fmla="*/ 9084036 w 9645845"/>
              <a:gd name="connsiteY0" fmla="*/ 1312549 h 1318275"/>
              <a:gd name="connsiteX1" fmla="*/ 8472866 w 9645845"/>
              <a:gd name="connsiteY1" fmla="*/ 81950 h 1318275"/>
              <a:gd name="connsiteX2" fmla="*/ 508716 w 9645845"/>
              <a:gd name="connsiteY2" fmla="*/ 221507 h 1318275"/>
              <a:gd name="connsiteX3" fmla="*/ 806508 w 9645845"/>
              <a:gd name="connsiteY3" fmla="*/ 1318275 h 1318275"/>
              <a:gd name="connsiteX0" fmla="*/ 9073749 w 9635558"/>
              <a:gd name="connsiteY0" fmla="*/ 1356553 h 1362279"/>
              <a:gd name="connsiteX1" fmla="*/ 8462579 w 9635558"/>
              <a:gd name="connsiteY1" fmla="*/ 125954 h 1362279"/>
              <a:gd name="connsiteX2" fmla="*/ 498429 w 9635558"/>
              <a:gd name="connsiteY2" fmla="*/ 265511 h 1362279"/>
              <a:gd name="connsiteX3" fmla="*/ 796221 w 9635558"/>
              <a:gd name="connsiteY3" fmla="*/ 1362279 h 1362279"/>
              <a:gd name="connsiteX0" fmla="*/ 9207742 w 9769551"/>
              <a:gd name="connsiteY0" fmla="*/ 1374156 h 1379882"/>
              <a:gd name="connsiteX1" fmla="*/ 8596572 w 9769551"/>
              <a:gd name="connsiteY1" fmla="*/ 143557 h 1379882"/>
              <a:gd name="connsiteX2" fmla="*/ 632422 w 9769551"/>
              <a:gd name="connsiteY2" fmla="*/ 283114 h 1379882"/>
              <a:gd name="connsiteX3" fmla="*/ 930214 w 9769551"/>
              <a:gd name="connsiteY3" fmla="*/ 1379882 h 1379882"/>
              <a:gd name="connsiteX0" fmla="*/ 9395458 w 9957267"/>
              <a:gd name="connsiteY0" fmla="*/ 1374156 h 1379882"/>
              <a:gd name="connsiteX1" fmla="*/ 8784288 w 9957267"/>
              <a:gd name="connsiteY1" fmla="*/ 143557 h 1379882"/>
              <a:gd name="connsiteX2" fmla="*/ 820138 w 9957267"/>
              <a:gd name="connsiteY2" fmla="*/ 283114 h 1379882"/>
              <a:gd name="connsiteX3" fmla="*/ 1117930 w 9957267"/>
              <a:gd name="connsiteY3" fmla="*/ 1379882 h 1379882"/>
              <a:gd name="connsiteX0" fmla="*/ 9441303 w 10003112"/>
              <a:gd name="connsiteY0" fmla="*/ 1374156 h 1379882"/>
              <a:gd name="connsiteX1" fmla="*/ 8830133 w 10003112"/>
              <a:gd name="connsiteY1" fmla="*/ 143557 h 1379882"/>
              <a:gd name="connsiteX2" fmla="*/ 865983 w 10003112"/>
              <a:gd name="connsiteY2" fmla="*/ 283114 h 1379882"/>
              <a:gd name="connsiteX3" fmla="*/ 1163775 w 10003112"/>
              <a:gd name="connsiteY3" fmla="*/ 1379882 h 1379882"/>
              <a:gd name="connsiteX0" fmla="*/ 9441303 w 10003112"/>
              <a:gd name="connsiteY0" fmla="*/ 1418305 h 1424031"/>
              <a:gd name="connsiteX1" fmla="*/ 8830133 w 10003112"/>
              <a:gd name="connsiteY1" fmla="*/ 187706 h 1424031"/>
              <a:gd name="connsiteX2" fmla="*/ 865983 w 10003112"/>
              <a:gd name="connsiteY2" fmla="*/ 243984 h 1424031"/>
              <a:gd name="connsiteX3" fmla="*/ 1163775 w 10003112"/>
              <a:gd name="connsiteY3" fmla="*/ 1424031 h 1424031"/>
              <a:gd name="connsiteX0" fmla="*/ 9441303 w 9954511"/>
              <a:gd name="connsiteY0" fmla="*/ 1418305 h 1424031"/>
              <a:gd name="connsiteX1" fmla="*/ 8830133 w 9954511"/>
              <a:gd name="connsiteY1" fmla="*/ 187706 h 1424031"/>
              <a:gd name="connsiteX2" fmla="*/ 865983 w 9954511"/>
              <a:gd name="connsiteY2" fmla="*/ 243984 h 1424031"/>
              <a:gd name="connsiteX3" fmla="*/ 1163775 w 9954511"/>
              <a:gd name="connsiteY3" fmla="*/ 1424031 h 1424031"/>
              <a:gd name="connsiteX0" fmla="*/ 9441303 w 10115344"/>
              <a:gd name="connsiteY0" fmla="*/ 1418305 h 1424031"/>
              <a:gd name="connsiteX1" fmla="*/ 8830133 w 10115344"/>
              <a:gd name="connsiteY1" fmla="*/ 187706 h 1424031"/>
              <a:gd name="connsiteX2" fmla="*/ 865983 w 10115344"/>
              <a:gd name="connsiteY2" fmla="*/ 243984 h 1424031"/>
              <a:gd name="connsiteX3" fmla="*/ 1163775 w 10115344"/>
              <a:gd name="connsiteY3" fmla="*/ 1424031 h 1424031"/>
              <a:gd name="connsiteX0" fmla="*/ 9441303 w 9837940"/>
              <a:gd name="connsiteY0" fmla="*/ 1418305 h 1424031"/>
              <a:gd name="connsiteX1" fmla="*/ 8830133 w 9837940"/>
              <a:gd name="connsiteY1" fmla="*/ 187706 h 1424031"/>
              <a:gd name="connsiteX2" fmla="*/ 865983 w 9837940"/>
              <a:gd name="connsiteY2" fmla="*/ 243984 h 1424031"/>
              <a:gd name="connsiteX3" fmla="*/ 1163775 w 9837940"/>
              <a:gd name="connsiteY3" fmla="*/ 1424031 h 1424031"/>
              <a:gd name="connsiteX0" fmla="*/ 9441303 w 10027492"/>
              <a:gd name="connsiteY0" fmla="*/ 1545879 h 1551605"/>
              <a:gd name="connsiteX1" fmla="*/ 8830133 w 10027492"/>
              <a:gd name="connsiteY1" fmla="*/ 315280 h 1551605"/>
              <a:gd name="connsiteX2" fmla="*/ 865983 w 10027492"/>
              <a:gd name="connsiteY2" fmla="*/ 371558 h 1551605"/>
              <a:gd name="connsiteX3" fmla="*/ 1163775 w 10027492"/>
              <a:gd name="connsiteY3" fmla="*/ 1551605 h 1551605"/>
              <a:gd name="connsiteX0" fmla="*/ 9358944 w 10273786"/>
              <a:gd name="connsiteY0" fmla="*/ 1477807 h 1483533"/>
              <a:gd name="connsiteX1" fmla="*/ 9285200 w 10273786"/>
              <a:gd name="connsiteY1" fmla="*/ 258794 h 1483533"/>
              <a:gd name="connsiteX2" fmla="*/ 783624 w 10273786"/>
              <a:gd name="connsiteY2" fmla="*/ 303486 h 1483533"/>
              <a:gd name="connsiteX3" fmla="*/ 1081416 w 10273786"/>
              <a:gd name="connsiteY3" fmla="*/ 1483533 h 1483533"/>
              <a:gd name="connsiteX0" fmla="*/ 9358944 w 10054209"/>
              <a:gd name="connsiteY0" fmla="*/ 1477807 h 1483533"/>
              <a:gd name="connsiteX1" fmla="*/ 9285200 w 10054209"/>
              <a:gd name="connsiteY1" fmla="*/ 258794 h 1483533"/>
              <a:gd name="connsiteX2" fmla="*/ 783624 w 10054209"/>
              <a:gd name="connsiteY2" fmla="*/ 303486 h 1483533"/>
              <a:gd name="connsiteX3" fmla="*/ 1081416 w 10054209"/>
              <a:gd name="connsiteY3" fmla="*/ 1483533 h 1483533"/>
              <a:gd name="connsiteX0" fmla="*/ 9358944 w 9963345"/>
              <a:gd name="connsiteY0" fmla="*/ 1437390 h 1443116"/>
              <a:gd name="connsiteX1" fmla="*/ 9285200 w 9963345"/>
              <a:gd name="connsiteY1" fmla="*/ 218377 h 1443116"/>
              <a:gd name="connsiteX2" fmla="*/ 783624 w 9963345"/>
              <a:gd name="connsiteY2" fmla="*/ 263069 h 1443116"/>
              <a:gd name="connsiteX3" fmla="*/ 1081416 w 9963345"/>
              <a:gd name="connsiteY3" fmla="*/ 1443116 h 1443116"/>
              <a:gd name="connsiteX0" fmla="*/ 8944817 w 9582877"/>
              <a:gd name="connsiteY0" fmla="*/ 1423400 h 1429126"/>
              <a:gd name="connsiteX1" fmla="*/ 8871073 w 9582877"/>
              <a:gd name="connsiteY1" fmla="*/ 204387 h 1429126"/>
              <a:gd name="connsiteX2" fmla="*/ 1167492 w 9582877"/>
              <a:gd name="connsiteY2" fmla="*/ 121626 h 1429126"/>
              <a:gd name="connsiteX3" fmla="*/ 667289 w 9582877"/>
              <a:gd name="connsiteY3" fmla="*/ 1429126 h 1429126"/>
              <a:gd name="connsiteX0" fmla="*/ 9505376 w 10143435"/>
              <a:gd name="connsiteY0" fmla="*/ 1478600 h 1484326"/>
              <a:gd name="connsiteX1" fmla="*/ 9431632 w 10143435"/>
              <a:gd name="connsiteY1" fmla="*/ 259587 h 1484326"/>
              <a:gd name="connsiteX2" fmla="*/ 1728051 w 10143435"/>
              <a:gd name="connsiteY2" fmla="*/ 176826 h 1484326"/>
              <a:gd name="connsiteX3" fmla="*/ 1227848 w 10143435"/>
              <a:gd name="connsiteY3" fmla="*/ 1484326 h 1484326"/>
              <a:gd name="connsiteX0" fmla="*/ 9505376 w 10199470"/>
              <a:gd name="connsiteY0" fmla="*/ 1517100 h 1522826"/>
              <a:gd name="connsiteX1" fmla="*/ 9431632 w 10199470"/>
              <a:gd name="connsiteY1" fmla="*/ 298087 h 1522826"/>
              <a:gd name="connsiteX2" fmla="*/ 1728051 w 10199470"/>
              <a:gd name="connsiteY2" fmla="*/ 215326 h 1522826"/>
              <a:gd name="connsiteX3" fmla="*/ 1227848 w 10199470"/>
              <a:gd name="connsiteY3" fmla="*/ 1522826 h 1522826"/>
              <a:gd name="connsiteX0" fmla="*/ 8936263 w 9529194"/>
              <a:gd name="connsiteY0" fmla="*/ 1436554 h 1442280"/>
              <a:gd name="connsiteX1" fmla="*/ 8699663 w 9529194"/>
              <a:gd name="connsiteY1" fmla="*/ 275474 h 1442280"/>
              <a:gd name="connsiteX2" fmla="*/ 1158938 w 9529194"/>
              <a:gd name="connsiteY2" fmla="*/ 134780 h 1442280"/>
              <a:gd name="connsiteX3" fmla="*/ 658735 w 9529194"/>
              <a:gd name="connsiteY3" fmla="*/ 1442280 h 1442280"/>
              <a:gd name="connsiteX0" fmla="*/ 9362976 w 9955907"/>
              <a:gd name="connsiteY0" fmla="*/ 1540727 h 1546453"/>
              <a:gd name="connsiteX1" fmla="*/ 9126376 w 9955907"/>
              <a:gd name="connsiteY1" fmla="*/ 379647 h 1546453"/>
              <a:gd name="connsiteX2" fmla="*/ 1585651 w 9955907"/>
              <a:gd name="connsiteY2" fmla="*/ 238953 h 1546453"/>
              <a:gd name="connsiteX3" fmla="*/ 1085448 w 9955907"/>
              <a:gd name="connsiteY3" fmla="*/ 1546453 h 1546453"/>
              <a:gd name="connsiteX0" fmla="*/ 9390036 w 9932491"/>
              <a:gd name="connsiteY0" fmla="*/ 1423220 h 1428946"/>
              <a:gd name="connsiteX1" fmla="*/ 9153436 w 9932491"/>
              <a:gd name="connsiteY1" fmla="*/ 262140 h 1428946"/>
              <a:gd name="connsiteX2" fmla="*/ 1563854 w 9932491"/>
              <a:gd name="connsiteY2" fmla="*/ 237311 h 1428946"/>
              <a:gd name="connsiteX3" fmla="*/ 1112508 w 9932491"/>
              <a:gd name="connsiteY3" fmla="*/ 1428946 h 1428946"/>
              <a:gd name="connsiteX0" fmla="*/ 9371944 w 9912172"/>
              <a:gd name="connsiteY0" fmla="*/ 1456273 h 1461999"/>
              <a:gd name="connsiteX1" fmla="*/ 9135344 w 9912172"/>
              <a:gd name="connsiteY1" fmla="*/ 295193 h 1461999"/>
              <a:gd name="connsiteX2" fmla="*/ 1578334 w 9912172"/>
              <a:gd name="connsiteY2" fmla="*/ 224018 h 1461999"/>
              <a:gd name="connsiteX3" fmla="*/ 1094416 w 9912172"/>
              <a:gd name="connsiteY3" fmla="*/ 1461999 h 1461999"/>
              <a:gd name="connsiteX0" fmla="*/ 9371944 w 10068714"/>
              <a:gd name="connsiteY0" fmla="*/ 1472169 h 1477895"/>
              <a:gd name="connsiteX1" fmla="*/ 9135344 w 10068714"/>
              <a:gd name="connsiteY1" fmla="*/ 311089 h 1477895"/>
              <a:gd name="connsiteX2" fmla="*/ 1578334 w 10068714"/>
              <a:gd name="connsiteY2" fmla="*/ 239914 h 1477895"/>
              <a:gd name="connsiteX3" fmla="*/ 1094416 w 10068714"/>
              <a:gd name="connsiteY3" fmla="*/ 1477895 h 1477895"/>
              <a:gd name="connsiteX0" fmla="*/ 8927351 w 9454994"/>
              <a:gd name="connsiteY0" fmla="*/ 1401135 h 1406861"/>
              <a:gd name="connsiteX1" fmla="*/ 8397610 w 9454994"/>
              <a:gd name="connsiteY1" fmla="*/ 182122 h 1406861"/>
              <a:gd name="connsiteX2" fmla="*/ 1133741 w 9454994"/>
              <a:gd name="connsiteY2" fmla="*/ 168880 h 1406861"/>
              <a:gd name="connsiteX3" fmla="*/ 649823 w 9454994"/>
              <a:gd name="connsiteY3" fmla="*/ 1406861 h 1406861"/>
              <a:gd name="connsiteX0" fmla="*/ 8927350 w 9585063"/>
              <a:gd name="connsiteY0" fmla="*/ 1419425 h 1425151"/>
              <a:gd name="connsiteX1" fmla="*/ 8397609 w 9585063"/>
              <a:gd name="connsiteY1" fmla="*/ 200412 h 1425151"/>
              <a:gd name="connsiteX2" fmla="*/ 1133740 w 9585063"/>
              <a:gd name="connsiteY2" fmla="*/ 187170 h 1425151"/>
              <a:gd name="connsiteX3" fmla="*/ 649822 w 9585063"/>
              <a:gd name="connsiteY3" fmla="*/ 1425151 h 1425151"/>
              <a:gd name="connsiteX0" fmla="*/ 9034523 w 9692237"/>
              <a:gd name="connsiteY0" fmla="*/ 1457502 h 1463228"/>
              <a:gd name="connsiteX1" fmla="*/ 8504782 w 9692237"/>
              <a:gd name="connsiteY1" fmla="*/ 238489 h 1463228"/>
              <a:gd name="connsiteX2" fmla="*/ 1240913 w 9692237"/>
              <a:gd name="connsiteY2" fmla="*/ 225247 h 1463228"/>
              <a:gd name="connsiteX3" fmla="*/ 756995 w 9692237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95719"/>
              <a:gd name="connsiteY0" fmla="*/ 1457502 h 1463228"/>
              <a:gd name="connsiteX1" fmla="*/ 8975034 w 10195719"/>
              <a:gd name="connsiteY1" fmla="*/ 238489 h 1463228"/>
              <a:gd name="connsiteX2" fmla="*/ 1711165 w 10195719"/>
              <a:gd name="connsiteY2" fmla="*/ 225247 h 1463228"/>
              <a:gd name="connsiteX3" fmla="*/ 1227247 w 10195719"/>
              <a:gd name="connsiteY3" fmla="*/ 1463228 h 1463228"/>
              <a:gd name="connsiteX0" fmla="*/ 9635059 w 10015290"/>
              <a:gd name="connsiteY0" fmla="*/ 438520 h 1382761"/>
              <a:gd name="connsiteX1" fmla="*/ 8975034 w 10015290"/>
              <a:gd name="connsiteY1" fmla="*/ 158022 h 1382761"/>
              <a:gd name="connsiteX2" fmla="*/ 1711165 w 10015290"/>
              <a:gd name="connsiteY2" fmla="*/ 144780 h 1382761"/>
              <a:gd name="connsiteX3" fmla="*/ 1227247 w 10015290"/>
              <a:gd name="connsiteY3" fmla="*/ 1382761 h 1382761"/>
              <a:gd name="connsiteX0" fmla="*/ 9635059 w 9763096"/>
              <a:gd name="connsiteY0" fmla="*/ 438520 h 1382761"/>
              <a:gd name="connsiteX1" fmla="*/ 8975034 w 9763096"/>
              <a:gd name="connsiteY1" fmla="*/ 158022 h 1382761"/>
              <a:gd name="connsiteX2" fmla="*/ 1711165 w 9763096"/>
              <a:gd name="connsiteY2" fmla="*/ 144780 h 1382761"/>
              <a:gd name="connsiteX3" fmla="*/ 1227247 w 9763096"/>
              <a:gd name="connsiteY3" fmla="*/ 1382761 h 1382761"/>
              <a:gd name="connsiteX0" fmla="*/ 9635059 w 9635059"/>
              <a:gd name="connsiteY0" fmla="*/ 330876 h 1275117"/>
              <a:gd name="connsiteX1" fmla="*/ 1711165 w 9635059"/>
              <a:gd name="connsiteY1" fmla="*/ 37136 h 1275117"/>
              <a:gd name="connsiteX2" fmla="*/ 1227247 w 9635059"/>
              <a:gd name="connsiteY2" fmla="*/ 1275117 h 1275117"/>
              <a:gd name="connsiteX0" fmla="*/ 9635059 w 9635059"/>
              <a:gd name="connsiteY0" fmla="*/ 409595 h 1353836"/>
              <a:gd name="connsiteX1" fmla="*/ 1711165 w 9635059"/>
              <a:gd name="connsiteY1" fmla="*/ 115855 h 1353836"/>
              <a:gd name="connsiteX2" fmla="*/ 1227247 w 9635059"/>
              <a:gd name="connsiteY2" fmla="*/ 1353836 h 1353836"/>
              <a:gd name="connsiteX0" fmla="*/ 10094989 w 10094989"/>
              <a:gd name="connsiteY0" fmla="*/ 409595 h 409595"/>
              <a:gd name="connsiteX1" fmla="*/ 2171095 w 10094989"/>
              <a:gd name="connsiteY1" fmla="*/ 115855 h 409595"/>
              <a:gd name="connsiteX2" fmla="*/ 1019465 w 10094989"/>
              <a:gd name="connsiteY2" fmla="*/ 403734 h 409595"/>
              <a:gd name="connsiteX0" fmla="*/ 9075524 w 9075524"/>
              <a:gd name="connsiteY0" fmla="*/ 5861 h 5861"/>
              <a:gd name="connsiteX1" fmla="*/ 0 w 9075524"/>
              <a:gd name="connsiteY1" fmla="*/ 0 h 5861"/>
              <a:gd name="connsiteX0" fmla="*/ 10000 w 10000"/>
              <a:gd name="connsiteY0" fmla="*/ 525022 h 525022"/>
              <a:gd name="connsiteX1" fmla="*/ 0 w 10000"/>
              <a:gd name="connsiteY1" fmla="*/ 515022 h 525022"/>
              <a:gd name="connsiteX0" fmla="*/ 10000 w 10000"/>
              <a:gd name="connsiteY0" fmla="*/ 732814 h 732814"/>
              <a:gd name="connsiteX1" fmla="*/ 0 w 10000"/>
              <a:gd name="connsiteY1" fmla="*/ 722814 h 732814"/>
              <a:gd name="connsiteX0" fmla="*/ 10000 w 10000"/>
              <a:gd name="connsiteY0" fmla="*/ 575857 h 575857"/>
              <a:gd name="connsiteX1" fmla="*/ 0 w 10000"/>
              <a:gd name="connsiteY1" fmla="*/ 565857 h 575857"/>
              <a:gd name="connsiteX0" fmla="*/ 10000 w 10000"/>
              <a:gd name="connsiteY0" fmla="*/ 682632 h 682632"/>
              <a:gd name="connsiteX1" fmla="*/ 0 w 10000"/>
              <a:gd name="connsiteY1" fmla="*/ 672632 h 6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682632">
                <a:moveTo>
                  <a:pt x="10000" y="682632"/>
                </a:moveTo>
                <a:cubicBezTo>
                  <a:pt x="9198" y="-348612"/>
                  <a:pt x="857" y="-94972"/>
                  <a:pt x="0" y="672632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193186" y="3388941"/>
            <a:ext cx="330712" cy="6576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Arrow Connector 72"/>
          <p:cNvCxnSpPr/>
          <p:nvPr/>
        </p:nvCxnSpPr>
        <p:spPr>
          <a:xfrm flipH="1">
            <a:off x="3447605" y="3388942"/>
            <a:ext cx="332654" cy="6576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Straight Arrow Connector 73"/>
          <p:cNvCxnSpPr/>
          <p:nvPr/>
        </p:nvCxnSpPr>
        <p:spPr>
          <a:xfrm>
            <a:off x="2566651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Straight Arrow Connector 74"/>
          <p:cNvCxnSpPr/>
          <p:nvPr/>
        </p:nvCxnSpPr>
        <p:spPr>
          <a:xfrm flipH="1">
            <a:off x="3131862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Straight Arrow Connector 75"/>
          <p:cNvCxnSpPr>
            <a:endCxn id="105" idx="2"/>
          </p:cNvCxnSpPr>
          <p:nvPr/>
        </p:nvCxnSpPr>
        <p:spPr>
          <a:xfrm>
            <a:off x="1571827" y="4220846"/>
            <a:ext cx="74276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7" name="Straight Arrow Connector 76"/>
          <p:cNvCxnSpPr>
            <a:stCxn id="105" idx="6"/>
            <a:endCxn id="103" idx="2"/>
          </p:cNvCxnSpPr>
          <p:nvPr/>
        </p:nvCxnSpPr>
        <p:spPr>
          <a:xfrm>
            <a:off x="3620914" y="4220846"/>
            <a:ext cx="226775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Straight Arrow Connector 77"/>
          <p:cNvCxnSpPr/>
          <p:nvPr/>
        </p:nvCxnSpPr>
        <p:spPr>
          <a:xfrm flipH="1" flipV="1">
            <a:off x="3374845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86" name="Group 85"/>
          <p:cNvGrpSpPr/>
          <p:nvPr/>
        </p:nvGrpSpPr>
        <p:grpSpPr>
          <a:xfrm>
            <a:off x="5438168" y="4576105"/>
            <a:ext cx="290597" cy="496521"/>
            <a:chOff x="8367382" y="4241787"/>
            <a:chExt cx="290597" cy="496521"/>
          </a:xfrm>
        </p:grpSpPr>
        <p:sp>
          <p:nvSpPr>
            <p:cNvPr id="121" name="Oval 120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5048705" y="5074266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763584" y="4849417"/>
            <a:ext cx="2408341" cy="459228"/>
            <a:chOff x="2038077" y="4804124"/>
            <a:chExt cx="2408341" cy="459228"/>
          </a:xfrm>
        </p:grpSpPr>
        <p:sp>
          <p:nvSpPr>
            <p:cNvPr id="117" name="Rectangle 116"/>
            <p:cNvSpPr/>
            <p:nvPr/>
          </p:nvSpPr>
          <p:spPr>
            <a:xfrm>
              <a:off x="3352800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Enabling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38077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Theoretical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421" y="3622892"/>
            <a:ext cx="8593159" cy="1685753"/>
            <a:chOff x="627041" y="3352800"/>
            <a:chExt cx="8593159" cy="1685753"/>
          </a:xfrm>
        </p:grpSpPr>
        <p:grpSp>
          <p:nvGrpSpPr>
            <p:cNvPr id="111" name="Group 110"/>
            <p:cNvGrpSpPr/>
            <p:nvPr/>
          </p:nvGrpSpPr>
          <p:grpSpPr>
            <a:xfrm>
              <a:off x="627041" y="3352800"/>
              <a:ext cx="1296406" cy="1685753"/>
              <a:chOff x="4259539" y="3038010"/>
              <a:chExt cx="1296406" cy="1610539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Current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2" name="Group 111"/>
            <p:cNvGrpSpPr/>
            <p:nvPr/>
          </p:nvGrpSpPr>
          <p:grpSpPr>
            <a:xfrm>
              <a:off x="7923794" y="3352800"/>
              <a:ext cx="1296406" cy="1685753"/>
              <a:chOff x="4259539" y="3038010"/>
              <a:chExt cx="1296406" cy="161053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Future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5" name="Oval 104"/>
          <p:cNvSpPr/>
          <p:nvPr/>
        </p:nvSpPr>
        <p:spPr>
          <a:xfrm>
            <a:off x="2314595" y="3980600"/>
            <a:ext cx="1306319" cy="480492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 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6" name="Straight Arrow Connector 105"/>
          <p:cNvCxnSpPr>
            <a:stCxn id="103" idx="6"/>
          </p:cNvCxnSpPr>
          <p:nvPr/>
        </p:nvCxnSpPr>
        <p:spPr>
          <a:xfrm>
            <a:off x="7303223" y="4220846"/>
            <a:ext cx="268951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Arrow Connector 106"/>
          <p:cNvCxnSpPr/>
          <p:nvPr/>
        </p:nvCxnSpPr>
        <p:spPr>
          <a:xfrm flipV="1">
            <a:off x="2310393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Straight Arrow Connector 108"/>
          <p:cNvCxnSpPr>
            <a:stCxn id="103" idx="3"/>
          </p:cNvCxnSpPr>
          <p:nvPr/>
        </p:nvCxnSpPr>
        <p:spPr>
          <a:xfrm flipH="1">
            <a:off x="5786658" y="4498220"/>
            <a:ext cx="309166" cy="36373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4" name="Flowchart: Process 133"/>
          <p:cNvSpPr/>
          <p:nvPr/>
        </p:nvSpPr>
        <p:spPr>
          <a:xfrm>
            <a:off x="5157128" y="2052509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5251380" y="2151546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7" name="Flowchart: Process 136"/>
          <p:cNvSpPr/>
          <p:nvPr/>
        </p:nvSpPr>
        <p:spPr>
          <a:xfrm>
            <a:off x="5345632" y="2250582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38" name="Straight Connector 137"/>
          <p:cNvCxnSpPr>
            <a:stCxn id="140" idx="0"/>
            <a:endCxn id="142" idx="1"/>
          </p:cNvCxnSpPr>
          <p:nvPr/>
        </p:nvCxnSpPr>
        <p:spPr>
          <a:xfrm flipV="1">
            <a:off x="5970805" y="2607805"/>
            <a:ext cx="639252" cy="25919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39" name="Straight Connector 138"/>
          <p:cNvCxnSpPr>
            <a:stCxn id="142" idx="1"/>
            <a:endCxn id="141" idx="0"/>
          </p:cNvCxnSpPr>
          <p:nvPr/>
        </p:nvCxnSpPr>
        <p:spPr>
          <a:xfrm>
            <a:off x="6610057" y="2607805"/>
            <a:ext cx="639254" cy="2591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42" name="Snip Single Corner Rectangle 141"/>
          <p:cNvSpPr/>
          <p:nvPr/>
        </p:nvSpPr>
        <p:spPr>
          <a:xfrm>
            <a:off x="5591521" y="2288209"/>
            <a:ext cx="2037072" cy="319596"/>
          </a:xfrm>
          <a:prstGeom prst="snip1Rect">
            <a:avLst>
              <a:gd name="adj" fmla="val 33334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{Maximize Value}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Isosceles Triangle 142"/>
          <p:cNvSpPr/>
          <p:nvPr/>
        </p:nvSpPr>
        <p:spPr>
          <a:xfrm>
            <a:off x="7518143" y="2288209"/>
            <a:ext cx="110450" cy="105082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953289" y="2052509"/>
            <a:ext cx="3790561" cy="1343440"/>
          </a:xfrm>
          <a:prstGeom prst="roundRect">
            <a:avLst>
              <a:gd name="adj" fmla="val 929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Context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116074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</a:t>
            </a: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68721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Economic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268721" y="2847021"/>
            <a:ext cx="3398067" cy="459228"/>
            <a:chOff x="1620341" y="2576929"/>
            <a:chExt cx="3398067" cy="459228"/>
          </a:xfrm>
        </p:grpSpPr>
        <p:sp>
          <p:nvSpPr>
            <p:cNvPr id="148" name="Rectangle 147"/>
            <p:cNvSpPr/>
            <p:nvPr/>
          </p:nvSpPr>
          <p:spPr>
            <a:xfrm>
              <a:off x="3467694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620341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Socio-Political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0" name="Straight Arrow Connector 149"/>
          <p:cNvCxnSpPr>
            <a:stCxn id="146" idx="2"/>
            <a:endCxn id="149" idx="0"/>
          </p:cNvCxnSpPr>
          <p:nvPr/>
        </p:nvCxnSpPr>
        <p:spPr>
          <a:xfrm>
            <a:off x="2044078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1" name="Straight Arrow Connector 150"/>
          <p:cNvCxnSpPr>
            <a:stCxn id="145" idx="2"/>
            <a:endCxn id="148" idx="0"/>
          </p:cNvCxnSpPr>
          <p:nvPr/>
        </p:nvCxnSpPr>
        <p:spPr>
          <a:xfrm>
            <a:off x="3891431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2" name="Straight Arrow Connector 151"/>
          <p:cNvCxnSpPr>
            <a:stCxn id="146" idx="3"/>
            <a:endCxn id="145" idx="1"/>
          </p:cNvCxnSpPr>
          <p:nvPr/>
        </p:nvCxnSpPr>
        <p:spPr>
          <a:xfrm>
            <a:off x="2819435" y="2371823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3" name="Straight Arrow Connector 152"/>
          <p:cNvCxnSpPr>
            <a:stCxn id="148" idx="1"/>
            <a:endCxn id="149" idx="3"/>
          </p:cNvCxnSpPr>
          <p:nvPr/>
        </p:nvCxnSpPr>
        <p:spPr>
          <a:xfrm flipH="1">
            <a:off x="2819435" y="3076635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4" name="Straight Arrow Connector 153"/>
          <p:cNvCxnSpPr/>
          <p:nvPr/>
        </p:nvCxnSpPr>
        <p:spPr>
          <a:xfrm>
            <a:off x="2795934" y="2602451"/>
            <a:ext cx="320140" cy="25365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5" name="Straight Arrow Connector 154"/>
          <p:cNvCxnSpPr/>
          <p:nvPr/>
        </p:nvCxnSpPr>
        <p:spPr>
          <a:xfrm flipH="1">
            <a:off x="2819435" y="2601437"/>
            <a:ext cx="296639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sp>
        <p:nvSpPr>
          <p:cNvPr id="156" name="Freeform 155"/>
          <p:cNvSpPr/>
          <p:nvPr/>
        </p:nvSpPr>
        <p:spPr>
          <a:xfrm flipH="1">
            <a:off x="315094" y="1787115"/>
            <a:ext cx="8190156" cy="1283741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368893 w 10049503"/>
              <a:gd name="connsiteY0" fmla="*/ 1191615 h 1529781"/>
              <a:gd name="connsiteX1" fmla="*/ 1154219 w 10049503"/>
              <a:gd name="connsiteY1" fmla="*/ 1529781 h 1529781"/>
              <a:gd name="connsiteX0" fmla="*/ 9430186 w 9832373"/>
              <a:gd name="connsiteY0" fmla="*/ 554296 h 892462"/>
              <a:gd name="connsiteX1" fmla="*/ 1215512 w 9832373"/>
              <a:gd name="connsiteY1" fmla="*/ 892462 h 892462"/>
              <a:gd name="connsiteX0" fmla="*/ 9445538 w 9445538"/>
              <a:gd name="connsiteY0" fmla="*/ 592321 h 930487"/>
              <a:gd name="connsiteX1" fmla="*/ 4729291 w 9445538"/>
              <a:gd name="connsiteY1" fmla="*/ 81778 h 930487"/>
              <a:gd name="connsiteX2" fmla="*/ 1230864 w 9445538"/>
              <a:gd name="connsiteY2" fmla="*/ 930487 h 930487"/>
              <a:gd name="connsiteX0" fmla="*/ 10358912 w 10358912"/>
              <a:gd name="connsiteY0" fmla="*/ 786985 h 1125151"/>
              <a:gd name="connsiteX1" fmla="*/ 5642665 w 10358912"/>
              <a:gd name="connsiteY1" fmla="*/ 276442 h 1125151"/>
              <a:gd name="connsiteX2" fmla="*/ 2144238 w 10358912"/>
              <a:gd name="connsiteY2" fmla="*/ 1125151 h 1125151"/>
              <a:gd name="connsiteX0" fmla="*/ 9808598 w 9808598"/>
              <a:gd name="connsiteY0" fmla="*/ 1066910 h 1405076"/>
              <a:gd name="connsiteX1" fmla="*/ 9291259 w 9808598"/>
              <a:gd name="connsiteY1" fmla="*/ 118759 h 1405076"/>
              <a:gd name="connsiteX2" fmla="*/ 1593924 w 9808598"/>
              <a:gd name="connsiteY2" fmla="*/ 1405076 h 1405076"/>
              <a:gd name="connsiteX0" fmla="*/ 9874681 w 10475152"/>
              <a:gd name="connsiteY0" fmla="*/ 1131729 h 1469895"/>
              <a:gd name="connsiteX1" fmla="*/ 9357342 w 10475152"/>
              <a:gd name="connsiteY1" fmla="*/ 183578 h 1469895"/>
              <a:gd name="connsiteX2" fmla="*/ 1660007 w 10475152"/>
              <a:gd name="connsiteY2" fmla="*/ 1469895 h 1469895"/>
              <a:gd name="connsiteX0" fmla="*/ 9874681 w 10750807"/>
              <a:gd name="connsiteY0" fmla="*/ 1131729 h 1469895"/>
              <a:gd name="connsiteX1" fmla="*/ 9357342 w 10750807"/>
              <a:gd name="connsiteY1" fmla="*/ 183578 h 1469895"/>
              <a:gd name="connsiteX2" fmla="*/ 1660007 w 10750807"/>
              <a:gd name="connsiteY2" fmla="*/ 1469895 h 1469895"/>
              <a:gd name="connsiteX0" fmla="*/ 9873443 w 10756158"/>
              <a:gd name="connsiteY0" fmla="*/ 1163504 h 1501670"/>
              <a:gd name="connsiteX1" fmla="*/ 9367832 w 10756158"/>
              <a:gd name="connsiteY1" fmla="*/ 173275 h 1501670"/>
              <a:gd name="connsiteX2" fmla="*/ 1658769 w 10756158"/>
              <a:gd name="connsiteY2" fmla="*/ 1501670 h 1501670"/>
              <a:gd name="connsiteX0" fmla="*/ 9837596 w 10571882"/>
              <a:gd name="connsiteY0" fmla="*/ 1156040 h 1494206"/>
              <a:gd name="connsiteX1" fmla="*/ 9331985 w 10571882"/>
              <a:gd name="connsiteY1" fmla="*/ 165811 h 1494206"/>
              <a:gd name="connsiteX2" fmla="*/ 1622922 w 10571882"/>
              <a:gd name="connsiteY2" fmla="*/ 1494206 h 1494206"/>
              <a:gd name="connsiteX0" fmla="*/ 10394599 w 10973239"/>
              <a:gd name="connsiteY0" fmla="*/ 1082980 h 1193927"/>
              <a:gd name="connsiteX1" fmla="*/ 9888988 w 10973239"/>
              <a:gd name="connsiteY1" fmla="*/ 92751 h 1193927"/>
              <a:gd name="connsiteX2" fmla="*/ 1523112 w 10973239"/>
              <a:gd name="connsiteY2" fmla="*/ 1193927 h 1193927"/>
              <a:gd name="connsiteX0" fmla="*/ 9477046 w 10055686"/>
              <a:gd name="connsiteY0" fmla="*/ 990484 h 1101431"/>
              <a:gd name="connsiteX1" fmla="*/ 8971435 w 10055686"/>
              <a:gd name="connsiteY1" fmla="*/ 255 h 1101431"/>
              <a:gd name="connsiteX2" fmla="*/ 605559 w 10055686"/>
              <a:gd name="connsiteY2" fmla="*/ 1101431 h 1101431"/>
              <a:gd name="connsiteX0" fmla="*/ 9472037 w 10050677"/>
              <a:gd name="connsiteY0" fmla="*/ 1001575 h 1112522"/>
              <a:gd name="connsiteX1" fmla="*/ 8966426 w 10050677"/>
              <a:gd name="connsiteY1" fmla="*/ 11346 h 1112522"/>
              <a:gd name="connsiteX2" fmla="*/ 600550 w 10050677"/>
              <a:gd name="connsiteY2" fmla="*/ 1112522 h 1112522"/>
              <a:gd name="connsiteX0" fmla="*/ 9475919 w 10084104"/>
              <a:gd name="connsiteY0" fmla="*/ 1032694 h 1143641"/>
              <a:gd name="connsiteX1" fmla="*/ 8970308 w 10084104"/>
              <a:gd name="connsiteY1" fmla="*/ 42465 h 1143641"/>
              <a:gd name="connsiteX2" fmla="*/ 604432 w 10084104"/>
              <a:gd name="connsiteY2" fmla="*/ 1143641 h 1143641"/>
              <a:gd name="connsiteX0" fmla="*/ 9478272 w 10104511"/>
              <a:gd name="connsiteY0" fmla="*/ 1048366 h 1159313"/>
              <a:gd name="connsiteX1" fmla="*/ 8972661 w 10104511"/>
              <a:gd name="connsiteY1" fmla="*/ 58137 h 1159313"/>
              <a:gd name="connsiteX2" fmla="*/ 606785 w 10104511"/>
              <a:gd name="connsiteY2" fmla="*/ 1159313 h 1159313"/>
              <a:gd name="connsiteX0" fmla="*/ 9509617 w 10379842"/>
              <a:gd name="connsiteY0" fmla="*/ 1148292 h 1259239"/>
              <a:gd name="connsiteX1" fmla="*/ 9004006 w 10379842"/>
              <a:gd name="connsiteY1" fmla="*/ 158063 h 1259239"/>
              <a:gd name="connsiteX2" fmla="*/ 638130 w 10379842"/>
              <a:gd name="connsiteY2" fmla="*/ 1259239 h 1259239"/>
              <a:gd name="connsiteX0" fmla="*/ 9318386 w 9960768"/>
              <a:gd name="connsiteY0" fmla="*/ 1001576 h 1112523"/>
              <a:gd name="connsiteX1" fmla="*/ 8965248 w 9960768"/>
              <a:gd name="connsiteY1" fmla="*/ 11347 h 1112523"/>
              <a:gd name="connsiteX2" fmla="*/ 599372 w 9960768"/>
              <a:gd name="connsiteY2" fmla="*/ 1112523 h 1112523"/>
              <a:gd name="connsiteX0" fmla="*/ 9321109 w 9985704"/>
              <a:gd name="connsiteY0" fmla="*/ 1127088 h 1238035"/>
              <a:gd name="connsiteX1" fmla="*/ 8967971 w 9985704"/>
              <a:gd name="connsiteY1" fmla="*/ 136859 h 1238035"/>
              <a:gd name="connsiteX2" fmla="*/ 602095 w 9985704"/>
              <a:gd name="connsiteY2" fmla="*/ 1238035 h 1238035"/>
              <a:gd name="connsiteX0" fmla="*/ 9326535 w 9936965"/>
              <a:gd name="connsiteY0" fmla="*/ 1091454 h 1202401"/>
              <a:gd name="connsiteX1" fmla="*/ 8863779 w 9936965"/>
              <a:gd name="connsiteY1" fmla="*/ 147571 h 1202401"/>
              <a:gd name="connsiteX2" fmla="*/ 607521 w 9936965"/>
              <a:gd name="connsiteY2" fmla="*/ 1202401 h 1202401"/>
              <a:gd name="connsiteX0" fmla="*/ 9318814 w 10007847"/>
              <a:gd name="connsiteY0" fmla="*/ 1082702 h 1193649"/>
              <a:gd name="connsiteX1" fmla="*/ 9012657 w 10007847"/>
              <a:gd name="connsiteY1" fmla="*/ 150405 h 1193649"/>
              <a:gd name="connsiteX2" fmla="*/ 599800 w 10007847"/>
              <a:gd name="connsiteY2" fmla="*/ 1193649 h 1193649"/>
              <a:gd name="connsiteX0" fmla="*/ 8771190 w 9460223"/>
              <a:gd name="connsiteY0" fmla="*/ 1040157 h 1151104"/>
              <a:gd name="connsiteX1" fmla="*/ 8465033 w 9460223"/>
              <a:gd name="connsiteY1" fmla="*/ 107860 h 1151104"/>
              <a:gd name="connsiteX2" fmla="*/ 897183 w 9460223"/>
              <a:gd name="connsiteY2" fmla="*/ 136190 h 1151104"/>
              <a:gd name="connsiteX3" fmla="*/ 52176 w 9460223"/>
              <a:gd name="connsiteY3" fmla="*/ 1151104 h 1151104"/>
              <a:gd name="connsiteX0" fmla="*/ 9083159 w 9772192"/>
              <a:gd name="connsiteY0" fmla="*/ 1040157 h 1151104"/>
              <a:gd name="connsiteX1" fmla="*/ 8777002 w 9772192"/>
              <a:gd name="connsiteY1" fmla="*/ 107860 h 1151104"/>
              <a:gd name="connsiteX2" fmla="*/ 1209152 w 9772192"/>
              <a:gd name="connsiteY2" fmla="*/ 136190 h 1151104"/>
              <a:gd name="connsiteX3" fmla="*/ 364145 w 9772192"/>
              <a:gd name="connsiteY3" fmla="*/ 1151104 h 1151104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098730 w 9787763"/>
              <a:gd name="connsiteY0" fmla="*/ 1031326 h 1142273"/>
              <a:gd name="connsiteX1" fmla="*/ 8792573 w 9787763"/>
              <a:gd name="connsiteY1" fmla="*/ 99029 h 1142273"/>
              <a:gd name="connsiteX2" fmla="*/ 1178722 w 9787763"/>
              <a:gd name="connsiteY2" fmla="*/ 227293 h 1142273"/>
              <a:gd name="connsiteX3" fmla="*/ 379716 w 9787763"/>
              <a:gd name="connsiteY3" fmla="*/ 1142273 h 1142273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132559 w 9821592"/>
              <a:gd name="connsiteY0" fmla="*/ 1041919 h 1152866"/>
              <a:gd name="connsiteX1" fmla="*/ 8826402 w 9821592"/>
              <a:gd name="connsiteY1" fmla="*/ 109622 h 1152866"/>
              <a:gd name="connsiteX2" fmla="*/ 1212551 w 9821592"/>
              <a:gd name="connsiteY2" fmla="*/ 237886 h 1152866"/>
              <a:gd name="connsiteX3" fmla="*/ 413545 w 9821592"/>
              <a:gd name="connsiteY3" fmla="*/ 1152866 h 1152866"/>
              <a:gd name="connsiteX0" fmla="*/ 9211358 w 9900391"/>
              <a:gd name="connsiteY0" fmla="*/ 1041919 h 1152866"/>
              <a:gd name="connsiteX1" fmla="*/ 8905201 w 9900391"/>
              <a:gd name="connsiteY1" fmla="*/ 109622 h 1152866"/>
              <a:gd name="connsiteX2" fmla="*/ 1291350 w 9900391"/>
              <a:gd name="connsiteY2" fmla="*/ 237886 h 1152866"/>
              <a:gd name="connsiteX3" fmla="*/ 492344 w 9900391"/>
              <a:gd name="connsiteY3" fmla="*/ 1152866 h 1152866"/>
              <a:gd name="connsiteX0" fmla="*/ 9051356 w 9828890"/>
              <a:gd name="connsiteY0" fmla="*/ 1053505 h 1152866"/>
              <a:gd name="connsiteX1" fmla="*/ 8905201 w 9828890"/>
              <a:gd name="connsiteY1" fmla="*/ 109622 h 1152866"/>
              <a:gd name="connsiteX2" fmla="*/ 1291350 w 9828890"/>
              <a:gd name="connsiteY2" fmla="*/ 237886 h 1152866"/>
              <a:gd name="connsiteX3" fmla="*/ 492344 w 9828890"/>
              <a:gd name="connsiteY3" fmla="*/ 1152866 h 1152866"/>
              <a:gd name="connsiteX0" fmla="*/ 9023174 w 9857524"/>
              <a:gd name="connsiteY0" fmla="*/ 965656 h 1065017"/>
              <a:gd name="connsiteX1" fmla="*/ 8973021 w 9857524"/>
              <a:gd name="connsiteY1" fmla="*/ 91292 h 1065017"/>
              <a:gd name="connsiteX2" fmla="*/ 1263168 w 9857524"/>
              <a:gd name="connsiteY2" fmla="*/ 150037 h 1065017"/>
              <a:gd name="connsiteX3" fmla="*/ 464162 w 9857524"/>
              <a:gd name="connsiteY3" fmla="*/ 1065017 h 1065017"/>
              <a:gd name="connsiteX0" fmla="*/ 9023174 w 9857524"/>
              <a:gd name="connsiteY0" fmla="*/ 1056438 h 1155799"/>
              <a:gd name="connsiteX1" fmla="*/ 8973021 w 9857524"/>
              <a:gd name="connsiteY1" fmla="*/ 182074 h 1155799"/>
              <a:gd name="connsiteX2" fmla="*/ 1263168 w 9857524"/>
              <a:gd name="connsiteY2" fmla="*/ 240819 h 1155799"/>
              <a:gd name="connsiteX3" fmla="*/ 464162 w 9857524"/>
              <a:gd name="connsiteY3" fmla="*/ 1155799 h 1155799"/>
              <a:gd name="connsiteX0" fmla="*/ 9023174 w 9847683"/>
              <a:gd name="connsiteY0" fmla="*/ 1056438 h 1155799"/>
              <a:gd name="connsiteX1" fmla="*/ 8973021 w 9847683"/>
              <a:gd name="connsiteY1" fmla="*/ 182074 h 1155799"/>
              <a:gd name="connsiteX2" fmla="*/ 1263168 w 9847683"/>
              <a:gd name="connsiteY2" fmla="*/ 240819 h 1155799"/>
              <a:gd name="connsiteX3" fmla="*/ 464162 w 9847683"/>
              <a:gd name="connsiteY3" fmla="*/ 1155799 h 1155799"/>
              <a:gd name="connsiteX0" fmla="*/ 9155059 w 9921701"/>
              <a:gd name="connsiteY0" fmla="*/ 944764 h 1044125"/>
              <a:gd name="connsiteX1" fmla="*/ 9104906 w 9921701"/>
              <a:gd name="connsiteY1" fmla="*/ 70400 h 1044125"/>
              <a:gd name="connsiteX2" fmla="*/ 1059048 w 9921701"/>
              <a:gd name="connsiteY2" fmla="*/ 163905 h 1044125"/>
              <a:gd name="connsiteX3" fmla="*/ 596047 w 9921701"/>
              <a:gd name="connsiteY3" fmla="*/ 1044125 h 1044125"/>
              <a:gd name="connsiteX0" fmla="*/ 9143962 w 9910604"/>
              <a:gd name="connsiteY0" fmla="*/ 972986 h 1072347"/>
              <a:gd name="connsiteX1" fmla="*/ 9093809 w 9910604"/>
              <a:gd name="connsiteY1" fmla="*/ 98622 h 1072347"/>
              <a:gd name="connsiteX2" fmla="*/ 1047951 w 9910604"/>
              <a:gd name="connsiteY2" fmla="*/ 192127 h 1072347"/>
              <a:gd name="connsiteX3" fmla="*/ 584950 w 9910604"/>
              <a:gd name="connsiteY3" fmla="*/ 1072347 h 1072347"/>
              <a:gd name="connsiteX0" fmla="*/ 9143962 w 9743473"/>
              <a:gd name="connsiteY0" fmla="*/ 987181 h 1086542"/>
              <a:gd name="connsiteX1" fmla="*/ 9093809 w 9743473"/>
              <a:gd name="connsiteY1" fmla="*/ 112817 h 1086542"/>
              <a:gd name="connsiteX2" fmla="*/ 1047951 w 9743473"/>
              <a:gd name="connsiteY2" fmla="*/ 206322 h 1086542"/>
              <a:gd name="connsiteX3" fmla="*/ 584950 w 9743473"/>
              <a:gd name="connsiteY3" fmla="*/ 1086542 h 1086542"/>
              <a:gd name="connsiteX0" fmla="*/ 9143962 w 9665617"/>
              <a:gd name="connsiteY0" fmla="*/ 987181 h 1086542"/>
              <a:gd name="connsiteX1" fmla="*/ 9093809 w 9665617"/>
              <a:gd name="connsiteY1" fmla="*/ 112817 h 1086542"/>
              <a:gd name="connsiteX2" fmla="*/ 1047951 w 9665617"/>
              <a:gd name="connsiteY2" fmla="*/ 206322 h 1086542"/>
              <a:gd name="connsiteX3" fmla="*/ 584950 w 9665617"/>
              <a:gd name="connsiteY3" fmla="*/ 1086542 h 1086542"/>
              <a:gd name="connsiteX0" fmla="*/ 9143962 w 9902532"/>
              <a:gd name="connsiteY0" fmla="*/ 1056212 h 1155573"/>
              <a:gd name="connsiteX1" fmla="*/ 9093809 w 9902532"/>
              <a:gd name="connsiteY1" fmla="*/ 181848 h 1155573"/>
              <a:gd name="connsiteX2" fmla="*/ 1047951 w 9902532"/>
              <a:gd name="connsiteY2" fmla="*/ 275353 h 1155573"/>
              <a:gd name="connsiteX3" fmla="*/ 584950 w 9902532"/>
              <a:gd name="connsiteY3" fmla="*/ 1155573 h 1155573"/>
              <a:gd name="connsiteX0" fmla="*/ 9158871 w 9857949"/>
              <a:gd name="connsiteY0" fmla="*/ 1026799 h 1126160"/>
              <a:gd name="connsiteX1" fmla="*/ 9108718 w 9857949"/>
              <a:gd name="connsiteY1" fmla="*/ 152435 h 1126160"/>
              <a:gd name="connsiteX2" fmla="*/ 1029715 w 9857949"/>
              <a:gd name="connsiteY2" fmla="*/ 153247 h 1126160"/>
              <a:gd name="connsiteX3" fmla="*/ 599859 w 9857949"/>
              <a:gd name="connsiteY3" fmla="*/ 1126160 h 1126160"/>
              <a:gd name="connsiteX0" fmla="*/ 9004676 w 9703756"/>
              <a:gd name="connsiteY0" fmla="*/ 1026799 h 1068227"/>
              <a:gd name="connsiteX1" fmla="*/ 8954523 w 9703756"/>
              <a:gd name="connsiteY1" fmla="*/ 152435 h 1068227"/>
              <a:gd name="connsiteX2" fmla="*/ 875520 w 9703756"/>
              <a:gd name="connsiteY2" fmla="*/ 153247 h 1068227"/>
              <a:gd name="connsiteX3" fmla="*/ 760530 w 9703756"/>
              <a:gd name="connsiteY3" fmla="*/ 1068227 h 1068227"/>
              <a:gd name="connsiteX0" fmla="*/ 9004676 w 9703755"/>
              <a:gd name="connsiteY0" fmla="*/ 1063279 h 1104707"/>
              <a:gd name="connsiteX1" fmla="*/ 8954523 w 9703755"/>
              <a:gd name="connsiteY1" fmla="*/ 188915 h 1104707"/>
              <a:gd name="connsiteX2" fmla="*/ 875520 w 9703755"/>
              <a:gd name="connsiteY2" fmla="*/ 189727 h 1104707"/>
              <a:gd name="connsiteX3" fmla="*/ 760530 w 9703755"/>
              <a:gd name="connsiteY3" fmla="*/ 1104707 h 1104707"/>
              <a:gd name="connsiteX0" fmla="*/ 9010340 w 9709419"/>
              <a:gd name="connsiteY0" fmla="*/ 1063279 h 1104707"/>
              <a:gd name="connsiteX1" fmla="*/ 8960187 w 9709419"/>
              <a:gd name="connsiteY1" fmla="*/ 188915 h 1104707"/>
              <a:gd name="connsiteX2" fmla="*/ 881184 w 9709419"/>
              <a:gd name="connsiteY2" fmla="*/ 189727 h 1104707"/>
              <a:gd name="connsiteX3" fmla="*/ 766194 w 9709419"/>
              <a:gd name="connsiteY3" fmla="*/ 1104707 h 1104707"/>
              <a:gd name="connsiteX0" fmla="*/ 9010340 w 9729435"/>
              <a:gd name="connsiteY0" fmla="*/ 1063279 h 1104707"/>
              <a:gd name="connsiteX1" fmla="*/ 8960187 w 9729435"/>
              <a:gd name="connsiteY1" fmla="*/ 188915 h 1104707"/>
              <a:gd name="connsiteX2" fmla="*/ 881184 w 9729435"/>
              <a:gd name="connsiteY2" fmla="*/ 189727 h 1104707"/>
              <a:gd name="connsiteX3" fmla="*/ 766194 w 9729435"/>
              <a:gd name="connsiteY3" fmla="*/ 1104707 h 1104707"/>
              <a:gd name="connsiteX0" fmla="*/ 9010340 w 9666528"/>
              <a:gd name="connsiteY0" fmla="*/ 1080968 h 1122396"/>
              <a:gd name="connsiteX1" fmla="*/ 8960187 w 9666528"/>
              <a:gd name="connsiteY1" fmla="*/ 206604 h 1122396"/>
              <a:gd name="connsiteX2" fmla="*/ 881184 w 9666528"/>
              <a:gd name="connsiteY2" fmla="*/ 207416 h 1122396"/>
              <a:gd name="connsiteX3" fmla="*/ 766194 w 9666528"/>
              <a:gd name="connsiteY3" fmla="*/ 1122396 h 1122396"/>
              <a:gd name="connsiteX0" fmla="*/ 9010340 w 9749163"/>
              <a:gd name="connsiteY0" fmla="*/ 1080968 h 1122396"/>
              <a:gd name="connsiteX1" fmla="*/ 8960187 w 9749163"/>
              <a:gd name="connsiteY1" fmla="*/ 206604 h 1122396"/>
              <a:gd name="connsiteX2" fmla="*/ 881184 w 9749163"/>
              <a:gd name="connsiteY2" fmla="*/ 207416 h 1122396"/>
              <a:gd name="connsiteX3" fmla="*/ 766194 w 9749163"/>
              <a:gd name="connsiteY3" fmla="*/ 1122396 h 1122396"/>
              <a:gd name="connsiteX0" fmla="*/ 9010340 w 9772444"/>
              <a:gd name="connsiteY0" fmla="*/ 1080968 h 1122396"/>
              <a:gd name="connsiteX1" fmla="*/ 8960187 w 9772444"/>
              <a:gd name="connsiteY1" fmla="*/ 206604 h 1122396"/>
              <a:gd name="connsiteX2" fmla="*/ 881184 w 9772444"/>
              <a:gd name="connsiteY2" fmla="*/ 207416 h 1122396"/>
              <a:gd name="connsiteX3" fmla="*/ 766194 w 9772444"/>
              <a:gd name="connsiteY3" fmla="*/ 1122396 h 11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2444" h="1122396">
                <a:moveTo>
                  <a:pt x="9010340" y="1080968"/>
                </a:moveTo>
                <a:cubicBezTo>
                  <a:pt x="9898162" y="975184"/>
                  <a:pt x="10165900" y="502821"/>
                  <a:pt x="8960187" y="206604"/>
                </a:cubicBezTo>
                <a:cubicBezTo>
                  <a:pt x="7754474" y="-89613"/>
                  <a:pt x="2267327" y="-47564"/>
                  <a:pt x="881184" y="207416"/>
                </a:cubicBezTo>
                <a:cubicBezTo>
                  <a:pt x="-504959" y="462396"/>
                  <a:pt x="-29561" y="930795"/>
                  <a:pt x="766194" y="1122396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Arrow Connector 156"/>
          <p:cNvCxnSpPr>
            <a:endCxn id="140" idx="1"/>
          </p:cNvCxnSpPr>
          <p:nvPr/>
        </p:nvCxnSpPr>
        <p:spPr>
          <a:xfrm>
            <a:off x="4743850" y="3096612"/>
            <a:ext cx="68830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3" name="Group 12"/>
          <p:cNvGrpSpPr/>
          <p:nvPr/>
        </p:nvGrpSpPr>
        <p:grpSpPr>
          <a:xfrm>
            <a:off x="5970805" y="3328822"/>
            <a:ext cx="1278506" cy="571822"/>
            <a:chOff x="5970805" y="3042881"/>
            <a:chExt cx="1278506" cy="720346"/>
          </a:xfrm>
        </p:grpSpPr>
        <p:cxnSp>
          <p:nvCxnSpPr>
            <p:cNvPr id="101" name="Straight Arrow Connector 100"/>
            <p:cNvCxnSpPr/>
            <p:nvPr/>
          </p:nvCxnSpPr>
          <p:spPr>
            <a:xfrm flipH="1">
              <a:off x="7000037" y="3042881"/>
              <a:ext cx="249274" cy="720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2" name="Straight Arrow Connector 101"/>
            <p:cNvCxnSpPr/>
            <p:nvPr/>
          </p:nvCxnSpPr>
          <p:spPr>
            <a:xfrm>
              <a:off x="5970805" y="3042882"/>
              <a:ext cx="249274" cy="7203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40" name="Rectangle 139"/>
          <p:cNvSpPr/>
          <p:nvPr/>
        </p:nvSpPr>
        <p:spPr>
          <a:xfrm>
            <a:off x="5432151" y="2866998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Value Opportunity</a:t>
            </a:r>
            <a:endParaRPr lang="en-US" sz="1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710657" y="2866997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System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888667" y="3828580"/>
            <a:ext cx="1414556" cy="78453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9587" y="3822661"/>
            <a:ext cx="1618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Apply SE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endParaRPr lang="en-US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4409507" y="4576105"/>
            <a:ext cx="290597" cy="496521"/>
            <a:chOff x="8367382" y="4241787"/>
            <a:chExt cx="290597" cy="496521"/>
          </a:xfrm>
        </p:grpSpPr>
        <p:sp>
          <p:nvSpPr>
            <p:cNvPr id="159" name="Oval 158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0" name="Straight Arrow Connector 159"/>
            <p:cNvCxnSpPr>
              <a:stCxn id="159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164" name="Rectangle 163"/>
          <p:cNvSpPr/>
          <p:nvPr/>
        </p:nvSpPr>
        <p:spPr>
          <a:xfrm>
            <a:off x="4047296" y="4300428"/>
            <a:ext cx="1015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3544883" y="4336143"/>
            <a:ext cx="760417" cy="4189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Oval 3"/>
          <p:cNvSpPr/>
          <p:nvPr/>
        </p:nvSpPr>
        <p:spPr bwMode="auto">
          <a:xfrm rot="2981120">
            <a:off x="2087609" y="3580031"/>
            <a:ext cx="1157382" cy="2119169"/>
          </a:xfrm>
          <a:prstGeom prst="ellips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86592" y="5367868"/>
            <a:ext cx="350102" cy="3525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2</a:t>
            </a:r>
            <a:endParaRPr lang="en-US" sz="1800" baseline="0" dirty="0" smtClean="0">
              <a:solidFill>
                <a:srgbClr val="00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01956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Theoretical Foundation for SE</a:t>
            </a:r>
            <a:br>
              <a:rPr lang="en-US" sz="3400" dirty="0" smtClean="0"/>
            </a:b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(work with SE Vision 2025 Core Team)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8629650" y="6376988"/>
            <a:ext cx="514350" cy="365125"/>
          </a:xfrm>
          <a:prstGeom prst="rect">
            <a:avLst/>
          </a:prstGeom>
        </p:spPr>
        <p:txBody>
          <a:bodyPr/>
          <a:lstStyle/>
          <a:p>
            <a:fld id="{7819EF4A-E622-4B48-9AEF-581D1624360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5695" y="5066716"/>
            <a:ext cx="8945741" cy="15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2139981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</a:rPr>
              <a:t>Decision</a:t>
            </a:r>
            <a:br>
              <a:rPr lang="en-US" sz="1900" kern="0" dirty="0">
                <a:solidFill>
                  <a:sysClr val="windowText" lastClr="000000"/>
                </a:solidFill>
              </a:rPr>
            </a:br>
            <a:r>
              <a:rPr lang="en-US" sz="1900" kern="0" dirty="0">
                <a:solidFill>
                  <a:sysClr val="windowText" lastClr="000000"/>
                </a:solidFill>
              </a:rPr>
              <a:t>Theory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189120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890" y="5699011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3090842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Probability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041703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n-lt"/>
              </a:rPr>
              <a:t>Economics</a:t>
            </a:r>
            <a:endParaRPr lang="en-US" sz="19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92564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Organizational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943425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Psychology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894286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Behavioral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Economics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5695" y="1219200"/>
            <a:ext cx="8945741" cy="15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695" y="1517637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SE</a:t>
            </a:r>
            <a:b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Practice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442835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Concept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Definition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65507" y="1320302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System</a:t>
            </a:r>
          </a:p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Architecting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3544" y="2870546"/>
            <a:ext cx="1596912" cy="2107508"/>
            <a:chOff x="3429000" y="2971800"/>
            <a:chExt cx="1321828" cy="1676400"/>
          </a:xfrm>
        </p:grpSpPr>
        <p:sp>
          <p:nvSpPr>
            <p:cNvPr id="20" name="Up-Down Arrow 19"/>
            <p:cNvSpPr/>
            <p:nvPr/>
          </p:nvSpPr>
          <p:spPr bwMode="auto">
            <a:xfrm>
              <a:off x="3429000" y="2971800"/>
              <a:ext cx="1321828" cy="1676400"/>
            </a:xfrm>
            <a:prstGeom prst="upDownArrow">
              <a:avLst>
                <a:gd name="adj1" fmla="val 60980"/>
                <a:gd name="adj2" fmla="val 37921"/>
              </a:avLst>
            </a:prstGeom>
            <a:solidFill>
              <a:srgbClr val="92D050"/>
            </a:solidFill>
            <a:ln>
              <a:headEnd/>
              <a:tailEnd type="none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8621" y="3609945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66"/>
                  </a:solidFill>
                  <a:latin typeface="+mj-lt"/>
                  <a:ea typeface="+mj-ea"/>
                  <a:cs typeface="+mj-cs"/>
                </a:rPr>
                <a:t>Gap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5088179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Functional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Analysis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910851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Risk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Management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354171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Requirements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Engineering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176843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Interface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Definition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999515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err="1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Tradespace</a:t>
            </a: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/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Analysis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35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52400" y="6356350"/>
            <a:ext cx="94644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1750648" y="6356350"/>
            <a:ext cx="564270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 Vision 25, Part 5, Principal  Author: C.Paredis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450088" y="6376243"/>
            <a:ext cx="514400" cy="365125"/>
          </a:xfrm>
          <a:prstGeom prst="rect">
            <a:avLst/>
          </a:prstGeom>
        </p:spPr>
        <p:txBody>
          <a:bodyPr/>
          <a:lstStyle/>
          <a:p>
            <a:fld id="{7819EF4A-E622-4B48-9AEF-581D1624360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5695" y="5066716"/>
            <a:ext cx="8945741" cy="15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9081" y="2743200"/>
            <a:ext cx="8948862" cy="2332383"/>
          </a:xfrm>
          <a:custGeom>
            <a:avLst/>
            <a:gdLst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83283 h 2563101"/>
              <a:gd name="connsiteX1" fmla="*/ 1721446 w 9630635"/>
              <a:gd name="connsiteY1" fmla="*/ 1222970 h 2563101"/>
              <a:gd name="connsiteX2" fmla="*/ 356473 w 9630635"/>
              <a:gd name="connsiteY2" fmla="*/ 2415666 h 2563101"/>
              <a:gd name="connsiteX3" fmla="*/ 9314942 w 9630635"/>
              <a:gd name="connsiteY3" fmla="*/ 2415666 h 2563101"/>
              <a:gd name="connsiteX4" fmla="*/ 7764438 w 9630635"/>
              <a:gd name="connsiteY4" fmla="*/ 1249474 h 2563101"/>
              <a:gd name="connsiteX5" fmla="*/ 9314942 w 9630635"/>
              <a:gd name="connsiteY5" fmla="*/ 96535 h 2563101"/>
              <a:gd name="connsiteX6" fmla="*/ 343220 w 9630635"/>
              <a:gd name="connsiteY6" fmla="*/ 83283 h 2563101"/>
              <a:gd name="connsiteX0" fmla="*/ 343220 w 9630635"/>
              <a:gd name="connsiteY0" fmla="*/ 0 h 2479818"/>
              <a:gd name="connsiteX1" fmla="*/ 1721446 w 9630635"/>
              <a:gd name="connsiteY1" fmla="*/ 1139687 h 2479818"/>
              <a:gd name="connsiteX2" fmla="*/ 356473 w 9630635"/>
              <a:gd name="connsiteY2" fmla="*/ 2332383 h 2479818"/>
              <a:gd name="connsiteX3" fmla="*/ 9314942 w 9630635"/>
              <a:gd name="connsiteY3" fmla="*/ 2332383 h 2479818"/>
              <a:gd name="connsiteX4" fmla="*/ 7764438 w 9630635"/>
              <a:gd name="connsiteY4" fmla="*/ 1166191 h 2479818"/>
              <a:gd name="connsiteX5" fmla="*/ 9314942 w 9630635"/>
              <a:gd name="connsiteY5" fmla="*/ 13252 h 2479818"/>
              <a:gd name="connsiteX6" fmla="*/ 343220 w 9630635"/>
              <a:gd name="connsiteY6" fmla="*/ 0 h 2479818"/>
              <a:gd name="connsiteX0" fmla="*/ 343220 w 9630635"/>
              <a:gd name="connsiteY0" fmla="*/ 0 h 2417463"/>
              <a:gd name="connsiteX1" fmla="*/ 1721446 w 9630635"/>
              <a:gd name="connsiteY1" fmla="*/ 1139687 h 2417463"/>
              <a:gd name="connsiteX2" fmla="*/ 356473 w 9630635"/>
              <a:gd name="connsiteY2" fmla="*/ 2332383 h 2417463"/>
              <a:gd name="connsiteX3" fmla="*/ 9314942 w 9630635"/>
              <a:gd name="connsiteY3" fmla="*/ 2332383 h 2417463"/>
              <a:gd name="connsiteX4" fmla="*/ 7764438 w 9630635"/>
              <a:gd name="connsiteY4" fmla="*/ 1166191 h 2417463"/>
              <a:gd name="connsiteX5" fmla="*/ 9314942 w 9630635"/>
              <a:gd name="connsiteY5" fmla="*/ 13252 h 2417463"/>
              <a:gd name="connsiteX6" fmla="*/ 343220 w 9630635"/>
              <a:gd name="connsiteY6" fmla="*/ 0 h 2417463"/>
              <a:gd name="connsiteX0" fmla="*/ 343220 w 9630635"/>
              <a:gd name="connsiteY0" fmla="*/ 0 h 2332383"/>
              <a:gd name="connsiteX1" fmla="*/ 1721446 w 9630635"/>
              <a:gd name="connsiteY1" fmla="*/ 1139687 h 2332383"/>
              <a:gd name="connsiteX2" fmla="*/ 356473 w 9630635"/>
              <a:gd name="connsiteY2" fmla="*/ 2332383 h 2332383"/>
              <a:gd name="connsiteX3" fmla="*/ 9314942 w 9630635"/>
              <a:gd name="connsiteY3" fmla="*/ 2332383 h 2332383"/>
              <a:gd name="connsiteX4" fmla="*/ 7764438 w 9630635"/>
              <a:gd name="connsiteY4" fmla="*/ 1166191 h 2332383"/>
              <a:gd name="connsiteX5" fmla="*/ 9314942 w 9630635"/>
              <a:gd name="connsiteY5" fmla="*/ 13252 h 2332383"/>
              <a:gd name="connsiteX6" fmla="*/ 343220 w 9630635"/>
              <a:gd name="connsiteY6" fmla="*/ 0 h 2332383"/>
              <a:gd name="connsiteX0" fmla="*/ 343220 w 9630635"/>
              <a:gd name="connsiteY0" fmla="*/ 0 h 2332383"/>
              <a:gd name="connsiteX1" fmla="*/ 1721446 w 9630635"/>
              <a:gd name="connsiteY1" fmla="*/ 1139687 h 2332383"/>
              <a:gd name="connsiteX2" fmla="*/ 356473 w 9630635"/>
              <a:gd name="connsiteY2" fmla="*/ 2332383 h 2332383"/>
              <a:gd name="connsiteX3" fmla="*/ 9314942 w 9630635"/>
              <a:gd name="connsiteY3" fmla="*/ 2332383 h 2332383"/>
              <a:gd name="connsiteX4" fmla="*/ 7764438 w 9630635"/>
              <a:gd name="connsiteY4" fmla="*/ 1166191 h 2332383"/>
              <a:gd name="connsiteX5" fmla="*/ 9314942 w 9630635"/>
              <a:gd name="connsiteY5" fmla="*/ 13252 h 2332383"/>
              <a:gd name="connsiteX6" fmla="*/ 343220 w 9630635"/>
              <a:gd name="connsiteY6" fmla="*/ 0 h 2332383"/>
              <a:gd name="connsiteX0" fmla="*/ 343220 w 10435579"/>
              <a:gd name="connsiteY0" fmla="*/ 0 h 2332383"/>
              <a:gd name="connsiteX1" fmla="*/ 1721446 w 10435579"/>
              <a:gd name="connsiteY1" fmla="*/ 1139687 h 2332383"/>
              <a:gd name="connsiteX2" fmla="*/ 356473 w 10435579"/>
              <a:gd name="connsiteY2" fmla="*/ 2332383 h 2332383"/>
              <a:gd name="connsiteX3" fmla="*/ 9314942 w 10435579"/>
              <a:gd name="connsiteY3" fmla="*/ 2332383 h 2332383"/>
              <a:gd name="connsiteX4" fmla="*/ 9314942 w 10435579"/>
              <a:gd name="connsiteY4" fmla="*/ 13252 h 2332383"/>
              <a:gd name="connsiteX5" fmla="*/ 343220 w 10435579"/>
              <a:gd name="connsiteY5" fmla="*/ 0 h 2332383"/>
              <a:gd name="connsiteX0" fmla="*/ 343220 w 9718135"/>
              <a:gd name="connsiteY0" fmla="*/ 0 h 2332383"/>
              <a:gd name="connsiteX1" fmla="*/ 1721446 w 9718135"/>
              <a:gd name="connsiteY1" fmla="*/ 1139687 h 2332383"/>
              <a:gd name="connsiteX2" fmla="*/ 356473 w 9718135"/>
              <a:gd name="connsiteY2" fmla="*/ 2332383 h 2332383"/>
              <a:gd name="connsiteX3" fmla="*/ 9314942 w 9718135"/>
              <a:gd name="connsiteY3" fmla="*/ 2332383 h 2332383"/>
              <a:gd name="connsiteX4" fmla="*/ 9314942 w 9718135"/>
              <a:gd name="connsiteY4" fmla="*/ 13252 h 2332383"/>
              <a:gd name="connsiteX5" fmla="*/ 343220 w 9718135"/>
              <a:gd name="connsiteY5" fmla="*/ 0 h 2332383"/>
              <a:gd name="connsiteX0" fmla="*/ 343220 w 9314942"/>
              <a:gd name="connsiteY0" fmla="*/ 0 h 2332383"/>
              <a:gd name="connsiteX1" fmla="*/ 1721446 w 9314942"/>
              <a:gd name="connsiteY1" fmla="*/ 1139687 h 2332383"/>
              <a:gd name="connsiteX2" fmla="*/ 356473 w 9314942"/>
              <a:gd name="connsiteY2" fmla="*/ 2332383 h 2332383"/>
              <a:gd name="connsiteX3" fmla="*/ 9314942 w 9314942"/>
              <a:gd name="connsiteY3" fmla="*/ 2332383 h 2332383"/>
              <a:gd name="connsiteX4" fmla="*/ 9314942 w 9314942"/>
              <a:gd name="connsiteY4" fmla="*/ 13252 h 2332383"/>
              <a:gd name="connsiteX5" fmla="*/ 343220 w 9314942"/>
              <a:gd name="connsiteY5" fmla="*/ 0 h 2332383"/>
              <a:gd name="connsiteX0" fmla="*/ 1114028 w 10085750"/>
              <a:gd name="connsiteY0" fmla="*/ 0 h 2332383"/>
              <a:gd name="connsiteX1" fmla="*/ 1127281 w 10085750"/>
              <a:gd name="connsiteY1" fmla="*/ 2332383 h 2332383"/>
              <a:gd name="connsiteX2" fmla="*/ 10085750 w 10085750"/>
              <a:gd name="connsiteY2" fmla="*/ 2332383 h 2332383"/>
              <a:gd name="connsiteX3" fmla="*/ 10085750 w 10085750"/>
              <a:gd name="connsiteY3" fmla="*/ 13252 h 2332383"/>
              <a:gd name="connsiteX4" fmla="*/ 1114028 w 10085750"/>
              <a:gd name="connsiteY4" fmla="*/ 0 h 2332383"/>
              <a:gd name="connsiteX0" fmla="*/ 396251 w 9367973"/>
              <a:gd name="connsiteY0" fmla="*/ 0 h 2332383"/>
              <a:gd name="connsiteX1" fmla="*/ 409504 w 9367973"/>
              <a:gd name="connsiteY1" fmla="*/ 2332383 h 2332383"/>
              <a:gd name="connsiteX2" fmla="*/ 9367973 w 9367973"/>
              <a:gd name="connsiteY2" fmla="*/ 2332383 h 2332383"/>
              <a:gd name="connsiteX3" fmla="*/ 9367973 w 9367973"/>
              <a:gd name="connsiteY3" fmla="*/ 13252 h 2332383"/>
              <a:gd name="connsiteX4" fmla="*/ 396251 w 9367973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71722 w 8971722"/>
              <a:gd name="connsiteY2" fmla="*/ 2332383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71722 w 8971722"/>
              <a:gd name="connsiteY2" fmla="*/ 2332383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71722 w 8971722"/>
              <a:gd name="connsiteY2" fmla="*/ 2332383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71722 w 8971722"/>
              <a:gd name="connsiteY2" fmla="*/ 2332383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55394 w 8971722"/>
              <a:gd name="connsiteY2" fmla="*/ 2329118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55394 w 8971722"/>
              <a:gd name="connsiteY2" fmla="*/ 2329118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61925"/>
              <a:gd name="connsiteY0" fmla="*/ 0 h 2332383"/>
              <a:gd name="connsiteX1" fmla="*/ 13253 w 8961925"/>
              <a:gd name="connsiteY1" fmla="*/ 2332383 h 2332383"/>
              <a:gd name="connsiteX2" fmla="*/ 8955394 w 8961925"/>
              <a:gd name="connsiteY2" fmla="*/ 2329118 h 2332383"/>
              <a:gd name="connsiteX3" fmla="*/ 8961925 w 8961925"/>
              <a:gd name="connsiteY3" fmla="*/ 3454 h 2332383"/>
              <a:gd name="connsiteX4" fmla="*/ 0 w 8961925"/>
              <a:gd name="connsiteY4" fmla="*/ 0 h 2332383"/>
              <a:gd name="connsiteX0" fmla="*/ 0 w 8961925"/>
              <a:gd name="connsiteY0" fmla="*/ 0 h 2332383"/>
              <a:gd name="connsiteX1" fmla="*/ 13253 w 8961925"/>
              <a:gd name="connsiteY1" fmla="*/ 2332383 h 2332383"/>
              <a:gd name="connsiteX2" fmla="*/ 8955394 w 8961925"/>
              <a:gd name="connsiteY2" fmla="*/ 2329118 h 2332383"/>
              <a:gd name="connsiteX3" fmla="*/ 8961925 w 8961925"/>
              <a:gd name="connsiteY3" fmla="*/ 3454 h 2332383"/>
              <a:gd name="connsiteX4" fmla="*/ 0 w 8961925"/>
              <a:gd name="connsiteY4" fmla="*/ 0 h 2332383"/>
              <a:gd name="connsiteX0" fmla="*/ 0 w 8948862"/>
              <a:gd name="connsiteY0" fmla="*/ 0 h 2332383"/>
              <a:gd name="connsiteX1" fmla="*/ 190 w 8948862"/>
              <a:gd name="connsiteY1" fmla="*/ 2332383 h 2332383"/>
              <a:gd name="connsiteX2" fmla="*/ 8942331 w 8948862"/>
              <a:gd name="connsiteY2" fmla="*/ 2329118 h 2332383"/>
              <a:gd name="connsiteX3" fmla="*/ 8948862 w 8948862"/>
              <a:gd name="connsiteY3" fmla="*/ 3454 h 2332383"/>
              <a:gd name="connsiteX4" fmla="*/ 0 w 8948862"/>
              <a:gd name="connsiteY4" fmla="*/ 0 h 2332383"/>
              <a:gd name="connsiteX0" fmla="*/ 0 w 8948862"/>
              <a:gd name="connsiteY0" fmla="*/ 0 h 2332383"/>
              <a:gd name="connsiteX1" fmla="*/ 190 w 8948862"/>
              <a:gd name="connsiteY1" fmla="*/ 2332383 h 2332383"/>
              <a:gd name="connsiteX2" fmla="*/ 8942331 w 8948862"/>
              <a:gd name="connsiteY2" fmla="*/ 2329118 h 2332383"/>
              <a:gd name="connsiteX3" fmla="*/ 8948862 w 8948862"/>
              <a:gd name="connsiteY3" fmla="*/ 3454 h 2332383"/>
              <a:gd name="connsiteX4" fmla="*/ 0 w 8948862"/>
              <a:gd name="connsiteY4" fmla="*/ 0 h 233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8862" h="2332383">
                <a:moveTo>
                  <a:pt x="0" y="0"/>
                </a:moveTo>
                <a:cubicBezTo>
                  <a:pt x="1339209" y="1163258"/>
                  <a:pt x="1328771" y="1162367"/>
                  <a:pt x="190" y="2332383"/>
                </a:cubicBezTo>
                <a:lnTo>
                  <a:pt x="8942331" y="2329118"/>
                </a:lnTo>
                <a:cubicBezTo>
                  <a:pt x="7610615" y="1163748"/>
                  <a:pt x="7615455" y="1162015"/>
                  <a:pt x="8948862" y="345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000066"/>
                </a:solidFill>
                <a:ea typeface="ＭＳ Ｐゴシック"/>
                <a:cs typeface="+mj-cs"/>
              </a:rPr>
              <a:t>Theoretical Foundation </a:t>
            </a:r>
            <a:br>
              <a:rPr lang="en-US" sz="2800" b="1" dirty="0" smtClean="0">
                <a:solidFill>
                  <a:srgbClr val="000066"/>
                </a:solidFill>
                <a:ea typeface="ＭＳ Ｐゴシック"/>
                <a:cs typeface="+mj-cs"/>
              </a:rPr>
            </a:br>
            <a:r>
              <a:rPr lang="en-US" sz="2800" b="1" dirty="0" smtClean="0">
                <a:solidFill>
                  <a:srgbClr val="000066"/>
                </a:solidFill>
                <a:ea typeface="ＭＳ Ｐゴシック"/>
                <a:cs typeface="+mj-cs"/>
              </a:rPr>
              <a:t>for Systems Engineering</a:t>
            </a:r>
            <a:endParaRPr lang="en-US" sz="2800" b="1" dirty="0">
              <a:solidFill>
                <a:srgbClr val="000066"/>
              </a:solidFill>
              <a:ea typeface="ＭＳ Ｐゴシック"/>
              <a:cs typeface="+mj-c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189120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890" y="5699011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3090842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Probability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992564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Organizational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894286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Behavioral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Economics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5695" y="1219200"/>
            <a:ext cx="8945741" cy="15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695" y="1517637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SE</a:t>
            </a:r>
            <a:b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Practice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black"/>
                </a:solidFill>
              </a:rPr>
              <a:t>Theoretical Foundation for SE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(work with SE Vision 2025 Core Team)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442835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Concept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Definition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265507" y="1320302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System</a:t>
            </a:r>
          </a:p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Architecting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88179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Functional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Analysis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6910851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Risk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Management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354171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Requirements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Engineering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176843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Interface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Definition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999515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err="1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Tradespace</a:t>
            </a: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/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Analysis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139981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</a:rPr>
              <a:t>Decision</a:t>
            </a:r>
            <a:br>
              <a:rPr lang="en-US" sz="1900" kern="0" dirty="0">
                <a:solidFill>
                  <a:sysClr val="windowText" lastClr="000000"/>
                </a:solidFill>
              </a:rPr>
            </a:br>
            <a:r>
              <a:rPr lang="en-US" sz="1900" kern="0" dirty="0">
                <a:solidFill>
                  <a:sysClr val="windowText" lastClr="000000"/>
                </a:solidFill>
              </a:rPr>
              <a:t>Theory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4041703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n-lt"/>
              </a:rPr>
              <a:t>Economics</a:t>
            </a:r>
            <a:endParaRPr lang="en-US" sz="19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943425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xmlns="" val="219887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and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058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Provide a framework for a discussion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on SE research and education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Context: Conceptual model for Systems Engineering</a:t>
            </a:r>
          </a:p>
          <a:p>
            <a:pPr lvl="1"/>
            <a:r>
              <a:rPr lang="en-US" dirty="0" smtClean="0"/>
              <a:t>Three types of research — in an MBSE context</a:t>
            </a:r>
          </a:p>
          <a:p>
            <a:pPr lvl="2"/>
            <a:r>
              <a:rPr lang="en-US" dirty="0" smtClean="0"/>
              <a:t>MBSE based on </a:t>
            </a:r>
            <a:r>
              <a:rPr lang="en-US" dirty="0"/>
              <a:t>novel enabling </a:t>
            </a:r>
            <a:r>
              <a:rPr lang="en-US" dirty="0" smtClean="0"/>
              <a:t>technologies</a:t>
            </a:r>
          </a:p>
          <a:p>
            <a:pPr lvl="2"/>
            <a:r>
              <a:rPr lang="en-US" dirty="0" smtClean="0"/>
              <a:t>Theoretical foundation for SE</a:t>
            </a:r>
          </a:p>
          <a:p>
            <a:pPr lvl="2"/>
            <a:r>
              <a:rPr lang="en-US" dirty="0" smtClean="0"/>
              <a:t>MBSE methods and tools for a specific context</a:t>
            </a:r>
          </a:p>
          <a:p>
            <a:pPr lvl="1"/>
            <a:r>
              <a:rPr lang="en-US" dirty="0" smtClean="0"/>
              <a:t>MBSE in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96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152400" y="6356350"/>
            <a:ext cx="94644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6/24/2013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1750648" y="6356350"/>
            <a:ext cx="564270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 Vision 25, Part 5, Principal  Author: C.Paredis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450088" y="6376243"/>
            <a:ext cx="514400" cy="365125"/>
          </a:xfrm>
          <a:prstGeom prst="rect">
            <a:avLst/>
          </a:prstGeom>
        </p:spPr>
        <p:txBody>
          <a:bodyPr/>
          <a:lstStyle/>
          <a:p>
            <a:fld id="{7819EF4A-E622-4B48-9AEF-581D1624360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5695" y="5066716"/>
            <a:ext cx="8945741" cy="15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1189120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black"/>
                </a:solidFill>
              </a:rPr>
              <a:t>Theoretical Foundation for SE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(work with SE Vision 2025 Core Team)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890" y="5699011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3090842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Probability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992564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Organizational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Theory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894286" y="5166106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Behavioral</a:t>
            </a:r>
            <a:br>
              <a:rPr lang="en-US" sz="1900" kern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Economics</a:t>
            </a:r>
          </a:p>
        </p:txBody>
      </p:sp>
      <p:sp>
        <p:nvSpPr>
          <p:cNvPr id="27" name="Freeform 26"/>
          <p:cNvSpPr/>
          <p:nvPr/>
        </p:nvSpPr>
        <p:spPr>
          <a:xfrm>
            <a:off x="119081" y="2743200"/>
            <a:ext cx="8948862" cy="2332383"/>
          </a:xfrm>
          <a:custGeom>
            <a:avLst/>
            <a:gdLst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135954 h 2615772"/>
              <a:gd name="connsiteX1" fmla="*/ 1721446 w 9630635"/>
              <a:gd name="connsiteY1" fmla="*/ 1275641 h 2615772"/>
              <a:gd name="connsiteX2" fmla="*/ 356473 w 9630635"/>
              <a:gd name="connsiteY2" fmla="*/ 2468337 h 2615772"/>
              <a:gd name="connsiteX3" fmla="*/ 9314942 w 9630635"/>
              <a:gd name="connsiteY3" fmla="*/ 2468337 h 2615772"/>
              <a:gd name="connsiteX4" fmla="*/ 7764438 w 9630635"/>
              <a:gd name="connsiteY4" fmla="*/ 1302145 h 2615772"/>
              <a:gd name="connsiteX5" fmla="*/ 9314942 w 9630635"/>
              <a:gd name="connsiteY5" fmla="*/ 149206 h 2615772"/>
              <a:gd name="connsiteX6" fmla="*/ 343220 w 9630635"/>
              <a:gd name="connsiteY6" fmla="*/ 135954 h 2615772"/>
              <a:gd name="connsiteX0" fmla="*/ 343220 w 9630635"/>
              <a:gd name="connsiteY0" fmla="*/ 83283 h 2563101"/>
              <a:gd name="connsiteX1" fmla="*/ 1721446 w 9630635"/>
              <a:gd name="connsiteY1" fmla="*/ 1222970 h 2563101"/>
              <a:gd name="connsiteX2" fmla="*/ 356473 w 9630635"/>
              <a:gd name="connsiteY2" fmla="*/ 2415666 h 2563101"/>
              <a:gd name="connsiteX3" fmla="*/ 9314942 w 9630635"/>
              <a:gd name="connsiteY3" fmla="*/ 2415666 h 2563101"/>
              <a:gd name="connsiteX4" fmla="*/ 7764438 w 9630635"/>
              <a:gd name="connsiteY4" fmla="*/ 1249474 h 2563101"/>
              <a:gd name="connsiteX5" fmla="*/ 9314942 w 9630635"/>
              <a:gd name="connsiteY5" fmla="*/ 96535 h 2563101"/>
              <a:gd name="connsiteX6" fmla="*/ 343220 w 9630635"/>
              <a:gd name="connsiteY6" fmla="*/ 83283 h 2563101"/>
              <a:gd name="connsiteX0" fmla="*/ 343220 w 9630635"/>
              <a:gd name="connsiteY0" fmla="*/ 0 h 2479818"/>
              <a:gd name="connsiteX1" fmla="*/ 1721446 w 9630635"/>
              <a:gd name="connsiteY1" fmla="*/ 1139687 h 2479818"/>
              <a:gd name="connsiteX2" fmla="*/ 356473 w 9630635"/>
              <a:gd name="connsiteY2" fmla="*/ 2332383 h 2479818"/>
              <a:gd name="connsiteX3" fmla="*/ 9314942 w 9630635"/>
              <a:gd name="connsiteY3" fmla="*/ 2332383 h 2479818"/>
              <a:gd name="connsiteX4" fmla="*/ 7764438 w 9630635"/>
              <a:gd name="connsiteY4" fmla="*/ 1166191 h 2479818"/>
              <a:gd name="connsiteX5" fmla="*/ 9314942 w 9630635"/>
              <a:gd name="connsiteY5" fmla="*/ 13252 h 2479818"/>
              <a:gd name="connsiteX6" fmla="*/ 343220 w 9630635"/>
              <a:gd name="connsiteY6" fmla="*/ 0 h 2479818"/>
              <a:gd name="connsiteX0" fmla="*/ 343220 w 9630635"/>
              <a:gd name="connsiteY0" fmla="*/ 0 h 2417463"/>
              <a:gd name="connsiteX1" fmla="*/ 1721446 w 9630635"/>
              <a:gd name="connsiteY1" fmla="*/ 1139687 h 2417463"/>
              <a:gd name="connsiteX2" fmla="*/ 356473 w 9630635"/>
              <a:gd name="connsiteY2" fmla="*/ 2332383 h 2417463"/>
              <a:gd name="connsiteX3" fmla="*/ 9314942 w 9630635"/>
              <a:gd name="connsiteY3" fmla="*/ 2332383 h 2417463"/>
              <a:gd name="connsiteX4" fmla="*/ 7764438 w 9630635"/>
              <a:gd name="connsiteY4" fmla="*/ 1166191 h 2417463"/>
              <a:gd name="connsiteX5" fmla="*/ 9314942 w 9630635"/>
              <a:gd name="connsiteY5" fmla="*/ 13252 h 2417463"/>
              <a:gd name="connsiteX6" fmla="*/ 343220 w 9630635"/>
              <a:gd name="connsiteY6" fmla="*/ 0 h 2417463"/>
              <a:gd name="connsiteX0" fmla="*/ 343220 w 9630635"/>
              <a:gd name="connsiteY0" fmla="*/ 0 h 2332383"/>
              <a:gd name="connsiteX1" fmla="*/ 1721446 w 9630635"/>
              <a:gd name="connsiteY1" fmla="*/ 1139687 h 2332383"/>
              <a:gd name="connsiteX2" fmla="*/ 356473 w 9630635"/>
              <a:gd name="connsiteY2" fmla="*/ 2332383 h 2332383"/>
              <a:gd name="connsiteX3" fmla="*/ 9314942 w 9630635"/>
              <a:gd name="connsiteY3" fmla="*/ 2332383 h 2332383"/>
              <a:gd name="connsiteX4" fmla="*/ 7764438 w 9630635"/>
              <a:gd name="connsiteY4" fmla="*/ 1166191 h 2332383"/>
              <a:gd name="connsiteX5" fmla="*/ 9314942 w 9630635"/>
              <a:gd name="connsiteY5" fmla="*/ 13252 h 2332383"/>
              <a:gd name="connsiteX6" fmla="*/ 343220 w 9630635"/>
              <a:gd name="connsiteY6" fmla="*/ 0 h 2332383"/>
              <a:gd name="connsiteX0" fmla="*/ 343220 w 9630635"/>
              <a:gd name="connsiteY0" fmla="*/ 0 h 2332383"/>
              <a:gd name="connsiteX1" fmla="*/ 1721446 w 9630635"/>
              <a:gd name="connsiteY1" fmla="*/ 1139687 h 2332383"/>
              <a:gd name="connsiteX2" fmla="*/ 356473 w 9630635"/>
              <a:gd name="connsiteY2" fmla="*/ 2332383 h 2332383"/>
              <a:gd name="connsiteX3" fmla="*/ 9314942 w 9630635"/>
              <a:gd name="connsiteY3" fmla="*/ 2332383 h 2332383"/>
              <a:gd name="connsiteX4" fmla="*/ 7764438 w 9630635"/>
              <a:gd name="connsiteY4" fmla="*/ 1166191 h 2332383"/>
              <a:gd name="connsiteX5" fmla="*/ 9314942 w 9630635"/>
              <a:gd name="connsiteY5" fmla="*/ 13252 h 2332383"/>
              <a:gd name="connsiteX6" fmla="*/ 343220 w 9630635"/>
              <a:gd name="connsiteY6" fmla="*/ 0 h 2332383"/>
              <a:gd name="connsiteX0" fmla="*/ 343220 w 10435579"/>
              <a:gd name="connsiteY0" fmla="*/ 0 h 2332383"/>
              <a:gd name="connsiteX1" fmla="*/ 1721446 w 10435579"/>
              <a:gd name="connsiteY1" fmla="*/ 1139687 h 2332383"/>
              <a:gd name="connsiteX2" fmla="*/ 356473 w 10435579"/>
              <a:gd name="connsiteY2" fmla="*/ 2332383 h 2332383"/>
              <a:gd name="connsiteX3" fmla="*/ 9314942 w 10435579"/>
              <a:gd name="connsiteY3" fmla="*/ 2332383 h 2332383"/>
              <a:gd name="connsiteX4" fmla="*/ 9314942 w 10435579"/>
              <a:gd name="connsiteY4" fmla="*/ 13252 h 2332383"/>
              <a:gd name="connsiteX5" fmla="*/ 343220 w 10435579"/>
              <a:gd name="connsiteY5" fmla="*/ 0 h 2332383"/>
              <a:gd name="connsiteX0" fmla="*/ 343220 w 9718135"/>
              <a:gd name="connsiteY0" fmla="*/ 0 h 2332383"/>
              <a:gd name="connsiteX1" fmla="*/ 1721446 w 9718135"/>
              <a:gd name="connsiteY1" fmla="*/ 1139687 h 2332383"/>
              <a:gd name="connsiteX2" fmla="*/ 356473 w 9718135"/>
              <a:gd name="connsiteY2" fmla="*/ 2332383 h 2332383"/>
              <a:gd name="connsiteX3" fmla="*/ 9314942 w 9718135"/>
              <a:gd name="connsiteY3" fmla="*/ 2332383 h 2332383"/>
              <a:gd name="connsiteX4" fmla="*/ 9314942 w 9718135"/>
              <a:gd name="connsiteY4" fmla="*/ 13252 h 2332383"/>
              <a:gd name="connsiteX5" fmla="*/ 343220 w 9718135"/>
              <a:gd name="connsiteY5" fmla="*/ 0 h 2332383"/>
              <a:gd name="connsiteX0" fmla="*/ 343220 w 9314942"/>
              <a:gd name="connsiteY0" fmla="*/ 0 h 2332383"/>
              <a:gd name="connsiteX1" fmla="*/ 1721446 w 9314942"/>
              <a:gd name="connsiteY1" fmla="*/ 1139687 h 2332383"/>
              <a:gd name="connsiteX2" fmla="*/ 356473 w 9314942"/>
              <a:gd name="connsiteY2" fmla="*/ 2332383 h 2332383"/>
              <a:gd name="connsiteX3" fmla="*/ 9314942 w 9314942"/>
              <a:gd name="connsiteY3" fmla="*/ 2332383 h 2332383"/>
              <a:gd name="connsiteX4" fmla="*/ 9314942 w 9314942"/>
              <a:gd name="connsiteY4" fmla="*/ 13252 h 2332383"/>
              <a:gd name="connsiteX5" fmla="*/ 343220 w 9314942"/>
              <a:gd name="connsiteY5" fmla="*/ 0 h 2332383"/>
              <a:gd name="connsiteX0" fmla="*/ 1114028 w 10085750"/>
              <a:gd name="connsiteY0" fmla="*/ 0 h 2332383"/>
              <a:gd name="connsiteX1" fmla="*/ 1127281 w 10085750"/>
              <a:gd name="connsiteY1" fmla="*/ 2332383 h 2332383"/>
              <a:gd name="connsiteX2" fmla="*/ 10085750 w 10085750"/>
              <a:gd name="connsiteY2" fmla="*/ 2332383 h 2332383"/>
              <a:gd name="connsiteX3" fmla="*/ 10085750 w 10085750"/>
              <a:gd name="connsiteY3" fmla="*/ 13252 h 2332383"/>
              <a:gd name="connsiteX4" fmla="*/ 1114028 w 10085750"/>
              <a:gd name="connsiteY4" fmla="*/ 0 h 2332383"/>
              <a:gd name="connsiteX0" fmla="*/ 396251 w 9367973"/>
              <a:gd name="connsiteY0" fmla="*/ 0 h 2332383"/>
              <a:gd name="connsiteX1" fmla="*/ 409504 w 9367973"/>
              <a:gd name="connsiteY1" fmla="*/ 2332383 h 2332383"/>
              <a:gd name="connsiteX2" fmla="*/ 9367973 w 9367973"/>
              <a:gd name="connsiteY2" fmla="*/ 2332383 h 2332383"/>
              <a:gd name="connsiteX3" fmla="*/ 9367973 w 9367973"/>
              <a:gd name="connsiteY3" fmla="*/ 13252 h 2332383"/>
              <a:gd name="connsiteX4" fmla="*/ 396251 w 9367973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71722 w 8971722"/>
              <a:gd name="connsiteY2" fmla="*/ 2332383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71722 w 8971722"/>
              <a:gd name="connsiteY2" fmla="*/ 2332383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71722 w 8971722"/>
              <a:gd name="connsiteY2" fmla="*/ 2332383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71722 w 8971722"/>
              <a:gd name="connsiteY2" fmla="*/ 2332383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55394 w 8971722"/>
              <a:gd name="connsiteY2" fmla="*/ 2329118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71722"/>
              <a:gd name="connsiteY0" fmla="*/ 0 h 2332383"/>
              <a:gd name="connsiteX1" fmla="*/ 13253 w 8971722"/>
              <a:gd name="connsiteY1" fmla="*/ 2332383 h 2332383"/>
              <a:gd name="connsiteX2" fmla="*/ 8955394 w 8971722"/>
              <a:gd name="connsiteY2" fmla="*/ 2329118 h 2332383"/>
              <a:gd name="connsiteX3" fmla="*/ 8971722 w 8971722"/>
              <a:gd name="connsiteY3" fmla="*/ 13252 h 2332383"/>
              <a:gd name="connsiteX4" fmla="*/ 0 w 8971722"/>
              <a:gd name="connsiteY4" fmla="*/ 0 h 2332383"/>
              <a:gd name="connsiteX0" fmla="*/ 0 w 8961925"/>
              <a:gd name="connsiteY0" fmla="*/ 0 h 2332383"/>
              <a:gd name="connsiteX1" fmla="*/ 13253 w 8961925"/>
              <a:gd name="connsiteY1" fmla="*/ 2332383 h 2332383"/>
              <a:gd name="connsiteX2" fmla="*/ 8955394 w 8961925"/>
              <a:gd name="connsiteY2" fmla="*/ 2329118 h 2332383"/>
              <a:gd name="connsiteX3" fmla="*/ 8961925 w 8961925"/>
              <a:gd name="connsiteY3" fmla="*/ 3454 h 2332383"/>
              <a:gd name="connsiteX4" fmla="*/ 0 w 8961925"/>
              <a:gd name="connsiteY4" fmla="*/ 0 h 2332383"/>
              <a:gd name="connsiteX0" fmla="*/ 0 w 8961925"/>
              <a:gd name="connsiteY0" fmla="*/ 0 h 2332383"/>
              <a:gd name="connsiteX1" fmla="*/ 13253 w 8961925"/>
              <a:gd name="connsiteY1" fmla="*/ 2332383 h 2332383"/>
              <a:gd name="connsiteX2" fmla="*/ 8955394 w 8961925"/>
              <a:gd name="connsiteY2" fmla="*/ 2329118 h 2332383"/>
              <a:gd name="connsiteX3" fmla="*/ 8961925 w 8961925"/>
              <a:gd name="connsiteY3" fmla="*/ 3454 h 2332383"/>
              <a:gd name="connsiteX4" fmla="*/ 0 w 8961925"/>
              <a:gd name="connsiteY4" fmla="*/ 0 h 2332383"/>
              <a:gd name="connsiteX0" fmla="*/ 0 w 8948862"/>
              <a:gd name="connsiteY0" fmla="*/ 0 h 2332383"/>
              <a:gd name="connsiteX1" fmla="*/ 190 w 8948862"/>
              <a:gd name="connsiteY1" fmla="*/ 2332383 h 2332383"/>
              <a:gd name="connsiteX2" fmla="*/ 8942331 w 8948862"/>
              <a:gd name="connsiteY2" fmla="*/ 2329118 h 2332383"/>
              <a:gd name="connsiteX3" fmla="*/ 8948862 w 8948862"/>
              <a:gd name="connsiteY3" fmla="*/ 3454 h 2332383"/>
              <a:gd name="connsiteX4" fmla="*/ 0 w 8948862"/>
              <a:gd name="connsiteY4" fmla="*/ 0 h 2332383"/>
              <a:gd name="connsiteX0" fmla="*/ 0 w 8948862"/>
              <a:gd name="connsiteY0" fmla="*/ 0 h 2332383"/>
              <a:gd name="connsiteX1" fmla="*/ 190 w 8948862"/>
              <a:gd name="connsiteY1" fmla="*/ 2332383 h 2332383"/>
              <a:gd name="connsiteX2" fmla="*/ 8942331 w 8948862"/>
              <a:gd name="connsiteY2" fmla="*/ 2329118 h 2332383"/>
              <a:gd name="connsiteX3" fmla="*/ 8948862 w 8948862"/>
              <a:gd name="connsiteY3" fmla="*/ 3454 h 2332383"/>
              <a:gd name="connsiteX4" fmla="*/ 0 w 8948862"/>
              <a:gd name="connsiteY4" fmla="*/ 0 h 233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8862" h="2332383">
                <a:moveTo>
                  <a:pt x="0" y="0"/>
                </a:moveTo>
                <a:cubicBezTo>
                  <a:pt x="1339209" y="1163258"/>
                  <a:pt x="1328771" y="1162367"/>
                  <a:pt x="190" y="2332383"/>
                </a:cubicBezTo>
                <a:lnTo>
                  <a:pt x="8942331" y="2329118"/>
                </a:lnTo>
                <a:cubicBezTo>
                  <a:pt x="7610615" y="1163748"/>
                  <a:pt x="7615455" y="1162015"/>
                  <a:pt x="8948862" y="345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000066"/>
                </a:solidFill>
                <a:ea typeface="ＭＳ Ｐゴシック"/>
                <a:cs typeface="+mj-cs"/>
              </a:rPr>
              <a:t>Theoretical Foundation </a:t>
            </a:r>
            <a:br>
              <a:rPr lang="en-US" sz="2800" b="1" dirty="0" smtClean="0">
                <a:solidFill>
                  <a:srgbClr val="000066"/>
                </a:solidFill>
                <a:ea typeface="ＭＳ Ｐゴシック"/>
                <a:cs typeface="+mj-cs"/>
              </a:rPr>
            </a:br>
            <a:r>
              <a:rPr lang="en-US" sz="2800" b="1" dirty="0" smtClean="0">
                <a:solidFill>
                  <a:srgbClr val="000066"/>
                </a:solidFill>
                <a:ea typeface="ＭＳ Ｐゴシック"/>
                <a:cs typeface="+mj-cs"/>
              </a:rPr>
              <a:t>for Systems Engineering</a:t>
            </a:r>
            <a:endParaRPr lang="en-US" sz="2800" b="1" dirty="0">
              <a:solidFill>
                <a:srgbClr val="000066"/>
              </a:solidFill>
              <a:ea typeface="ＭＳ Ｐゴシック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835" y="3109291"/>
            <a:ext cx="5078330" cy="16002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Challenge:</a:t>
            </a: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Rigorous &amp; 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Pragmatic</a:t>
            </a:r>
          </a:p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Maximize Value</a:t>
            </a:r>
            <a:endParaRPr lang="en-US" sz="28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695" y="1219200"/>
            <a:ext cx="8945741" cy="15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695" y="1517637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SE</a:t>
            </a:r>
            <a:b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Practice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442835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Concept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Definition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265507" y="1320302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System</a:t>
            </a:r>
          </a:p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Architecting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088179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Functional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Analysis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6910851" y="1343466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Risk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Management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9981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</a:rPr>
              <a:t>Decision</a:t>
            </a:r>
            <a:br>
              <a:rPr lang="en-US" sz="1900" kern="0" dirty="0">
                <a:solidFill>
                  <a:sysClr val="windowText" lastClr="000000"/>
                </a:solidFill>
              </a:rPr>
            </a:br>
            <a:r>
              <a:rPr lang="en-US" sz="1900" kern="0" dirty="0">
                <a:solidFill>
                  <a:sysClr val="windowText" lastClr="000000"/>
                </a:solidFill>
              </a:rPr>
              <a:t>Theory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4041703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n-lt"/>
              </a:rPr>
              <a:t>Economics</a:t>
            </a:r>
            <a:endParaRPr lang="en-US" sz="19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943425" y="5793432"/>
            <a:ext cx="2095500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  <a:latin typeface="+mn-lt"/>
              </a:rPr>
              <a:t>Psychology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2354171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Requirements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</a:rPr>
              <a:t>Engineering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176843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Interface</a:t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Definition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999515" y="1933135"/>
            <a:ext cx="20955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 dirty="0" err="1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Tradespace</a:t>
            </a: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/>
            </a:r>
            <a:b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19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Analysis</a:t>
            </a:r>
            <a:endParaRPr lang="en-US" sz="1900" kern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12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Value-Driven Systems Engineering</a:t>
            </a:r>
            <a:br>
              <a:rPr lang="en-US" sz="3400" dirty="0" smtClean="0"/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Product-focused Decision Making: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Maximizing Profit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088644" y="3381931"/>
            <a:ext cx="1203171" cy="574153"/>
          </a:xfrm>
          <a:prstGeom prst="roundRect">
            <a:avLst/>
          </a:prstGeom>
          <a:solidFill>
            <a:srgbClr val="FF9999"/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Demand</a:t>
            </a:r>
          </a:p>
        </p:txBody>
      </p:sp>
      <p:sp>
        <p:nvSpPr>
          <p:cNvPr id="102" name="Diamond 101"/>
          <p:cNvSpPr/>
          <p:nvPr/>
        </p:nvSpPr>
        <p:spPr>
          <a:xfrm>
            <a:off x="7291815" y="4553156"/>
            <a:ext cx="1221237" cy="1104619"/>
          </a:xfrm>
          <a:prstGeom prst="diamond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Profit / Utility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69989" y="2599768"/>
            <a:ext cx="1477694" cy="263256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4" name="Straight Arrow Connector 103"/>
          <p:cNvCxnSpPr>
            <a:stCxn id="103" idx="3"/>
            <a:endCxn id="124" idx="1"/>
          </p:cNvCxnSpPr>
          <p:nvPr/>
        </p:nvCxnSpPr>
        <p:spPr>
          <a:xfrm flipV="1">
            <a:off x="2047683" y="1885154"/>
            <a:ext cx="1447800" cy="2030897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Straight Arrow Connector 104"/>
          <p:cNvCxnSpPr>
            <a:stCxn id="103" idx="3"/>
            <a:endCxn id="125" idx="1"/>
          </p:cNvCxnSpPr>
          <p:nvPr/>
        </p:nvCxnSpPr>
        <p:spPr>
          <a:xfrm flipV="1">
            <a:off x="2047683" y="2516260"/>
            <a:ext cx="1447800" cy="1399791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Straight Arrow Connector 105"/>
          <p:cNvCxnSpPr>
            <a:stCxn id="103" idx="3"/>
            <a:endCxn id="127" idx="1"/>
          </p:cNvCxnSpPr>
          <p:nvPr/>
        </p:nvCxnSpPr>
        <p:spPr>
          <a:xfrm flipV="1">
            <a:off x="2047683" y="3789036"/>
            <a:ext cx="1447800" cy="127015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Arrow Connector 106"/>
          <p:cNvCxnSpPr>
            <a:stCxn id="103" idx="3"/>
            <a:endCxn id="128" idx="1"/>
          </p:cNvCxnSpPr>
          <p:nvPr/>
        </p:nvCxnSpPr>
        <p:spPr>
          <a:xfrm flipV="1">
            <a:off x="2047683" y="3152648"/>
            <a:ext cx="1447800" cy="763403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Straight Arrow Connector 107"/>
          <p:cNvCxnSpPr>
            <a:stCxn id="103" idx="3"/>
            <a:endCxn id="126" idx="1"/>
          </p:cNvCxnSpPr>
          <p:nvPr/>
        </p:nvCxnSpPr>
        <p:spPr>
          <a:xfrm>
            <a:off x="2047683" y="3916051"/>
            <a:ext cx="1447800" cy="509373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Straight Arrow Connector 108"/>
          <p:cNvCxnSpPr>
            <a:stCxn id="103" idx="3"/>
            <a:endCxn id="129" idx="1"/>
          </p:cNvCxnSpPr>
          <p:nvPr/>
        </p:nvCxnSpPr>
        <p:spPr>
          <a:xfrm>
            <a:off x="2047683" y="3916051"/>
            <a:ext cx="1447800" cy="1782148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Straight Arrow Connector 109"/>
          <p:cNvCxnSpPr>
            <a:endCxn id="101" idx="1"/>
          </p:cNvCxnSpPr>
          <p:nvPr/>
        </p:nvCxnSpPr>
        <p:spPr>
          <a:xfrm>
            <a:off x="4853408" y="1981436"/>
            <a:ext cx="1235236" cy="1687572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Straight Arrow Connector 110"/>
          <p:cNvCxnSpPr>
            <a:stCxn id="125" idx="3"/>
            <a:endCxn id="101" idx="1"/>
          </p:cNvCxnSpPr>
          <p:nvPr/>
        </p:nvCxnSpPr>
        <p:spPr>
          <a:xfrm>
            <a:off x="4853406" y="2516260"/>
            <a:ext cx="1235238" cy="1152748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" name="Straight Arrow Connector 111"/>
          <p:cNvCxnSpPr>
            <a:stCxn id="127" idx="3"/>
            <a:endCxn id="101" idx="1"/>
          </p:cNvCxnSpPr>
          <p:nvPr/>
        </p:nvCxnSpPr>
        <p:spPr>
          <a:xfrm flipV="1">
            <a:off x="4853406" y="3669008"/>
            <a:ext cx="1235238" cy="120028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Straight Arrow Connector 112"/>
          <p:cNvCxnSpPr>
            <a:stCxn id="128" idx="3"/>
            <a:endCxn id="101" idx="1"/>
          </p:cNvCxnSpPr>
          <p:nvPr/>
        </p:nvCxnSpPr>
        <p:spPr>
          <a:xfrm>
            <a:off x="4853406" y="3152648"/>
            <a:ext cx="1235238" cy="516360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Straight Arrow Connector 113"/>
          <p:cNvCxnSpPr>
            <a:stCxn id="126" idx="3"/>
            <a:endCxn id="101" idx="1"/>
          </p:cNvCxnSpPr>
          <p:nvPr/>
        </p:nvCxnSpPr>
        <p:spPr>
          <a:xfrm flipV="1">
            <a:off x="4853406" y="3669008"/>
            <a:ext cx="1235238" cy="756416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5" name="Straight Arrow Connector 114"/>
          <p:cNvCxnSpPr>
            <a:stCxn id="101" idx="2"/>
          </p:cNvCxnSpPr>
          <p:nvPr/>
        </p:nvCxnSpPr>
        <p:spPr>
          <a:xfrm rot="16200000" flipH="1">
            <a:off x="6722066" y="3924248"/>
            <a:ext cx="844751" cy="908422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6" name="Straight Arrow Connector 115"/>
          <p:cNvCxnSpPr>
            <a:stCxn id="129" idx="3"/>
          </p:cNvCxnSpPr>
          <p:nvPr/>
        </p:nvCxnSpPr>
        <p:spPr>
          <a:xfrm flipV="1">
            <a:off x="4853406" y="5334236"/>
            <a:ext cx="2669046" cy="363963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7" name="Oval 116"/>
          <p:cNvSpPr/>
          <p:nvPr/>
        </p:nvSpPr>
        <p:spPr>
          <a:xfrm>
            <a:off x="5739372" y="2179555"/>
            <a:ext cx="1523999" cy="68580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Perception</a:t>
            </a:r>
          </a:p>
        </p:txBody>
      </p:sp>
      <p:sp>
        <p:nvSpPr>
          <p:cNvPr id="118" name="Oval 117"/>
          <p:cNvSpPr/>
          <p:nvPr/>
        </p:nvSpPr>
        <p:spPr>
          <a:xfrm>
            <a:off x="5739372" y="1219435"/>
            <a:ext cx="1523999" cy="68580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Weather</a:t>
            </a:r>
          </a:p>
        </p:txBody>
      </p:sp>
      <p:cxnSp>
        <p:nvCxnSpPr>
          <p:cNvPr id="119" name="Straight Arrow Connector 118"/>
          <p:cNvCxnSpPr>
            <a:stCxn id="117" idx="4"/>
            <a:endCxn id="101" idx="0"/>
          </p:cNvCxnSpPr>
          <p:nvPr/>
        </p:nvCxnSpPr>
        <p:spPr>
          <a:xfrm>
            <a:off x="6501372" y="2865355"/>
            <a:ext cx="188858" cy="516576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0" name="Straight Arrow Connector 119"/>
          <p:cNvCxnSpPr>
            <a:stCxn id="118" idx="2"/>
            <a:endCxn id="124" idx="3"/>
          </p:cNvCxnSpPr>
          <p:nvPr/>
        </p:nvCxnSpPr>
        <p:spPr>
          <a:xfrm flipH="1">
            <a:off x="4853406" y="1562335"/>
            <a:ext cx="885966" cy="322819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1" name="Rectangle 120"/>
          <p:cNvSpPr/>
          <p:nvPr/>
        </p:nvSpPr>
        <p:spPr>
          <a:xfrm>
            <a:off x="5693652" y="4724635"/>
            <a:ext cx="1275940" cy="501314"/>
          </a:xfrm>
          <a:prstGeom prst="rect">
            <a:avLst/>
          </a:prstGeom>
          <a:solidFill>
            <a:srgbClr val="3366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Price</a:t>
            </a:r>
          </a:p>
        </p:txBody>
      </p:sp>
      <p:cxnSp>
        <p:nvCxnSpPr>
          <p:cNvPr id="122" name="Straight Arrow Connector 121"/>
          <p:cNvCxnSpPr>
            <a:stCxn id="129" idx="3"/>
          </p:cNvCxnSpPr>
          <p:nvPr/>
        </p:nvCxnSpPr>
        <p:spPr>
          <a:xfrm flipV="1">
            <a:off x="4853406" y="5232334"/>
            <a:ext cx="840246" cy="465865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3" name="Straight Arrow Connector 122"/>
          <p:cNvCxnSpPr>
            <a:stCxn id="121" idx="0"/>
            <a:endCxn id="101" idx="2"/>
          </p:cNvCxnSpPr>
          <p:nvPr/>
        </p:nvCxnSpPr>
        <p:spPr>
          <a:xfrm rot="5400000" flipH="1" flipV="1">
            <a:off x="6126651" y="4161056"/>
            <a:ext cx="768551" cy="358608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4" name="Rounded Rectangle 123"/>
          <p:cNvSpPr/>
          <p:nvPr/>
        </p:nvSpPr>
        <p:spPr>
          <a:xfrm>
            <a:off x="3495483" y="1600435"/>
            <a:ext cx="1357923" cy="569437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Fuel Economy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495483" y="2226259"/>
            <a:ext cx="1357923" cy="580001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Acceleration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495483" y="4135423"/>
            <a:ext cx="1357923" cy="580001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Convenience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495483" y="3499035"/>
            <a:ext cx="1357923" cy="580001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Reliability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3495483" y="2862647"/>
            <a:ext cx="1357923" cy="580001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Safety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495483" y="5408198"/>
            <a:ext cx="1357923" cy="580001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 Cost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495483" y="4771811"/>
            <a:ext cx="1357923" cy="580001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Aesthetics</a:t>
            </a:r>
          </a:p>
        </p:txBody>
      </p:sp>
      <p:cxnSp>
        <p:nvCxnSpPr>
          <p:cNvPr id="131" name="Straight Arrow Connector 130"/>
          <p:cNvCxnSpPr>
            <a:stCxn id="103" idx="3"/>
            <a:endCxn id="130" idx="1"/>
          </p:cNvCxnSpPr>
          <p:nvPr/>
        </p:nvCxnSpPr>
        <p:spPr>
          <a:xfrm>
            <a:off x="2047683" y="3916051"/>
            <a:ext cx="1447800" cy="1145761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Straight Arrow Connector 131"/>
          <p:cNvCxnSpPr>
            <a:stCxn id="130" idx="3"/>
            <a:endCxn id="101" idx="1"/>
          </p:cNvCxnSpPr>
          <p:nvPr/>
        </p:nvCxnSpPr>
        <p:spPr>
          <a:xfrm flipV="1">
            <a:off x="4853406" y="3669008"/>
            <a:ext cx="1235238" cy="1392804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3" name="Straight Arrow Connector 132"/>
          <p:cNvCxnSpPr>
            <a:stCxn id="121" idx="3"/>
            <a:endCxn id="102" idx="1"/>
          </p:cNvCxnSpPr>
          <p:nvPr/>
        </p:nvCxnSpPr>
        <p:spPr>
          <a:xfrm>
            <a:off x="6969592" y="4975292"/>
            <a:ext cx="322223" cy="130174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4" name="Oval 133"/>
          <p:cNvSpPr/>
          <p:nvPr/>
        </p:nvSpPr>
        <p:spPr>
          <a:xfrm>
            <a:off x="7050012" y="2681682"/>
            <a:ext cx="1523999" cy="68580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Competition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 flipH="1">
            <a:off x="6969592" y="3200635"/>
            <a:ext cx="174849" cy="181296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6" name="Rectangle 135"/>
          <p:cNvSpPr/>
          <p:nvPr/>
        </p:nvSpPr>
        <p:spPr>
          <a:xfrm>
            <a:off x="683885" y="3337920"/>
            <a:ext cx="1275940" cy="533400"/>
          </a:xfrm>
          <a:prstGeom prst="rect">
            <a:avLst/>
          </a:prstGeom>
          <a:solidFill>
            <a:srgbClr val="3366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Vehicle Architecture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83886" y="3960781"/>
            <a:ext cx="1275939" cy="533400"/>
          </a:xfrm>
          <a:prstGeom prst="rect">
            <a:avLst/>
          </a:prstGeom>
          <a:solidFill>
            <a:srgbClr val="3366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Detailed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83886" y="4583643"/>
            <a:ext cx="1275939" cy="533400"/>
          </a:xfrm>
          <a:prstGeom prst="rect">
            <a:avLst/>
          </a:prstGeom>
          <a:solidFill>
            <a:srgbClr val="3366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 System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683885" y="2715059"/>
            <a:ext cx="1275939" cy="533400"/>
          </a:xfrm>
          <a:prstGeom prst="rect">
            <a:avLst/>
          </a:prstGeom>
          <a:solidFill>
            <a:srgbClr val="3366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Vehicle Styling</a:t>
            </a:r>
          </a:p>
        </p:txBody>
      </p:sp>
      <p:sp>
        <p:nvSpPr>
          <p:cNvPr id="140" name="Oval 139"/>
          <p:cNvSpPr/>
          <p:nvPr/>
        </p:nvSpPr>
        <p:spPr>
          <a:xfrm>
            <a:off x="1476622" y="5562600"/>
            <a:ext cx="1523999" cy="685800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1" name="Straight Arrow Connector 140"/>
          <p:cNvCxnSpPr>
            <a:endCxn id="129" idx="1"/>
          </p:cNvCxnSpPr>
          <p:nvPr/>
        </p:nvCxnSpPr>
        <p:spPr>
          <a:xfrm flipV="1">
            <a:off x="3000621" y="5698199"/>
            <a:ext cx="494862" cy="207301"/>
          </a:xfrm>
          <a:prstGeom prst="straightConnector1">
            <a:avLst/>
          </a:prstGeom>
          <a:noFill/>
          <a:ln w="127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TextBox 43"/>
          <p:cNvSpPr txBox="1"/>
          <p:nvPr/>
        </p:nvSpPr>
        <p:spPr>
          <a:xfrm>
            <a:off x="5587408" y="6019800"/>
            <a:ext cx="34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 smtClean="0"/>
              <a:t>Value-driven</a:t>
            </a:r>
            <a:r>
              <a:rPr lang="en-US" sz="1400" dirty="0" smtClean="0"/>
              <a:t> perspective taught in ME6105 and ASE6002</a:t>
            </a:r>
            <a:endParaRPr lang="en-US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305387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62000" y="2282911"/>
            <a:ext cx="1218432" cy="3140849"/>
            <a:chOff x="762000" y="2282911"/>
            <a:chExt cx="1218432" cy="314084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62000" y="3678323"/>
              <a:ext cx="304800" cy="25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600200" y="3178261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C2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600200" y="4187911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C3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600200" y="2282911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C1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00200" y="5146761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</a:t>
              </a:r>
              <a:endParaRPr lang="en-US" altLang="en-US" sz="1200" dirty="0">
                <a:latin typeface="+mj-lt"/>
              </a:endParaRPr>
            </a:p>
          </p:txBody>
        </p:sp>
        <p:cxnSp>
          <p:nvCxnSpPr>
            <p:cNvPr id="113" name="AutoShape 112"/>
            <p:cNvCxnSpPr>
              <a:cxnSpLocks noChangeShapeType="1"/>
              <a:stCxn id="9" idx="3"/>
              <a:endCxn id="12" idx="1"/>
            </p:cNvCxnSpPr>
            <p:nvPr/>
          </p:nvCxnSpPr>
          <p:spPr bwMode="auto">
            <a:xfrm flipV="1">
              <a:off x="1066800" y="2421411"/>
              <a:ext cx="533400" cy="1383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" name="AutoShape 113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 flipV="1">
              <a:off x="1066800" y="3316761"/>
              <a:ext cx="533400" cy="488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5" name="AutoShape 114"/>
            <p:cNvCxnSpPr>
              <a:cxnSpLocks noChangeShapeType="1"/>
              <a:stCxn id="9" idx="3"/>
              <a:endCxn id="13" idx="1"/>
            </p:cNvCxnSpPr>
            <p:nvPr/>
          </p:nvCxnSpPr>
          <p:spPr bwMode="auto">
            <a:xfrm>
              <a:off x="1066800" y="3805323"/>
              <a:ext cx="533400" cy="14799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" name="AutoShape 115"/>
            <p:cNvCxnSpPr>
              <a:cxnSpLocks noChangeShapeType="1"/>
              <a:stCxn id="9" idx="3"/>
              <a:endCxn id="11" idx="1"/>
            </p:cNvCxnSpPr>
            <p:nvPr/>
          </p:nvCxnSpPr>
          <p:spPr bwMode="auto">
            <a:xfrm>
              <a:off x="1066800" y="3805323"/>
              <a:ext cx="533400" cy="521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Freeform 165"/>
          <p:cNvSpPr/>
          <p:nvPr/>
        </p:nvSpPr>
        <p:spPr bwMode="auto">
          <a:xfrm>
            <a:off x="465513" y="2560991"/>
            <a:ext cx="6716683" cy="1280445"/>
          </a:xfrm>
          <a:custGeom>
            <a:avLst/>
            <a:gdLst>
              <a:gd name="connsiteX0" fmla="*/ 0 w 6716683"/>
              <a:gd name="connsiteY0" fmla="*/ 1374476 h 1505950"/>
              <a:gd name="connsiteX1" fmla="*/ 640080 w 6716683"/>
              <a:gd name="connsiteY1" fmla="*/ 1399414 h 1505950"/>
              <a:gd name="connsiteX2" fmla="*/ 1197032 w 6716683"/>
              <a:gd name="connsiteY2" fmla="*/ 210694 h 1505950"/>
              <a:gd name="connsiteX3" fmla="*/ 2967643 w 6716683"/>
              <a:gd name="connsiteY3" fmla="*/ 52752 h 1505950"/>
              <a:gd name="connsiteX4" fmla="*/ 3358342 w 6716683"/>
              <a:gd name="connsiteY4" fmla="*/ 800897 h 1505950"/>
              <a:gd name="connsiteX5" fmla="*/ 5436523 w 6716683"/>
              <a:gd name="connsiteY5" fmla="*/ 825836 h 1505950"/>
              <a:gd name="connsiteX6" fmla="*/ 5835534 w 6716683"/>
              <a:gd name="connsiteY6" fmla="*/ 227319 h 1505950"/>
              <a:gd name="connsiteX7" fmla="*/ 6716683 w 6716683"/>
              <a:gd name="connsiteY7" fmla="*/ 160817 h 1505950"/>
              <a:gd name="connsiteX0" fmla="*/ 0 w 6716683"/>
              <a:gd name="connsiteY0" fmla="*/ 1374476 h 1457247"/>
              <a:gd name="connsiteX1" fmla="*/ 640080 w 6716683"/>
              <a:gd name="connsiteY1" fmla="*/ 1399414 h 1457247"/>
              <a:gd name="connsiteX2" fmla="*/ 1197032 w 6716683"/>
              <a:gd name="connsiteY2" fmla="*/ 210694 h 1457247"/>
              <a:gd name="connsiteX3" fmla="*/ 2967643 w 6716683"/>
              <a:gd name="connsiteY3" fmla="*/ 52752 h 1457247"/>
              <a:gd name="connsiteX4" fmla="*/ 3358342 w 6716683"/>
              <a:gd name="connsiteY4" fmla="*/ 800897 h 1457247"/>
              <a:gd name="connsiteX5" fmla="*/ 5436523 w 6716683"/>
              <a:gd name="connsiteY5" fmla="*/ 825836 h 1457247"/>
              <a:gd name="connsiteX6" fmla="*/ 5835534 w 6716683"/>
              <a:gd name="connsiteY6" fmla="*/ 227319 h 1457247"/>
              <a:gd name="connsiteX7" fmla="*/ 6716683 w 6716683"/>
              <a:gd name="connsiteY7" fmla="*/ 160817 h 1457247"/>
              <a:gd name="connsiteX0" fmla="*/ 0 w 6716683"/>
              <a:gd name="connsiteY0" fmla="*/ 1374476 h 1439040"/>
              <a:gd name="connsiteX1" fmla="*/ 640080 w 6716683"/>
              <a:gd name="connsiteY1" fmla="*/ 1399414 h 1439040"/>
              <a:gd name="connsiteX2" fmla="*/ 1197032 w 6716683"/>
              <a:gd name="connsiteY2" fmla="*/ 210694 h 1439040"/>
              <a:gd name="connsiteX3" fmla="*/ 2967643 w 6716683"/>
              <a:gd name="connsiteY3" fmla="*/ 52752 h 1439040"/>
              <a:gd name="connsiteX4" fmla="*/ 3358342 w 6716683"/>
              <a:gd name="connsiteY4" fmla="*/ 800897 h 1439040"/>
              <a:gd name="connsiteX5" fmla="*/ 5436523 w 6716683"/>
              <a:gd name="connsiteY5" fmla="*/ 825836 h 1439040"/>
              <a:gd name="connsiteX6" fmla="*/ 5835534 w 6716683"/>
              <a:gd name="connsiteY6" fmla="*/ 227319 h 1439040"/>
              <a:gd name="connsiteX7" fmla="*/ 6716683 w 6716683"/>
              <a:gd name="connsiteY7" fmla="*/ 160817 h 1439040"/>
              <a:gd name="connsiteX0" fmla="*/ 0 w 6716683"/>
              <a:gd name="connsiteY0" fmla="*/ 1374476 h 1429067"/>
              <a:gd name="connsiteX1" fmla="*/ 640080 w 6716683"/>
              <a:gd name="connsiteY1" fmla="*/ 1399414 h 1429067"/>
              <a:gd name="connsiteX2" fmla="*/ 1197032 w 6716683"/>
              <a:gd name="connsiteY2" fmla="*/ 210694 h 1429067"/>
              <a:gd name="connsiteX3" fmla="*/ 2967643 w 6716683"/>
              <a:gd name="connsiteY3" fmla="*/ 52752 h 1429067"/>
              <a:gd name="connsiteX4" fmla="*/ 3358342 w 6716683"/>
              <a:gd name="connsiteY4" fmla="*/ 800897 h 1429067"/>
              <a:gd name="connsiteX5" fmla="*/ 5436523 w 6716683"/>
              <a:gd name="connsiteY5" fmla="*/ 825836 h 1429067"/>
              <a:gd name="connsiteX6" fmla="*/ 5835534 w 6716683"/>
              <a:gd name="connsiteY6" fmla="*/ 227319 h 1429067"/>
              <a:gd name="connsiteX7" fmla="*/ 6716683 w 6716683"/>
              <a:gd name="connsiteY7" fmla="*/ 160817 h 1429067"/>
              <a:gd name="connsiteX0" fmla="*/ 0 w 6716683"/>
              <a:gd name="connsiteY0" fmla="*/ 1359750 h 1414341"/>
              <a:gd name="connsiteX1" fmla="*/ 640080 w 6716683"/>
              <a:gd name="connsiteY1" fmla="*/ 1384688 h 1414341"/>
              <a:gd name="connsiteX2" fmla="*/ 1197032 w 6716683"/>
              <a:gd name="connsiteY2" fmla="*/ 195968 h 1414341"/>
              <a:gd name="connsiteX3" fmla="*/ 2967643 w 6716683"/>
              <a:gd name="connsiteY3" fmla="*/ 38026 h 1414341"/>
              <a:gd name="connsiteX4" fmla="*/ 3358342 w 6716683"/>
              <a:gd name="connsiteY4" fmla="*/ 786171 h 1414341"/>
              <a:gd name="connsiteX5" fmla="*/ 5436523 w 6716683"/>
              <a:gd name="connsiteY5" fmla="*/ 811110 h 1414341"/>
              <a:gd name="connsiteX6" fmla="*/ 5835534 w 6716683"/>
              <a:gd name="connsiteY6" fmla="*/ 212593 h 1414341"/>
              <a:gd name="connsiteX7" fmla="*/ 6716683 w 6716683"/>
              <a:gd name="connsiteY7" fmla="*/ 146091 h 1414341"/>
              <a:gd name="connsiteX0" fmla="*/ 0 w 6716683"/>
              <a:gd name="connsiteY0" fmla="*/ 1317478 h 1372069"/>
              <a:gd name="connsiteX1" fmla="*/ 640080 w 6716683"/>
              <a:gd name="connsiteY1" fmla="*/ 1342416 h 1372069"/>
              <a:gd name="connsiteX2" fmla="*/ 1197032 w 6716683"/>
              <a:gd name="connsiteY2" fmla="*/ 153696 h 1372069"/>
              <a:gd name="connsiteX3" fmla="*/ 2842952 w 6716683"/>
              <a:gd name="connsiteY3" fmla="*/ 78882 h 1372069"/>
              <a:gd name="connsiteX4" fmla="*/ 3358342 w 6716683"/>
              <a:gd name="connsiteY4" fmla="*/ 743899 h 1372069"/>
              <a:gd name="connsiteX5" fmla="*/ 5436523 w 6716683"/>
              <a:gd name="connsiteY5" fmla="*/ 768838 h 1372069"/>
              <a:gd name="connsiteX6" fmla="*/ 5835534 w 6716683"/>
              <a:gd name="connsiteY6" fmla="*/ 170321 h 1372069"/>
              <a:gd name="connsiteX7" fmla="*/ 6716683 w 6716683"/>
              <a:gd name="connsiteY7" fmla="*/ 103819 h 1372069"/>
              <a:gd name="connsiteX0" fmla="*/ 0 w 6716683"/>
              <a:gd name="connsiteY0" fmla="*/ 1327812 h 1382403"/>
              <a:gd name="connsiteX1" fmla="*/ 640080 w 6716683"/>
              <a:gd name="connsiteY1" fmla="*/ 1352750 h 1382403"/>
              <a:gd name="connsiteX2" fmla="*/ 1197032 w 6716683"/>
              <a:gd name="connsiteY2" fmla="*/ 164030 h 1382403"/>
              <a:gd name="connsiteX3" fmla="*/ 2967643 w 6716683"/>
              <a:gd name="connsiteY3" fmla="*/ 72591 h 1382403"/>
              <a:gd name="connsiteX4" fmla="*/ 3358342 w 6716683"/>
              <a:gd name="connsiteY4" fmla="*/ 754233 h 1382403"/>
              <a:gd name="connsiteX5" fmla="*/ 5436523 w 6716683"/>
              <a:gd name="connsiteY5" fmla="*/ 779172 h 1382403"/>
              <a:gd name="connsiteX6" fmla="*/ 5835534 w 6716683"/>
              <a:gd name="connsiteY6" fmla="*/ 180655 h 1382403"/>
              <a:gd name="connsiteX7" fmla="*/ 6716683 w 6716683"/>
              <a:gd name="connsiteY7" fmla="*/ 114153 h 1382403"/>
              <a:gd name="connsiteX0" fmla="*/ 0 w 6716683"/>
              <a:gd name="connsiteY0" fmla="*/ 1331821 h 1386412"/>
              <a:gd name="connsiteX1" fmla="*/ 640080 w 6716683"/>
              <a:gd name="connsiteY1" fmla="*/ 1356759 h 1386412"/>
              <a:gd name="connsiteX2" fmla="*/ 1197032 w 6716683"/>
              <a:gd name="connsiteY2" fmla="*/ 168039 h 1386412"/>
              <a:gd name="connsiteX3" fmla="*/ 2967643 w 6716683"/>
              <a:gd name="connsiteY3" fmla="*/ 76600 h 1386412"/>
              <a:gd name="connsiteX4" fmla="*/ 3491346 w 6716683"/>
              <a:gd name="connsiteY4" fmla="*/ 816432 h 1386412"/>
              <a:gd name="connsiteX5" fmla="*/ 5436523 w 6716683"/>
              <a:gd name="connsiteY5" fmla="*/ 783181 h 1386412"/>
              <a:gd name="connsiteX6" fmla="*/ 5835534 w 6716683"/>
              <a:gd name="connsiteY6" fmla="*/ 184664 h 1386412"/>
              <a:gd name="connsiteX7" fmla="*/ 6716683 w 6716683"/>
              <a:gd name="connsiteY7" fmla="*/ 118162 h 1386412"/>
              <a:gd name="connsiteX0" fmla="*/ 0 w 6716683"/>
              <a:gd name="connsiteY0" fmla="*/ 1331821 h 1386412"/>
              <a:gd name="connsiteX1" fmla="*/ 640080 w 6716683"/>
              <a:gd name="connsiteY1" fmla="*/ 1356759 h 1386412"/>
              <a:gd name="connsiteX2" fmla="*/ 1197032 w 6716683"/>
              <a:gd name="connsiteY2" fmla="*/ 168039 h 1386412"/>
              <a:gd name="connsiteX3" fmla="*/ 2967643 w 6716683"/>
              <a:gd name="connsiteY3" fmla="*/ 76600 h 1386412"/>
              <a:gd name="connsiteX4" fmla="*/ 3491346 w 6716683"/>
              <a:gd name="connsiteY4" fmla="*/ 816432 h 1386412"/>
              <a:gd name="connsiteX5" fmla="*/ 5436523 w 6716683"/>
              <a:gd name="connsiteY5" fmla="*/ 783181 h 1386412"/>
              <a:gd name="connsiteX6" fmla="*/ 5835534 w 6716683"/>
              <a:gd name="connsiteY6" fmla="*/ 184664 h 1386412"/>
              <a:gd name="connsiteX7" fmla="*/ 6716683 w 6716683"/>
              <a:gd name="connsiteY7" fmla="*/ 118162 h 1386412"/>
              <a:gd name="connsiteX0" fmla="*/ 0 w 6716683"/>
              <a:gd name="connsiteY0" fmla="*/ 1331821 h 1386412"/>
              <a:gd name="connsiteX1" fmla="*/ 640080 w 6716683"/>
              <a:gd name="connsiteY1" fmla="*/ 1356759 h 1386412"/>
              <a:gd name="connsiteX2" fmla="*/ 1197032 w 6716683"/>
              <a:gd name="connsiteY2" fmla="*/ 168039 h 1386412"/>
              <a:gd name="connsiteX3" fmla="*/ 2967643 w 6716683"/>
              <a:gd name="connsiteY3" fmla="*/ 76600 h 1386412"/>
              <a:gd name="connsiteX4" fmla="*/ 3491346 w 6716683"/>
              <a:gd name="connsiteY4" fmla="*/ 816432 h 1386412"/>
              <a:gd name="connsiteX5" fmla="*/ 5453149 w 6716683"/>
              <a:gd name="connsiteY5" fmla="*/ 833057 h 1386412"/>
              <a:gd name="connsiteX6" fmla="*/ 5835534 w 6716683"/>
              <a:gd name="connsiteY6" fmla="*/ 184664 h 1386412"/>
              <a:gd name="connsiteX7" fmla="*/ 6716683 w 6716683"/>
              <a:gd name="connsiteY7" fmla="*/ 118162 h 1386412"/>
              <a:gd name="connsiteX0" fmla="*/ 0 w 6716683"/>
              <a:gd name="connsiteY0" fmla="*/ 1331821 h 1386412"/>
              <a:gd name="connsiteX1" fmla="*/ 640080 w 6716683"/>
              <a:gd name="connsiteY1" fmla="*/ 1356759 h 1386412"/>
              <a:gd name="connsiteX2" fmla="*/ 1197032 w 6716683"/>
              <a:gd name="connsiteY2" fmla="*/ 168039 h 1386412"/>
              <a:gd name="connsiteX3" fmla="*/ 2967643 w 6716683"/>
              <a:gd name="connsiteY3" fmla="*/ 76600 h 1386412"/>
              <a:gd name="connsiteX4" fmla="*/ 3491346 w 6716683"/>
              <a:gd name="connsiteY4" fmla="*/ 816432 h 1386412"/>
              <a:gd name="connsiteX5" fmla="*/ 5453149 w 6716683"/>
              <a:gd name="connsiteY5" fmla="*/ 833057 h 1386412"/>
              <a:gd name="connsiteX6" fmla="*/ 5902035 w 6716683"/>
              <a:gd name="connsiteY6" fmla="*/ 192977 h 1386412"/>
              <a:gd name="connsiteX7" fmla="*/ 6716683 w 6716683"/>
              <a:gd name="connsiteY7" fmla="*/ 118162 h 1386412"/>
              <a:gd name="connsiteX0" fmla="*/ 0 w 6716683"/>
              <a:gd name="connsiteY0" fmla="*/ 1327932 h 1451895"/>
              <a:gd name="connsiteX1" fmla="*/ 640080 w 6716683"/>
              <a:gd name="connsiteY1" fmla="*/ 1352870 h 1451895"/>
              <a:gd name="connsiteX2" fmla="*/ 1280159 w 6716683"/>
              <a:gd name="connsiteY2" fmla="*/ 172463 h 1451895"/>
              <a:gd name="connsiteX3" fmla="*/ 2967643 w 6716683"/>
              <a:gd name="connsiteY3" fmla="*/ 72711 h 1451895"/>
              <a:gd name="connsiteX4" fmla="*/ 3491346 w 6716683"/>
              <a:gd name="connsiteY4" fmla="*/ 812543 h 1451895"/>
              <a:gd name="connsiteX5" fmla="*/ 5453149 w 6716683"/>
              <a:gd name="connsiteY5" fmla="*/ 829168 h 1451895"/>
              <a:gd name="connsiteX6" fmla="*/ 5902035 w 6716683"/>
              <a:gd name="connsiteY6" fmla="*/ 189088 h 1451895"/>
              <a:gd name="connsiteX7" fmla="*/ 6716683 w 6716683"/>
              <a:gd name="connsiteY7" fmla="*/ 114273 h 1451895"/>
              <a:gd name="connsiteX0" fmla="*/ 0 w 6716683"/>
              <a:gd name="connsiteY0" fmla="*/ 1321259 h 1375192"/>
              <a:gd name="connsiteX1" fmla="*/ 781397 w 6716683"/>
              <a:gd name="connsiteY1" fmla="*/ 1213193 h 1375192"/>
              <a:gd name="connsiteX2" fmla="*/ 1280159 w 6716683"/>
              <a:gd name="connsiteY2" fmla="*/ 165790 h 1375192"/>
              <a:gd name="connsiteX3" fmla="*/ 2967643 w 6716683"/>
              <a:gd name="connsiteY3" fmla="*/ 66038 h 1375192"/>
              <a:gd name="connsiteX4" fmla="*/ 3491346 w 6716683"/>
              <a:gd name="connsiteY4" fmla="*/ 805870 h 1375192"/>
              <a:gd name="connsiteX5" fmla="*/ 5453149 w 6716683"/>
              <a:gd name="connsiteY5" fmla="*/ 822495 h 1375192"/>
              <a:gd name="connsiteX6" fmla="*/ 5902035 w 6716683"/>
              <a:gd name="connsiteY6" fmla="*/ 182415 h 1375192"/>
              <a:gd name="connsiteX7" fmla="*/ 6716683 w 6716683"/>
              <a:gd name="connsiteY7" fmla="*/ 107600 h 1375192"/>
              <a:gd name="connsiteX0" fmla="*/ 0 w 6716683"/>
              <a:gd name="connsiteY0" fmla="*/ 1284339 h 1338272"/>
              <a:gd name="connsiteX1" fmla="*/ 781397 w 6716683"/>
              <a:gd name="connsiteY1" fmla="*/ 1176273 h 1338272"/>
              <a:gd name="connsiteX2" fmla="*/ 1280159 w 6716683"/>
              <a:gd name="connsiteY2" fmla="*/ 128870 h 1338272"/>
              <a:gd name="connsiteX3" fmla="*/ 2917767 w 6716683"/>
              <a:gd name="connsiteY3" fmla="*/ 87307 h 1338272"/>
              <a:gd name="connsiteX4" fmla="*/ 3491346 w 6716683"/>
              <a:gd name="connsiteY4" fmla="*/ 768950 h 1338272"/>
              <a:gd name="connsiteX5" fmla="*/ 5453149 w 6716683"/>
              <a:gd name="connsiteY5" fmla="*/ 785575 h 1338272"/>
              <a:gd name="connsiteX6" fmla="*/ 5902035 w 6716683"/>
              <a:gd name="connsiteY6" fmla="*/ 145495 h 1338272"/>
              <a:gd name="connsiteX7" fmla="*/ 6716683 w 6716683"/>
              <a:gd name="connsiteY7" fmla="*/ 70680 h 1338272"/>
              <a:gd name="connsiteX0" fmla="*/ 0 w 6716683"/>
              <a:gd name="connsiteY0" fmla="*/ 1284339 h 1338272"/>
              <a:gd name="connsiteX1" fmla="*/ 781397 w 6716683"/>
              <a:gd name="connsiteY1" fmla="*/ 1176273 h 1338272"/>
              <a:gd name="connsiteX2" fmla="*/ 1280159 w 6716683"/>
              <a:gd name="connsiteY2" fmla="*/ 128870 h 1338272"/>
              <a:gd name="connsiteX3" fmla="*/ 2917767 w 6716683"/>
              <a:gd name="connsiteY3" fmla="*/ 87307 h 1338272"/>
              <a:gd name="connsiteX4" fmla="*/ 3491346 w 6716683"/>
              <a:gd name="connsiteY4" fmla="*/ 768950 h 1338272"/>
              <a:gd name="connsiteX5" fmla="*/ 5486400 w 6716683"/>
              <a:gd name="connsiteY5" fmla="*/ 810513 h 1338272"/>
              <a:gd name="connsiteX6" fmla="*/ 5902035 w 6716683"/>
              <a:gd name="connsiteY6" fmla="*/ 145495 h 1338272"/>
              <a:gd name="connsiteX7" fmla="*/ 6716683 w 6716683"/>
              <a:gd name="connsiteY7" fmla="*/ 70680 h 1338272"/>
              <a:gd name="connsiteX0" fmla="*/ 0 w 6716683"/>
              <a:gd name="connsiteY0" fmla="*/ 1284339 h 1338272"/>
              <a:gd name="connsiteX1" fmla="*/ 781397 w 6716683"/>
              <a:gd name="connsiteY1" fmla="*/ 1176273 h 1338272"/>
              <a:gd name="connsiteX2" fmla="*/ 1280159 w 6716683"/>
              <a:gd name="connsiteY2" fmla="*/ 128870 h 1338272"/>
              <a:gd name="connsiteX3" fmla="*/ 2917767 w 6716683"/>
              <a:gd name="connsiteY3" fmla="*/ 87307 h 1338272"/>
              <a:gd name="connsiteX4" fmla="*/ 3491346 w 6716683"/>
              <a:gd name="connsiteY4" fmla="*/ 768950 h 1338272"/>
              <a:gd name="connsiteX5" fmla="*/ 5486400 w 6716683"/>
              <a:gd name="connsiteY5" fmla="*/ 810513 h 1338272"/>
              <a:gd name="connsiteX6" fmla="*/ 5860472 w 6716683"/>
              <a:gd name="connsiteY6" fmla="*/ 120557 h 1338272"/>
              <a:gd name="connsiteX7" fmla="*/ 6716683 w 6716683"/>
              <a:gd name="connsiteY7" fmla="*/ 70680 h 1338272"/>
              <a:gd name="connsiteX0" fmla="*/ 0 w 6716683"/>
              <a:gd name="connsiteY0" fmla="*/ 1284339 h 1338272"/>
              <a:gd name="connsiteX1" fmla="*/ 781397 w 6716683"/>
              <a:gd name="connsiteY1" fmla="*/ 1176273 h 1338272"/>
              <a:gd name="connsiteX2" fmla="*/ 1280159 w 6716683"/>
              <a:gd name="connsiteY2" fmla="*/ 128870 h 1338272"/>
              <a:gd name="connsiteX3" fmla="*/ 2917767 w 6716683"/>
              <a:gd name="connsiteY3" fmla="*/ 87307 h 1338272"/>
              <a:gd name="connsiteX4" fmla="*/ 3491346 w 6716683"/>
              <a:gd name="connsiteY4" fmla="*/ 768950 h 1338272"/>
              <a:gd name="connsiteX5" fmla="*/ 5486400 w 6716683"/>
              <a:gd name="connsiteY5" fmla="*/ 810513 h 1338272"/>
              <a:gd name="connsiteX6" fmla="*/ 5860472 w 6716683"/>
              <a:gd name="connsiteY6" fmla="*/ 153808 h 1338272"/>
              <a:gd name="connsiteX7" fmla="*/ 6716683 w 6716683"/>
              <a:gd name="connsiteY7" fmla="*/ 70680 h 1338272"/>
              <a:gd name="connsiteX0" fmla="*/ 0 w 6716683"/>
              <a:gd name="connsiteY0" fmla="*/ 1254700 h 1308633"/>
              <a:gd name="connsiteX1" fmla="*/ 781397 w 6716683"/>
              <a:gd name="connsiteY1" fmla="*/ 1146634 h 1308633"/>
              <a:gd name="connsiteX2" fmla="*/ 1280159 w 6716683"/>
              <a:gd name="connsiteY2" fmla="*/ 99231 h 1308633"/>
              <a:gd name="connsiteX3" fmla="*/ 2909454 w 6716683"/>
              <a:gd name="connsiteY3" fmla="*/ 115857 h 1308633"/>
              <a:gd name="connsiteX4" fmla="*/ 3491346 w 6716683"/>
              <a:gd name="connsiteY4" fmla="*/ 739311 h 1308633"/>
              <a:gd name="connsiteX5" fmla="*/ 5486400 w 6716683"/>
              <a:gd name="connsiteY5" fmla="*/ 780874 h 1308633"/>
              <a:gd name="connsiteX6" fmla="*/ 5860472 w 6716683"/>
              <a:gd name="connsiteY6" fmla="*/ 124169 h 1308633"/>
              <a:gd name="connsiteX7" fmla="*/ 6716683 w 6716683"/>
              <a:gd name="connsiteY7" fmla="*/ 41041 h 1308633"/>
              <a:gd name="connsiteX0" fmla="*/ 0 w 6716683"/>
              <a:gd name="connsiteY0" fmla="*/ 1229612 h 1280445"/>
              <a:gd name="connsiteX1" fmla="*/ 781397 w 6716683"/>
              <a:gd name="connsiteY1" fmla="*/ 1121546 h 1280445"/>
              <a:gd name="connsiteX2" fmla="*/ 1313410 w 6716683"/>
              <a:gd name="connsiteY2" fmla="*/ 140644 h 1280445"/>
              <a:gd name="connsiteX3" fmla="*/ 2909454 w 6716683"/>
              <a:gd name="connsiteY3" fmla="*/ 90769 h 1280445"/>
              <a:gd name="connsiteX4" fmla="*/ 3491346 w 6716683"/>
              <a:gd name="connsiteY4" fmla="*/ 714223 h 1280445"/>
              <a:gd name="connsiteX5" fmla="*/ 5486400 w 6716683"/>
              <a:gd name="connsiteY5" fmla="*/ 755786 h 1280445"/>
              <a:gd name="connsiteX6" fmla="*/ 5860472 w 6716683"/>
              <a:gd name="connsiteY6" fmla="*/ 99081 h 1280445"/>
              <a:gd name="connsiteX7" fmla="*/ 6716683 w 6716683"/>
              <a:gd name="connsiteY7" fmla="*/ 15953 h 1280445"/>
              <a:gd name="connsiteX0" fmla="*/ 0 w 6716683"/>
              <a:gd name="connsiteY0" fmla="*/ 1229612 h 1280445"/>
              <a:gd name="connsiteX1" fmla="*/ 781397 w 6716683"/>
              <a:gd name="connsiteY1" fmla="*/ 1121546 h 1280445"/>
              <a:gd name="connsiteX2" fmla="*/ 1313410 w 6716683"/>
              <a:gd name="connsiteY2" fmla="*/ 140644 h 1280445"/>
              <a:gd name="connsiteX3" fmla="*/ 2892828 w 6716683"/>
              <a:gd name="connsiteY3" fmla="*/ 115707 h 1280445"/>
              <a:gd name="connsiteX4" fmla="*/ 3491346 w 6716683"/>
              <a:gd name="connsiteY4" fmla="*/ 714223 h 1280445"/>
              <a:gd name="connsiteX5" fmla="*/ 5486400 w 6716683"/>
              <a:gd name="connsiteY5" fmla="*/ 755786 h 1280445"/>
              <a:gd name="connsiteX6" fmla="*/ 5860472 w 6716683"/>
              <a:gd name="connsiteY6" fmla="*/ 99081 h 1280445"/>
              <a:gd name="connsiteX7" fmla="*/ 6716683 w 6716683"/>
              <a:gd name="connsiteY7" fmla="*/ 15953 h 128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6683" h="1280445">
                <a:moveTo>
                  <a:pt x="0" y="1229612"/>
                </a:moveTo>
                <a:cubicBezTo>
                  <a:pt x="261851" y="1314124"/>
                  <a:pt x="562495" y="1303041"/>
                  <a:pt x="781397" y="1121546"/>
                </a:cubicBezTo>
                <a:cubicBezTo>
                  <a:pt x="1000299" y="940051"/>
                  <a:pt x="961505" y="308284"/>
                  <a:pt x="1313410" y="140644"/>
                </a:cubicBezTo>
                <a:cubicBezTo>
                  <a:pt x="1665315" y="-26996"/>
                  <a:pt x="2529839" y="20111"/>
                  <a:pt x="2892828" y="115707"/>
                </a:cubicBezTo>
                <a:cubicBezTo>
                  <a:pt x="3255817" y="211303"/>
                  <a:pt x="3059084" y="607543"/>
                  <a:pt x="3491346" y="714223"/>
                </a:cubicBezTo>
                <a:cubicBezTo>
                  <a:pt x="3923608" y="820903"/>
                  <a:pt x="5091546" y="858310"/>
                  <a:pt x="5486400" y="755786"/>
                </a:cubicBezTo>
                <a:cubicBezTo>
                  <a:pt x="5881254" y="653262"/>
                  <a:pt x="5655425" y="222387"/>
                  <a:pt x="5860472" y="99081"/>
                </a:cubicBezTo>
                <a:cubicBezTo>
                  <a:pt x="6065519" y="-24224"/>
                  <a:pt x="6382788" y="-6215"/>
                  <a:pt x="6716683" y="15953"/>
                </a:cubicBezTo>
              </a:path>
            </a:pathLst>
          </a:custGeom>
          <a:ln>
            <a:headEnd/>
            <a:tailEnd type="arrow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black"/>
                </a:solidFill>
              </a:rPr>
              <a:t>Value-Driven Systems Engineering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9999FF">
                    <a:lumMod val="50000"/>
                  </a:srgbClr>
                </a:solidFill>
              </a:rPr>
              <a:t>Process-focused Decision Making</a:t>
            </a:r>
            <a:endParaRPr lang="en-US" sz="2400" dirty="0"/>
          </a:p>
        </p:txBody>
      </p:sp>
      <p:sp>
        <p:nvSpPr>
          <p:cNvPr id="162" name="Rectangle 161"/>
          <p:cNvSpPr/>
          <p:nvPr/>
        </p:nvSpPr>
        <p:spPr bwMode="auto">
          <a:xfrm>
            <a:off x="5486400" y="1772958"/>
            <a:ext cx="2438400" cy="2265642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588922" y="2571538"/>
            <a:ext cx="2209800" cy="1146175"/>
            <a:chOff x="5588922" y="2571538"/>
            <a:chExt cx="2209800" cy="1146175"/>
          </a:xfrm>
        </p:grpSpPr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5588922" y="3017625"/>
              <a:ext cx="304800" cy="25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cxnSp>
          <p:nvCxnSpPr>
            <p:cNvPr id="141" name="AutoShape 140"/>
            <p:cNvCxnSpPr>
              <a:cxnSpLocks noChangeShapeType="1"/>
              <a:stCxn id="82" idx="3"/>
              <a:endCxn id="86" idx="1"/>
            </p:cNvCxnSpPr>
            <p:nvPr/>
          </p:nvCxnSpPr>
          <p:spPr bwMode="auto">
            <a:xfrm flipV="1">
              <a:off x="5893722" y="2789413"/>
              <a:ext cx="304800" cy="355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2" name="AutoShape 141"/>
            <p:cNvCxnSpPr>
              <a:cxnSpLocks noChangeShapeType="1"/>
              <a:stCxn id="82" idx="3"/>
              <a:endCxn id="84" idx="1"/>
            </p:cNvCxnSpPr>
            <p:nvPr/>
          </p:nvCxnSpPr>
          <p:spPr bwMode="auto">
            <a:xfrm>
              <a:off x="5893722" y="3144625"/>
              <a:ext cx="304800" cy="406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" name="Group 5"/>
            <p:cNvGrpSpPr/>
            <p:nvPr/>
          </p:nvGrpSpPr>
          <p:grpSpPr>
            <a:xfrm>
              <a:off x="6198522" y="2571538"/>
              <a:ext cx="1600200" cy="1146175"/>
              <a:chOff x="6248400" y="2588164"/>
              <a:chExt cx="1600200" cy="1146175"/>
            </a:xfrm>
          </p:grpSpPr>
          <p:sp>
            <p:nvSpPr>
              <p:cNvPr id="84" name="Text Box 83"/>
              <p:cNvSpPr txBox="1">
                <a:spLocks noChangeArrowheads="1"/>
              </p:cNvSpPr>
              <p:nvPr/>
            </p:nvSpPr>
            <p:spPr bwMode="auto">
              <a:xfrm>
                <a:off x="6248400" y="3429539"/>
                <a:ext cx="6367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dirty="0" smtClean="0">
                    <a:latin typeface="+mj-lt"/>
                  </a:rPr>
                  <a:t>C1.2.2</a:t>
                </a:r>
                <a:endParaRPr lang="en-US" altLang="en-US" sz="1200" dirty="0">
                  <a:latin typeface="+mj-lt"/>
                </a:endParaRPr>
              </a:p>
            </p:txBody>
          </p:sp>
          <p:sp>
            <p:nvSpPr>
              <p:cNvPr id="86" name="Text Box 85"/>
              <p:cNvSpPr txBox="1">
                <a:spLocks noChangeArrowheads="1"/>
              </p:cNvSpPr>
              <p:nvPr/>
            </p:nvSpPr>
            <p:spPr bwMode="auto">
              <a:xfrm>
                <a:off x="6248400" y="2667539"/>
                <a:ext cx="6367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dirty="0" smtClean="0">
                    <a:latin typeface="+mj-lt"/>
                  </a:rPr>
                  <a:t>C1.2.1</a:t>
                </a:r>
                <a:endParaRPr lang="en-US" altLang="en-US" sz="1200" dirty="0">
                  <a:latin typeface="+mj-lt"/>
                </a:endParaRPr>
              </a:p>
            </p:txBody>
          </p:sp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7162800" y="2697928"/>
                <a:ext cx="219456" cy="21952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  <p:grpSp>
            <p:nvGrpSpPr>
              <p:cNvPr id="90" name="Group 89"/>
              <p:cNvGrpSpPr>
                <a:grpSpLocks/>
              </p:cNvGrpSpPr>
              <p:nvPr/>
            </p:nvGrpSpPr>
            <p:grpSpPr bwMode="auto">
              <a:xfrm>
                <a:off x="7272528" y="2588164"/>
                <a:ext cx="347472" cy="384175"/>
                <a:chOff x="1376" y="1920"/>
                <a:chExt cx="304" cy="336"/>
              </a:xfrm>
            </p:grpSpPr>
            <p:sp>
              <p:nvSpPr>
                <p:cNvPr id="9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488" y="1920"/>
                  <a:ext cx="192" cy="192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2" name="Line 91"/>
                <p:cNvSpPr>
                  <a:spLocks noChangeShapeType="1"/>
                </p:cNvSpPr>
                <p:nvPr/>
              </p:nvSpPr>
              <p:spPr bwMode="auto">
                <a:xfrm>
                  <a:off x="1488" y="2112"/>
                  <a:ext cx="192" cy="14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3" name="AutoShape 92"/>
                <p:cNvSpPr>
                  <a:spLocks noChangeArrowheads="1"/>
                </p:cNvSpPr>
                <p:nvPr/>
              </p:nvSpPr>
              <p:spPr bwMode="auto">
                <a:xfrm rot="5400000">
                  <a:off x="1376" y="1980"/>
                  <a:ext cx="240" cy="240"/>
                </a:xfrm>
                <a:custGeom>
                  <a:avLst/>
                  <a:gdLst>
                    <a:gd name="T0" fmla="*/ 120 w 21600"/>
                    <a:gd name="T1" fmla="*/ 0 h 21600"/>
                    <a:gd name="T2" fmla="*/ 41 w 21600"/>
                    <a:gd name="T3" fmla="*/ 32 h 21600"/>
                    <a:gd name="T4" fmla="*/ 120 w 21600"/>
                    <a:gd name="T5" fmla="*/ 3 h 21600"/>
                    <a:gd name="T6" fmla="*/ 199 w 21600"/>
                    <a:gd name="T7" fmla="*/ 3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0 w 21600"/>
                    <a:gd name="T13" fmla="*/ 0 h 21600"/>
                    <a:gd name="T14" fmla="*/ 19530 w 21600"/>
                    <a:gd name="T15" fmla="*/ 45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80" y="2970"/>
                      </a:moveTo>
                      <a:cubicBezTo>
                        <a:pt x="5709" y="1240"/>
                        <a:pt x="8209" y="283"/>
                        <a:pt x="10800" y="284"/>
                      </a:cubicBezTo>
                      <a:cubicBezTo>
                        <a:pt x="13390" y="284"/>
                        <a:pt x="15890" y="1240"/>
                        <a:pt x="17819" y="2970"/>
                      </a:cubicBezTo>
                      <a:lnTo>
                        <a:pt x="18009" y="2758"/>
                      </a:lnTo>
                      <a:cubicBezTo>
                        <a:pt x="16028" y="982"/>
                        <a:pt x="13460" y="-1"/>
                        <a:pt x="10799" y="0"/>
                      </a:cubicBezTo>
                      <a:cubicBezTo>
                        <a:pt x="8139" y="0"/>
                        <a:pt x="5571" y="982"/>
                        <a:pt x="3590" y="275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sp>
            <p:nvSpPr>
              <p:cNvPr id="95" name="Oval 94"/>
              <p:cNvSpPr>
                <a:spLocks noChangeArrowheads="1"/>
              </p:cNvSpPr>
              <p:nvPr/>
            </p:nvSpPr>
            <p:spPr bwMode="auto">
              <a:xfrm>
                <a:off x="7162800" y="3459928"/>
                <a:ext cx="219456" cy="21952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  <p:grpSp>
            <p:nvGrpSpPr>
              <p:cNvPr id="96" name="Group 95"/>
              <p:cNvGrpSpPr>
                <a:grpSpLocks/>
              </p:cNvGrpSpPr>
              <p:nvPr/>
            </p:nvGrpSpPr>
            <p:grpSpPr bwMode="auto">
              <a:xfrm>
                <a:off x="7272528" y="3350164"/>
                <a:ext cx="347472" cy="384175"/>
                <a:chOff x="1376" y="1920"/>
                <a:chExt cx="304" cy="336"/>
              </a:xfrm>
            </p:grpSpPr>
            <p:sp>
              <p:nvSpPr>
                <p:cNvPr id="97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488" y="1920"/>
                  <a:ext cx="192" cy="192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" name="Line 97"/>
                <p:cNvSpPr>
                  <a:spLocks noChangeShapeType="1"/>
                </p:cNvSpPr>
                <p:nvPr/>
              </p:nvSpPr>
              <p:spPr bwMode="auto">
                <a:xfrm>
                  <a:off x="1488" y="2112"/>
                  <a:ext cx="192" cy="14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9" name="AutoShape 98"/>
                <p:cNvSpPr>
                  <a:spLocks noChangeArrowheads="1"/>
                </p:cNvSpPr>
                <p:nvPr/>
              </p:nvSpPr>
              <p:spPr bwMode="auto">
                <a:xfrm rot="5400000">
                  <a:off x="1376" y="1980"/>
                  <a:ext cx="240" cy="240"/>
                </a:xfrm>
                <a:custGeom>
                  <a:avLst/>
                  <a:gdLst>
                    <a:gd name="T0" fmla="*/ 120 w 21600"/>
                    <a:gd name="T1" fmla="*/ 0 h 21600"/>
                    <a:gd name="T2" fmla="*/ 41 w 21600"/>
                    <a:gd name="T3" fmla="*/ 32 h 21600"/>
                    <a:gd name="T4" fmla="*/ 120 w 21600"/>
                    <a:gd name="T5" fmla="*/ 3 h 21600"/>
                    <a:gd name="T6" fmla="*/ 199 w 21600"/>
                    <a:gd name="T7" fmla="*/ 3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0 w 21600"/>
                    <a:gd name="T13" fmla="*/ 0 h 21600"/>
                    <a:gd name="T14" fmla="*/ 19530 w 21600"/>
                    <a:gd name="T15" fmla="*/ 45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80" y="2970"/>
                      </a:moveTo>
                      <a:cubicBezTo>
                        <a:pt x="5709" y="1240"/>
                        <a:pt x="8209" y="283"/>
                        <a:pt x="10800" y="284"/>
                      </a:cubicBezTo>
                      <a:cubicBezTo>
                        <a:pt x="13390" y="284"/>
                        <a:pt x="15890" y="1240"/>
                        <a:pt x="17819" y="2970"/>
                      </a:cubicBezTo>
                      <a:lnTo>
                        <a:pt x="18009" y="2758"/>
                      </a:lnTo>
                      <a:cubicBezTo>
                        <a:pt x="16028" y="982"/>
                        <a:pt x="13460" y="-1"/>
                        <a:pt x="10799" y="0"/>
                      </a:cubicBezTo>
                      <a:cubicBezTo>
                        <a:pt x="8139" y="0"/>
                        <a:pt x="5571" y="982"/>
                        <a:pt x="3590" y="275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cxnSp>
            <p:nvCxnSpPr>
              <p:cNvPr id="143" name="AutoShape 142"/>
              <p:cNvCxnSpPr>
                <a:cxnSpLocks noChangeShapeType="1"/>
                <a:stCxn id="86" idx="3"/>
                <a:endCxn id="89" idx="2"/>
              </p:cNvCxnSpPr>
              <p:nvPr/>
            </p:nvCxnSpPr>
            <p:spPr bwMode="auto">
              <a:xfrm>
                <a:off x="6885113" y="2806039"/>
                <a:ext cx="277687" cy="16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4" name="AutoShape 143"/>
              <p:cNvCxnSpPr>
                <a:cxnSpLocks noChangeShapeType="1"/>
                <a:stCxn id="84" idx="3"/>
                <a:endCxn id="95" idx="2"/>
              </p:cNvCxnSpPr>
              <p:nvPr/>
            </p:nvCxnSpPr>
            <p:spPr bwMode="auto">
              <a:xfrm>
                <a:off x="6885113" y="3568039"/>
                <a:ext cx="277687" cy="16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8" name="AutoShape 176"/>
              <p:cNvCxnSpPr>
                <a:cxnSpLocks noChangeShapeType="1"/>
                <a:stCxn id="93" idx="2"/>
              </p:cNvCxnSpPr>
              <p:nvPr/>
            </p:nvCxnSpPr>
            <p:spPr bwMode="auto">
              <a:xfrm flipV="1">
                <a:off x="7545388" y="2789777"/>
                <a:ext cx="303212" cy="47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9" name="AutoShape 177"/>
              <p:cNvCxnSpPr>
                <a:cxnSpLocks noChangeShapeType="1"/>
                <a:stCxn id="99" idx="0"/>
              </p:cNvCxnSpPr>
              <p:nvPr/>
            </p:nvCxnSpPr>
            <p:spPr bwMode="auto">
              <a:xfrm>
                <a:off x="7550150" y="3556539"/>
                <a:ext cx="298450" cy="31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pSp>
        <p:nvGrpSpPr>
          <p:cNvPr id="221" name="Group 220"/>
          <p:cNvGrpSpPr/>
          <p:nvPr/>
        </p:nvGrpSpPr>
        <p:grpSpPr>
          <a:xfrm>
            <a:off x="3276600" y="4284748"/>
            <a:ext cx="2381250" cy="1930400"/>
            <a:chOff x="3276600" y="4284748"/>
            <a:chExt cx="2381250" cy="1930400"/>
          </a:xfrm>
        </p:grpSpPr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3276600" y="5145173"/>
              <a:ext cx="304800" cy="25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23" name="Text Box 39"/>
            <p:cNvSpPr txBox="1">
              <a:spLocks noChangeArrowheads="1"/>
            </p:cNvSpPr>
            <p:nvPr/>
          </p:nvSpPr>
          <p:spPr bwMode="auto">
            <a:xfrm>
              <a:off x="3886200" y="5140411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C4.2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224" name="Text Box 42"/>
            <p:cNvSpPr txBox="1">
              <a:spLocks noChangeArrowheads="1"/>
            </p:cNvSpPr>
            <p:nvPr/>
          </p:nvSpPr>
          <p:spPr bwMode="auto">
            <a:xfrm>
              <a:off x="3886200" y="4368886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C4.1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225" name="Text Box 43"/>
            <p:cNvSpPr txBox="1">
              <a:spLocks noChangeArrowheads="1"/>
            </p:cNvSpPr>
            <p:nvPr/>
          </p:nvSpPr>
          <p:spPr bwMode="auto">
            <a:xfrm>
              <a:off x="3886200" y="5921461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C4.3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4800600" y="5159687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27" name="Group 226"/>
            <p:cNvGrpSpPr>
              <a:grpSpLocks/>
            </p:cNvGrpSpPr>
            <p:nvPr/>
          </p:nvGrpSpPr>
          <p:grpSpPr bwMode="auto">
            <a:xfrm>
              <a:off x="4910328" y="5049923"/>
              <a:ext cx="347472" cy="384175"/>
              <a:chOff x="1376" y="1920"/>
              <a:chExt cx="304" cy="336"/>
            </a:xfrm>
          </p:grpSpPr>
          <p:sp>
            <p:nvSpPr>
              <p:cNvPr id="247" name="Line 60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8" name="Line 61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9" name="AutoShape 62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4800600" y="5940737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29" name="Group 228"/>
            <p:cNvGrpSpPr>
              <a:grpSpLocks/>
            </p:cNvGrpSpPr>
            <p:nvPr/>
          </p:nvGrpSpPr>
          <p:grpSpPr bwMode="auto">
            <a:xfrm>
              <a:off x="4910328" y="5830973"/>
              <a:ext cx="347472" cy="384175"/>
              <a:chOff x="1376" y="1920"/>
              <a:chExt cx="304" cy="336"/>
            </a:xfrm>
          </p:grpSpPr>
          <p:sp>
            <p:nvSpPr>
              <p:cNvPr id="244" name="Line 66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5" name="Line 67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6" name="AutoShape 68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>
              <a:off x="4800600" y="439451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31" name="Group 230"/>
            <p:cNvGrpSpPr>
              <a:grpSpLocks/>
            </p:cNvGrpSpPr>
            <p:nvPr/>
          </p:nvGrpSpPr>
          <p:grpSpPr bwMode="auto">
            <a:xfrm>
              <a:off x="4910328" y="4284748"/>
              <a:ext cx="347472" cy="384175"/>
              <a:chOff x="1376" y="1920"/>
              <a:chExt cx="304" cy="336"/>
            </a:xfrm>
          </p:grpSpPr>
          <p:sp>
            <p:nvSpPr>
              <p:cNvPr id="241" name="Line 78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2" name="Line 79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3" name="AutoShape 80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cxnSp>
          <p:nvCxnSpPr>
            <p:cNvPr id="232" name="AutoShape 125"/>
            <p:cNvCxnSpPr>
              <a:cxnSpLocks noChangeShapeType="1"/>
              <a:stCxn id="222" idx="3"/>
              <a:endCxn id="224" idx="1"/>
            </p:cNvCxnSpPr>
            <p:nvPr/>
          </p:nvCxnSpPr>
          <p:spPr bwMode="auto">
            <a:xfrm flipV="1">
              <a:off x="3581400" y="4507386"/>
              <a:ext cx="304800" cy="764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3" name="AutoShape 126"/>
            <p:cNvCxnSpPr>
              <a:cxnSpLocks noChangeShapeType="1"/>
              <a:stCxn id="222" idx="3"/>
              <a:endCxn id="223" idx="1"/>
            </p:cNvCxnSpPr>
            <p:nvPr/>
          </p:nvCxnSpPr>
          <p:spPr bwMode="auto">
            <a:xfrm>
              <a:off x="3581400" y="5272173"/>
              <a:ext cx="304800" cy="6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4" name="AutoShape 127"/>
            <p:cNvCxnSpPr>
              <a:cxnSpLocks noChangeShapeType="1"/>
              <a:stCxn id="222" idx="3"/>
              <a:endCxn id="225" idx="1"/>
            </p:cNvCxnSpPr>
            <p:nvPr/>
          </p:nvCxnSpPr>
          <p:spPr bwMode="auto">
            <a:xfrm>
              <a:off x="3581400" y="5272173"/>
              <a:ext cx="304800" cy="787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" name="AutoShape 131"/>
            <p:cNvCxnSpPr>
              <a:cxnSpLocks noChangeShapeType="1"/>
              <a:stCxn id="224" idx="3"/>
              <a:endCxn id="230" idx="2"/>
            </p:cNvCxnSpPr>
            <p:nvPr/>
          </p:nvCxnSpPr>
          <p:spPr bwMode="auto">
            <a:xfrm flipV="1">
              <a:off x="4394673" y="4504277"/>
              <a:ext cx="405927" cy="3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6" name="AutoShape 132"/>
            <p:cNvCxnSpPr>
              <a:cxnSpLocks noChangeShapeType="1"/>
              <a:stCxn id="223" idx="3"/>
              <a:endCxn id="226" idx="2"/>
            </p:cNvCxnSpPr>
            <p:nvPr/>
          </p:nvCxnSpPr>
          <p:spPr bwMode="auto">
            <a:xfrm flipV="1">
              <a:off x="4394673" y="5269452"/>
              <a:ext cx="405927" cy="9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7" name="AutoShape 133"/>
            <p:cNvCxnSpPr>
              <a:cxnSpLocks noChangeShapeType="1"/>
              <a:stCxn id="225" idx="3"/>
              <a:endCxn id="228" idx="2"/>
            </p:cNvCxnSpPr>
            <p:nvPr/>
          </p:nvCxnSpPr>
          <p:spPr bwMode="auto">
            <a:xfrm flipV="1">
              <a:off x="4394673" y="6050502"/>
              <a:ext cx="405927" cy="9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8" name="AutoShape 134"/>
            <p:cNvCxnSpPr>
              <a:cxnSpLocks noChangeShapeType="1"/>
              <a:stCxn id="249" idx="0"/>
              <a:endCxn id="251" idx="1"/>
            </p:cNvCxnSpPr>
            <p:nvPr/>
          </p:nvCxnSpPr>
          <p:spPr bwMode="auto">
            <a:xfrm flipV="1">
              <a:off x="5187950" y="5253123"/>
              <a:ext cx="450850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9" name="AutoShape 174"/>
            <p:cNvCxnSpPr>
              <a:cxnSpLocks noChangeShapeType="1"/>
              <a:stCxn id="243" idx="0"/>
            </p:cNvCxnSpPr>
            <p:nvPr/>
          </p:nvCxnSpPr>
          <p:spPr bwMode="auto">
            <a:xfrm flipV="1">
              <a:off x="5187950" y="4487948"/>
              <a:ext cx="469900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0" name="AutoShape 175"/>
            <p:cNvCxnSpPr>
              <a:cxnSpLocks noChangeShapeType="1"/>
              <a:stCxn id="246" idx="0"/>
            </p:cNvCxnSpPr>
            <p:nvPr/>
          </p:nvCxnSpPr>
          <p:spPr bwMode="auto">
            <a:xfrm flipV="1">
              <a:off x="5187950" y="6035761"/>
              <a:ext cx="3937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50" name="Group 249"/>
          <p:cNvGrpSpPr/>
          <p:nvPr/>
        </p:nvGrpSpPr>
        <p:grpSpPr>
          <a:xfrm>
            <a:off x="5638800" y="4668923"/>
            <a:ext cx="2209800" cy="1143000"/>
            <a:chOff x="5638800" y="4668923"/>
            <a:chExt cx="2209800" cy="1143000"/>
          </a:xfrm>
        </p:grpSpPr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5638800" y="5126123"/>
              <a:ext cx="304800" cy="25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252" name="Text Box 84"/>
            <p:cNvSpPr txBox="1">
              <a:spLocks noChangeArrowheads="1"/>
            </p:cNvSpPr>
            <p:nvPr/>
          </p:nvSpPr>
          <p:spPr bwMode="auto">
            <a:xfrm>
              <a:off x="6172200" y="5507123"/>
              <a:ext cx="636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C4.2.2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253" name="Text Box 86"/>
            <p:cNvSpPr txBox="1">
              <a:spLocks noChangeArrowheads="1"/>
            </p:cNvSpPr>
            <p:nvPr/>
          </p:nvSpPr>
          <p:spPr bwMode="auto">
            <a:xfrm>
              <a:off x="6172200" y="4748298"/>
              <a:ext cx="636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C4.2.1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254" name="Oval 253"/>
            <p:cNvSpPr>
              <a:spLocks noChangeArrowheads="1"/>
            </p:cNvSpPr>
            <p:nvPr/>
          </p:nvSpPr>
          <p:spPr bwMode="auto">
            <a:xfrm>
              <a:off x="7086600" y="4778687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55" name="Group 254"/>
            <p:cNvGrpSpPr>
              <a:grpSpLocks/>
            </p:cNvGrpSpPr>
            <p:nvPr/>
          </p:nvGrpSpPr>
          <p:grpSpPr bwMode="auto">
            <a:xfrm>
              <a:off x="7196328" y="4668923"/>
              <a:ext cx="347472" cy="384175"/>
              <a:chOff x="1376" y="1920"/>
              <a:chExt cx="304" cy="336"/>
            </a:xfrm>
          </p:grpSpPr>
          <p:sp>
            <p:nvSpPr>
              <p:cNvPr id="267" name="Line 102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8" name="Line 103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9" name="AutoShape 104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256" name="Oval 255"/>
            <p:cNvSpPr>
              <a:spLocks noChangeArrowheads="1"/>
            </p:cNvSpPr>
            <p:nvPr/>
          </p:nvSpPr>
          <p:spPr bwMode="auto">
            <a:xfrm>
              <a:off x="7086600" y="553751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57" name="Group 256"/>
            <p:cNvGrpSpPr>
              <a:grpSpLocks/>
            </p:cNvGrpSpPr>
            <p:nvPr/>
          </p:nvGrpSpPr>
          <p:grpSpPr bwMode="auto">
            <a:xfrm>
              <a:off x="7196328" y="5427748"/>
              <a:ext cx="347472" cy="384175"/>
              <a:chOff x="1376" y="1920"/>
              <a:chExt cx="304" cy="336"/>
            </a:xfrm>
          </p:grpSpPr>
          <p:sp>
            <p:nvSpPr>
              <p:cNvPr id="264" name="Line 108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5" name="Line 109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6" name="AutoShape 110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cxnSp>
          <p:nvCxnSpPr>
            <p:cNvPr id="258" name="AutoShape 135"/>
            <p:cNvCxnSpPr>
              <a:cxnSpLocks noChangeShapeType="1"/>
              <a:stCxn id="251" idx="3"/>
              <a:endCxn id="253" idx="1"/>
            </p:cNvCxnSpPr>
            <p:nvPr/>
          </p:nvCxnSpPr>
          <p:spPr bwMode="auto">
            <a:xfrm flipV="1">
              <a:off x="5943600" y="4886798"/>
              <a:ext cx="228600" cy="366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9" name="AutoShape 136"/>
            <p:cNvCxnSpPr>
              <a:cxnSpLocks noChangeShapeType="1"/>
              <a:stCxn id="251" idx="3"/>
              <a:endCxn id="252" idx="1"/>
            </p:cNvCxnSpPr>
            <p:nvPr/>
          </p:nvCxnSpPr>
          <p:spPr bwMode="auto">
            <a:xfrm>
              <a:off x="5943600" y="5253123"/>
              <a:ext cx="228600" cy="392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0" name="AutoShape 137"/>
            <p:cNvCxnSpPr>
              <a:cxnSpLocks noChangeShapeType="1"/>
              <a:stCxn id="253" idx="3"/>
              <a:endCxn id="254" idx="2"/>
            </p:cNvCxnSpPr>
            <p:nvPr/>
          </p:nvCxnSpPr>
          <p:spPr bwMode="auto">
            <a:xfrm>
              <a:off x="6808913" y="4886798"/>
              <a:ext cx="277687" cy="1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1" name="AutoShape 138"/>
            <p:cNvCxnSpPr>
              <a:cxnSpLocks noChangeShapeType="1"/>
              <a:stCxn id="252" idx="3"/>
              <a:endCxn id="256" idx="2"/>
            </p:cNvCxnSpPr>
            <p:nvPr/>
          </p:nvCxnSpPr>
          <p:spPr bwMode="auto">
            <a:xfrm>
              <a:off x="6808913" y="5645623"/>
              <a:ext cx="277687" cy="1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2" name="AutoShape 178"/>
            <p:cNvCxnSpPr>
              <a:cxnSpLocks noChangeShapeType="1"/>
              <a:stCxn id="269" idx="0"/>
            </p:cNvCxnSpPr>
            <p:nvPr/>
          </p:nvCxnSpPr>
          <p:spPr bwMode="auto">
            <a:xfrm flipV="1">
              <a:off x="7473950" y="4865773"/>
              <a:ext cx="374650" cy="9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3" name="AutoShape 179"/>
            <p:cNvCxnSpPr>
              <a:cxnSpLocks noChangeShapeType="1"/>
              <a:stCxn id="266" idx="2"/>
            </p:cNvCxnSpPr>
            <p:nvPr/>
          </p:nvCxnSpPr>
          <p:spPr bwMode="auto">
            <a:xfrm flipV="1">
              <a:off x="7469188" y="5630948"/>
              <a:ext cx="379412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70" name="Freeform 269"/>
          <p:cNvSpPr/>
          <p:nvPr/>
        </p:nvSpPr>
        <p:spPr bwMode="auto">
          <a:xfrm>
            <a:off x="1427696" y="2576943"/>
            <a:ext cx="5995706" cy="2514741"/>
          </a:xfrm>
          <a:custGeom>
            <a:avLst/>
            <a:gdLst>
              <a:gd name="connsiteX0" fmla="*/ 5847450 w 6179960"/>
              <a:gd name="connsiteY0" fmla="*/ 0 h 2653819"/>
              <a:gd name="connsiteX1" fmla="*/ 5847450 w 6179960"/>
              <a:gd name="connsiteY1" fmla="*/ 365760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39384 w 6179960"/>
              <a:gd name="connsiteY1" fmla="*/ 357448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39384 w 6179960"/>
              <a:gd name="connsiteY1" fmla="*/ 357448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39384 w 6179960"/>
              <a:gd name="connsiteY1" fmla="*/ 357448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39384 w 6179960"/>
              <a:gd name="connsiteY1" fmla="*/ 357448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49429 w 6179960"/>
              <a:gd name="connsiteY2" fmla="*/ 374073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49429 w 6179960"/>
              <a:gd name="connsiteY2" fmla="*/ 374073 h 2653819"/>
              <a:gd name="connsiteX3" fmla="*/ 4617166 w 6179960"/>
              <a:gd name="connsiteY3" fmla="*/ 931025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49429 w 6179960"/>
              <a:gd name="connsiteY2" fmla="*/ 374073 h 2653819"/>
              <a:gd name="connsiteX3" fmla="*/ 4617166 w 6179960"/>
              <a:gd name="connsiteY3" fmla="*/ 931025 h 2653819"/>
              <a:gd name="connsiteX4" fmla="*/ 2464170 w 6179960"/>
              <a:gd name="connsiteY4" fmla="*/ 839585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49429 w 6179960"/>
              <a:gd name="connsiteY2" fmla="*/ 374073 h 2653819"/>
              <a:gd name="connsiteX3" fmla="*/ 4617166 w 6179960"/>
              <a:gd name="connsiteY3" fmla="*/ 931025 h 2653819"/>
              <a:gd name="connsiteX4" fmla="*/ 2464170 w 6179960"/>
              <a:gd name="connsiteY4" fmla="*/ 839585 h 2653819"/>
              <a:gd name="connsiteX5" fmla="*/ 1940469 w 6179960"/>
              <a:gd name="connsiteY5" fmla="*/ 266008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142 w 6179652"/>
              <a:gd name="connsiteY0" fmla="*/ 0 h 2653819"/>
              <a:gd name="connsiteX1" fmla="*/ 5714138 w 6179652"/>
              <a:gd name="connsiteY1" fmla="*/ 399012 h 2653819"/>
              <a:gd name="connsiteX2" fmla="*/ 5049121 w 6179652"/>
              <a:gd name="connsiteY2" fmla="*/ 374073 h 2653819"/>
              <a:gd name="connsiteX3" fmla="*/ 4616858 w 6179652"/>
              <a:gd name="connsiteY3" fmla="*/ 931025 h 2653819"/>
              <a:gd name="connsiteX4" fmla="*/ 2463862 w 6179652"/>
              <a:gd name="connsiteY4" fmla="*/ 839585 h 2653819"/>
              <a:gd name="connsiteX5" fmla="*/ 1940161 w 6179652"/>
              <a:gd name="connsiteY5" fmla="*/ 266008 h 2653819"/>
              <a:gd name="connsiteX6" fmla="*/ 510371 w 6179652"/>
              <a:gd name="connsiteY6" fmla="*/ 266008 h 2653819"/>
              <a:gd name="connsiteX7" fmla="*/ 3295 w 6179652"/>
              <a:gd name="connsiteY7" fmla="*/ 1363288 h 2653819"/>
              <a:gd name="connsiteX8" fmla="*/ 360742 w 6179652"/>
              <a:gd name="connsiteY8" fmla="*/ 2543695 h 2653819"/>
              <a:gd name="connsiteX9" fmla="*/ 1599339 w 6179652"/>
              <a:gd name="connsiteY9" fmla="*/ 2601884 h 2653819"/>
              <a:gd name="connsiteX10" fmla="*/ 4442292 w 6179652"/>
              <a:gd name="connsiteY10" fmla="*/ 2535382 h 2653819"/>
              <a:gd name="connsiteX11" fmla="*/ 4758175 w 6179652"/>
              <a:gd name="connsiteY11" fmla="*/ 2194560 h 2653819"/>
              <a:gd name="connsiteX12" fmla="*/ 6179652 w 6179652"/>
              <a:gd name="connsiteY12" fmla="*/ 2169622 h 2653819"/>
              <a:gd name="connsiteX0" fmla="*/ 5814628 w 6147138"/>
              <a:gd name="connsiteY0" fmla="*/ 0 h 2653819"/>
              <a:gd name="connsiteX1" fmla="*/ 5681624 w 6147138"/>
              <a:gd name="connsiteY1" fmla="*/ 399012 h 2653819"/>
              <a:gd name="connsiteX2" fmla="*/ 5016607 w 6147138"/>
              <a:gd name="connsiteY2" fmla="*/ 374073 h 2653819"/>
              <a:gd name="connsiteX3" fmla="*/ 4584344 w 6147138"/>
              <a:gd name="connsiteY3" fmla="*/ 931025 h 2653819"/>
              <a:gd name="connsiteX4" fmla="*/ 2431348 w 6147138"/>
              <a:gd name="connsiteY4" fmla="*/ 839585 h 2653819"/>
              <a:gd name="connsiteX5" fmla="*/ 1907647 w 6147138"/>
              <a:gd name="connsiteY5" fmla="*/ 266008 h 2653819"/>
              <a:gd name="connsiteX6" fmla="*/ 477857 w 6147138"/>
              <a:gd name="connsiteY6" fmla="*/ 266008 h 2653819"/>
              <a:gd name="connsiteX7" fmla="*/ 4032 w 6147138"/>
              <a:gd name="connsiteY7" fmla="*/ 1363288 h 2653819"/>
              <a:gd name="connsiteX8" fmla="*/ 328228 w 6147138"/>
              <a:gd name="connsiteY8" fmla="*/ 2543695 h 2653819"/>
              <a:gd name="connsiteX9" fmla="*/ 1566825 w 6147138"/>
              <a:gd name="connsiteY9" fmla="*/ 2601884 h 2653819"/>
              <a:gd name="connsiteX10" fmla="*/ 4409778 w 6147138"/>
              <a:gd name="connsiteY10" fmla="*/ 2535382 h 2653819"/>
              <a:gd name="connsiteX11" fmla="*/ 4725661 w 6147138"/>
              <a:gd name="connsiteY11" fmla="*/ 2194560 h 2653819"/>
              <a:gd name="connsiteX12" fmla="*/ 6147138 w 6147138"/>
              <a:gd name="connsiteY12" fmla="*/ 2169622 h 2653819"/>
              <a:gd name="connsiteX0" fmla="*/ 5813073 w 6145583"/>
              <a:gd name="connsiteY0" fmla="*/ 0 h 2622669"/>
              <a:gd name="connsiteX1" fmla="*/ 5680069 w 6145583"/>
              <a:gd name="connsiteY1" fmla="*/ 399012 h 2622669"/>
              <a:gd name="connsiteX2" fmla="*/ 5015052 w 6145583"/>
              <a:gd name="connsiteY2" fmla="*/ 374073 h 2622669"/>
              <a:gd name="connsiteX3" fmla="*/ 4582789 w 6145583"/>
              <a:gd name="connsiteY3" fmla="*/ 931025 h 2622669"/>
              <a:gd name="connsiteX4" fmla="*/ 2429793 w 6145583"/>
              <a:gd name="connsiteY4" fmla="*/ 839585 h 2622669"/>
              <a:gd name="connsiteX5" fmla="*/ 1906092 w 6145583"/>
              <a:gd name="connsiteY5" fmla="*/ 266008 h 2622669"/>
              <a:gd name="connsiteX6" fmla="*/ 476302 w 6145583"/>
              <a:gd name="connsiteY6" fmla="*/ 266008 h 2622669"/>
              <a:gd name="connsiteX7" fmla="*/ 2477 w 6145583"/>
              <a:gd name="connsiteY7" fmla="*/ 1363288 h 2622669"/>
              <a:gd name="connsiteX8" fmla="*/ 351611 w 6145583"/>
              <a:gd name="connsiteY8" fmla="*/ 2493818 h 2622669"/>
              <a:gd name="connsiteX9" fmla="*/ 1565270 w 6145583"/>
              <a:gd name="connsiteY9" fmla="*/ 2601884 h 2622669"/>
              <a:gd name="connsiteX10" fmla="*/ 4408223 w 6145583"/>
              <a:gd name="connsiteY10" fmla="*/ 2535382 h 2622669"/>
              <a:gd name="connsiteX11" fmla="*/ 4724106 w 6145583"/>
              <a:gd name="connsiteY11" fmla="*/ 2194560 h 2622669"/>
              <a:gd name="connsiteX12" fmla="*/ 6145583 w 6145583"/>
              <a:gd name="connsiteY12" fmla="*/ 2169622 h 2622669"/>
              <a:gd name="connsiteX0" fmla="*/ 5813073 w 6145583"/>
              <a:gd name="connsiteY0" fmla="*/ 0 h 2622669"/>
              <a:gd name="connsiteX1" fmla="*/ 5680069 w 6145583"/>
              <a:gd name="connsiteY1" fmla="*/ 399012 h 2622669"/>
              <a:gd name="connsiteX2" fmla="*/ 5015052 w 6145583"/>
              <a:gd name="connsiteY2" fmla="*/ 374073 h 2622669"/>
              <a:gd name="connsiteX3" fmla="*/ 4582789 w 6145583"/>
              <a:gd name="connsiteY3" fmla="*/ 931025 h 2622669"/>
              <a:gd name="connsiteX4" fmla="*/ 2429793 w 6145583"/>
              <a:gd name="connsiteY4" fmla="*/ 839585 h 2622669"/>
              <a:gd name="connsiteX5" fmla="*/ 1906092 w 6145583"/>
              <a:gd name="connsiteY5" fmla="*/ 266008 h 2622669"/>
              <a:gd name="connsiteX6" fmla="*/ 476302 w 6145583"/>
              <a:gd name="connsiteY6" fmla="*/ 266008 h 2622669"/>
              <a:gd name="connsiteX7" fmla="*/ 2477 w 6145583"/>
              <a:gd name="connsiteY7" fmla="*/ 1363288 h 2622669"/>
              <a:gd name="connsiteX8" fmla="*/ 351611 w 6145583"/>
              <a:gd name="connsiteY8" fmla="*/ 2493818 h 2622669"/>
              <a:gd name="connsiteX9" fmla="*/ 1565270 w 6145583"/>
              <a:gd name="connsiteY9" fmla="*/ 2601884 h 2622669"/>
              <a:gd name="connsiteX10" fmla="*/ 4408223 w 6145583"/>
              <a:gd name="connsiteY10" fmla="*/ 2535382 h 2622669"/>
              <a:gd name="connsiteX11" fmla="*/ 4724106 w 6145583"/>
              <a:gd name="connsiteY11" fmla="*/ 2194560 h 2622669"/>
              <a:gd name="connsiteX12" fmla="*/ 6145583 w 6145583"/>
              <a:gd name="connsiteY12" fmla="*/ 2169622 h 2622669"/>
              <a:gd name="connsiteX0" fmla="*/ 5813073 w 6145583"/>
              <a:gd name="connsiteY0" fmla="*/ 0 h 2622669"/>
              <a:gd name="connsiteX1" fmla="*/ 5680069 w 6145583"/>
              <a:gd name="connsiteY1" fmla="*/ 399012 h 2622669"/>
              <a:gd name="connsiteX2" fmla="*/ 5015052 w 6145583"/>
              <a:gd name="connsiteY2" fmla="*/ 374073 h 2622669"/>
              <a:gd name="connsiteX3" fmla="*/ 4582789 w 6145583"/>
              <a:gd name="connsiteY3" fmla="*/ 931025 h 2622669"/>
              <a:gd name="connsiteX4" fmla="*/ 2429793 w 6145583"/>
              <a:gd name="connsiteY4" fmla="*/ 839585 h 2622669"/>
              <a:gd name="connsiteX5" fmla="*/ 1906092 w 6145583"/>
              <a:gd name="connsiteY5" fmla="*/ 266008 h 2622669"/>
              <a:gd name="connsiteX6" fmla="*/ 476302 w 6145583"/>
              <a:gd name="connsiteY6" fmla="*/ 266008 h 2622669"/>
              <a:gd name="connsiteX7" fmla="*/ 2477 w 6145583"/>
              <a:gd name="connsiteY7" fmla="*/ 1363288 h 2622669"/>
              <a:gd name="connsiteX8" fmla="*/ 351611 w 6145583"/>
              <a:gd name="connsiteY8" fmla="*/ 2493818 h 2622669"/>
              <a:gd name="connsiteX9" fmla="*/ 1565270 w 6145583"/>
              <a:gd name="connsiteY9" fmla="*/ 2601884 h 2622669"/>
              <a:gd name="connsiteX10" fmla="*/ 4408223 w 6145583"/>
              <a:gd name="connsiteY10" fmla="*/ 2535382 h 2622669"/>
              <a:gd name="connsiteX11" fmla="*/ 4890361 w 6145583"/>
              <a:gd name="connsiteY11" fmla="*/ 2152996 h 2622669"/>
              <a:gd name="connsiteX12" fmla="*/ 6145583 w 6145583"/>
              <a:gd name="connsiteY12" fmla="*/ 2169622 h 2622669"/>
              <a:gd name="connsiteX0" fmla="*/ 5813073 w 6145583"/>
              <a:gd name="connsiteY0" fmla="*/ 0 h 2622669"/>
              <a:gd name="connsiteX1" fmla="*/ 5680069 w 6145583"/>
              <a:gd name="connsiteY1" fmla="*/ 399012 h 2622669"/>
              <a:gd name="connsiteX2" fmla="*/ 5015052 w 6145583"/>
              <a:gd name="connsiteY2" fmla="*/ 374073 h 2622669"/>
              <a:gd name="connsiteX3" fmla="*/ 4582789 w 6145583"/>
              <a:gd name="connsiteY3" fmla="*/ 931025 h 2622669"/>
              <a:gd name="connsiteX4" fmla="*/ 2429793 w 6145583"/>
              <a:gd name="connsiteY4" fmla="*/ 839585 h 2622669"/>
              <a:gd name="connsiteX5" fmla="*/ 1906092 w 6145583"/>
              <a:gd name="connsiteY5" fmla="*/ 266008 h 2622669"/>
              <a:gd name="connsiteX6" fmla="*/ 476302 w 6145583"/>
              <a:gd name="connsiteY6" fmla="*/ 266008 h 2622669"/>
              <a:gd name="connsiteX7" fmla="*/ 2477 w 6145583"/>
              <a:gd name="connsiteY7" fmla="*/ 1363288 h 2622669"/>
              <a:gd name="connsiteX8" fmla="*/ 351611 w 6145583"/>
              <a:gd name="connsiteY8" fmla="*/ 2493818 h 2622669"/>
              <a:gd name="connsiteX9" fmla="*/ 1565270 w 6145583"/>
              <a:gd name="connsiteY9" fmla="*/ 2601884 h 2622669"/>
              <a:gd name="connsiteX10" fmla="*/ 4408223 w 6145583"/>
              <a:gd name="connsiteY10" fmla="*/ 2535382 h 2622669"/>
              <a:gd name="connsiteX11" fmla="*/ 4890361 w 6145583"/>
              <a:gd name="connsiteY11" fmla="*/ 2152996 h 2622669"/>
              <a:gd name="connsiteX12" fmla="*/ 6145583 w 6145583"/>
              <a:gd name="connsiteY12" fmla="*/ 2169622 h 2622669"/>
              <a:gd name="connsiteX0" fmla="*/ 5813073 w 6145583"/>
              <a:gd name="connsiteY0" fmla="*/ 0 h 2624246"/>
              <a:gd name="connsiteX1" fmla="*/ 5680069 w 6145583"/>
              <a:gd name="connsiteY1" fmla="*/ 399012 h 2624246"/>
              <a:gd name="connsiteX2" fmla="*/ 5015052 w 6145583"/>
              <a:gd name="connsiteY2" fmla="*/ 374073 h 2624246"/>
              <a:gd name="connsiteX3" fmla="*/ 4582789 w 6145583"/>
              <a:gd name="connsiteY3" fmla="*/ 931025 h 2624246"/>
              <a:gd name="connsiteX4" fmla="*/ 2429793 w 6145583"/>
              <a:gd name="connsiteY4" fmla="*/ 839585 h 2624246"/>
              <a:gd name="connsiteX5" fmla="*/ 1906092 w 6145583"/>
              <a:gd name="connsiteY5" fmla="*/ 266008 h 2624246"/>
              <a:gd name="connsiteX6" fmla="*/ 476302 w 6145583"/>
              <a:gd name="connsiteY6" fmla="*/ 266008 h 2624246"/>
              <a:gd name="connsiteX7" fmla="*/ 2477 w 6145583"/>
              <a:gd name="connsiteY7" fmla="*/ 1363288 h 2624246"/>
              <a:gd name="connsiteX8" fmla="*/ 351611 w 6145583"/>
              <a:gd name="connsiteY8" fmla="*/ 2493818 h 2624246"/>
              <a:gd name="connsiteX9" fmla="*/ 1565270 w 6145583"/>
              <a:gd name="connsiteY9" fmla="*/ 2601884 h 2624246"/>
              <a:gd name="connsiteX10" fmla="*/ 4399910 w 6145583"/>
              <a:gd name="connsiteY10" fmla="*/ 2510444 h 2624246"/>
              <a:gd name="connsiteX11" fmla="*/ 4890361 w 6145583"/>
              <a:gd name="connsiteY11" fmla="*/ 2152996 h 2624246"/>
              <a:gd name="connsiteX12" fmla="*/ 6145583 w 6145583"/>
              <a:gd name="connsiteY12" fmla="*/ 2169622 h 2624246"/>
              <a:gd name="connsiteX0" fmla="*/ 5813049 w 6145559"/>
              <a:gd name="connsiteY0" fmla="*/ 0 h 2588847"/>
              <a:gd name="connsiteX1" fmla="*/ 5680045 w 6145559"/>
              <a:gd name="connsiteY1" fmla="*/ 399012 h 2588847"/>
              <a:gd name="connsiteX2" fmla="*/ 5015028 w 6145559"/>
              <a:gd name="connsiteY2" fmla="*/ 374073 h 2588847"/>
              <a:gd name="connsiteX3" fmla="*/ 4582765 w 6145559"/>
              <a:gd name="connsiteY3" fmla="*/ 931025 h 2588847"/>
              <a:gd name="connsiteX4" fmla="*/ 2429769 w 6145559"/>
              <a:gd name="connsiteY4" fmla="*/ 839585 h 2588847"/>
              <a:gd name="connsiteX5" fmla="*/ 1906068 w 6145559"/>
              <a:gd name="connsiteY5" fmla="*/ 266008 h 2588847"/>
              <a:gd name="connsiteX6" fmla="*/ 476278 w 6145559"/>
              <a:gd name="connsiteY6" fmla="*/ 266008 h 2588847"/>
              <a:gd name="connsiteX7" fmla="*/ 2453 w 6145559"/>
              <a:gd name="connsiteY7" fmla="*/ 1363288 h 2588847"/>
              <a:gd name="connsiteX8" fmla="*/ 351587 w 6145559"/>
              <a:gd name="connsiteY8" fmla="*/ 2493818 h 2588847"/>
              <a:gd name="connsiteX9" fmla="*/ 1556933 w 6145559"/>
              <a:gd name="connsiteY9" fmla="*/ 2527070 h 2588847"/>
              <a:gd name="connsiteX10" fmla="*/ 4399886 w 6145559"/>
              <a:gd name="connsiteY10" fmla="*/ 2510444 h 2588847"/>
              <a:gd name="connsiteX11" fmla="*/ 4890337 w 6145559"/>
              <a:gd name="connsiteY11" fmla="*/ 2152996 h 2588847"/>
              <a:gd name="connsiteX12" fmla="*/ 6145559 w 6145559"/>
              <a:gd name="connsiteY12" fmla="*/ 2169622 h 2588847"/>
              <a:gd name="connsiteX0" fmla="*/ 5812652 w 6145162"/>
              <a:gd name="connsiteY0" fmla="*/ 0 h 2549030"/>
              <a:gd name="connsiteX1" fmla="*/ 5679648 w 6145162"/>
              <a:gd name="connsiteY1" fmla="*/ 399012 h 2549030"/>
              <a:gd name="connsiteX2" fmla="*/ 5014631 w 6145162"/>
              <a:gd name="connsiteY2" fmla="*/ 374073 h 2549030"/>
              <a:gd name="connsiteX3" fmla="*/ 4582368 w 6145162"/>
              <a:gd name="connsiteY3" fmla="*/ 931025 h 2549030"/>
              <a:gd name="connsiteX4" fmla="*/ 2429372 w 6145162"/>
              <a:gd name="connsiteY4" fmla="*/ 839585 h 2549030"/>
              <a:gd name="connsiteX5" fmla="*/ 1905671 w 6145162"/>
              <a:gd name="connsiteY5" fmla="*/ 266008 h 2549030"/>
              <a:gd name="connsiteX6" fmla="*/ 475881 w 6145162"/>
              <a:gd name="connsiteY6" fmla="*/ 266008 h 2549030"/>
              <a:gd name="connsiteX7" fmla="*/ 2056 w 6145162"/>
              <a:gd name="connsiteY7" fmla="*/ 1363288 h 2549030"/>
              <a:gd name="connsiteX8" fmla="*/ 359503 w 6145162"/>
              <a:gd name="connsiteY8" fmla="*/ 2402378 h 2549030"/>
              <a:gd name="connsiteX9" fmla="*/ 1556536 w 6145162"/>
              <a:gd name="connsiteY9" fmla="*/ 2527070 h 2549030"/>
              <a:gd name="connsiteX10" fmla="*/ 4399489 w 6145162"/>
              <a:gd name="connsiteY10" fmla="*/ 2510444 h 2549030"/>
              <a:gd name="connsiteX11" fmla="*/ 4889940 w 6145162"/>
              <a:gd name="connsiteY11" fmla="*/ 2152996 h 2549030"/>
              <a:gd name="connsiteX12" fmla="*/ 6145162 w 6145162"/>
              <a:gd name="connsiteY12" fmla="*/ 2169622 h 2549030"/>
              <a:gd name="connsiteX0" fmla="*/ 5812690 w 6145200"/>
              <a:gd name="connsiteY0" fmla="*/ 0 h 2535405"/>
              <a:gd name="connsiteX1" fmla="*/ 5679686 w 6145200"/>
              <a:gd name="connsiteY1" fmla="*/ 399012 h 2535405"/>
              <a:gd name="connsiteX2" fmla="*/ 5014669 w 6145200"/>
              <a:gd name="connsiteY2" fmla="*/ 374073 h 2535405"/>
              <a:gd name="connsiteX3" fmla="*/ 4582406 w 6145200"/>
              <a:gd name="connsiteY3" fmla="*/ 931025 h 2535405"/>
              <a:gd name="connsiteX4" fmla="*/ 2429410 w 6145200"/>
              <a:gd name="connsiteY4" fmla="*/ 839585 h 2535405"/>
              <a:gd name="connsiteX5" fmla="*/ 1905709 w 6145200"/>
              <a:gd name="connsiteY5" fmla="*/ 266008 h 2535405"/>
              <a:gd name="connsiteX6" fmla="*/ 475919 w 6145200"/>
              <a:gd name="connsiteY6" fmla="*/ 266008 h 2535405"/>
              <a:gd name="connsiteX7" fmla="*/ 2094 w 6145200"/>
              <a:gd name="connsiteY7" fmla="*/ 1363288 h 2535405"/>
              <a:gd name="connsiteX8" fmla="*/ 359541 w 6145200"/>
              <a:gd name="connsiteY8" fmla="*/ 2402378 h 2535405"/>
              <a:gd name="connsiteX9" fmla="*/ 1573199 w 6145200"/>
              <a:gd name="connsiteY9" fmla="*/ 2493819 h 2535405"/>
              <a:gd name="connsiteX10" fmla="*/ 4399527 w 6145200"/>
              <a:gd name="connsiteY10" fmla="*/ 2510444 h 2535405"/>
              <a:gd name="connsiteX11" fmla="*/ 4889978 w 6145200"/>
              <a:gd name="connsiteY11" fmla="*/ 2152996 h 2535405"/>
              <a:gd name="connsiteX12" fmla="*/ 6145200 w 6145200"/>
              <a:gd name="connsiteY12" fmla="*/ 2169622 h 2535405"/>
              <a:gd name="connsiteX0" fmla="*/ 5812690 w 6145200"/>
              <a:gd name="connsiteY0" fmla="*/ 0 h 2529668"/>
              <a:gd name="connsiteX1" fmla="*/ 5679686 w 6145200"/>
              <a:gd name="connsiteY1" fmla="*/ 399012 h 2529668"/>
              <a:gd name="connsiteX2" fmla="*/ 5014669 w 6145200"/>
              <a:gd name="connsiteY2" fmla="*/ 374073 h 2529668"/>
              <a:gd name="connsiteX3" fmla="*/ 4582406 w 6145200"/>
              <a:gd name="connsiteY3" fmla="*/ 931025 h 2529668"/>
              <a:gd name="connsiteX4" fmla="*/ 2429410 w 6145200"/>
              <a:gd name="connsiteY4" fmla="*/ 839585 h 2529668"/>
              <a:gd name="connsiteX5" fmla="*/ 1905709 w 6145200"/>
              <a:gd name="connsiteY5" fmla="*/ 266008 h 2529668"/>
              <a:gd name="connsiteX6" fmla="*/ 475919 w 6145200"/>
              <a:gd name="connsiteY6" fmla="*/ 266008 h 2529668"/>
              <a:gd name="connsiteX7" fmla="*/ 2094 w 6145200"/>
              <a:gd name="connsiteY7" fmla="*/ 1363288 h 2529668"/>
              <a:gd name="connsiteX8" fmla="*/ 359541 w 6145200"/>
              <a:gd name="connsiteY8" fmla="*/ 2402378 h 2529668"/>
              <a:gd name="connsiteX9" fmla="*/ 1573199 w 6145200"/>
              <a:gd name="connsiteY9" fmla="*/ 2493819 h 2529668"/>
              <a:gd name="connsiteX10" fmla="*/ 4399527 w 6145200"/>
              <a:gd name="connsiteY10" fmla="*/ 2510444 h 2529668"/>
              <a:gd name="connsiteX11" fmla="*/ 4889978 w 6145200"/>
              <a:gd name="connsiteY11" fmla="*/ 2152996 h 2529668"/>
              <a:gd name="connsiteX12" fmla="*/ 6145200 w 6145200"/>
              <a:gd name="connsiteY12" fmla="*/ 2169622 h 2529668"/>
              <a:gd name="connsiteX0" fmla="*/ 5812690 w 6024814"/>
              <a:gd name="connsiteY0" fmla="*/ 0 h 2529668"/>
              <a:gd name="connsiteX1" fmla="*/ 5679686 w 6024814"/>
              <a:gd name="connsiteY1" fmla="*/ 399012 h 2529668"/>
              <a:gd name="connsiteX2" fmla="*/ 5014669 w 6024814"/>
              <a:gd name="connsiteY2" fmla="*/ 374073 h 2529668"/>
              <a:gd name="connsiteX3" fmla="*/ 4582406 w 6024814"/>
              <a:gd name="connsiteY3" fmla="*/ 931025 h 2529668"/>
              <a:gd name="connsiteX4" fmla="*/ 2429410 w 6024814"/>
              <a:gd name="connsiteY4" fmla="*/ 839585 h 2529668"/>
              <a:gd name="connsiteX5" fmla="*/ 1905709 w 6024814"/>
              <a:gd name="connsiteY5" fmla="*/ 266008 h 2529668"/>
              <a:gd name="connsiteX6" fmla="*/ 475919 w 6024814"/>
              <a:gd name="connsiteY6" fmla="*/ 266008 h 2529668"/>
              <a:gd name="connsiteX7" fmla="*/ 2094 w 6024814"/>
              <a:gd name="connsiteY7" fmla="*/ 1363288 h 2529668"/>
              <a:gd name="connsiteX8" fmla="*/ 359541 w 6024814"/>
              <a:gd name="connsiteY8" fmla="*/ 2402378 h 2529668"/>
              <a:gd name="connsiteX9" fmla="*/ 1573199 w 6024814"/>
              <a:gd name="connsiteY9" fmla="*/ 2493819 h 2529668"/>
              <a:gd name="connsiteX10" fmla="*/ 4399527 w 6024814"/>
              <a:gd name="connsiteY10" fmla="*/ 2510444 h 2529668"/>
              <a:gd name="connsiteX11" fmla="*/ 4889978 w 6024814"/>
              <a:gd name="connsiteY11" fmla="*/ 2152996 h 2529668"/>
              <a:gd name="connsiteX12" fmla="*/ 5995571 w 6024814"/>
              <a:gd name="connsiteY12" fmla="*/ 2128059 h 2529668"/>
              <a:gd name="connsiteX0" fmla="*/ 5812690 w 6024814"/>
              <a:gd name="connsiteY0" fmla="*/ 0 h 2514741"/>
              <a:gd name="connsiteX1" fmla="*/ 5679686 w 6024814"/>
              <a:gd name="connsiteY1" fmla="*/ 399012 h 2514741"/>
              <a:gd name="connsiteX2" fmla="*/ 5014669 w 6024814"/>
              <a:gd name="connsiteY2" fmla="*/ 374073 h 2514741"/>
              <a:gd name="connsiteX3" fmla="*/ 4582406 w 6024814"/>
              <a:gd name="connsiteY3" fmla="*/ 931025 h 2514741"/>
              <a:gd name="connsiteX4" fmla="*/ 2429410 w 6024814"/>
              <a:gd name="connsiteY4" fmla="*/ 839585 h 2514741"/>
              <a:gd name="connsiteX5" fmla="*/ 1905709 w 6024814"/>
              <a:gd name="connsiteY5" fmla="*/ 266008 h 2514741"/>
              <a:gd name="connsiteX6" fmla="*/ 475919 w 6024814"/>
              <a:gd name="connsiteY6" fmla="*/ 266008 h 2514741"/>
              <a:gd name="connsiteX7" fmla="*/ 2094 w 6024814"/>
              <a:gd name="connsiteY7" fmla="*/ 1363288 h 2514741"/>
              <a:gd name="connsiteX8" fmla="*/ 359541 w 6024814"/>
              <a:gd name="connsiteY8" fmla="*/ 2402378 h 2514741"/>
              <a:gd name="connsiteX9" fmla="*/ 1573199 w 6024814"/>
              <a:gd name="connsiteY9" fmla="*/ 2493819 h 2514741"/>
              <a:gd name="connsiteX10" fmla="*/ 4316399 w 6024814"/>
              <a:gd name="connsiteY10" fmla="*/ 2468880 h 2514741"/>
              <a:gd name="connsiteX11" fmla="*/ 4889978 w 6024814"/>
              <a:gd name="connsiteY11" fmla="*/ 2152996 h 2514741"/>
              <a:gd name="connsiteX12" fmla="*/ 5995571 w 6024814"/>
              <a:gd name="connsiteY12" fmla="*/ 2128059 h 2514741"/>
              <a:gd name="connsiteX0" fmla="*/ 5812690 w 6024814"/>
              <a:gd name="connsiteY0" fmla="*/ 0 h 2514741"/>
              <a:gd name="connsiteX1" fmla="*/ 5679686 w 6024814"/>
              <a:gd name="connsiteY1" fmla="*/ 399012 h 2514741"/>
              <a:gd name="connsiteX2" fmla="*/ 5014669 w 6024814"/>
              <a:gd name="connsiteY2" fmla="*/ 374073 h 2514741"/>
              <a:gd name="connsiteX3" fmla="*/ 4582406 w 6024814"/>
              <a:gd name="connsiteY3" fmla="*/ 931025 h 2514741"/>
              <a:gd name="connsiteX4" fmla="*/ 2429410 w 6024814"/>
              <a:gd name="connsiteY4" fmla="*/ 839585 h 2514741"/>
              <a:gd name="connsiteX5" fmla="*/ 1905709 w 6024814"/>
              <a:gd name="connsiteY5" fmla="*/ 266008 h 2514741"/>
              <a:gd name="connsiteX6" fmla="*/ 475919 w 6024814"/>
              <a:gd name="connsiteY6" fmla="*/ 266008 h 2514741"/>
              <a:gd name="connsiteX7" fmla="*/ 2094 w 6024814"/>
              <a:gd name="connsiteY7" fmla="*/ 1363288 h 2514741"/>
              <a:gd name="connsiteX8" fmla="*/ 359541 w 6024814"/>
              <a:gd name="connsiteY8" fmla="*/ 2402378 h 2514741"/>
              <a:gd name="connsiteX9" fmla="*/ 1573199 w 6024814"/>
              <a:gd name="connsiteY9" fmla="*/ 2493819 h 2514741"/>
              <a:gd name="connsiteX10" fmla="*/ 4316399 w 6024814"/>
              <a:gd name="connsiteY10" fmla="*/ 2468880 h 2514741"/>
              <a:gd name="connsiteX11" fmla="*/ 5014669 w 6024814"/>
              <a:gd name="connsiteY11" fmla="*/ 2136370 h 2514741"/>
              <a:gd name="connsiteX12" fmla="*/ 5995571 w 6024814"/>
              <a:gd name="connsiteY12" fmla="*/ 2128059 h 2514741"/>
              <a:gd name="connsiteX0" fmla="*/ 5812690 w 6024814"/>
              <a:gd name="connsiteY0" fmla="*/ 0 h 2514741"/>
              <a:gd name="connsiteX1" fmla="*/ 5679686 w 6024814"/>
              <a:gd name="connsiteY1" fmla="*/ 399012 h 2514741"/>
              <a:gd name="connsiteX2" fmla="*/ 5014669 w 6024814"/>
              <a:gd name="connsiteY2" fmla="*/ 374073 h 2514741"/>
              <a:gd name="connsiteX3" fmla="*/ 4582406 w 6024814"/>
              <a:gd name="connsiteY3" fmla="*/ 931025 h 2514741"/>
              <a:gd name="connsiteX4" fmla="*/ 2429410 w 6024814"/>
              <a:gd name="connsiteY4" fmla="*/ 839585 h 2514741"/>
              <a:gd name="connsiteX5" fmla="*/ 1905709 w 6024814"/>
              <a:gd name="connsiteY5" fmla="*/ 266008 h 2514741"/>
              <a:gd name="connsiteX6" fmla="*/ 475919 w 6024814"/>
              <a:gd name="connsiteY6" fmla="*/ 266008 h 2514741"/>
              <a:gd name="connsiteX7" fmla="*/ 2094 w 6024814"/>
              <a:gd name="connsiteY7" fmla="*/ 1363288 h 2514741"/>
              <a:gd name="connsiteX8" fmla="*/ 359541 w 6024814"/>
              <a:gd name="connsiteY8" fmla="*/ 2402378 h 2514741"/>
              <a:gd name="connsiteX9" fmla="*/ 1573199 w 6024814"/>
              <a:gd name="connsiteY9" fmla="*/ 2493819 h 2514741"/>
              <a:gd name="connsiteX10" fmla="*/ 4316399 w 6024814"/>
              <a:gd name="connsiteY10" fmla="*/ 2468880 h 2514741"/>
              <a:gd name="connsiteX11" fmla="*/ 5014669 w 6024814"/>
              <a:gd name="connsiteY11" fmla="*/ 2136370 h 2514741"/>
              <a:gd name="connsiteX12" fmla="*/ 5995571 w 6024814"/>
              <a:gd name="connsiteY12" fmla="*/ 2128059 h 2514741"/>
              <a:gd name="connsiteX0" fmla="*/ 5812690 w 6024814"/>
              <a:gd name="connsiteY0" fmla="*/ 0 h 2514741"/>
              <a:gd name="connsiteX1" fmla="*/ 5679686 w 6024814"/>
              <a:gd name="connsiteY1" fmla="*/ 399012 h 2514741"/>
              <a:gd name="connsiteX2" fmla="*/ 5014669 w 6024814"/>
              <a:gd name="connsiteY2" fmla="*/ 374073 h 2514741"/>
              <a:gd name="connsiteX3" fmla="*/ 4582406 w 6024814"/>
              <a:gd name="connsiteY3" fmla="*/ 931025 h 2514741"/>
              <a:gd name="connsiteX4" fmla="*/ 2429410 w 6024814"/>
              <a:gd name="connsiteY4" fmla="*/ 839585 h 2514741"/>
              <a:gd name="connsiteX5" fmla="*/ 1905709 w 6024814"/>
              <a:gd name="connsiteY5" fmla="*/ 266008 h 2514741"/>
              <a:gd name="connsiteX6" fmla="*/ 475919 w 6024814"/>
              <a:gd name="connsiteY6" fmla="*/ 266008 h 2514741"/>
              <a:gd name="connsiteX7" fmla="*/ 2094 w 6024814"/>
              <a:gd name="connsiteY7" fmla="*/ 1363288 h 2514741"/>
              <a:gd name="connsiteX8" fmla="*/ 359541 w 6024814"/>
              <a:gd name="connsiteY8" fmla="*/ 2402378 h 2514741"/>
              <a:gd name="connsiteX9" fmla="*/ 1573199 w 6024814"/>
              <a:gd name="connsiteY9" fmla="*/ 2493819 h 2514741"/>
              <a:gd name="connsiteX10" fmla="*/ 4175082 w 6024814"/>
              <a:gd name="connsiteY10" fmla="*/ 2468880 h 2514741"/>
              <a:gd name="connsiteX11" fmla="*/ 5014669 w 6024814"/>
              <a:gd name="connsiteY11" fmla="*/ 2136370 h 2514741"/>
              <a:gd name="connsiteX12" fmla="*/ 5995571 w 6024814"/>
              <a:gd name="connsiteY12" fmla="*/ 2128059 h 2514741"/>
              <a:gd name="connsiteX0" fmla="*/ 5812690 w 6068224"/>
              <a:gd name="connsiteY0" fmla="*/ 0 h 2514741"/>
              <a:gd name="connsiteX1" fmla="*/ 5679686 w 6068224"/>
              <a:gd name="connsiteY1" fmla="*/ 399012 h 2514741"/>
              <a:gd name="connsiteX2" fmla="*/ 5014669 w 6068224"/>
              <a:gd name="connsiteY2" fmla="*/ 374073 h 2514741"/>
              <a:gd name="connsiteX3" fmla="*/ 4582406 w 6068224"/>
              <a:gd name="connsiteY3" fmla="*/ 931025 h 2514741"/>
              <a:gd name="connsiteX4" fmla="*/ 2429410 w 6068224"/>
              <a:gd name="connsiteY4" fmla="*/ 839585 h 2514741"/>
              <a:gd name="connsiteX5" fmla="*/ 1905709 w 6068224"/>
              <a:gd name="connsiteY5" fmla="*/ 266008 h 2514741"/>
              <a:gd name="connsiteX6" fmla="*/ 475919 w 6068224"/>
              <a:gd name="connsiteY6" fmla="*/ 266008 h 2514741"/>
              <a:gd name="connsiteX7" fmla="*/ 2094 w 6068224"/>
              <a:gd name="connsiteY7" fmla="*/ 1363288 h 2514741"/>
              <a:gd name="connsiteX8" fmla="*/ 359541 w 6068224"/>
              <a:gd name="connsiteY8" fmla="*/ 2402378 h 2514741"/>
              <a:gd name="connsiteX9" fmla="*/ 1573199 w 6068224"/>
              <a:gd name="connsiteY9" fmla="*/ 2493819 h 2514741"/>
              <a:gd name="connsiteX10" fmla="*/ 4175082 w 6068224"/>
              <a:gd name="connsiteY10" fmla="*/ 2468880 h 2514741"/>
              <a:gd name="connsiteX11" fmla="*/ 5014669 w 6068224"/>
              <a:gd name="connsiteY11" fmla="*/ 2136370 h 2514741"/>
              <a:gd name="connsiteX12" fmla="*/ 5995571 w 6068224"/>
              <a:gd name="connsiteY12" fmla="*/ 2128059 h 2514741"/>
              <a:gd name="connsiteX0" fmla="*/ 5812690 w 6002907"/>
              <a:gd name="connsiteY0" fmla="*/ 0 h 2514741"/>
              <a:gd name="connsiteX1" fmla="*/ 5679686 w 6002907"/>
              <a:gd name="connsiteY1" fmla="*/ 399012 h 2514741"/>
              <a:gd name="connsiteX2" fmla="*/ 5014669 w 6002907"/>
              <a:gd name="connsiteY2" fmla="*/ 374073 h 2514741"/>
              <a:gd name="connsiteX3" fmla="*/ 4582406 w 6002907"/>
              <a:gd name="connsiteY3" fmla="*/ 931025 h 2514741"/>
              <a:gd name="connsiteX4" fmla="*/ 2429410 w 6002907"/>
              <a:gd name="connsiteY4" fmla="*/ 839585 h 2514741"/>
              <a:gd name="connsiteX5" fmla="*/ 1905709 w 6002907"/>
              <a:gd name="connsiteY5" fmla="*/ 266008 h 2514741"/>
              <a:gd name="connsiteX6" fmla="*/ 475919 w 6002907"/>
              <a:gd name="connsiteY6" fmla="*/ 266008 h 2514741"/>
              <a:gd name="connsiteX7" fmla="*/ 2094 w 6002907"/>
              <a:gd name="connsiteY7" fmla="*/ 1363288 h 2514741"/>
              <a:gd name="connsiteX8" fmla="*/ 359541 w 6002907"/>
              <a:gd name="connsiteY8" fmla="*/ 2402378 h 2514741"/>
              <a:gd name="connsiteX9" fmla="*/ 1573199 w 6002907"/>
              <a:gd name="connsiteY9" fmla="*/ 2493819 h 2514741"/>
              <a:gd name="connsiteX10" fmla="*/ 4175082 w 6002907"/>
              <a:gd name="connsiteY10" fmla="*/ 2468880 h 2514741"/>
              <a:gd name="connsiteX11" fmla="*/ 5014669 w 6002907"/>
              <a:gd name="connsiteY11" fmla="*/ 2136370 h 2514741"/>
              <a:gd name="connsiteX12" fmla="*/ 5995571 w 6002907"/>
              <a:gd name="connsiteY12" fmla="*/ 2128059 h 2514741"/>
              <a:gd name="connsiteX0" fmla="*/ 5812690 w 6039104"/>
              <a:gd name="connsiteY0" fmla="*/ 0 h 2514741"/>
              <a:gd name="connsiteX1" fmla="*/ 5679686 w 6039104"/>
              <a:gd name="connsiteY1" fmla="*/ 399012 h 2514741"/>
              <a:gd name="connsiteX2" fmla="*/ 5014669 w 6039104"/>
              <a:gd name="connsiteY2" fmla="*/ 374073 h 2514741"/>
              <a:gd name="connsiteX3" fmla="*/ 4582406 w 6039104"/>
              <a:gd name="connsiteY3" fmla="*/ 931025 h 2514741"/>
              <a:gd name="connsiteX4" fmla="*/ 2429410 w 6039104"/>
              <a:gd name="connsiteY4" fmla="*/ 839585 h 2514741"/>
              <a:gd name="connsiteX5" fmla="*/ 1905709 w 6039104"/>
              <a:gd name="connsiteY5" fmla="*/ 266008 h 2514741"/>
              <a:gd name="connsiteX6" fmla="*/ 475919 w 6039104"/>
              <a:gd name="connsiteY6" fmla="*/ 266008 h 2514741"/>
              <a:gd name="connsiteX7" fmla="*/ 2094 w 6039104"/>
              <a:gd name="connsiteY7" fmla="*/ 1363288 h 2514741"/>
              <a:gd name="connsiteX8" fmla="*/ 359541 w 6039104"/>
              <a:gd name="connsiteY8" fmla="*/ 2402378 h 2514741"/>
              <a:gd name="connsiteX9" fmla="*/ 1573199 w 6039104"/>
              <a:gd name="connsiteY9" fmla="*/ 2493819 h 2514741"/>
              <a:gd name="connsiteX10" fmla="*/ 4175082 w 6039104"/>
              <a:gd name="connsiteY10" fmla="*/ 2468880 h 2514741"/>
              <a:gd name="connsiteX11" fmla="*/ 5014669 w 6039104"/>
              <a:gd name="connsiteY11" fmla="*/ 2136370 h 2514741"/>
              <a:gd name="connsiteX12" fmla="*/ 5995571 w 6039104"/>
              <a:gd name="connsiteY12" fmla="*/ 2128059 h 2514741"/>
              <a:gd name="connsiteX0" fmla="*/ 5812690 w 5995706"/>
              <a:gd name="connsiteY0" fmla="*/ 0 h 2514741"/>
              <a:gd name="connsiteX1" fmla="*/ 5679686 w 5995706"/>
              <a:gd name="connsiteY1" fmla="*/ 399012 h 2514741"/>
              <a:gd name="connsiteX2" fmla="*/ 5014669 w 5995706"/>
              <a:gd name="connsiteY2" fmla="*/ 374073 h 2514741"/>
              <a:gd name="connsiteX3" fmla="*/ 4582406 w 5995706"/>
              <a:gd name="connsiteY3" fmla="*/ 931025 h 2514741"/>
              <a:gd name="connsiteX4" fmla="*/ 2429410 w 5995706"/>
              <a:gd name="connsiteY4" fmla="*/ 839585 h 2514741"/>
              <a:gd name="connsiteX5" fmla="*/ 1905709 w 5995706"/>
              <a:gd name="connsiteY5" fmla="*/ 266008 h 2514741"/>
              <a:gd name="connsiteX6" fmla="*/ 475919 w 5995706"/>
              <a:gd name="connsiteY6" fmla="*/ 266008 h 2514741"/>
              <a:gd name="connsiteX7" fmla="*/ 2094 w 5995706"/>
              <a:gd name="connsiteY7" fmla="*/ 1363288 h 2514741"/>
              <a:gd name="connsiteX8" fmla="*/ 359541 w 5995706"/>
              <a:gd name="connsiteY8" fmla="*/ 2402378 h 2514741"/>
              <a:gd name="connsiteX9" fmla="*/ 1573199 w 5995706"/>
              <a:gd name="connsiteY9" fmla="*/ 2493819 h 2514741"/>
              <a:gd name="connsiteX10" fmla="*/ 4175082 w 5995706"/>
              <a:gd name="connsiteY10" fmla="*/ 2468880 h 2514741"/>
              <a:gd name="connsiteX11" fmla="*/ 5014669 w 5995706"/>
              <a:gd name="connsiteY11" fmla="*/ 2136370 h 2514741"/>
              <a:gd name="connsiteX12" fmla="*/ 5995571 w 5995706"/>
              <a:gd name="connsiteY12" fmla="*/ 2128059 h 251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5706" h="2514741">
                <a:moveTo>
                  <a:pt x="5812690" y="0"/>
                </a:moveTo>
                <a:cubicBezTo>
                  <a:pt x="6134115" y="112223"/>
                  <a:pt x="5995569" y="428107"/>
                  <a:pt x="5679686" y="399012"/>
                </a:cubicBezTo>
                <a:cubicBezTo>
                  <a:pt x="5363803" y="369917"/>
                  <a:pt x="5197549" y="285404"/>
                  <a:pt x="5014669" y="374073"/>
                </a:cubicBezTo>
                <a:cubicBezTo>
                  <a:pt x="4831789" y="462742"/>
                  <a:pt x="5013283" y="853440"/>
                  <a:pt x="4582406" y="931025"/>
                </a:cubicBezTo>
                <a:cubicBezTo>
                  <a:pt x="4151530" y="1008610"/>
                  <a:pt x="2875526" y="950421"/>
                  <a:pt x="2429410" y="839585"/>
                </a:cubicBezTo>
                <a:cubicBezTo>
                  <a:pt x="1983294" y="728749"/>
                  <a:pt x="2231291" y="361604"/>
                  <a:pt x="1905709" y="266008"/>
                </a:cubicBezTo>
                <a:cubicBezTo>
                  <a:pt x="1580127" y="170412"/>
                  <a:pt x="793188" y="83128"/>
                  <a:pt x="475919" y="266008"/>
                </a:cubicBezTo>
                <a:cubicBezTo>
                  <a:pt x="158650" y="448888"/>
                  <a:pt x="21490" y="1007226"/>
                  <a:pt x="2094" y="1363288"/>
                </a:cubicBezTo>
                <a:cubicBezTo>
                  <a:pt x="-17302" y="1719350"/>
                  <a:pt x="97690" y="2213956"/>
                  <a:pt x="359541" y="2402378"/>
                </a:cubicBezTo>
                <a:cubicBezTo>
                  <a:pt x="621392" y="2590800"/>
                  <a:pt x="937276" y="2482735"/>
                  <a:pt x="1573199" y="2493819"/>
                </a:cubicBezTo>
                <a:lnTo>
                  <a:pt x="4175082" y="2468880"/>
                </a:lnTo>
                <a:cubicBezTo>
                  <a:pt x="4748660" y="2409305"/>
                  <a:pt x="4711254" y="2193174"/>
                  <a:pt x="5014669" y="2136370"/>
                </a:cubicBezTo>
                <a:cubicBezTo>
                  <a:pt x="5318084" y="2079567"/>
                  <a:pt x="5429612" y="2110048"/>
                  <a:pt x="5995571" y="2128059"/>
                </a:cubicBezTo>
              </a:path>
            </a:pathLst>
          </a:custGeom>
          <a:ln>
            <a:headEnd/>
            <a:tailEnd type="arrow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aseline="-25000">
              <a:latin typeface="Arial" charset="0"/>
              <a:cs typeface="+mn-cs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3206348" y="4065867"/>
            <a:ext cx="4947051" cy="2265642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/>
          </a:p>
        </p:txBody>
      </p:sp>
      <p:sp>
        <p:nvSpPr>
          <p:cNvPr id="167" name="Rectangle 166"/>
          <p:cNvSpPr/>
          <p:nvPr/>
        </p:nvSpPr>
        <p:spPr bwMode="auto">
          <a:xfrm>
            <a:off x="5486400" y="1600200"/>
            <a:ext cx="2438400" cy="226564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391958"/>
            <a:ext cx="2438400" cy="2265642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76600" y="1417723"/>
            <a:ext cx="2362200" cy="1908175"/>
            <a:chOff x="3276600" y="1417723"/>
            <a:chExt cx="2362200" cy="1908175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276600" y="2281323"/>
              <a:ext cx="304800" cy="25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3924300" y="2263861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C1.2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3924300" y="1501861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C1.1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3924300" y="3025861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C1.3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800600" y="1527487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4910328" y="1417723"/>
              <a:ext cx="347472" cy="384175"/>
              <a:chOff x="1376" y="1920"/>
              <a:chExt cx="304" cy="336"/>
            </a:xfrm>
          </p:grpSpPr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" name="AutoShape 50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800600" y="229266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4910328" y="2182898"/>
              <a:ext cx="347472" cy="384175"/>
              <a:chOff x="1376" y="1920"/>
              <a:chExt cx="304" cy="336"/>
            </a:xfrm>
          </p:grpSpPr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6" name="Line 55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7" name="AutoShape 56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4800600" y="3051487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72" name="Group 71"/>
            <p:cNvGrpSpPr>
              <a:grpSpLocks/>
            </p:cNvGrpSpPr>
            <p:nvPr/>
          </p:nvGrpSpPr>
          <p:grpSpPr bwMode="auto">
            <a:xfrm>
              <a:off x="4910328" y="2941723"/>
              <a:ext cx="347472" cy="384175"/>
              <a:chOff x="1376" y="1920"/>
              <a:chExt cx="304" cy="336"/>
            </a:xfrm>
          </p:grpSpPr>
          <p:sp>
            <p:nvSpPr>
              <p:cNvPr id="73" name="Line 72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4" name="Line 73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AutoShape 74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cxnSp>
          <p:nvCxnSpPr>
            <p:cNvPr id="123" name="AutoShape 122"/>
            <p:cNvCxnSpPr>
              <a:cxnSpLocks noChangeShapeType="1"/>
              <a:stCxn id="38" idx="3"/>
              <a:endCxn id="42" idx="1"/>
            </p:cNvCxnSpPr>
            <p:nvPr/>
          </p:nvCxnSpPr>
          <p:spPr bwMode="auto">
            <a:xfrm flipV="1">
              <a:off x="3581400" y="1640361"/>
              <a:ext cx="342900" cy="76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4" name="AutoShape 123"/>
            <p:cNvCxnSpPr>
              <a:cxnSpLocks noChangeShapeType="1"/>
              <a:stCxn id="38" idx="3"/>
              <a:endCxn id="41" idx="1"/>
            </p:cNvCxnSpPr>
            <p:nvPr/>
          </p:nvCxnSpPr>
          <p:spPr bwMode="auto">
            <a:xfrm flipV="1">
              <a:off x="3581400" y="2402361"/>
              <a:ext cx="342900" cy="5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5" name="AutoShape 124"/>
            <p:cNvCxnSpPr>
              <a:cxnSpLocks noChangeShapeType="1"/>
              <a:stCxn id="38" idx="3"/>
              <a:endCxn id="45" idx="1"/>
            </p:cNvCxnSpPr>
            <p:nvPr/>
          </p:nvCxnSpPr>
          <p:spPr bwMode="auto">
            <a:xfrm>
              <a:off x="3581400" y="2408323"/>
              <a:ext cx="342900" cy="7560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9" name="AutoShape 128"/>
            <p:cNvCxnSpPr>
              <a:cxnSpLocks noChangeShapeType="1"/>
              <a:stCxn id="42" idx="3"/>
              <a:endCxn id="47" idx="2"/>
            </p:cNvCxnSpPr>
            <p:nvPr/>
          </p:nvCxnSpPr>
          <p:spPr bwMode="auto">
            <a:xfrm flipV="1">
              <a:off x="4432773" y="1637252"/>
              <a:ext cx="367827" cy="3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0" name="AutoShape 129"/>
            <p:cNvCxnSpPr>
              <a:cxnSpLocks noChangeShapeType="1"/>
              <a:stCxn id="41" idx="3"/>
              <a:endCxn id="53" idx="2"/>
            </p:cNvCxnSpPr>
            <p:nvPr/>
          </p:nvCxnSpPr>
          <p:spPr bwMode="auto">
            <a:xfrm>
              <a:off x="4432773" y="2402361"/>
              <a:ext cx="367827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1" name="AutoShape 130"/>
            <p:cNvCxnSpPr>
              <a:cxnSpLocks noChangeShapeType="1"/>
              <a:stCxn id="45" idx="3"/>
              <a:endCxn id="71" idx="2"/>
            </p:cNvCxnSpPr>
            <p:nvPr/>
          </p:nvCxnSpPr>
          <p:spPr bwMode="auto">
            <a:xfrm flipV="1">
              <a:off x="4432773" y="3161252"/>
              <a:ext cx="367827" cy="3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4" name="AutoShape 172"/>
            <p:cNvCxnSpPr>
              <a:cxnSpLocks noChangeShapeType="1"/>
              <a:stCxn id="51" idx="0"/>
            </p:cNvCxnSpPr>
            <p:nvPr/>
          </p:nvCxnSpPr>
          <p:spPr bwMode="auto">
            <a:xfrm flipV="1">
              <a:off x="5187950" y="1619336"/>
              <a:ext cx="393700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5" name="AutoShape 173"/>
            <p:cNvCxnSpPr>
              <a:cxnSpLocks noChangeShapeType="1"/>
              <a:stCxn id="75" idx="2"/>
            </p:cNvCxnSpPr>
            <p:nvPr/>
          </p:nvCxnSpPr>
          <p:spPr bwMode="auto">
            <a:xfrm flipV="1">
              <a:off x="5183188" y="3143336"/>
              <a:ext cx="398462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5" name="AutoShape 139"/>
            <p:cNvCxnSpPr>
              <a:cxnSpLocks noChangeShapeType="1"/>
            </p:cNvCxnSpPr>
            <p:nvPr/>
          </p:nvCxnSpPr>
          <p:spPr bwMode="auto">
            <a:xfrm>
              <a:off x="5187950" y="2389273"/>
              <a:ext cx="4508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3" name="Rectangle 162"/>
          <p:cNvSpPr/>
          <p:nvPr/>
        </p:nvSpPr>
        <p:spPr bwMode="auto">
          <a:xfrm>
            <a:off x="3200400" y="1295400"/>
            <a:ext cx="2438400" cy="2265642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980432" y="2201948"/>
            <a:ext cx="1296168" cy="3248025"/>
            <a:chOff x="1980432" y="2201948"/>
            <a:chExt cx="1296168" cy="3248025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514600" y="320706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624328" y="3097298"/>
              <a:ext cx="347472" cy="384175"/>
              <a:chOff x="1376" y="1920"/>
              <a:chExt cx="304" cy="336"/>
            </a:xfrm>
          </p:grpSpPr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514600" y="231171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2624328" y="2201948"/>
              <a:ext cx="347472" cy="384175"/>
              <a:chOff x="1376" y="1920"/>
              <a:chExt cx="304" cy="336"/>
            </a:xfrm>
          </p:grpSpPr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5" name="AutoShape 24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514600" y="517556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624328" y="5065798"/>
              <a:ext cx="347472" cy="384175"/>
              <a:chOff x="1376" y="1920"/>
              <a:chExt cx="304" cy="336"/>
            </a:xfrm>
          </p:grpSpPr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" name="AutoShape 30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14600" y="421671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2624328" y="4106948"/>
              <a:ext cx="347472" cy="384175"/>
              <a:chOff x="1376" y="1920"/>
              <a:chExt cx="304" cy="336"/>
            </a:xfrm>
          </p:grpSpPr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7" name="AutoShape 36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cxnSp>
          <p:nvCxnSpPr>
            <p:cNvPr id="117" name="AutoShape 116"/>
            <p:cNvCxnSpPr>
              <a:cxnSpLocks noChangeShapeType="1"/>
              <a:stCxn id="10" idx="3"/>
              <a:endCxn id="15" idx="2"/>
            </p:cNvCxnSpPr>
            <p:nvPr/>
          </p:nvCxnSpPr>
          <p:spPr bwMode="auto">
            <a:xfrm>
              <a:off x="1980432" y="3316761"/>
              <a:ext cx="534168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" name="AutoShape 117"/>
            <p:cNvCxnSpPr>
              <a:cxnSpLocks noChangeShapeType="1"/>
              <a:stCxn id="12" idx="3"/>
              <a:endCxn id="21" idx="2"/>
            </p:cNvCxnSpPr>
            <p:nvPr/>
          </p:nvCxnSpPr>
          <p:spPr bwMode="auto">
            <a:xfrm>
              <a:off x="1980432" y="2421411"/>
              <a:ext cx="534168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AutoShape 118"/>
            <p:cNvCxnSpPr>
              <a:cxnSpLocks noChangeShapeType="1"/>
              <a:stCxn id="13" idx="3"/>
              <a:endCxn id="27" idx="2"/>
            </p:cNvCxnSpPr>
            <p:nvPr/>
          </p:nvCxnSpPr>
          <p:spPr bwMode="auto">
            <a:xfrm>
              <a:off x="1980432" y="5285261"/>
              <a:ext cx="534168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AutoShape 119"/>
            <p:cNvCxnSpPr>
              <a:cxnSpLocks noChangeShapeType="1"/>
              <a:stCxn id="11" idx="3"/>
              <a:endCxn id="33" idx="2"/>
            </p:cNvCxnSpPr>
            <p:nvPr/>
          </p:nvCxnSpPr>
          <p:spPr bwMode="auto">
            <a:xfrm>
              <a:off x="1980432" y="4326411"/>
              <a:ext cx="534168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0" name="Group 19"/>
            <p:cNvGrpSpPr/>
            <p:nvPr/>
          </p:nvGrpSpPr>
          <p:grpSpPr>
            <a:xfrm>
              <a:off x="2898649" y="3303673"/>
              <a:ext cx="377951" cy="1022804"/>
              <a:chOff x="2898649" y="3303673"/>
              <a:chExt cx="244601" cy="1022804"/>
            </a:xfrm>
          </p:grpSpPr>
          <p:cxnSp>
            <p:nvCxnSpPr>
              <p:cNvPr id="147" name="AutoShape 170"/>
              <p:cNvCxnSpPr>
                <a:cxnSpLocks noChangeShapeType="1"/>
              </p:cNvCxnSpPr>
              <p:nvPr/>
            </p:nvCxnSpPr>
            <p:spPr bwMode="auto">
              <a:xfrm>
                <a:off x="2901950" y="3303673"/>
                <a:ext cx="241300" cy="4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8" name="AutoShape 171"/>
              <p:cNvCxnSpPr>
                <a:cxnSpLocks noChangeShapeType="1"/>
              </p:cNvCxnSpPr>
              <p:nvPr/>
            </p:nvCxnSpPr>
            <p:spPr bwMode="auto">
              <a:xfrm>
                <a:off x="2898649" y="4326477"/>
                <a:ext cx="24460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2901950" y="2408323"/>
              <a:ext cx="374650" cy="2863850"/>
              <a:chOff x="2901950" y="2408323"/>
              <a:chExt cx="374650" cy="2863850"/>
            </a:xfrm>
          </p:grpSpPr>
          <p:cxnSp>
            <p:nvCxnSpPr>
              <p:cNvPr id="149" name="AutoShape 120"/>
              <p:cNvCxnSpPr>
                <a:cxnSpLocks noChangeShapeType="1"/>
              </p:cNvCxnSpPr>
              <p:nvPr/>
            </p:nvCxnSpPr>
            <p:spPr bwMode="auto">
              <a:xfrm>
                <a:off x="2901950" y="5272173"/>
                <a:ext cx="3746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0" name="AutoShape 121"/>
              <p:cNvCxnSpPr>
                <a:cxnSpLocks noChangeShapeType="1"/>
              </p:cNvCxnSpPr>
              <p:nvPr/>
            </p:nvCxnSpPr>
            <p:spPr bwMode="auto">
              <a:xfrm>
                <a:off x="2901950" y="2408323"/>
                <a:ext cx="3746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169" name="TextBox 168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former PhD Student Stephanie Thompson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126608" y="5671160"/>
            <a:ext cx="34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aseline="0" dirty="0" smtClean="0"/>
              <a:t>A Sequence</a:t>
            </a:r>
            <a:r>
              <a:rPr lang="en-US" sz="1800" dirty="0" smtClean="0"/>
              <a:t> of decisions</a:t>
            </a:r>
          </a:p>
          <a:p>
            <a:pPr algn="ctr"/>
            <a:r>
              <a:rPr lang="en-US" sz="1800" dirty="0"/>
              <a:t>i</a:t>
            </a:r>
            <a:r>
              <a:rPr lang="en-US" sz="1800" baseline="0" dirty="0" smtClean="0"/>
              <a:t>s more valuable</a:t>
            </a:r>
            <a:r>
              <a:rPr lang="en-US" sz="1800" dirty="0"/>
              <a:t> </a:t>
            </a:r>
            <a:r>
              <a:rPr lang="en-US" sz="1800" dirty="0" smtClean="0"/>
              <a:t>than exploring </a:t>
            </a:r>
            <a:br>
              <a:rPr lang="en-US" sz="1800" dirty="0" smtClean="0"/>
            </a:br>
            <a:r>
              <a:rPr lang="en-US" sz="1800" dirty="0" smtClean="0"/>
              <a:t>the entire tree at once</a:t>
            </a:r>
            <a:endParaRPr lang="en-US" sz="1800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428836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2" grpId="0" animBg="1"/>
      <p:bldP spid="270" grpId="0" animBg="1"/>
      <p:bldP spid="167" grpId="0" animBg="1"/>
      <p:bldP spid="14" grpId="0" animBg="1"/>
      <p:bldP spid="1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black"/>
                </a:solidFill>
              </a:rPr>
              <a:t>Value-Driven Systems Engineering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9999FF">
                    <a:lumMod val="50000"/>
                  </a:srgbClr>
                </a:solidFill>
              </a:rPr>
              <a:t>Process-focused Decision Making</a:t>
            </a:r>
            <a:endParaRPr lang="en-US" sz="3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3678323"/>
            <a:ext cx="304800" cy="25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00200" y="317826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+mj-lt"/>
              </a:rPr>
              <a:t>C2</a:t>
            </a:r>
            <a:endParaRPr lang="en-US" altLang="en-US" sz="1200" dirty="0">
              <a:latin typeface="+mj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00200" y="418791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+mj-lt"/>
              </a:rPr>
              <a:t>C3</a:t>
            </a:r>
            <a:endParaRPr lang="en-US" altLang="en-US" sz="1200" dirty="0">
              <a:latin typeface="+mj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00200" y="228291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+mj-lt"/>
              </a:rPr>
              <a:t>C1</a:t>
            </a:r>
            <a:endParaRPr lang="en-US" altLang="en-US" sz="1200" dirty="0">
              <a:latin typeface="+mj-lt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00200" y="514676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+mj-lt"/>
              </a:rPr>
              <a:t>C4</a:t>
            </a:r>
            <a:endParaRPr lang="en-US" altLang="en-US" sz="1200" dirty="0">
              <a:latin typeface="+mj-lt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6600" y="2281323"/>
            <a:ext cx="304800" cy="25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3924300" y="2263861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+mj-lt"/>
              </a:rPr>
              <a:t>C1.2</a:t>
            </a:r>
            <a:endParaRPr lang="en-US" altLang="en-US" sz="1200" dirty="0">
              <a:latin typeface="+mj-lt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924300" y="1501861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+mj-lt"/>
              </a:rPr>
              <a:t>C1.1</a:t>
            </a:r>
            <a:endParaRPr lang="en-US" altLang="en-US" sz="1200" dirty="0">
              <a:latin typeface="+mj-lt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3924300" y="3025861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+mj-lt"/>
              </a:rPr>
              <a:t>C1.3</a:t>
            </a:r>
            <a:endParaRPr lang="en-US" altLang="en-US" sz="1200" dirty="0">
              <a:latin typeface="+mj-lt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800600" y="1527487"/>
            <a:ext cx="219456" cy="219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910328" y="1417723"/>
            <a:ext cx="347472" cy="384175"/>
            <a:chOff x="1376" y="1920"/>
            <a:chExt cx="304" cy="336"/>
          </a:xfrm>
        </p:grpSpPr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V="1">
              <a:off x="1488" y="1920"/>
              <a:ext cx="192" cy="19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488" y="2112"/>
              <a:ext cx="192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 rot="5400000">
              <a:off x="1376" y="1980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41 w 21600"/>
                <a:gd name="T3" fmla="*/ 32 h 21600"/>
                <a:gd name="T4" fmla="*/ 120 w 21600"/>
                <a:gd name="T5" fmla="*/ 3 h 21600"/>
                <a:gd name="T6" fmla="*/ 199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70 w 21600"/>
                <a:gd name="T13" fmla="*/ 0 h 21600"/>
                <a:gd name="T14" fmla="*/ 19530 w 21600"/>
                <a:gd name="T15" fmla="*/ 45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80" y="2970"/>
                  </a:moveTo>
                  <a:cubicBezTo>
                    <a:pt x="5709" y="1240"/>
                    <a:pt x="8209" y="283"/>
                    <a:pt x="10800" y="284"/>
                  </a:cubicBezTo>
                  <a:cubicBezTo>
                    <a:pt x="13390" y="284"/>
                    <a:pt x="15890" y="1240"/>
                    <a:pt x="17819" y="2970"/>
                  </a:cubicBezTo>
                  <a:lnTo>
                    <a:pt x="18009" y="2758"/>
                  </a:lnTo>
                  <a:cubicBezTo>
                    <a:pt x="16028" y="982"/>
                    <a:pt x="13460" y="-1"/>
                    <a:pt x="10799" y="0"/>
                  </a:cubicBezTo>
                  <a:cubicBezTo>
                    <a:pt x="8139" y="0"/>
                    <a:pt x="5571" y="982"/>
                    <a:pt x="3590" y="275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</p:grp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4800600" y="2292662"/>
            <a:ext cx="219456" cy="219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910328" y="2182898"/>
            <a:ext cx="347472" cy="384175"/>
            <a:chOff x="1376" y="1920"/>
            <a:chExt cx="304" cy="336"/>
          </a:xfrm>
        </p:grpSpPr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1488" y="1920"/>
              <a:ext cx="192" cy="19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1488" y="2112"/>
              <a:ext cx="192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AutoShape 56"/>
            <p:cNvSpPr>
              <a:spLocks noChangeArrowheads="1"/>
            </p:cNvSpPr>
            <p:nvPr/>
          </p:nvSpPr>
          <p:spPr bwMode="auto">
            <a:xfrm rot="5400000">
              <a:off x="1376" y="1980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41 w 21600"/>
                <a:gd name="T3" fmla="*/ 32 h 21600"/>
                <a:gd name="T4" fmla="*/ 120 w 21600"/>
                <a:gd name="T5" fmla="*/ 3 h 21600"/>
                <a:gd name="T6" fmla="*/ 199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70 w 21600"/>
                <a:gd name="T13" fmla="*/ 0 h 21600"/>
                <a:gd name="T14" fmla="*/ 19530 w 21600"/>
                <a:gd name="T15" fmla="*/ 45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80" y="2970"/>
                  </a:moveTo>
                  <a:cubicBezTo>
                    <a:pt x="5709" y="1240"/>
                    <a:pt x="8209" y="283"/>
                    <a:pt x="10800" y="284"/>
                  </a:cubicBezTo>
                  <a:cubicBezTo>
                    <a:pt x="13390" y="284"/>
                    <a:pt x="15890" y="1240"/>
                    <a:pt x="17819" y="2970"/>
                  </a:cubicBezTo>
                  <a:lnTo>
                    <a:pt x="18009" y="2758"/>
                  </a:lnTo>
                  <a:cubicBezTo>
                    <a:pt x="16028" y="982"/>
                    <a:pt x="13460" y="-1"/>
                    <a:pt x="10799" y="0"/>
                  </a:cubicBezTo>
                  <a:cubicBezTo>
                    <a:pt x="8139" y="0"/>
                    <a:pt x="5571" y="982"/>
                    <a:pt x="3590" y="275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</p:grp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4800600" y="3051487"/>
            <a:ext cx="219456" cy="219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4910328" y="2941723"/>
            <a:ext cx="347472" cy="384175"/>
            <a:chOff x="1376" y="1920"/>
            <a:chExt cx="304" cy="336"/>
          </a:xfrm>
        </p:grpSpPr>
        <p:sp>
          <p:nvSpPr>
            <p:cNvPr id="73" name="Line 72"/>
            <p:cNvSpPr>
              <a:spLocks noChangeShapeType="1"/>
            </p:cNvSpPr>
            <p:nvPr/>
          </p:nvSpPr>
          <p:spPr bwMode="auto">
            <a:xfrm flipV="1">
              <a:off x="1488" y="1920"/>
              <a:ext cx="192" cy="19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488" y="2112"/>
              <a:ext cx="192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AutoShape 74"/>
            <p:cNvSpPr>
              <a:spLocks noChangeArrowheads="1"/>
            </p:cNvSpPr>
            <p:nvPr/>
          </p:nvSpPr>
          <p:spPr bwMode="auto">
            <a:xfrm rot="5400000">
              <a:off x="1376" y="1980"/>
              <a:ext cx="240" cy="240"/>
            </a:xfrm>
            <a:custGeom>
              <a:avLst/>
              <a:gdLst>
                <a:gd name="T0" fmla="*/ 120 w 21600"/>
                <a:gd name="T1" fmla="*/ 0 h 21600"/>
                <a:gd name="T2" fmla="*/ 41 w 21600"/>
                <a:gd name="T3" fmla="*/ 32 h 21600"/>
                <a:gd name="T4" fmla="*/ 120 w 21600"/>
                <a:gd name="T5" fmla="*/ 3 h 21600"/>
                <a:gd name="T6" fmla="*/ 199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70 w 21600"/>
                <a:gd name="T13" fmla="*/ 0 h 21600"/>
                <a:gd name="T14" fmla="*/ 19530 w 21600"/>
                <a:gd name="T15" fmla="*/ 45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80" y="2970"/>
                  </a:moveTo>
                  <a:cubicBezTo>
                    <a:pt x="5709" y="1240"/>
                    <a:pt x="8209" y="283"/>
                    <a:pt x="10800" y="284"/>
                  </a:cubicBezTo>
                  <a:cubicBezTo>
                    <a:pt x="13390" y="284"/>
                    <a:pt x="15890" y="1240"/>
                    <a:pt x="17819" y="2970"/>
                  </a:cubicBezTo>
                  <a:lnTo>
                    <a:pt x="18009" y="2758"/>
                  </a:lnTo>
                  <a:cubicBezTo>
                    <a:pt x="16028" y="982"/>
                    <a:pt x="13460" y="-1"/>
                    <a:pt x="10799" y="0"/>
                  </a:cubicBezTo>
                  <a:cubicBezTo>
                    <a:pt x="8139" y="0"/>
                    <a:pt x="5571" y="982"/>
                    <a:pt x="3590" y="275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</p:grpSp>
      <p:cxnSp>
        <p:nvCxnSpPr>
          <p:cNvPr id="113" name="AutoShape 112"/>
          <p:cNvCxnSpPr>
            <a:cxnSpLocks noChangeShapeType="1"/>
            <a:stCxn id="9" idx="3"/>
            <a:endCxn id="12" idx="1"/>
          </p:cNvCxnSpPr>
          <p:nvPr/>
        </p:nvCxnSpPr>
        <p:spPr bwMode="auto">
          <a:xfrm flipV="1">
            <a:off x="1066800" y="2421411"/>
            <a:ext cx="533400" cy="1383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4" name="AutoShape 113"/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1066800" y="3316761"/>
            <a:ext cx="533400" cy="488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AutoShape 114"/>
          <p:cNvCxnSpPr>
            <a:cxnSpLocks noChangeShapeType="1"/>
            <a:stCxn id="9" idx="3"/>
            <a:endCxn id="13" idx="1"/>
          </p:cNvCxnSpPr>
          <p:nvPr/>
        </p:nvCxnSpPr>
        <p:spPr bwMode="auto">
          <a:xfrm>
            <a:off x="1066800" y="3805323"/>
            <a:ext cx="533400" cy="1479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AutoShape 115"/>
          <p:cNvCxnSpPr>
            <a:cxnSpLocks noChangeShapeType="1"/>
            <a:stCxn id="9" idx="3"/>
            <a:endCxn id="11" idx="1"/>
          </p:cNvCxnSpPr>
          <p:nvPr/>
        </p:nvCxnSpPr>
        <p:spPr bwMode="auto">
          <a:xfrm>
            <a:off x="1066800" y="3805323"/>
            <a:ext cx="533400" cy="52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AutoShape 122"/>
          <p:cNvCxnSpPr>
            <a:cxnSpLocks noChangeShapeType="1"/>
            <a:stCxn id="38" idx="3"/>
            <a:endCxn id="42" idx="1"/>
          </p:cNvCxnSpPr>
          <p:nvPr/>
        </p:nvCxnSpPr>
        <p:spPr bwMode="auto">
          <a:xfrm flipV="1">
            <a:off x="3581400" y="1640361"/>
            <a:ext cx="342900" cy="76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AutoShape 123"/>
          <p:cNvCxnSpPr>
            <a:cxnSpLocks noChangeShapeType="1"/>
            <a:stCxn id="38" idx="3"/>
            <a:endCxn id="41" idx="1"/>
          </p:cNvCxnSpPr>
          <p:nvPr/>
        </p:nvCxnSpPr>
        <p:spPr bwMode="auto">
          <a:xfrm flipV="1">
            <a:off x="3581400" y="2402361"/>
            <a:ext cx="342900" cy="5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5" name="AutoShape 124"/>
          <p:cNvCxnSpPr>
            <a:cxnSpLocks noChangeShapeType="1"/>
            <a:stCxn id="38" idx="3"/>
            <a:endCxn id="45" idx="1"/>
          </p:cNvCxnSpPr>
          <p:nvPr/>
        </p:nvCxnSpPr>
        <p:spPr bwMode="auto">
          <a:xfrm>
            <a:off x="3581400" y="2408323"/>
            <a:ext cx="342900" cy="75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AutoShape 128"/>
          <p:cNvCxnSpPr>
            <a:cxnSpLocks noChangeShapeType="1"/>
            <a:stCxn id="42" idx="3"/>
            <a:endCxn id="47" idx="2"/>
          </p:cNvCxnSpPr>
          <p:nvPr/>
        </p:nvCxnSpPr>
        <p:spPr bwMode="auto">
          <a:xfrm flipV="1">
            <a:off x="4432773" y="1637252"/>
            <a:ext cx="367827" cy="31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" name="AutoShape 129"/>
          <p:cNvCxnSpPr>
            <a:cxnSpLocks noChangeShapeType="1"/>
            <a:stCxn id="41" idx="3"/>
            <a:endCxn id="53" idx="2"/>
          </p:cNvCxnSpPr>
          <p:nvPr/>
        </p:nvCxnSpPr>
        <p:spPr bwMode="auto">
          <a:xfrm>
            <a:off x="4432773" y="2402361"/>
            <a:ext cx="367827" cy="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1" name="AutoShape 130"/>
          <p:cNvCxnSpPr>
            <a:cxnSpLocks noChangeShapeType="1"/>
            <a:stCxn id="45" idx="3"/>
            <a:endCxn id="71" idx="2"/>
          </p:cNvCxnSpPr>
          <p:nvPr/>
        </p:nvCxnSpPr>
        <p:spPr bwMode="auto">
          <a:xfrm flipV="1">
            <a:off x="4432773" y="3161252"/>
            <a:ext cx="367827" cy="31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0" name="AutoShape 139"/>
          <p:cNvCxnSpPr>
            <a:cxnSpLocks noChangeShapeType="1"/>
            <a:stCxn id="57" idx="0"/>
          </p:cNvCxnSpPr>
          <p:nvPr/>
        </p:nvCxnSpPr>
        <p:spPr bwMode="auto">
          <a:xfrm>
            <a:off x="5187950" y="2389273"/>
            <a:ext cx="4508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4" name="AutoShape 172"/>
          <p:cNvCxnSpPr>
            <a:cxnSpLocks noChangeShapeType="1"/>
            <a:stCxn id="51" idx="0"/>
          </p:cNvCxnSpPr>
          <p:nvPr/>
        </p:nvCxnSpPr>
        <p:spPr bwMode="auto">
          <a:xfrm flipV="1">
            <a:off x="5187950" y="1619336"/>
            <a:ext cx="39370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5" name="AutoShape 173"/>
          <p:cNvCxnSpPr>
            <a:cxnSpLocks noChangeShapeType="1"/>
            <a:stCxn id="75" idx="2"/>
          </p:cNvCxnSpPr>
          <p:nvPr/>
        </p:nvCxnSpPr>
        <p:spPr bwMode="auto">
          <a:xfrm flipV="1">
            <a:off x="5183188" y="3143336"/>
            <a:ext cx="398462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91" name="Group 190"/>
          <p:cNvGrpSpPr/>
          <p:nvPr/>
        </p:nvGrpSpPr>
        <p:grpSpPr>
          <a:xfrm>
            <a:off x="3276600" y="4284748"/>
            <a:ext cx="2381250" cy="1930400"/>
            <a:chOff x="3276600" y="4284748"/>
            <a:chExt cx="2381250" cy="1930400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276600" y="5145173"/>
              <a:ext cx="304800" cy="25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3886200" y="5140411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C4.2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3886200" y="4368886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C4.1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3886200" y="5921461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C4.3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800600" y="5159687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4910328" y="5049923"/>
              <a:ext cx="347472" cy="384175"/>
              <a:chOff x="1376" y="1920"/>
              <a:chExt cx="304" cy="336"/>
            </a:xfrm>
          </p:grpSpPr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" name="AutoShape 62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800600" y="5940737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66" name="Group 65"/>
            <p:cNvGrpSpPr>
              <a:grpSpLocks/>
            </p:cNvGrpSpPr>
            <p:nvPr/>
          </p:nvGrpSpPr>
          <p:grpSpPr bwMode="auto">
            <a:xfrm>
              <a:off x="4910328" y="5830973"/>
              <a:ext cx="347472" cy="384175"/>
              <a:chOff x="1376" y="1920"/>
              <a:chExt cx="304" cy="336"/>
            </a:xfrm>
          </p:grpSpPr>
          <p:sp>
            <p:nvSpPr>
              <p:cNvPr id="67" name="Line 66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8" name="Line 67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9" name="AutoShape 68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4800600" y="439451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4910328" y="4284748"/>
              <a:ext cx="347472" cy="384175"/>
              <a:chOff x="1376" y="1920"/>
              <a:chExt cx="304" cy="336"/>
            </a:xfrm>
          </p:grpSpPr>
          <p:sp>
            <p:nvSpPr>
              <p:cNvPr id="79" name="Line 78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0" name="Line 79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1" name="AutoShape 80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cxnSp>
          <p:nvCxnSpPr>
            <p:cNvPr id="126" name="AutoShape 125"/>
            <p:cNvCxnSpPr>
              <a:cxnSpLocks noChangeShapeType="1"/>
              <a:stCxn id="39" idx="3"/>
              <a:endCxn id="43" idx="1"/>
            </p:cNvCxnSpPr>
            <p:nvPr/>
          </p:nvCxnSpPr>
          <p:spPr bwMode="auto">
            <a:xfrm flipV="1">
              <a:off x="3581400" y="4507386"/>
              <a:ext cx="304800" cy="764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7" name="AutoShape 126"/>
            <p:cNvCxnSpPr>
              <a:cxnSpLocks noChangeShapeType="1"/>
              <a:stCxn id="39" idx="3"/>
              <a:endCxn id="40" idx="1"/>
            </p:cNvCxnSpPr>
            <p:nvPr/>
          </p:nvCxnSpPr>
          <p:spPr bwMode="auto">
            <a:xfrm>
              <a:off x="3581400" y="5272173"/>
              <a:ext cx="304800" cy="6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8" name="AutoShape 127"/>
            <p:cNvCxnSpPr>
              <a:cxnSpLocks noChangeShapeType="1"/>
              <a:stCxn id="39" idx="3"/>
              <a:endCxn id="44" idx="1"/>
            </p:cNvCxnSpPr>
            <p:nvPr/>
          </p:nvCxnSpPr>
          <p:spPr bwMode="auto">
            <a:xfrm>
              <a:off x="3581400" y="5272173"/>
              <a:ext cx="304800" cy="787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2" name="AutoShape 131"/>
            <p:cNvCxnSpPr>
              <a:cxnSpLocks noChangeShapeType="1"/>
              <a:stCxn id="43" idx="3"/>
              <a:endCxn id="77" idx="2"/>
            </p:cNvCxnSpPr>
            <p:nvPr/>
          </p:nvCxnSpPr>
          <p:spPr bwMode="auto">
            <a:xfrm flipV="1">
              <a:off x="4394673" y="4504277"/>
              <a:ext cx="405927" cy="3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" name="AutoShape 132"/>
            <p:cNvCxnSpPr>
              <a:cxnSpLocks noChangeShapeType="1"/>
              <a:stCxn id="40" idx="3"/>
              <a:endCxn id="59" idx="2"/>
            </p:cNvCxnSpPr>
            <p:nvPr/>
          </p:nvCxnSpPr>
          <p:spPr bwMode="auto">
            <a:xfrm flipV="1">
              <a:off x="4394673" y="5269452"/>
              <a:ext cx="405927" cy="9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4" name="AutoShape 133"/>
            <p:cNvCxnSpPr>
              <a:cxnSpLocks noChangeShapeType="1"/>
              <a:stCxn id="44" idx="3"/>
              <a:endCxn id="65" idx="2"/>
            </p:cNvCxnSpPr>
            <p:nvPr/>
          </p:nvCxnSpPr>
          <p:spPr bwMode="auto">
            <a:xfrm flipV="1">
              <a:off x="4394673" y="6050502"/>
              <a:ext cx="405927" cy="94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134"/>
            <p:cNvCxnSpPr>
              <a:cxnSpLocks noChangeShapeType="1"/>
              <a:stCxn id="63" idx="0"/>
              <a:endCxn id="83" idx="1"/>
            </p:cNvCxnSpPr>
            <p:nvPr/>
          </p:nvCxnSpPr>
          <p:spPr bwMode="auto">
            <a:xfrm flipV="1">
              <a:off x="5187950" y="5253123"/>
              <a:ext cx="450850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6" name="AutoShape 174"/>
            <p:cNvCxnSpPr>
              <a:cxnSpLocks noChangeShapeType="1"/>
              <a:stCxn id="81" idx="0"/>
            </p:cNvCxnSpPr>
            <p:nvPr/>
          </p:nvCxnSpPr>
          <p:spPr bwMode="auto">
            <a:xfrm flipV="1">
              <a:off x="5187950" y="4487948"/>
              <a:ext cx="469900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7" name="AutoShape 175"/>
            <p:cNvCxnSpPr>
              <a:cxnSpLocks noChangeShapeType="1"/>
              <a:stCxn id="69" idx="0"/>
            </p:cNvCxnSpPr>
            <p:nvPr/>
          </p:nvCxnSpPr>
          <p:spPr bwMode="auto">
            <a:xfrm flipV="1">
              <a:off x="5187950" y="6035761"/>
              <a:ext cx="3937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90" name="Group 189"/>
          <p:cNvGrpSpPr/>
          <p:nvPr/>
        </p:nvGrpSpPr>
        <p:grpSpPr>
          <a:xfrm>
            <a:off x="5638800" y="4668923"/>
            <a:ext cx="2209800" cy="1143000"/>
            <a:chOff x="5638800" y="4668923"/>
            <a:chExt cx="2209800" cy="114300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5638800" y="5126123"/>
              <a:ext cx="304800" cy="25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85" name="Text Box 84"/>
            <p:cNvSpPr txBox="1">
              <a:spLocks noChangeArrowheads="1"/>
            </p:cNvSpPr>
            <p:nvPr/>
          </p:nvSpPr>
          <p:spPr bwMode="auto">
            <a:xfrm>
              <a:off x="6172200" y="5507123"/>
              <a:ext cx="636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C4.2.2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6172200" y="4748298"/>
              <a:ext cx="636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>
                  <a:latin typeface="+mj-lt"/>
                </a:rPr>
                <a:t>C4.2.1</a:t>
              </a:r>
              <a:endParaRPr lang="en-US" altLang="en-US" sz="1200" dirty="0">
                <a:latin typeface="+mj-lt"/>
              </a:endParaRPr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7086600" y="4778687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102" name="Group 101"/>
            <p:cNvGrpSpPr>
              <a:grpSpLocks/>
            </p:cNvGrpSpPr>
            <p:nvPr/>
          </p:nvGrpSpPr>
          <p:grpSpPr bwMode="auto">
            <a:xfrm>
              <a:off x="7196328" y="4668923"/>
              <a:ext cx="347472" cy="384175"/>
              <a:chOff x="1376" y="1920"/>
              <a:chExt cx="304" cy="336"/>
            </a:xfrm>
          </p:grpSpPr>
          <p:sp>
            <p:nvSpPr>
              <p:cNvPr id="103" name="Line 102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4" name="Line 103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5" name="AutoShape 104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7086600" y="553751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108" name="Group 107"/>
            <p:cNvGrpSpPr>
              <a:grpSpLocks/>
            </p:cNvGrpSpPr>
            <p:nvPr/>
          </p:nvGrpSpPr>
          <p:grpSpPr bwMode="auto">
            <a:xfrm>
              <a:off x="7196328" y="5427748"/>
              <a:ext cx="347472" cy="384175"/>
              <a:chOff x="1376" y="1920"/>
              <a:chExt cx="304" cy="336"/>
            </a:xfrm>
          </p:grpSpPr>
          <p:sp>
            <p:nvSpPr>
              <p:cNvPr id="109" name="Line 108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0" name="Line 109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1" name="AutoShape 110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cxnSp>
          <p:nvCxnSpPr>
            <p:cNvPr id="136" name="AutoShape 135"/>
            <p:cNvCxnSpPr>
              <a:cxnSpLocks noChangeShapeType="1"/>
              <a:stCxn id="83" idx="3"/>
              <a:endCxn id="87" idx="1"/>
            </p:cNvCxnSpPr>
            <p:nvPr/>
          </p:nvCxnSpPr>
          <p:spPr bwMode="auto">
            <a:xfrm flipV="1">
              <a:off x="5943600" y="4886798"/>
              <a:ext cx="228600" cy="366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7" name="AutoShape 136"/>
            <p:cNvCxnSpPr>
              <a:cxnSpLocks noChangeShapeType="1"/>
              <a:stCxn id="83" idx="3"/>
              <a:endCxn id="85" idx="1"/>
            </p:cNvCxnSpPr>
            <p:nvPr/>
          </p:nvCxnSpPr>
          <p:spPr bwMode="auto">
            <a:xfrm>
              <a:off x="5943600" y="5253123"/>
              <a:ext cx="228600" cy="392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8" name="AutoShape 137"/>
            <p:cNvCxnSpPr>
              <a:cxnSpLocks noChangeShapeType="1"/>
              <a:stCxn id="87" idx="3"/>
              <a:endCxn id="101" idx="2"/>
            </p:cNvCxnSpPr>
            <p:nvPr/>
          </p:nvCxnSpPr>
          <p:spPr bwMode="auto">
            <a:xfrm>
              <a:off x="6808913" y="4886798"/>
              <a:ext cx="277687" cy="1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9" name="AutoShape 138"/>
            <p:cNvCxnSpPr>
              <a:cxnSpLocks noChangeShapeType="1"/>
              <a:stCxn id="85" idx="3"/>
              <a:endCxn id="107" idx="2"/>
            </p:cNvCxnSpPr>
            <p:nvPr/>
          </p:nvCxnSpPr>
          <p:spPr bwMode="auto">
            <a:xfrm>
              <a:off x="6808913" y="5645623"/>
              <a:ext cx="277687" cy="1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0" name="AutoShape 178"/>
            <p:cNvCxnSpPr>
              <a:cxnSpLocks noChangeShapeType="1"/>
              <a:stCxn id="105" idx="0"/>
            </p:cNvCxnSpPr>
            <p:nvPr/>
          </p:nvCxnSpPr>
          <p:spPr bwMode="auto">
            <a:xfrm flipV="1">
              <a:off x="7473950" y="4865773"/>
              <a:ext cx="374650" cy="9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1" name="AutoShape 179"/>
            <p:cNvCxnSpPr>
              <a:cxnSpLocks noChangeShapeType="1"/>
              <a:stCxn id="111" idx="2"/>
            </p:cNvCxnSpPr>
            <p:nvPr/>
          </p:nvCxnSpPr>
          <p:spPr bwMode="auto">
            <a:xfrm flipV="1">
              <a:off x="7469188" y="5630948"/>
              <a:ext cx="379412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7" name="Freeform 166"/>
          <p:cNvSpPr/>
          <p:nvPr/>
        </p:nvSpPr>
        <p:spPr bwMode="auto">
          <a:xfrm>
            <a:off x="465513" y="2560991"/>
            <a:ext cx="6716683" cy="1280445"/>
          </a:xfrm>
          <a:custGeom>
            <a:avLst/>
            <a:gdLst>
              <a:gd name="connsiteX0" fmla="*/ 0 w 6716683"/>
              <a:gd name="connsiteY0" fmla="*/ 1374476 h 1505950"/>
              <a:gd name="connsiteX1" fmla="*/ 640080 w 6716683"/>
              <a:gd name="connsiteY1" fmla="*/ 1399414 h 1505950"/>
              <a:gd name="connsiteX2" fmla="*/ 1197032 w 6716683"/>
              <a:gd name="connsiteY2" fmla="*/ 210694 h 1505950"/>
              <a:gd name="connsiteX3" fmla="*/ 2967643 w 6716683"/>
              <a:gd name="connsiteY3" fmla="*/ 52752 h 1505950"/>
              <a:gd name="connsiteX4" fmla="*/ 3358342 w 6716683"/>
              <a:gd name="connsiteY4" fmla="*/ 800897 h 1505950"/>
              <a:gd name="connsiteX5" fmla="*/ 5436523 w 6716683"/>
              <a:gd name="connsiteY5" fmla="*/ 825836 h 1505950"/>
              <a:gd name="connsiteX6" fmla="*/ 5835534 w 6716683"/>
              <a:gd name="connsiteY6" fmla="*/ 227319 h 1505950"/>
              <a:gd name="connsiteX7" fmla="*/ 6716683 w 6716683"/>
              <a:gd name="connsiteY7" fmla="*/ 160817 h 1505950"/>
              <a:gd name="connsiteX0" fmla="*/ 0 w 6716683"/>
              <a:gd name="connsiteY0" fmla="*/ 1374476 h 1457247"/>
              <a:gd name="connsiteX1" fmla="*/ 640080 w 6716683"/>
              <a:gd name="connsiteY1" fmla="*/ 1399414 h 1457247"/>
              <a:gd name="connsiteX2" fmla="*/ 1197032 w 6716683"/>
              <a:gd name="connsiteY2" fmla="*/ 210694 h 1457247"/>
              <a:gd name="connsiteX3" fmla="*/ 2967643 w 6716683"/>
              <a:gd name="connsiteY3" fmla="*/ 52752 h 1457247"/>
              <a:gd name="connsiteX4" fmla="*/ 3358342 w 6716683"/>
              <a:gd name="connsiteY4" fmla="*/ 800897 h 1457247"/>
              <a:gd name="connsiteX5" fmla="*/ 5436523 w 6716683"/>
              <a:gd name="connsiteY5" fmla="*/ 825836 h 1457247"/>
              <a:gd name="connsiteX6" fmla="*/ 5835534 w 6716683"/>
              <a:gd name="connsiteY6" fmla="*/ 227319 h 1457247"/>
              <a:gd name="connsiteX7" fmla="*/ 6716683 w 6716683"/>
              <a:gd name="connsiteY7" fmla="*/ 160817 h 1457247"/>
              <a:gd name="connsiteX0" fmla="*/ 0 w 6716683"/>
              <a:gd name="connsiteY0" fmla="*/ 1374476 h 1439040"/>
              <a:gd name="connsiteX1" fmla="*/ 640080 w 6716683"/>
              <a:gd name="connsiteY1" fmla="*/ 1399414 h 1439040"/>
              <a:gd name="connsiteX2" fmla="*/ 1197032 w 6716683"/>
              <a:gd name="connsiteY2" fmla="*/ 210694 h 1439040"/>
              <a:gd name="connsiteX3" fmla="*/ 2967643 w 6716683"/>
              <a:gd name="connsiteY3" fmla="*/ 52752 h 1439040"/>
              <a:gd name="connsiteX4" fmla="*/ 3358342 w 6716683"/>
              <a:gd name="connsiteY4" fmla="*/ 800897 h 1439040"/>
              <a:gd name="connsiteX5" fmla="*/ 5436523 w 6716683"/>
              <a:gd name="connsiteY5" fmla="*/ 825836 h 1439040"/>
              <a:gd name="connsiteX6" fmla="*/ 5835534 w 6716683"/>
              <a:gd name="connsiteY6" fmla="*/ 227319 h 1439040"/>
              <a:gd name="connsiteX7" fmla="*/ 6716683 w 6716683"/>
              <a:gd name="connsiteY7" fmla="*/ 160817 h 1439040"/>
              <a:gd name="connsiteX0" fmla="*/ 0 w 6716683"/>
              <a:gd name="connsiteY0" fmla="*/ 1374476 h 1429067"/>
              <a:gd name="connsiteX1" fmla="*/ 640080 w 6716683"/>
              <a:gd name="connsiteY1" fmla="*/ 1399414 h 1429067"/>
              <a:gd name="connsiteX2" fmla="*/ 1197032 w 6716683"/>
              <a:gd name="connsiteY2" fmla="*/ 210694 h 1429067"/>
              <a:gd name="connsiteX3" fmla="*/ 2967643 w 6716683"/>
              <a:gd name="connsiteY3" fmla="*/ 52752 h 1429067"/>
              <a:gd name="connsiteX4" fmla="*/ 3358342 w 6716683"/>
              <a:gd name="connsiteY4" fmla="*/ 800897 h 1429067"/>
              <a:gd name="connsiteX5" fmla="*/ 5436523 w 6716683"/>
              <a:gd name="connsiteY5" fmla="*/ 825836 h 1429067"/>
              <a:gd name="connsiteX6" fmla="*/ 5835534 w 6716683"/>
              <a:gd name="connsiteY6" fmla="*/ 227319 h 1429067"/>
              <a:gd name="connsiteX7" fmla="*/ 6716683 w 6716683"/>
              <a:gd name="connsiteY7" fmla="*/ 160817 h 1429067"/>
              <a:gd name="connsiteX0" fmla="*/ 0 w 6716683"/>
              <a:gd name="connsiteY0" fmla="*/ 1359750 h 1414341"/>
              <a:gd name="connsiteX1" fmla="*/ 640080 w 6716683"/>
              <a:gd name="connsiteY1" fmla="*/ 1384688 h 1414341"/>
              <a:gd name="connsiteX2" fmla="*/ 1197032 w 6716683"/>
              <a:gd name="connsiteY2" fmla="*/ 195968 h 1414341"/>
              <a:gd name="connsiteX3" fmla="*/ 2967643 w 6716683"/>
              <a:gd name="connsiteY3" fmla="*/ 38026 h 1414341"/>
              <a:gd name="connsiteX4" fmla="*/ 3358342 w 6716683"/>
              <a:gd name="connsiteY4" fmla="*/ 786171 h 1414341"/>
              <a:gd name="connsiteX5" fmla="*/ 5436523 w 6716683"/>
              <a:gd name="connsiteY5" fmla="*/ 811110 h 1414341"/>
              <a:gd name="connsiteX6" fmla="*/ 5835534 w 6716683"/>
              <a:gd name="connsiteY6" fmla="*/ 212593 h 1414341"/>
              <a:gd name="connsiteX7" fmla="*/ 6716683 w 6716683"/>
              <a:gd name="connsiteY7" fmla="*/ 146091 h 1414341"/>
              <a:gd name="connsiteX0" fmla="*/ 0 w 6716683"/>
              <a:gd name="connsiteY0" fmla="*/ 1317478 h 1372069"/>
              <a:gd name="connsiteX1" fmla="*/ 640080 w 6716683"/>
              <a:gd name="connsiteY1" fmla="*/ 1342416 h 1372069"/>
              <a:gd name="connsiteX2" fmla="*/ 1197032 w 6716683"/>
              <a:gd name="connsiteY2" fmla="*/ 153696 h 1372069"/>
              <a:gd name="connsiteX3" fmla="*/ 2842952 w 6716683"/>
              <a:gd name="connsiteY3" fmla="*/ 78882 h 1372069"/>
              <a:gd name="connsiteX4" fmla="*/ 3358342 w 6716683"/>
              <a:gd name="connsiteY4" fmla="*/ 743899 h 1372069"/>
              <a:gd name="connsiteX5" fmla="*/ 5436523 w 6716683"/>
              <a:gd name="connsiteY5" fmla="*/ 768838 h 1372069"/>
              <a:gd name="connsiteX6" fmla="*/ 5835534 w 6716683"/>
              <a:gd name="connsiteY6" fmla="*/ 170321 h 1372069"/>
              <a:gd name="connsiteX7" fmla="*/ 6716683 w 6716683"/>
              <a:gd name="connsiteY7" fmla="*/ 103819 h 1372069"/>
              <a:gd name="connsiteX0" fmla="*/ 0 w 6716683"/>
              <a:gd name="connsiteY0" fmla="*/ 1327812 h 1382403"/>
              <a:gd name="connsiteX1" fmla="*/ 640080 w 6716683"/>
              <a:gd name="connsiteY1" fmla="*/ 1352750 h 1382403"/>
              <a:gd name="connsiteX2" fmla="*/ 1197032 w 6716683"/>
              <a:gd name="connsiteY2" fmla="*/ 164030 h 1382403"/>
              <a:gd name="connsiteX3" fmla="*/ 2967643 w 6716683"/>
              <a:gd name="connsiteY3" fmla="*/ 72591 h 1382403"/>
              <a:gd name="connsiteX4" fmla="*/ 3358342 w 6716683"/>
              <a:gd name="connsiteY4" fmla="*/ 754233 h 1382403"/>
              <a:gd name="connsiteX5" fmla="*/ 5436523 w 6716683"/>
              <a:gd name="connsiteY5" fmla="*/ 779172 h 1382403"/>
              <a:gd name="connsiteX6" fmla="*/ 5835534 w 6716683"/>
              <a:gd name="connsiteY6" fmla="*/ 180655 h 1382403"/>
              <a:gd name="connsiteX7" fmla="*/ 6716683 w 6716683"/>
              <a:gd name="connsiteY7" fmla="*/ 114153 h 1382403"/>
              <a:gd name="connsiteX0" fmla="*/ 0 w 6716683"/>
              <a:gd name="connsiteY0" fmla="*/ 1331821 h 1386412"/>
              <a:gd name="connsiteX1" fmla="*/ 640080 w 6716683"/>
              <a:gd name="connsiteY1" fmla="*/ 1356759 h 1386412"/>
              <a:gd name="connsiteX2" fmla="*/ 1197032 w 6716683"/>
              <a:gd name="connsiteY2" fmla="*/ 168039 h 1386412"/>
              <a:gd name="connsiteX3" fmla="*/ 2967643 w 6716683"/>
              <a:gd name="connsiteY3" fmla="*/ 76600 h 1386412"/>
              <a:gd name="connsiteX4" fmla="*/ 3491346 w 6716683"/>
              <a:gd name="connsiteY4" fmla="*/ 816432 h 1386412"/>
              <a:gd name="connsiteX5" fmla="*/ 5436523 w 6716683"/>
              <a:gd name="connsiteY5" fmla="*/ 783181 h 1386412"/>
              <a:gd name="connsiteX6" fmla="*/ 5835534 w 6716683"/>
              <a:gd name="connsiteY6" fmla="*/ 184664 h 1386412"/>
              <a:gd name="connsiteX7" fmla="*/ 6716683 w 6716683"/>
              <a:gd name="connsiteY7" fmla="*/ 118162 h 1386412"/>
              <a:gd name="connsiteX0" fmla="*/ 0 w 6716683"/>
              <a:gd name="connsiteY0" fmla="*/ 1331821 h 1386412"/>
              <a:gd name="connsiteX1" fmla="*/ 640080 w 6716683"/>
              <a:gd name="connsiteY1" fmla="*/ 1356759 h 1386412"/>
              <a:gd name="connsiteX2" fmla="*/ 1197032 w 6716683"/>
              <a:gd name="connsiteY2" fmla="*/ 168039 h 1386412"/>
              <a:gd name="connsiteX3" fmla="*/ 2967643 w 6716683"/>
              <a:gd name="connsiteY3" fmla="*/ 76600 h 1386412"/>
              <a:gd name="connsiteX4" fmla="*/ 3491346 w 6716683"/>
              <a:gd name="connsiteY4" fmla="*/ 816432 h 1386412"/>
              <a:gd name="connsiteX5" fmla="*/ 5436523 w 6716683"/>
              <a:gd name="connsiteY5" fmla="*/ 783181 h 1386412"/>
              <a:gd name="connsiteX6" fmla="*/ 5835534 w 6716683"/>
              <a:gd name="connsiteY6" fmla="*/ 184664 h 1386412"/>
              <a:gd name="connsiteX7" fmla="*/ 6716683 w 6716683"/>
              <a:gd name="connsiteY7" fmla="*/ 118162 h 1386412"/>
              <a:gd name="connsiteX0" fmla="*/ 0 w 6716683"/>
              <a:gd name="connsiteY0" fmla="*/ 1331821 h 1386412"/>
              <a:gd name="connsiteX1" fmla="*/ 640080 w 6716683"/>
              <a:gd name="connsiteY1" fmla="*/ 1356759 h 1386412"/>
              <a:gd name="connsiteX2" fmla="*/ 1197032 w 6716683"/>
              <a:gd name="connsiteY2" fmla="*/ 168039 h 1386412"/>
              <a:gd name="connsiteX3" fmla="*/ 2967643 w 6716683"/>
              <a:gd name="connsiteY3" fmla="*/ 76600 h 1386412"/>
              <a:gd name="connsiteX4" fmla="*/ 3491346 w 6716683"/>
              <a:gd name="connsiteY4" fmla="*/ 816432 h 1386412"/>
              <a:gd name="connsiteX5" fmla="*/ 5453149 w 6716683"/>
              <a:gd name="connsiteY5" fmla="*/ 833057 h 1386412"/>
              <a:gd name="connsiteX6" fmla="*/ 5835534 w 6716683"/>
              <a:gd name="connsiteY6" fmla="*/ 184664 h 1386412"/>
              <a:gd name="connsiteX7" fmla="*/ 6716683 w 6716683"/>
              <a:gd name="connsiteY7" fmla="*/ 118162 h 1386412"/>
              <a:gd name="connsiteX0" fmla="*/ 0 w 6716683"/>
              <a:gd name="connsiteY0" fmla="*/ 1331821 h 1386412"/>
              <a:gd name="connsiteX1" fmla="*/ 640080 w 6716683"/>
              <a:gd name="connsiteY1" fmla="*/ 1356759 h 1386412"/>
              <a:gd name="connsiteX2" fmla="*/ 1197032 w 6716683"/>
              <a:gd name="connsiteY2" fmla="*/ 168039 h 1386412"/>
              <a:gd name="connsiteX3" fmla="*/ 2967643 w 6716683"/>
              <a:gd name="connsiteY3" fmla="*/ 76600 h 1386412"/>
              <a:gd name="connsiteX4" fmla="*/ 3491346 w 6716683"/>
              <a:gd name="connsiteY4" fmla="*/ 816432 h 1386412"/>
              <a:gd name="connsiteX5" fmla="*/ 5453149 w 6716683"/>
              <a:gd name="connsiteY5" fmla="*/ 833057 h 1386412"/>
              <a:gd name="connsiteX6" fmla="*/ 5902035 w 6716683"/>
              <a:gd name="connsiteY6" fmla="*/ 192977 h 1386412"/>
              <a:gd name="connsiteX7" fmla="*/ 6716683 w 6716683"/>
              <a:gd name="connsiteY7" fmla="*/ 118162 h 1386412"/>
              <a:gd name="connsiteX0" fmla="*/ 0 w 6716683"/>
              <a:gd name="connsiteY0" fmla="*/ 1327932 h 1451895"/>
              <a:gd name="connsiteX1" fmla="*/ 640080 w 6716683"/>
              <a:gd name="connsiteY1" fmla="*/ 1352870 h 1451895"/>
              <a:gd name="connsiteX2" fmla="*/ 1280159 w 6716683"/>
              <a:gd name="connsiteY2" fmla="*/ 172463 h 1451895"/>
              <a:gd name="connsiteX3" fmla="*/ 2967643 w 6716683"/>
              <a:gd name="connsiteY3" fmla="*/ 72711 h 1451895"/>
              <a:gd name="connsiteX4" fmla="*/ 3491346 w 6716683"/>
              <a:gd name="connsiteY4" fmla="*/ 812543 h 1451895"/>
              <a:gd name="connsiteX5" fmla="*/ 5453149 w 6716683"/>
              <a:gd name="connsiteY5" fmla="*/ 829168 h 1451895"/>
              <a:gd name="connsiteX6" fmla="*/ 5902035 w 6716683"/>
              <a:gd name="connsiteY6" fmla="*/ 189088 h 1451895"/>
              <a:gd name="connsiteX7" fmla="*/ 6716683 w 6716683"/>
              <a:gd name="connsiteY7" fmla="*/ 114273 h 1451895"/>
              <a:gd name="connsiteX0" fmla="*/ 0 w 6716683"/>
              <a:gd name="connsiteY0" fmla="*/ 1321259 h 1375192"/>
              <a:gd name="connsiteX1" fmla="*/ 781397 w 6716683"/>
              <a:gd name="connsiteY1" fmla="*/ 1213193 h 1375192"/>
              <a:gd name="connsiteX2" fmla="*/ 1280159 w 6716683"/>
              <a:gd name="connsiteY2" fmla="*/ 165790 h 1375192"/>
              <a:gd name="connsiteX3" fmla="*/ 2967643 w 6716683"/>
              <a:gd name="connsiteY3" fmla="*/ 66038 h 1375192"/>
              <a:gd name="connsiteX4" fmla="*/ 3491346 w 6716683"/>
              <a:gd name="connsiteY4" fmla="*/ 805870 h 1375192"/>
              <a:gd name="connsiteX5" fmla="*/ 5453149 w 6716683"/>
              <a:gd name="connsiteY5" fmla="*/ 822495 h 1375192"/>
              <a:gd name="connsiteX6" fmla="*/ 5902035 w 6716683"/>
              <a:gd name="connsiteY6" fmla="*/ 182415 h 1375192"/>
              <a:gd name="connsiteX7" fmla="*/ 6716683 w 6716683"/>
              <a:gd name="connsiteY7" fmla="*/ 107600 h 1375192"/>
              <a:gd name="connsiteX0" fmla="*/ 0 w 6716683"/>
              <a:gd name="connsiteY0" fmla="*/ 1284339 h 1338272"/>
              <a:gd name="connsiteX1" fmla="*/ 781397 w 6716683"/>
              <a:gd name="connsiteY1" fmla="*/ 1176273 h 1338272"/>
              <a:gd name="connsiteX2" fmla="*/ 1280159 w 6716683"/>
              <a:gd name="connsiteY2" fmla="*/ 128870 h 1338272"/>
              <a:gd name="connsiteX3" fmla="*/ 2917767 w 6716683"/>
              <a:gd name="connsiteY3" fmla="*/ 87307 h 1338272"/>
              <a:gd name="connsiteX4" fmla="*/ 3491346 w 6716683"/>
              <a:gd name="connsiteY4" fmla="*/ 768950 h 1338272"/>
              <a:gd name="connsiteX5" fmla="*/ 5453149 w 6716683"/>
              <a:gd name="connsiteY5" fmla="*/ 785575 h 1338272"/>
              <a:gd name="connsiteX6" fmla="*/ 5902035 w 6716683"/>
              <a:gd name="connsiteY6" fmla="*/ 145495 h 1338272"/>
              <a:gd name="connsiteX7" fmla="*/ 6716683 w 6716683"/>
              <a:gd name="connsiteY7" fmla="*/ 70680 h 1338272"/>
              <a:gd name="connsiteX0" fmla="*/ 0 w 6716683"/>
              <a:gd name="connsiteY0" fmla="*/ 1284339 h 1338272"/>
              <a:gd name="connsiteX1" fmla="*/ 781397 w 6716683"/>
              <a:gd name="connsiteY1" fmla="*/ 1176273 h 1338272"/>
              <a:gd name="connsiteX2" fmla="*/ 1280159 w 6716683"/>
              <a:gd name="connsiteY2" fmla="*/ 128870 h 1338272"/>
              <a:gd name="connsiteX3" fmla="*/ 2917767 w 6716683"/>
              <a:gd name="connsiteY3" fmla="*/ 87307 h 1338272"/>
              <a:gd name="connsiteX4" fmla="*/ 3491346 w 6716683"/>
              <a:gd name="connsiteY4" fmla="*/ 768950 h 1338272"/>
              <a:gd name="connsiteX5" fmla="*/ 5486400 w 6716683"/>
              <a:gd name="connsiteY5" fmla="*/ 810513 h 1338272"/>
              <a:gd name="connsiteX6" fmla="*/ 5902035 w 6716683"/>
              <a:gd name="connsiteY6" fmla="*/ 145495 h 1338272"/>
              <a:gd name="connsiteX7" fmla="*/ 6716683 w 6716683"/>
              <a:gd name="connsiteY7" fmla="*/ 70680 h 1338272"/>
              <a:gd name="connsiteX0" fmla="*/ 0 w 6716683"/>
              <a:gd name="connsiteY0" fmla="*/ 1284339 h 1338272"/>
              <a:gd name="connsiteX1" fmla="*/ 781397 w 6716683"/>
              <a:gd name="connsiteY1" fmla="*/ 1176273 h 1338272"/>
              <a:gd name="connsiteX2" fmla="*/ 1280159 w 6716683"/>
              <a:gd name="connsiteY2" fmla="*/ 128870 h 1338272"/>
              <a:gd name="connsiteX3" fmla="*/ 2917767 w 6716683"/>
              <a:gd name="connsiteY3" fmla="*/ 87307 h 1338272"/>
              <a:gd name="connsiteX4" fmla="*/ 3491346 w 6716683"/>
              <a:gd name="connsiteY4" fmla="*/ 768950 h 1338272"/>
              <a:gd name="connsiteX5" fmla="*/ 5486400 w 6716683"/>
              <a:gd name="connsiteY5" fmla="*/ 810513 h 1338272"/>
              <a:gd name="connsiteX6" fmla="*/ 5860472 w 6716683"/>
              <a:gd name="connsiteY6" fmla="*/ 120557 h 1338272"/>
              <a:gd name="connsiteX7" fmla="*/ 6716683 w 6716683"/>
              <a:gd name="connsiteY7" fmla="*/ 70680 h 1338272"/>
              <a:gd name="connsiteX0" fmla="*/ 0 w 6716683"/>
              <a:gd name="connsiteY0" fmla="*/ 1284339 h 1338272"/>
              <a:gd name="connsiteX1" fmla="*/ 781397 w 6716683"/>
              <a:gd name="connsiteY1" fmla="*/ 1176273 h 1338272"/>
              <a:gd name="connsiteX2" fmla="*/ 1280159 w 6716683"/>
              <a:gd name="connsiteY2" fmla="*/ 128870 h 1338272"/>
              <a:gd name="connsiteX3" fmla="*/ 2917767 w 6716683"/>
              <a:gd name="connsiteY3" fmla="*/ 87307 h 1338272"/>
              <a:gd name="connsiteX4" fmla="*/ 3491346 w 6716683"/>
              <a:gd name="connsiteY4" fmla="*/ 768950 h 1338272"/>
              <a:gd name="connsiteX5" fmla="*/ 5486400 w 6716683"/>
              <a:gd name="connsiteY5" fmla="*/ 810513 h 1338272"/>
              <a:gd name="connsiteX6" fmla="*/ 5860472 w 6716683"/>
              <a:gd name="connsiteY6" fmla="*/ 153808 h 1338272"/>
              <a:gd name="connsiteX7" fmla="*/ 6716683 w 6716683"/>
              <a:gd name="connsiteY7" fmla="*/ 70680 h 1338272"/>
              <a:gd name="connsiteX0" fmla="*/ 0 w 6716683"/>
              <a:gd name="connsiteY0" fmla="*/ 1254700 h 1308633"/>
              <a:gd name="connsiteX1" fmla="*/ 781397 w 6716683"/>
              <a:gd name="connsiteY1" fmla="*/ 1146634 h 1308633"/>
              <a:gd name="connsiteX2" fmla="*/ 1280159 w 6716683"/>
              <a:gd name="connsiteY2" fmla="*/ 99231 h 1308633"/>
              <a:gd name="connsiteX3" fmla="*/ 2909454 w 6716683"/>
              <a:gd name="connsiteY3" fmla="*/ 115857 h 1308633"/>
              <a:gd name="connsiteX4" fmla="*/ 3491346 w 6716683"/>
              <a:gd name="connsiteY4" fmla="*/ 739311 h 1308633"/>
              <a:gd name="connsiteX5" fmla="*/ 5486400 w 6716683"/>
              <a:gd name="connsiteY5" fmla="*/ 780874 h 1308633"/>
              <a:gd name="connsiteX6" fmla="*/ 5860472 w 6716683"/>
              <a:gd name="connsiteY6" fmla="*/ 124169 h 1308633"/>
              <a:gd name="connsiteX7" fmla="*/ 6716683 w 6716683"/>
              <a:gd name="connsiteY7" fmla="*/ 41041 h 1308633"/>
              <a:gd name="connsiteX0" fmla="*/ 0 w 6716683"/>
              <a:gd name="connsiteY0" fmla="*/ 1229612 h 1280445"/>
              <a:gd name="connsiteX1" fmla="*/ 781397 w 6716683"/>
              <a:gd name="connsiteY1" fmla="*/ 1121546 h 1280445"/>
              <a:gd name="connsiteX2" fmla="*/ 1313410 w 6716683"/>
              <a:gd name="connsiteY2" fmla="*/ 140644 h 1280445"/>
              <a:gd name="connsiteX3" fmla="*/ 2909454 w 6716683"/>
              <a:gd name="connsiteY3" fmla="*/ 90769 h 1280445"/>
              <a:gd name="connsiteX4" fmla="*/ 3491346 w 6716683"/>
              <a:gd name="connsiteY4" fmla="*/ 714223 h 1280445"/>
              <a:gd name="connsiteX5" fmla="*/ 5486400 w 6716683"/>
              <a:gd name="connsiteY5" fmla="*/ 755786 h 1280445"/>
              <a:gd name="connsiteX6" fmla="*/ 5860472 w 6716683"/>
              <a:gd name="connsiteY6" fmla="*/ 99081 h 1280445"/>
              <a:gd name="connsiteX7" fmla="*/ 6716683 w 6716683"/>
              <a:gd name="connsiteY7" fmla="*/ 15953 h 1280445"/>
              <a:gd name="connsiteX0" fmla="*/ 0 w 6716683"/>
              <a:gd name="connsiteY0" fmla="*/ 1229612 h 1280445"/>
              <a:gd name="connsiteX1" fmla="*/ 781397 w 6716683"/>
              <a:gd name="connsiteY1" fmla="*/ 1121546 h 1280445"/>
              <a:gd name="connsiteX2" fmla="*/ 1313410 w 6716683"/>
              <a:gd name="connsiteY2" fmla="*/ 140644 h 1280445"/>
              <a:gd name="connsiteX3" fmla="*/ 2892828 w 6716683"/>
              <a:gd name="connsiteY3" fmla="*/ 115707 h 1280445"/>
              <a:gd name="connsiteX4" fmla="*/ 3491346 w 6716683"/>
              <a:gd name="connsiteY4" fmla="*/ 714223 h 1280445"/>
              <a:gd name="connsiteX5" fmla="*/ 5486400 w 6716683"/>
              <a:gd name="connsiteY5" fmla="*/ 755786 h 1280445"/>
              <a:gd name="connsiteX6" fmla="*/ 5860472 w 6716683"/>
              <a:gd name="connsiteY6" fmla="*/ 99081 h 1280445"/>
              <a:gd name="connsiteX7" fmla="*/ 6716683 w 6716683"/>
              <a:gd name="connsiteY7" fmla="*/ 15953 h 128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6683" h="1280445">
                <a:moveTo>
                  <a:pt x="0" y="1229612"/>
                </a:moveTo>
                <a:cubicBezTo>
                  <a:pt x="261851" y="1314124"/>
                  <a:pt x="562495" y="1303041"/>
                  <a:pt x="781397" y="1121546"/>
                </a:cubicBezTo>
                <a:cubicBezTo>
                  <a:pt x="1000299" y="940051"/>
                  <a:pt x="961505" y="308284"/>
                  <a:pt x="1313410" y="140644"/>
                </a:cubicBezTo>
                <a:cubicBezTo>
                  <a:pt x="1665315" y="-26996"/>
                  <a:pt x="2529839" y="20111"/>
                  <a:pt x="2892828" y="115707"/>
                </a:cubicBezTo>
                <a:cubicBezTo>
                  <a:pt x="3255817" y="211303"/>
                  <a:pt x="3059084" y="607543"/>
                  <a:pt x="3491346" y="714223"/>
                </a:cubicBezTo>
                <a:cubicBezTo>
                  <a:pt x="3923608" y="820903"/>
                  <a:pt x="5091546" y="858310"/>
                  <a:pt x="5486400" y="755786"/>
                </a:cubicBezTo>
                <a:cubicBezTo>
                  <a:pt x="5881254" y="653262"/>
                  <a:pt x="5655425" y="222387"/>
                  <a:pt x="5860472" y="99081"/>
                </a:cubicBezTo>
                <a:cubicBezTo>
                  <a:pt x="6065519" y="-24224"/>
                  <a:pt x="6382788" y="-6215"/>
                  <a:pt x="6716683" y="15953"/>
                </a:cubicBezTo>
              </a:path>
            </a:pathLst>
          </a:custGeom>
          <a:ln>
            <a:headEnd/>
            <a:tailEnd type="arrow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5588922" y="2571538"/>
            <a:ext cx="2209800" cy="1146175"/>
            <a:chOff x="5588922" y="2571538"/>
            <a:chExt cx="2209800" cy="1146175"/>
          </a:xfrm>
        </p:grpSpPr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5588922" y="3017625"/>
              <a:ext cx="304800" cy="25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cxnSp>
          <p:nvCxnSpPr>
            <p:cNvPr id="170" name="AutoShape 140"/>
            <p:cNvCxnSpPr>
              <a:cxnSpLocks noChangeShapeType="1"/>
              <a:stCxn id="169" idx="3"/>
              <a:endCxn id="174" idx="1"/>
            </p:cNvCxnSpPr>
            <p:nvPr/>
          </p:nvCxnSpPr>
          <p:spPr bwMode="auto">
            <a:xfrm flipV="1">
              <a:off x="5893722" y="2789413"/>
              <a:ext cx="304800" cy="355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1" name="AutoShape 141"/>
            <p:cNvCxnSpPr>
              <a:cxnSpLocks noChangeShapeType="1"/>
              <a:stCxn id="169" idx="3"/>
              <a:endCxn id="173" idx="1"/>
            </p:cNvCxnSpPr>
            <p:nvPr/>
          </p:nvCxnSpPr>
          <p:spPr bwMode="auto">
            <a:xfrm>
              <a:off x="5893722" y="3144625"/>
              <a:ext cx="304800" cy="406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72" name="Group 171"/>
            <p:cNvGrpSpPr/>
            <p:nvPr/>
          </p:nvGrpSpPr>
          <p:grpSpPr>
            <a:xfrm>
              <a:off x="6198522" y="2571538"/>
              <a:ext cx="1600200" cy="1146175"/>
              <a:chOff x="6248400" y="2588164"/>
              <a:chExt cx="1600200" cy="1146175"/>
            </a:xfrm>
          </p:grpSpPr>
          <p:sp>
            <p:nvSpPr>
              <p:cNvPr id="173" name="Text Box 83"/>
              <p:cNvSpPr txBox="1">
                <a:spLocks noChangeArrowheads="1"/>
              </p:cNvSpPr>
              <p:nvPr/>
            </p:nvSpPr>
            <p:spPr bwMode="auto">
              <a:xfrm>
                <a:off x="6248400" y="3429539"/>
                <a:ext cx="6367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dirty="0" smtClean="0">
                    <a:latin typeface="+mj-lt"/>
                  </a:rPr>
                  <a:t>C1.2.2</a:t>
                </a:r>
                <a:endParaRPr lang="en-US" altLang="en-US" sz="1200" dirty="0">
                  <a:latin typeface="+mj-lt"/>
                </a:endParaRPr>
              </a:p>
            </p:txBody>
          </p:sp>
          <p:sp>
            <p:nvSpPr>
              <p:cNvPr id="174" name="Text Box 85"/>
              <p:cNvSpPr txBox="1">
                <a:spLocks noChangeArrowheads="1"/>
              </p:cNvSpPr>
              <p:nvPr/>
            </p:nvSpPr>
            <p:spPr bwMode="auto">
              <a:xfrm>
                <a:off x="6248400" y="2667539"/>
                <a:ext cx="6367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dirty="0" smtClean="0">
                    <a:latin typeface="+mj-lt"/>
                  </a:rPr>
                  <a:t>C1.2.1</a:t>
                </a:r>
                <a:endParaRPr lang="en-US" altLang="en-US" sz="1200" dirty="0">
                  <a:latin typeface="+mj-lt"/>
                </a:endParaRPr>
              </a:p>
            </p:txBody>
          </p:sp>
          <p:sp>
            <p:nvSpPr>
              <p:cNvPr id="175" name="Oval 174"/>
              <p:cNvSpPr>
                <a:spLocks noChangeArrowheads="1"/>
              </p:cNvSpPr>
              <p:nvPr/>
            </p:nvSpPr>
            <p:spPr bwMode="auto">
              <a:xfrm>
                <a:off x="7162800" y="2697928"/>
                <a:ext cx="219456" cy="21952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  <p:grpSp>
            <p:nvGrpSpPr>
              <p:cNvPr id="176" name="Group 175"/>
              <p:cNvGrpSpPr>
                <a:grpSpLocks/>
              </p:cNvGrpSpPr>
              <p:nvPr/>
            </p:nvGrpSpPr>
            <p:grpSpPr bwMode="auto">
              <a:xfrm>
                <a:off x="7272528" y="2588164"/>
                <a:ext cx="347472" cy="384175"/>
                <a:chOff x="1376" y="1920"/>
                <a:chExt cx="304" cy="336"/>
              </a:xfrm>
            </p:grpSpPr>
            <p:sp>
              <p:nvSpPr>
                <p:cNvPr id="18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488" y="1920"/>
                  <a:ext cx="192" cy="192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87" name="Line 91"/>
                <p:cNvSpPr>
                  <a:spLocks noChangeShapeType="1"/>
                </p:cNvSpPr>
                <p:nvPr/>
              </p:nvSpPr>
              <p:spPr bwMode="auto">
                <a:xfrm>
                  <a:off x="1488" y="2112"/>
                  <a:ext cx="192" cy="14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88" name="AutoShape 92"/>
                <p:cNvSpPr>
                  <a:spLocks noChangeArrowheads="1"/>
                </p:cNvSpPr>
                <p:nvPr/>
              </p:nvSpPr>
              <p:spPr bwMode="auto">
                <a:xfrm rot="5400000">
                  <a:off x="1376" y="1980"/>
                  <a:ext cx="240" cy="240"/>
                </a:xfrm>
                <a:custGeom>
                  <a:avLst/>
                  <a:gdLst>
                    <a:gd name="T0" fmla="*/ 120 w 21600"/>
                    <a:gd name="T1" fmla="*/ 0 h 21600"/>
                    <a:gd name="T2" fmla="*/ 41 w 21600"/>
                    <a:gd name="T3" fmla="*/ 32 h 21600"/>
                    <a:gd name="T4" fmla="*/ 120 w 21600"/>
                    <a:gd name="T5" fmla="*/ 3 h 21600"/>
                    <a:gd name="T6" fmla="*/ 199 w 21600"/>
                    <a:gd name="T7" fmla="*/ 3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0 w 21600"/>
                    <a:gd name="T13" fmla="*/ 0 h 21600"/>
                    <a:gd name="T14" fmla="*/ 19530 w 21600"/>
                    <a:gd name="T15" fmla="*/ 45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80" y="2970"/>
                      </a:moveTo>
                      <a:cubicBezTo>
                        <a:pt x="5709" y="1240"/>
                        <a:pt x="8209" y="283"/>
                        <a:pt x="10800" y="284"/>
                      </a:cubicBezTo>
                      <a:cubicBezTo>
                        <a:pt x="13390" y="284"/>
                        <a:pt x="15890" y="1240"/>
                        <a:pt x="17819" y="2970"/>
                      </a:cubicBezTo>
                      <a:lnTo>
                        <a:pt x="18009" y="2758"/>
                      </a:lnTo>
                      <a:cubicBezTo>
                        <a:pt x="16028" y="982"/>
                        <a:pt x="13460" y="-1"/>
                        <a:pt x="10799" y="0"/>
                      </a:cubicBezTo>
                      <a:cubicBezTo>
                        <a:pt x="8139" y="0"/>
                        <a:pt x="5571" y="982"/>
                        <a:pt x="3590" y="275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sp>
            <p:nvSpPr>
              <p:cNvPr id="177" name="Oval 176"/>
              <p:cNvSpPr>
                <a:spLocks noChangeArrowheads="1"/>
              </p:cNvSpPr>
              <p:nvPr/>
            </p:nvSpPr>
            <p:spPr bwMode="auto">
              <a:xfrm>
                <a:off x="7162800" y="3459928"/>
                <a:ext cx="219456" cy="21952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  <p:grpSp>
            <p:nvGrpSpPr>
              <p:cNvPr id="178" name="Group 177"/>
              <p:cNvGrpSpPr>
                <a:grpSpLocks/>
              </p:cNvGrpSpPr>
              <p:nvPr/>
            </p:nvGrpSpPr>
            <p:grpSpPr bwMode="auto">
              <a:xfrm>
                <a:off x="7272528" y="3350164"/>
                <a:ext cx="347472" cy="384175"/>
                <a:chOff x="1376" y="1920"/>
                <a:chExt cx="304" cy="336"/>
              </a:xfrm>
            </p:grpSpPr>
            <p:sp>
              <p:nvSpPr>
                <p:cNvPr id="18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488" y="1920"/>
                  <a:ext cx="192" cy="192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84" name="Line 97"/>
                <p:cNvSpPr>
                  <a:spLocks noChangeShapeType="1"/>
                </p:cNvSpPr>
                <p:nvPr/>
              </p:nvSpPr>
              <p:spPr bwMode="auto">
                <a:xfrm>
                  <a:off x="1488" y="2112"/>
                  <a:ext cx="192" cy="14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85" name="AutoShape 98"/>
                <p:cNvSpPr>
                  <a:spLocks noChangeArrowheads="1"/>
                </p:cNvSpPr>
                <p:nvPr/>
              </p:nvSpPr>
              <p:spPr bwMode="auto">
                <a:xfrm rot="5400000">
                  <a:off x="1376" y="1980"/>
                  <a:ext cx="240" cy="240"/>
                </a:xfrm>
                <a:custGeom>
                  <a:avLst/>
                  <a:gdLst>
                    <a:gd name="T0" fmla="*/ 120 w 21600"/>
                    <a:gd name="T1" fmla="*/ 0 h 21600"/>
                    <a:gd name="T2" fmla="*/ 41 w 21600"/>
                    <a:gd name="T3" fmla="*/ 32 h 21600"/>
                    <a:gd name="T4" fmla="*/ 120 w 21600"/>
                    <a:gd name="T5" fmla="*/ 3 h 21600"/>
                    <a:gd name="T6" fmla="*/ 199 w 21600"/>
                    <a:gd name="T7" fmla="*/ 3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0 w 21600"/>
                    <a:gd name="T13" fmla="*/ 0 h 21600"/>
                    <a:gd name="T14" fmla="*/ 19530 w 21600"/>
                    <a:gd name="T15" fmla="*/ 45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80" y="2970"/>
                      </a:moveTo>
                      <a:cubicBezTo>
                        <a:pt x="5709" y="1240"/>
                        <a:pt x="8209" y="283"/>
                        <a:pt x="10800" y="284"/>
                      </a:cubicBezTo>
                      <a:cubicBezTo>
                        <a:pt x="13390" y="284"/>
                        <a:pt x="15890" y="1240"/>
                        <a:pt x="17819" y="2970"/>
                      </a:cubicBezTo>
                      <a:lnTo>
                        <a:pt x="18009" y="2758"/>
                      </a:lnTo>
                      <a:cubicBezTo>
                        <a:pt x="16028" y="982"/>
                        <a:pt x="13460" y="-1"/>
                        <a:pt x="10799" y="0"/>
                      </a:cubicBezTo>
                      <a:cubicBezTo>
                        <a:pt x="8139" y="0"/>
                        <a:pt x="5571" y="982"/>
                        <a:pt x="3590" y="275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cxnSp>
            <p:nvCxnSpPr>
              <p:cNvPr id="179" name="AutoShape 142"/>
              <p:cNvCxnSpPr>
                <a:cxnSpLocks noChangeShapeType="1"/>
                <a:stCxn id="174" idx="3"/>
                <a:endCxn id="175" idx="2"/>
              </p:cNvCxnSpPr>
              <p:nvPr/>
            </p:nvCxnSpPr>
            <p:spPr bwMode="auto">
              <a:xfrm>
                <a:off x="6885113" y="2806039"/>
                <a:ext cx="277687" cy="16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0" name="AutoShape 143"/>
              <p:cNvCxnSpPr>
                <a:cxnSpLocks noChangeShapeType="1"/>
                <a:stCxn id="173" idx="3"/>
                <a:endCxn id="177" idx="2"/>
              </p:cNvCxnSpPr>
              <p:nvPr/>
            </p:nvCxnSpPr>
            <p:spPr bwMode="auto">
              <a:xfrm>
                <a:off x="6885113" y="3568039"/>
                <a:ext cx="277687" cy="16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1" name="AutoShape 176"/>
              <p:cNvCxnSpPr>
                <a:cxnSpLocks noChangeShapeType="1"/>
                <a:stCxn id="188" idx="2"/>
              </p:cNvCxnSpPr>
              <p:nvPr/>
            </p:nvCxnSpPr>
            <p:spPr bwMode="auto">
              <a:xfrm flipV="1">
                <a:off x="7545388" y="2789777"/>
                <a:ext cx="303212" cy="47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2" name="AutoShape 177"/>
              <p:cNvCxnSpPr>
                <a:cxnSpLocks noChangeShapeType="1"/>
                <a:stCxn id="185" idx="0"/>
              </p:cNvCxnSpPr>
              <p:nvPr/>
            </p:nvCxnSpPr>
            <p:spPr bwMode="auto">
              <a:xfrm>
                <a:off x="7550150" y="3556539"/>
                <a:ext cx="298450" cy="31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189" name="Freeform 188"/>
          <p:cNvSpPr/>
          <p:nvPr/>
        </p:nvSpPr>
        <p:spPr bwMode="auto">
          <a:xfrm>
            <a:off x="1427696" y="2576943"/>
            <a:ext cx="5995706" cy="2514741"/>
          </a:xfrm>
          <a:custGeom>
            <a:avLst/>
            <a:gdLst>
              <a:gd name="connsiteX0" fmla="*/ 5847450 w 6179960"/>
              <a:gd name="connsiteY0" fmla="*/ 0 h 2653819"/>
              <a:gd name="connsiteX1" fmla="*/ 5847450 w 6179960"/>
              <a:gd name="connsiteY1" fmla="*/ 365760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39384 w 6179960"/>
              <a:gd name="connsiteY1" fmla="*/ 357448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39384 w 6179960"/>
              <a:gd name="connsiteY1" fmla="*/ 357448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39384 w 6179960"/>
              <a:gd name="connsiteY1" fmla="*/ 357448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39384 w 6179960"/>
              <a:gd name="connsiteY1" fmla="*/ 357448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82680 w 6179960"/>
              <a:gd name="connsiteY2" fmla="*/ 349135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49429 w 6179960"/>
              <a:gd name="connsiteY2" fmla="*/ 374073 h 2653819"/>
              <a:gd name="connsiteX3" fmla="*/ 4750170 w 6179960"/>
              <a:gd name="connsiteY3" fmla="*/ 914400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49429 w 6179960"/>
              <a:gd name="connsiteY2" fmla="*/ 374073 h 2653819"/>
              <a:gd name="connsiteX3" fmla="*/ 4617166 w 6179960"/>
              <a:gd name="connsiteY3" fmla="*/ 931025 h 2653819"/>
              <a:gd name="connsiteX4" fmla="*/ 2497421 w 6179960"/>
              <a:gd name="connsiteY4" fmla="*/ 831273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49429 w 6179960"/>
              <a:gd name="connsiteY2" fmla="*/ 374073 h 2653819"/>
              <a:gd name="connsiteX3" fmla="*/ 4617166 w 6179960"/>
              <a:gd name="connsiteY3" fmla="*/ 931025 h 2653819"/>
              <a:gd name="connsiteX4" fmla="*/ 2464170 w 6179960"/>
              <a:gd name="connsiteY4" fmla="*/ 839585 h 2653819"/>
              <a:gd name="connsiteX5" fmla="*/ 2048534 w 6179960"/>
              <a:gd name="connsiteY5" fmla="*/ 374073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450 w 6179960"/>
              <a:gd name="connsiteY0" fmla="*/ 0 h 2653819"/>
              <a:gd name="connsiteX1" fmla="*/ 5714446 w 6179960"/>
              <a:gd name="connsiteY1" fmla="*/ 399012 h 2653819"/>
              <a:gd name="connsiteX2" fmla="*/ 5049429 w 6179960"/>
              <a:gd name="connsiteY2" fmla="*/ 374073 h 2653819"/>
              <a:gd name="connsiteX3" fmla="*/ 4617166 w 6179960"/>
              <a:gd name="connsiteY3" fmla="*/ 931025 h 2653819"/>
              <a:gd name="connsiteX4" fmla="*/ 2464170 w 6179960"/>
              <a:gd name="connsiteY4" fmla="*/ 839585 h 2653819"/>
              <a:gd name="connsiteX5" fmla="*/ 1940469 w 6179960"/>
              <a:gd name="connsiteY5" fmla="*/ 266008 h 2653819"/>
              <a:gd name="connsiteX6" fmla="*/ 518992 w 6179960"/>
              <a:gd name="connsiteY6" fmla="*/ 224444 h 2653819"/>
              <a:gd name="connsiteX7" fmla="*/ 3603 w 6179960"/>
              <a:gd name="connsiteY7" fmla="*/ 1363288 h 2653819"/>
              <a:gd name="connsiteX8" fmla="*/ 361050 w 6179960"/>
              <a:gd name="connsiteY8" fmla="*/ 2543695 h 2653819"/>
              <a:gd name="connsiteX9" fmla="*/ 1599647 w 6179960"/>
              <a:gd name="connsiteY9" fmla="*/ 2601884 h 2653819"/>
              <a:gd name="connsiteX10" fmla="*/ 4442600 w 6179960"/>
              <a:gd name="connsiteY10" fmla="*/ 2535382 h 2653819"/>
              <a:gd name="connsiteX11" fmla="*/ 4758483 w 6179960"/>
              <a:gd name="connsiteY11" fmla="*/ 2194560 h 2653819"/>
              <a:gd name="connsiteX12" fmla="*/ 6179960 w 6179960"/>
              <a:gd name="connsiteY12" fmla="*/ 2169622 h 2653819"/>
              <a:gd name="connsiteX0" fmla="*/ 5847142 w 6179652"/>
              <a:gd name="connsiteY0" fmla="*/ 0 h 2653819"/>
              <a:gd name="connsiteX1" fmla="*/ 5714138 w 6179652"/>
              <a:gd name="connsiteY1" fmla="*/ 399012 h 2653819"/>
              <a:gd name="connsiteX2" fmla="*/ 5049121 w 6179652"/>
              <a:gd name="connsiteY2" fmla="*/ 374073 h 2653819"/>
              <a:gd name="connsiteX3" fmla="*/ 4616858 w 6179652"/>
              <a:gd name="connsiteY3" fmla="*/ 931025 h 2653819"/>
              <a:gd name="connsiteX4" fmla="*/ 2463862 w 6179652"/>
              <a:gd name="connsiteY4" fmla="*/ 839585 h 2653819"/>
              <a:gd name="connsiteX5" fmla="*/ 1940161 w 6179652"/>
              <a:gd name="connsiteY5" fmla="*/ 266008 h 2653819"/>
              <a:gd name="connsiteX6" fmla="*/ 510371 w 6179652"/>
              <a:gd name="connsiteY6" fmla="*/ 266008 h 2653819"/>
              <a:gd name="connsiteX7" fmla="*/ 3295 w 6179652"/>
              <a:gd name="connsiteY7" fmla="*/ 1363288 h 2653819"/>
              <a:gd name="connsiteX8" fmla="*/ 360742 w 6179652"/>
              <a:gd name="connsiteY8" fmla="*/ 2543695 h 2653819"/>
              <a:gd name="connsiteX9" fmla="*/ 1599339 w 6179652"/>
              <a:gd name="connsiteY9" fmla="*/ 2601884 h 2653819"/>
              <a:gd name="connsiteX10" fmla="*/ 4442292 w 6179652"/>
              <a:gd name="connsiteY10" fmla="*/ 2535382 h 2653819"/>
              <a:gd name="connsiteX11" fmla="*/ 4758175 w 6179652"/>
              <a:gd name="connsiteY11" fmla="*/ 2194560 h 2653819"/>
              <a:gd name="connsiteX12" fmla="*/ 6179652 w 6179652"/>
              <a:gd name="connsiteY12" fmla="*/ 2169622 h 2653819"/>
              <a:gd name="connsiteX0" fmla="*/ 5814628 w 6147138"/>
              <a:gd name="connsiteY0" fmla="*/ 0 h 2653819"/>
              <a:gd name="connsiteX1" fmla="*/ 5681624 w 6147138"/>
              <a:gd name="connsiteY1" fmla="*/ 399012 h 2653819"/>
              <a:gd name="connsiteX2" fmla="*/ 5016607 w 6147138"/>
              <a:gd name="connsiteY2" fmla="*/ 374073 h 2653819"/>
              <a:gd name="connsiteX3" fmla="*/ 4584344 w 6147138"/>
              <a:gd name="connsiteY3" fmla="*/ 931025 h 2653819"/>
              <a:gd name="connsiteX4" fmla="*/ 2431348 w 6147138"/>
              <a:gd name="connsiteY4" fmla="*/ 839585 h 2653819"/>
              <a:gd name="connsiteX5" fmla="*/ 1907647 w 6147138"/>
              <a:gd name="connsiteY5" fmla="*/ 266008 h 2653819"/>
              <a:gd name="connsiteX6" fmla="*/ 477857 w 6147138"/>
              <a:gd name="connsiteY6" fmla="*/ 266008 h 2653819"/>
              <a:gd name="connsiteX7" fmla="*/ 4032 w 6147138"/>
              <a:gd name="connsiteY7" fmla="*/ 1363288 h 2653819"/>
              <a:gd name="connsiteX8" fmla="*/ 328228 w 6147138"/>
              <a:gd name="connsiteY8" fmla="*/ 2543695 h 2653819"/>
              <a:gd name="connsiteX9" fmla="*/ 1566825 w 6147138"/>
              <a:gd name="connsiteY9" fmla="*/ 2601884 h 2653819"/>
              <a:gd name="connsiteX10" fmla="*/ 4409778 w 6147138"/>
              <a:gd name="connsiteY10" fmla="*/ 2535382 h 2653819"/>
              <a:gd name="connsiteX11" fmla="*/ 4725661 w 6147138"/>
              <a:gd name="connsiteY11" fmla="*/ 2194560 h 2653819"/>
              <a:gd name="connsiteX12" fmla="*/ 6147138 w 6147138"/>
              <a:gd name="connsiteY12" fmla="*/ 2169622 h 2653819"/>
              <a:gd name="connsiteX0" fmla="*/ 5813073 w 6145583"/>
              <a:gd name="connsiteY0" fmla="*/ 0 h 2622669"/>
              <a:gd name="connsiteX1" fmla="*/ 5680069 w 6145583"/>
              <a:gd name="connsiteY1" fmla="*/ 399012 h 2622669"/>
              <a:gd name="connsiteX2" fmla="*/ 5015052 w 6145583"/>
              <a:gd name="connsiteY2" fmla="*/ 374073 h 2622669"/>
              <a:gd name="connsiteX3" fmla="*/ 4582789 w 6145583"/>
              <a:gd name="connsiteY3" fmla="*/ 931025 h 2622669"/>
              <a:gd name="connsiteX4" fmla="*/ 2429793 w 6145583"/>
              <a:gd name="connsiteY4" fmla="*/ 839585 h 2622669"/>
              <a:gd name="connsiteX5" fmla="*/ 1906092 w 6145583"/>
              <a:gd name="connsiteY5" fmla="*/ 266008 h 2622669"/>
              <a:gd name="connsiteX6" fmla="*/ 476302 w 6145583"/>
              <a:gd name="connsiteY6" fmla="*/ 266008 h 2622669"/>
              <a:gd name="connsiteX7" fmla="*/ 2477 w 6145583"/>
              <a:gd name="connsiteY7" fmla="*/ 1363288 h 2622669"/>
              <a:gd name="connsiteX8" fmla="*/ 351611 w 6145583"/>
              <a:gd name="connsiteY8" fmla="*/ 2493818 h 2622669"/>
              <a:gd name="connsiteX9" fmla="*/ 1565270 w 6145583"/>
              <a:gd name="connsiteY9" fmla="*/ 2601884 h 2622669"/>
              <a:gd name="connsiteX10" fmla="*/ 4408223 w 6145583"/>
              <a:gd name="connsiteY10" fmla="*/ 2535382 h 2622669"/>
              <a:gd name="connsiteX11" fmla="*/ 4724106 w 6145583"/>
              <a:gd name="connsiteY11" fmla="*/ 2194560 h 2622669"/>
              <a:gd name="connsiteX12" fmla="*/ 6145583 w 6145583"/>
              <a:gd name="connsiteY12" fmla="*/ 2169622 h 2622669"/>
              <a:gd name="connsiteX0" fmla="*/ 5813073 w 6145583"/>
              <a:gd name="connsiteY0" fmla="*/ 0 h 2622669"/>
              <a:gd name="connsiteX1" fmla="*/ 5680069 w 6145583"/>
              <a:gd name="connsiteY1" fmla="*/ 399012 h 2622669"/>
              <a:gd name="connsiteX2" fmla="*/ 5015052 w 6145583"/>
              <a:gd name="connsiteY2" fmla="*/ 374073 h 2622669"/>
              <a:gd name="connsiteX3" fmla="*/ 4582789 w 6145583"/>
              <a:gd name="connsiteY3" fmla="*/ 931025 h 2622669"/>
              <a:gd name="connsiteX4" fmla="*/ 2429793 w 6145583"/>
              <a:gd name="connsiteY4" fmla="*/ 839585 h 2622669"/>
              <a:gd name="connsiteX5" fmla="*/ 1906092 w 6145583"/>
              <a:gd name="connsiteY5" fmla="*/ 266008 h 2622669"/>
              <a:gd name="connsiteX6" fmla="*/ 476302 w 6145583"/>
              <a:gd name="connsiteY6" fmla="*/ 266008 h 2622669"/>
              <a:gd name="connsiteX7" fmla="*/ 2477 w 6145583"/>
              <a:gd name="connsiteY7" fmla="*/ 1363288 h 2622669"/>
              <a:gd name="connsiteX8" fmla="*/ 351611 w 6145583"/>
              <a:gd name="connsiteY8" fmla="*/ 2493818 h 2622669"/>
              <a:gd name="connsiteX9" fmla="*/ 1565270 w 6145583"/>
              <a:gd name="connsiteY9" fmla="*/ 2601884 h 2622669"/>
              <a:gd name="connsiteX10" fmla="*/ 4408223 w 6145583"/>
              <a:gd name="connsiteY10" fmla="*/ 2535382 h 2622669"/>
              <a:gd name="connsiteX11" fmla="*/ 4724106 w 6145583"/>
              <a:gd name="connsiteY11" fmla="*/ 2194560 h 2622669"/>
              <a:gd name="connsiteX12" fmla="*/ 6145583 w 6145583"/>
              <a:gd name="connsiteY12" fmla="*/ 2169622 h 2622669"/>
              <a:gd name="connsiteX0" fmla="*/ 5813073 w 6145583"/>
              <a:gd name="connsiteY0" fmla="*/ 0 h 2622669"/>
              <a:gd name="connsiteX1" fmla="*/ 5680069 w 6145583"/>
              <a:gd name="connsiteY1" fmla="*/ 399012 h 2622669"/>
              <a:gd name="connsiteX2" fmla="*/ 5015052 w 6145583"/>
              <a:gd name="connsiteY2" fmla="*/ 374073 h 2622669"/>
              <a:gd name="connsiteX3" fmla="*/ 4582789 w 6145583"/>
              <a:gd name="connsiteY3" fmla="*/ 931025 h 2622669"/>
              <a:gd name="connsiteX4" fmla="*/ 2429793 w 6145583"/>
              <a:gd name="connsiteY4" fmla="*/ 839585 h 2622669"/>
              <a:gd name="connsiteX5" fmla="*/ 1906092 w 6145583"/>
              <a:gd name="connsiteY5" fmla="*/ 266008 h 2622669"/>
              <a:gd name="connsiteX6" fmla="*/ 476302 w 6145583"/>
              <a:gd name="connsiteY6" fmla="*/ 266008 h 2622669"/>
              <a:gd name="connsiteX7" fmla="*/ 2477 w 6145583"/>
              <a:gd name="connsiteY7" fmla="*/ 1363288 h 2622669"/>
              <a:gd name="connsiteX8" fmla="*/ 351611 w 6145583"/>
              <a:gd name="connsiteY8" fmla="*/ 2493818 h 2622669"/>
              <a:gd name="connsiteX9" fmla="*/ 1565270 w 6145583"/>
              <a:gd name="connsiteY9" fmla="*/ 2601884 h 2622669"/>
              <a:gd name="connsiteX10" fmla="*/ 4408223 w 6145583"/>
              <a:gd name="connsiteY10" fmla="*/ 2535382 h 2622669"/>
              <a:gd name="connsiteX11" fmla="*/ 4890361 w 6145583"/>
              <a:gd name="connsiteY11" fmla="*/ 2152996 h 2622669"/>
              <a:gd name="connsiteX12" fmla="*/ 6145583 w 6145583"/>
              <a:gd name="connsiteY12" fmla="*/ 2169622 h 2622669"/>
              <a:gd name="connsiteX0" fmla="*/ 5813073 w 6145583"/>
              <a:gd name="connsiteY0" fmla="*/ 0 h 2622669"/>
              <a:gd name="connsiteX1" fmla="*/ 5680069 w 6145583"/>
              <a:gd name="connsiteY1" fmla="*/ 399012 h 2622669"/>
              <a:gd name="connsiteX2" fmla="*/ 5015052 w 6145583"/>
              <a:gd name="connsiteY2" fmla="*/ 374073 h 2622669"/>
              <a:gd name="connsiteX3" fmla="*/ 4582789 w 6145583"/>
              <a:gd name="connsiteY3" fmla="*/ 931025 h 2622669"/>
              <a:gd name="connsiteX4" fmla="*/ 2429793 w 6145583"/>
              <a:gd name="connsiteY4" fmla="*/ 839585 h 2622669"/>
              <a:gd name="connsiteX5" fmla="*/ 1906092 w 6145583"/>
              <a:gd name="connsiteY5" fmla="*/ 266008 h 2622669"/>
              <a:gd name="connsiteX6" fmla="*/ 476302 w 6145583"/>
              <a:gd name="connsiteY6" fmla="*/ 266008 h 2622669"/>
              <a:gd name="connsiteX7" fmla="*/ 2477 w 6145583"/>
              <a:gd name="connsiteY7" fmla="*/ 1363288 h 2622669"/>
              <a:gd name="connsiteX8" fmla="*/ 351611 w 6145583"/>
              <a:gd name="connsiteY8" fmla="*/ 2493818 h 2622669"/>
              <a:gd name="connsiteX9" fmla="*/ 1565270 w 6145583"/>
              <a:gd name="connsiteY9" fmla="*/ 2601884 h 2622669"/>
              <a:gd name="connsiteX10" fmla="*/ 4408223 w 6145583"/>
              <a:gd name="connsiteY10" fmla="*/ 2535382 h 2622669"/>
              <a:gd name="connsiteX11" fmla="*/ 4890361 w 6145583"/>
              <a:gd name="connsiteY11" fmla="*/ 2152996 h 2622669"/>
              <a:gd name="connsiteX12" fmla="*/ 6145583 w 6145583"/>
              <a:gd name="connsiteY12" fmla="*/ 2169622 h 2622669"/>
              <a:gd name="connsiteX0" fmla="*/ 5813073 w 6145583"/>
              <a:gd name="connsiteY0" fmla="*/ 0 h 2624246"/>
              <a:gd name="connsiteX1" fmla="*/ 5680069 w 6145583"/>
              <a:gd name="connsiteY1" fmla="*/ 399012 h 2624246"/>
              <a:gd name="connsiteX2" fmla="*/ 5015052 w 6145583"/>
              <a:gd name="connsiteY2" fmla="*/ 374073 h 2624246"/>
              <a:gd name="connsiteX3" fmla="*/ 4582789 w 6145583"/>
              <a:gd name="connsiteY3" fmla="*/ 931025 h 2624246"/>
              <a:gd name="connsiteX4" fmla="*/ 2429793 w 6145583"/>
              <a:gd name="connsiteY4" fmla="*/ 839585 h 2624246"/>
              <a:gd name="connsiteX5" fmla="*/ 1906092 w 6145583"/>
              <a:gd name="connsiteY5" fmla="*/ 266008 h 2624246"/>
              <a:gd name="connsiteX6" fmla="*/ 476302 w 6145583"/>
              <a:gd name="connsiteY6" fmla="*/ 266008 h 2624246"/>
              <a:gd name="connsiteX7" fmla="*/ 2477 w 6145583"/>
              <a:gd name="connsiteY7" fmla="*/ 1363288 h 2624246"/>
              <a:gd name="connsiteX8" fmla="*/ 351611 w 6145583"/>
              <a:gd name="connsiteY8" fmla="*/ 2493818 h 2624246"/>
              <a:gd name="connsiteX9" fmla="*/ 1565270 w 6145583"/>
              <a:gd name="connsiteY9" fmla="*/ 2601884 h 2624246"/>
              <a:gd name="connsiteX10" fmla="*/ 4399910 w 6145583"/>
              <a:gd name="connsiteY10" fmla="*/ 2510444 h 2624246"/>
              <a:gd name="connsiteX11" fmla="*/ 4890361 w 6145583"/>
              <a:gd name="connsiteY11" fmla="*/ 2152996 h 2624246"/>
              <a:gd name="connsiteX12" fmla="*/ 6145583 w 6145583"/>
              <a:gd name="connsiteY12" fmla="*/ 2169622 h 2624246"/>
              <a:gd name="connsiteX0" fmla="*/ 5813049 w 6145559"/>
              <a:gd name="connsiteY0" fmla="*/ 0 h 2588847"/>
              <a:gd name="connsiteX1" fmla="*/ 5680045 w 6145559"/>
              <a:gd name="connsiteY1" fmla="*/ 399012 h 2588847"/>
              <a:gd name="connsiteX2" fmla="*/ 5015028 w 6145559"/>
              <a:gd name="connsiteY2" fmla="*/ 374073 h 2588847"/>
              <a:gd name="connsiteX3" fmla="*/ 4582765 w 6145559"/>
              <a:gd name="connsiteY3" fmla="*/ 931025 h 2588847"/>
              <a:gd name="connsiteX4" fmla="*/ 2429769 w 6145559"/>
              <a:gd name="connsiteY4" fmla="*/ 839585 h 2588847"/>
              <a:gd name="connsiteX5" fmla="*/ 1906068 w 6145559"/>
              <a:gd name="connsiteY5" fmla="*/ 266008 h 2588847"/>
              <a:gd name="connsiteX6" fmla="*/ 476278 w 6145559"/>
              <a:gd name="connsiteY6" fmla="*/ 266008 h 2588847"/>
              <a:gd name="connsiteX7" fmla="*/ 2453 w 6145559"/>
              <a:gd name="connsiteY7" fmla="*/ 1363288 h 2588847"/>
              <a:gd name="connsiteX8" fmla="*/ 351587 w 6145559"/>
              <a:gd name="connsiteY8" fmla="*/ 2493818 h 2588847"/>
              <a:gd name="connsiteX9" fmla="*/ 1556933 w 6145559"/>
              <a:gd name="connsiteY9" fmla="*/ 2527070 h 2588847"/>
              <a:gd name="connsiteX10" fmla="*/ 4399886 w 6145559"/>
              <a:gd name="connsiteY10" fmla="*/ 2510444 h 2588847"/>
              <a:gd name="connsiteX11" fmla="*/ 4890337 w 6145559"/>
              <a:gd name="connsiteY11" fmla="*/ 2152996 h 2588847"/>
              <a:gd name="connsiteX12" fmla="*/ 6145559 w 6145559"/>
              <a:gd name="connsiteY12" fmla="*/ 2169622 h 2588847"/>
              <a:gd name="connsiteX0" fmla="*/ 5812652 w 6145162"/>
              <a:gd name="connsiteY0" fmla="*/ 0 h 2549030"/>
              <a:gd name="connsiteX1" fmla="*/ 5679648 w 6145162"/>
              <a:gd name="connsiteY1" fmla="*/ 399012 h 2549030"/>
              <a:gd name="connsiteX2" fmla="*/ 5014631 w 6145162"/>
              <a:gd name="connsiteY2" fmla="*/ 374073 h 2549030"/>
              <a:gd name="connsiteX3" fmla="*/ 4582368 w 6145162"/>
              <a:gd name="connsiteY3" fmla="*/ 931025 h 2549030"/>
              <a:gd name="connsiteX4" fmla="*/ 2429372 w 6145162"/>
              <a:gd name="connsiteY4" fmla="*/ 839585 h 2549030"/>
              <a:gd name="connsiteX5" fmla="*/ 1905671 w 6145162"/>
              <a:gd name="connsiteY5" fmla="*/ 266008 h 2549030"/>
              <a:gd name="connsiteX6" fmla="*/ 475881 w 6145162"/>
              <a:gd name="connsiteY6" fmla="*/ 266008 h 2549030"/>
              <a:gd name="connsiteX7" fmla="*/ 2056 w 6145162"/>
              <a:gd name="connsiteY7" fmla="*/ 1363288 h 2549030"/>
              <a:gd name="connsiteX8" fmla="*/ 359503 w 6145162"/>
              <a:gd name="connsiteY8" fmla="*/ 2402378 h 2549030"/>
              <a:gd name="connsiteX9" fmla="*/ 1556536 w 6145162"/>
              <a:gd name="connsiteY9" fmla="*/ 2527070 h 2549030"/>
              <a:gd name="connsiteX10" fmla="*/ 4399489 w 6145162"/>
              <a:gd name="connsiteY10" fmla="*/ 2510444 h 2549030"/>
              <a:gd name="connsiteX11" fmla="*/ 4889940 w 6145162"/>
              <a:gd name="connsiteY11" fmla="*/ 2152996 h 2549030"/>
              <a:gd name="connsiteX12" fmla="*/ 6145162 w 6145162"/>
              <a:gd name="connsiteY12" fmla="*/ 2169622 h 2549030"/>
              <a:gd name="connsiteX0" fmla="*/ 5812690 w 6145200"/>
              <a:gd name="connsiteY0" fmla="*/ 0 h 2535405"/>
              <a:gd name="connsiteX1" fmla="*/ 5679686 w 6145200"/>
              <a:gd name="connsiteY1" fmla="*/ 399012 h 2535405"/>
              <a:gd name="connsiteX2" fmla="*/ 5014669 w 6145200"/>
              <a:gd name="connsiteY2" fmla="*/ 374073 h 2535405"/>
              <a:gd name="connsiteX3" fmla="*/ 4582406 w 6145200"/>
              <a:gd name="connsiteY3" fmla="*/ 931025 h 2535405"/>
              <a:gd name="connsiteX4" fmla="*/ 2429410 w 6145200"/>
              <a:gd name="connsiteY4" fmla="*/ 839585 h 2535405"/>
              <a:gd name="connsiteX5" fmla="*/ 1905709 w 6145200"/>
              <a:gd name="connsiteY5" fmla="*/ 266008 h 2535405"/>
              <a:gd name="connsiteX6" fmla="*/ 475919 w 6145200"/>
              <a:gd name="connsiteY6" fmla="*/ 266008 h 2535405"/>
              <a:gd name="connsiteX7" fmla="*/ 2094 w 6145200"/>
              <a:gd name="connsiteY7" fmla="*/ 1363288 h 2535405"/>
              <a:gd name="connsiteX8" fmla="*/ 359541 w 6145200"/>
              <a:gd name="connsiteY8" fmla="*/ 2402378 h 2535405"/>
              <a:gd name="connsiteX9" fmla="*/ 1573199 w 6145200"/>
              <a:gd name="connsiteY9" fmla="*/ 2493819 h 2535405"/>
              <a:gd name="connsiteX10" fmla="*/ 4399527 w 6145200"/>
              <a:gd name="connsiteY10" fmla="*/ 2510444 h 2535405"/>
              <a:gd name="connsiteX11" fmla="*/ 4889978 w 6145200"/>
              <a:gd name="connsiteY11" fmla="*/ 2152996 h 2535405"/>
              <a:gd name="connsiteX12" fmla="*/ 6145200 w 6145200"/>
              <a:gd name="connsiteY12" fmla="*/ 2169622 h 2535405"/>
              <a:gd name="connsiteX0" fmla="*/ 5812690 w 6145200"/>
              <a:gd name="connsiteY0" fmla="*/ 0 h 2529668"/>
              <a:gd name="connsiteX1" fmla="*/ 5679686 w 6145200"/>
              <a:gd name="connsiteY1" fmla="*/ 399012 h 2529668"/>
              <a:gd name="connsiteX2" fmla="*/ 5014669 w 6145200"/>
              <a:gd name="connsiteY2" fmla="*/ 374073 h 2529668"/>
              <a:gd name="connsiteX3" fmla="*/ 4582406 w 6145200"/>
              <a:gd name="connsiteY3" fmla="*/ 931025 h 2529668"/>
              <a:gd name="connsiteX4" fmla="*/ 2429410 w 6145200"/>
              <a:gd name="connsiteY4" fmla="*/ 839585 h 2529668"/>
              <a:gd name="connsiteX5" fmla="*/ 1905709 w 6145200"/>
              <a:gd name="connsiteY5" fmla="*/ 266008 h 2529668"/>
              <a:gd name="connsiteX6" fmla="*/ 475919 w 6145200"/>
              <a:gd name="connsiteY6" fmla="*/ 266008 h 2529668"/>
              <a:gd name="connsiteX7" fmla="*/ 2094 w 6145200"/>
              <a:gd name="connsiteY7" fmla="*/ 1363288 h 2529668"/>
              <a:gd name="connsiteX8" fmla="*/ 359541 w 6145200"/>
              <a:gd name="connsiteY8" fmla="*/ 2402378 h 2529668"/>
              <a:gd name="connsiteX9" fmla="*/ 1573199 w 6145200"/>
              <a:gd name="connsiteY9" fmla="*/ 2493819 h 2529668"/>
              <a:gd name="connsiteX10" fmla="*/ 4399527 w 6145200"/>
              <a:gd name="connsiteY10" fmla="*/ 2510444 h 2529668"/>
              <a:gd name="connsiteX11" fmla="*/ 4889978 w 6145200"/>
              <a:gd name="connsiteY11" fmla="*/ 2152996 h 2529668"/>
              <a:gd name="connsiteX12" fmla="*/ 6145200 w 6145200"/>
              <a:gd name="connsiteY12" fmla="*/ 2169622 h 2529668"/>
              <a:gd name="connsiteX0" fmla="*/ 5812690 w 6024814"/>
              <a:gd name="connsiteY0" fmla="*/ 0 h 2529668"/>
              <a:gd name="connsiteX1" fmla="*/ 5679686 w 6024814"/>
              <a:gd name="connsiteY1" fmla="*/ 399012 h 2529668"/>
              <a:gd name="connsiteX2" fmla="*/ 5014669 w 6024814"/>
              <a:gd name="connsiteY2" fmla="*/ 374073 h 2529668"/>
              <a:gd name="connsiteX3" fmla="*/ 4582406 w 6024814"/>
              <a:gd name="connsiteY3" fmla="*/ 931025 h 2529668"/>
              <a:gd name="connsiteX4" fmla="*/ 2429410 w 6024814"/>
              <a:gd name="connsiteY4" fmla="*/ 839585 h 2529668"/>
              <a:gd name="connsiteX5" fmla="*/ 1905709 w 6024814"/>
              <a:gd name="connsiteY5" fmla="*/ 266008 h 2529668"/>
              <a:gd name="connsiteX6" fmla="*/ 475919 w 6024814"/>
              <a:gd name="connsiteY6" fmla="*/ 266008 h 2529668"/>
              <a:gd name="connsiteX7" fmla="*/ 2094 w 6024814"/>
              <a:gd name="connsiteY7" fmla="*/ 1363288 h 2529668"/>
              <a:gd name="connsiteX8" fmla="*/ 359541 w 6024814"/>
              <a:gd name="connsiteY8" fmla="*/ 2402378 h 2529668"/>
              <a:gd name="connsiteX9" fmla="*/ 1573199 w 6024814"/>
              <a:gd name="connsiteY9" fmla="*/ 2493819 h 2529668"/>
              <a:gd name="connsiteX10" fmla="*/ 4399527 w 6024814"/>
              <a:gd name="connsiteY10" fmla="*/ 2510444 h 2529668"/>
              <a:gd name="connsiteX11" fmla="*/ 4889978 w 6024814"/>
              <a:gd name="connsiteY11" fmla="*/ 2152996 h 2529668"/>
              <a:gd name="connsiteX12" fmla="*/ 5995571 w 6024814"/>
              <a:gd name="connsiteY12" fmla="*/ 2128059 h 2529668"/>
              <a:gd name="connsiteX0" fmla="*/ 5812690 w 6024814"/>
              <a:gd name="connsiteY0" fmla="*/ 0 h 2514741"/>
              <a:gd name="connsiteX1" fmla="*/ 5679686 w 6024814"/>
              <a:gd name="connsiteY1" fmla="*/ 399012 h 2514741"/>
              <a:gd name="connsiteX2" fmla="*/ 5014669 w 6024814"/>
              <a:gd name="connsiteY2" fmla="*/ 374073 h 2514741"/>
              <a:gd name="connsiteX3" fmla="*/ 4582406 w 6024814"/>
              <a:gd name="connsiteY3" fmla="*/ 931025 h 2514741"/>
              <a:gd name="connsiteX4" fmla="*/ 2429410 w 6024814"/>
              <a:gd name="connsiteY4" fmla="*/ 839585 h 2514741"/>
              <a:gd name="connsiteX5" fmla="*/ 1905709 w 6024814"/>
              <a:gd name="connsiteY5" fmla="*/ 266008 h 2514741"/>
              <a:gd name="connsiteX6" fmla="*/ 475919 w 6024814"/>
              <a:gd name="connsiteY6" fmla="*/ 266008 h 2514741"/>
              <a:gd name="connsiteX7" fmla="*/ 2094 w 6024814"/>
              <a:gd name="connsiteY7" fmla="*/ 1363288 h 2514741"/>
              <a:gd name="connsiteX8" fmla="*/ 359541 w 6024814"/>
              <a:gd name="connsiteY8" fmla="*/ 2402378 h 2514741"/>
              <a:gd name="connsiteX9" fmla="*/ 1573199 w 6024814"/>
              <a:gd name="connsiteY9" fmla="*/ 2493819 h 2514741"/>
              <a:gd name="connsiteX10" fmla="*/ 4316399 w 6024814"/>
              <a:gd name="connsiteY10" fmla="*/ 2468880 h 2514741"/>
              <a:gd name="connsiteX11" fmla="*/ 4889978 w 6024814"/>
              <a:gd name="connsiteY11" fmla="*/ 2152996 h 2514741"/>
              <a:gd name="connsiteX12" fmla="*/ 5995571 w 6024814"/>
              <a:gd name="connsiteY12" fmla="*/ 2128059 h 2514741"/>
              <a:gd name="connsiteX0" fmla="*/ 5812690 w 6024814"/>
              <a:gd name="connsiteY0" fmla="*/ 0 h 2514741"/>
              <a:gd name="connsiteX1" fmla="*/ 5679686 w 6024814"/>
              <a:gd name="connsiteY1" fmla="*/ 399012 h 2514741"/>
              <a:gd name="connsiteX2" fmla="*/ 5014669 w 6024814"/>
              <a:gd name="connsiteY2" fmla="*/ 374073 h 2514741"/>
              <a:gd name="connsiteX3" fmla="*/ 4582406 w 6024814"/>
              <a:gd name="connsiteY3" fmla="*/ 931025 h 2514741"/>
              <a:gd name="connsiteX4" fmla="*/ 2429410 w 6024814"/>
              <a:gd name="connsiteY4" fmla="*/ 839585 h 2514741"/>
              <a:gd name="connsiteX5" fmla="*/ 1905709 w 6024814"/>
              <a:gd name="connsiteY5" fmla="*/ 266008 h 2514741"/>
              <a:gd name="connsiteX6" fmla="*/ 475919 w 6024814"/>
              <a:gd name="connsiteY6" fmla="*/ 266008 h 2514741"/>
              <a:gd name="connsiteX7" fmla="*/ 2094 w 6024814"/>
              <a:gd name="connsiteY7" fmla="*/ 1363288 h 2514741"/>
              <a:gd name="connsiteX8" fmla="*/ 359541 w 6024814"/>
              <a:gd name="connsiteY8" fmla="*/ 2402378 h 2514741"/>
              <a:gd name="connsiteX9" fmla="*/ 1573199 w 6024814"/>
              <a:gd name="connsiteY9" fmla="*/ 2493819 h 2514741"/>
              <a:gd name="connsiteX10" fmla="*/ 4316399 w 6024814"/>
              <a:gd name="connsiteY10" fmla="*/ 2468880 h 2514741"/>
              <a:gd name="connsiteX11" fmla="*/ 5014669 w 6024814"/>
              <a:gd name="connsiteY11" fmla="*/ 2136370 h 2514741"/>
              <a:gd name="connsiteX12" fmla="*/ 5995571 w 6024814"/>
              <a:gd name="connsiteY12" fmla="*/ 2128059 h 2514741"/>
              <a:gd name="connsiteX0" fmla="*/ 5812690 w 6024814"/>
              <a:gd name="connsiteY0" fmla="*/ 0 h 2514741"/>
              <a:gd name="connsiteX1" fmla="*/ 5679686 w 6024814"/>
              <a:gd name="connsiteY1" fmla="*/ 399012 h 2514741"/>
              <a:gd name="connsiteX2" fmla="*/ 5014669 w 6024814"/>
              <a:gd name="connsiteY2" fmla="*/ 374073 h 2514741"/>
              <a:gd name="connsiteX3" fmla="*/ 4582406 w 6024814"/>
              <a:gd name="connsiteY3" fmla="*/ 931025 h 2514741"/>
              <a:gd name="connsiteX4" fmla="*/ 2429410 w 6024814"/>
              <a:gd name="connsiteY4" fmla="*/ 839585 h 2514741"/>
              <a:gd name="connsiteX5" fmla="*/ 1905709 w 6024814"/>
              <a:gd name="connsiteY5" fmla="*/ 266008 h 2514741"/>
              <a:gd name="connsiteX6" fmla="*/ 475919 w 6024814"/>
              <a:gd name="connsiteY6" fmla="*/ 266008 h 2514741"/>
              <a:gd name="connsiteX7" fmla="*/ 2094 w 6024814"/>
              <a:gd name="connsiteY7" fmla="*/ 1363288 h 2514741"/>
              <a:gd name="connsiteX8" fmla="*/ 359541 w 6024814"/>
              <a:gd name="connsiteY8" fmla="*/ 2402378 h 2514741"/>
              <a:gd name="connsiteX9" fmla="*/ 1573199 w 6024814"/>
              <a:gd name="connsiteY9" fmla="*/ 2493819 h 2514741"/>
              <a:gd name="connsiteX10" fmla="*/ 4316399 w 6024814"/>
              <a:gd name="connsiteY10" fmla="*/ 2468880 h 2514741"/>
              <a:gd name="connsiteX11" fmla="*/ 5014669 w 6024814"/>
              <a:gd name="connsiteY11" fmla="*/ 2136370 h 2514741"/>
              <a:gd name="connsiteX12" fmla="*/ 5995571 w 6024814"/>
              <a:gd name="connsiteY12" fmla="*/ 2128059 h 2514741"/>
              <a:gd name="connsiteX0" fmla="*/ 5812690 w 6024814"/>
              <a:gd name="connsiteY0" fmla="*/ 0 h 2514741"/>
              <a:gd name="connsiteX1" fmla="*/ 5679686 w 6024814"/>
              <a:gd name="connsiteY1" fmla="*/ 399012 h 2514741"/>
              <a:gd name="connsiteX2" fmla="*/ 5014669 w 6024814"/>
              <a:gd name="connsiteY2" fmla="*/ 374073 h 2514741"/>
              <a:gd name="connsiteX3" fmla="*/ 4582406 w 6024814"/>
              <a:gd name="connsiteY3" fmla="*/ 931025 h 2514741"/>
              <a:gd name="connsiteX4" fmla="*/ 2429410 w 6024814"/>
              <a:gd name="connsiteY4" fmla="*/ 839585 h 2514741"/>
              <a:gd name="connsiteX5" fmla="*/ 1905709 w 6024814"/>
              <a:gd name="connsiteY5" fmla="*/ 266008 h 2514741"/>
              <a:gd name="connsiteX6" fmla="*/ 475919 w 6024814"/>
              <a:gd name="connsiteY6" fmla="*/ 266008 h 2514741"/>
              <a:gd name="connsiteX7" fmla="*/ 2094 w 6024814"/>
              <a:gd name="connsiteY7" fmla="*/ 1363288 h 2514741"/>
              <a:gd name="connsiteX8" fmla="*/ 359541 w 6024814"/>
              <a:gd name="connsiteY8" fmla="*/ 2402378 h 2514741"/>
              <a:gd name="connsiteX9" fmla="*/ 1573199 w 6024814"/>
              <a:gd name="connsiteY9" fmla="*/ 2493819 h 2514741"/>
              <a:gd name="connsiteX10" fmla="*/ 4175082 w 6024814"/>
              <a:gd name="connsiteY10" fmla="*/ 2468880 h 2514741"/>
              <a:gd name="connsiteX11" fmla="*/ 5014669 w 6024814"/>
              <a:gd name="connsiteY11" fmla="*/ 2136370 h 2514741"/>
              <a:gd name="connsiteX12" fmla="*/ 5995571 w 6024814"/>
              <a:gd name="connsiteY12" fmla="*/ 2128059 h 2514741"/>
              <a:gd name="connsiteX0" fmla="*/ 5812690 w 6068224"/>
              <a:gd name="connsiteY0" fmla="*/ 0 h 2514741"/>
              <a:gd name="connsiteX1" fmla="*/ 5679686 w 6068224"/>
              <a:gd name="connsiteY1" fmla="*/ 399012 h 2514741"/>
              <a:gd name="connsiteX2" fmla="*/ 5014669 w 6068224"/>
              <a:gd name="connsiteY2" fmla="*/ 374073 h 2514741"/>
              <a:gd name="connsiteX3" fmla="*/ 4582406 w 6068224"/>
              <a:gd name="connsiteY3" fmla="*/ 931025 h 2514741"/>
              <a:gd name="connsiteX4" fmla="*/ 2429410 w 6068224"/>
              <a:gd name="connsiteY4" fmla="*/ 839585 h 2514741"/>
              <a:gd name="connsiteX5" fmla="*/ 1905709 w 6068224"/>
              <a:gd name="connsiteY5" fmla="*/ 266008 h 2514741"/>
              <a:gd name="connsiteX6" fmla="*/ 475919 w 6068224"/>
              <a:gd name="connsiteY6" fmla="*/ 266008 h 2514741"/>
              <a:gd name="connsiteX7" fmla="*/ 2094 w 6068224"/>
              <a:gd name="connsiteY7" fmla="*/ 1363288 h 2514741"/>
              <a:gd name="connsiteX8" fmla="*/ 359541 w 6068224"/>
              <a:gd name="connsiteY8" fmla="*/ 2402378 h 2514741"/>
              <a:gd name="connsiteX9" fmla="*/ 1573199 w 6068224"/>
              <a:gd name="connsiteY9" fmla="*/ 2493819 h 2514741"/>
              <a:gd name="connsiteX10" fmla="*/ 4175082 w 6068224"/>
              <a:gd name="connsiteY10" fmla="*/ 2468880 h 2514741"/>
              <a:gd name="connsiteX11" fmla="*/ 5014669 w 6068224"/>
              <a:gd name="connsiteY11" fmla="*/ 2136370 h 2514741"/>
              <a:gd name="connsiteX12" fmla="*/ 5995571 w 6068224"/>
              <a:gd name="connsiteY12" fmla="*/ 2128059 h 2514741"/>
              <a:gd name="connsiteX0" fmla="*/ 5812690 w 6002907"/>
              <a:gd name="connsiteY0" fmla="*/ 0 h 2514741"/>
              <a:gd name="connsiteX1" fmla="*/ 5679686 w 6002907"/>
              <a:gd name="connsiteY1" fmla="*/ 399012 h 2514741"/>
              <a:gd name="connsiteX2" fmla="*/ 5014669 w 6002907"/>
              <a:gd name="connsiteY2" fmla="*/ 374073 h 2514741"/>
              <a:gd name="connsiteX3" fmla="*/ 4582406 w 6002907"/>
              <a:gd name="connsiteY3" fmla="*/ 931025 h 2514741"/>
              <a:gd name="connsiteX4" fmla="*/ 2429410 w 6002907"/>
              <a:gd name="connsiteY4" fmla="*/ 839585 h 2514741"/>
              <a:gd name="connsiteX5" fmla="*/ 1905709 w 6002907"/>
              <a:gd name="connsiteY5" fmla="*/ 266008 h 2514741"/>
              <a:gd name="connsiteX6" fmla="*/ 475919 w 6002907"/>
              <a:gd name="connsiteY6" fmla="*/ 266008 h 2514741"/>
              <a:gd name="connsiteX7" fmla="*/ 2094 w 6002907"/>
              <a:gd name="connsiteY7" fmla="*/ 1363288 h 2514741"/>
              <a:gd name="connsiteX8" fmla="*/ 359541 w 6002907"/>
              <a:gd name="connsiteY8" fmla="*/ 2402378 h 2514741"/>
              <a:gd name="connsiteX9" fmla="*/ 1573199 w 6002907"/>
              <a:gd name="connsiteY9" fmla="*/ 2493819 h 2514741"/>
              <a:gd name="connsiteX10" fmla="*/ 4175082 w 6002907"/>
              <a:gd name="connsiteY10" fmla="*/ 2468880 h 2514741"/>
              <a:gd name="connsiteX11" fmla="*/ 5014669 w 6002907"/>
              <a:gd name="connsiteY11" fmla="*/ 2136370 h 2514741"/>
              <a:gd name="connsiteX12" fmla="*/ 5995571 w 6002907"/>
              <a:gd name="connsiteY12" fmla="*/ 2128059 h 2514741"/>
              <a:gd name="connsiteX0" fmla="*/ 5812690 w 6039104"/>
              <a:gd name="connsiteY0" fmla="*/ 0 h 2514741"/>
              <a:gd name="connsiteX1" fmla="*/ 5679686 w 6039104"/>
              <a:gd name="connsiteY1" fmla="*/ 399012 h 2514741"/>
              <a:gd name="connsiteX2" fmla="*/ 5014669 w 6039104"/>
              <a:gd name="connsiteY2" fmla="*/ 374073 h 2514741"/>
              <a:gd name="connsiteX3" fmla="*/ 4582406 w 6039104"/>
              <a:gd name="connsiteY3" fmla="*/ 931025 h 2514741"/>
              <a:gd name="connsiteX4" fmla="*/ 2429410 w 6039104"/>
              <a:gd name="connsiteY4" fmla="*/ 839585 h 2514741"/>
              <a:gd name="connsiteX5" fmla="*/ 1905709 w 6039104"/>
              <a:gd name="connsiteY5" fmla="*/ 266008 h 2514741"/>
              <a:gd name="connsiteX6" fmla="*/ 475919 w 6039104"/>
              <a:gd name="connsiteY6" fmla="*/ 266008 h 2514741"/>
              <a:gd name="connsiteX7" fmla="*/ 2094 w 6039104"/>
              <a:gd name="connsiteY7" fmla="*/ 1363288 h 2514741"/>
              <a:gd name="connsiteX8" fmla="*/ 359541 w 6039104"/>
              <a:gd name="connsiteY8" fmla="*/ 2402378 h 2514741"/>
              <a:gd name="connsiteX9" fmla="*/ 1573199 w 6039104"/>
              <a:gd name="connsiteY9" fmla="*/ 2493819 h 2514741"/>
              <a:gd name="connsiteX10" fmla="*/ 4175082 w 6039104"/>
              <a:gd name="connsiteY10" fmla="*/ 2468880 h 2514741"/>
              <a:gd name="connsiteX11" fmla="*/ 5014669 w 6039104"/>
              <a:gd name="connsiteY11" fmla="*/ 2136370 h 2514741"/>
              <a:gd name="connsiteX12" fmla="*/ 5995571 w 6039104"/>
              <a:gd name="connsiteY12" fmla="*/ 2128059 h 2514741"/>
              <a:gd name="connsiteX0" fmla="*/ 5812690 w 5995706"/>
              <a:gd name="connsiteY0" fmla="*/ 0 h 2514741"/>
              <a:gd name="connsiteX1" fmla="*/ 5679686 w 5995706"/>
              <a:gd name="connsiteY1" fmla="*/ 399012 h 2514741"/>
              <a:gd name="connsiteX2" fmla="*/ 5014669 w 5995706"/>
              <a:gd name="connsiteY2" fmla="*/ 374073 h 2514741"/>
              <a:gd name="connsiteX3" fmla="*/ 4582406 w 5995706"/>
              <a:gd name="connsiteY3" fmla="*/ 931025 h 2514741"/>
              <a:gd name="connsiteX4" fmla="*/ 2429410 w 5995706"/>
              <a:gd name="connsiteY4" fmla="*/ 839585 h 2514741"/>
              <a:gd name="connsiteX5" fmla="*/ 1905709 w 5995706"/>
              <a:gd name="connsiteY5" fmla="*/ 266008 h 2514741"/>
              <a:gd name="connsiteX6" fmla="*/ 475919 w 5995706"/>
              <a:gd name="connsiteY6" fmla="*/ 266008 h 2514741"/>
              <a:gd name="connsiteX7" fmla="*/ 2094 w 5995706"/>
              <a:gd name="connsiteY7" fmla="*/ 1363288 h 2514741"/>
              <a:gd name="connsiteX8" fmla="*/ 359541 w 5995706"/>
              <a:gd name="connsiteY8" fmla="*/ 2402378 h 2514741"/>
              <a:gd name="connsiteX9" fmla="*/ 1573199 w 5995706"/>
              <a:gd name="connsiteY9" fmla="*/ 2493819 h 2514741"/>
              <a:gd name="connsiteX10" fmla="*/ 4175082 w 5995706"/>
              <a:gd name="connsiteY10" fmla="*/ 2468880 h 2514741"/>
              <a:gd name="connsiteX11" fmla="*/ 5014669 w 5995706"/>
              <a:gd name="connsiteY11" fmla="*/ 2136370 h 2514741"/>
              <a:gd name="connsiteX12" fmla="*/ 5995571 w 5995706"/>
              <a:gd name="connsiteY12" fmla="*/ 2128059 h 251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5706" h="2514741">
                <a:moveTo>
                  <a:pt x="5812690" y="0"/>
                </a:moveTo>
                <a:cubicBezTo>
                  <a:pt x="6134115" y="112223"/>
                  <a:pt x="5995569" y="428107"/>
                  <a:pt x="5679686" y="399012"/>
                </a:cubicBezTo>
                <a:cubicBezTo>
                  <a:pt x="5363803" y="369917"/>
                  <a:pt x="5197549" y="285404"/>
                  <a:pt x="5014669" y="374073"/>
                </a:cubicBezTo>
                <a:cubicBezTo>
                  <a:pt x="4831789" y="462742"/>
                  <a:pt x="5013283" y="853440"/>
                  <a:pt x="4582406" y="931025"/>
                </a:cubicBezTo>
                <a:cubicBezTo>
                  <a:pt x="4151530" y="1008610"/>
                  <a:pt x="2875526" y="950421"/>
                  <a:pt x="2429410" y="839585"/>
                </a:cubicBezTo>
                <a:cubicBezTo>
                  <a:pt x="1983294" y="728749"/>
                  <a:pt x="2231291" y="361604"/>
                  <a:pt x="1905709" y="266008"/>
                </a:cubicBezTo>
                <a:cubicBezTo>
                  <a:pt x="1580127" y="170412"/>
                  <a:pt x="793188" y="83128"/>
                  <a:pt x="475919" y="266008"/>
                </a:cubicBezTo>
                <a:cubicBezTo>
                  <a:pt x="158650" y="448888"/>
                  <a:pt x="21490" y="1007226"/>
                  <a:pt x="2094" y="1363288"/>
                </a:cubicBezTo>
                <a:cubicBezTo>
                  <a:pt x="-17302" y="1719350"/>
                  <a:pt x="97690" y="2213956"/>
                  <a:pt x="359541" y="2402378"/>
                </a:cubicBezTo>
                <a:cubicBezTo>
                  <a:pt x="621392" y="2590800"/>
                  <a:pt x="937276" y="2482735"/>
                  <a:pt x="1573199" y="2493819"/>
                </a:cubicBezTo>
                <a:lnTo>
                  <a:pt x="4175082" y="2468880"/>
                </a:lnTo>
                <a:cubicBezTo>
                  <a:pt x="4748660" y="2409305"/>
                  <a:pt x="4711254" y="2193174"/>
                  <a:pt x="5014669" y="2136370"/>
                </a:cubicBezTo>
                <a:cubicBezTo>
                  <a:pt x="5318084" y="2079567"/>
                  <a:pt x="5429612" y="2110048"/>
                  <a:pt x="5995571" y="2128059"/>
                </a:cubicBezTo>
              </a:path>
            </a:pathLst>
          </a:custGeom>
          <a:ln>
            <a:headEnd/>
            <a:tailEnd type="arrow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aseline="-25000">
              <a:latin typeface="Arial" charset="0"/>
              <a:cs typeface="+mn-cs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1980432" y="2201948"/>
            <a:ext cx="1296168" cy="3248025"/>
            <a:chOff x="1980432" y="2201948"/>
            <a:chExt cx="1296168" cy="3248025"/>
          </a:xfrm>
        </p:grpSpPr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>
              <a:off x="2514600" y="320706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198" name="Group 197"/>
            <p:cNvGrpSpPr>
              <a:grpSpLocks/>
            </p:cNvGrpSpPr>
            <p:nvPr/>
          </p:nvGrpSpPr>
          <p:grpSpPr bwMode="auto">
            <a:xfrm>
              <a:off x="2624328" y="3097298"/>
              <a:ext cx="347472" cy="384175"/>
              <a:chOff x="1376" y="1920"/>
              <a:chExt cx="304" cy="336"/>
            </a:xfrm>
          </p:grpSpPr>
          <p:sp>
            <p:nvSpPr>
              <p:cNvPr id="224" name="Line 16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5" name="Line 17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6" name="AutoShape 18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199" name="Oval 198"/>
            <p:cNvSpPr>
              <a:spLocks noChangeArrowheads="1"/>
            </p:cNvSpPr>
            <p:nvPr/>
          </p:nvSpPr>
          <p:spPr bwMode="auto">
            <a:xfrm>
              <a:off x="2514600" y="231171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00" name="Group 199"/>
            <p:cNvGrpSpPr>
              <a:grpSpLocks/>
            </p:cNvGrpSpPr>
            <p:nvPr/>
          </p:nvGrpSpPr>
          <p:grpSpPr bwMode="auto">
            <a:xfrm>
              <a:off x="2624328" y="2201948"/>
              <a:ext cx="347472" cy="384175"/>
              <a:chOff x="1376" y="1920"/>
              <a:chExt cx="304" cy="336"/>
            </a:xfrm>
          </p:grpSpPr>
          <p:sp>
            <p:nvSpPr>
              <p:cNvPr id="221" name="Line 22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2" name="Line 23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3" name="AutoShape 24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>
              <a:off x="2514600" y="517556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02" name="Group 201"/>
            <p:cNvGrpSpPr>
              <a:grpSpLocks/>
            </p:cNvGrpSpPr>
            <p:nvPr/>
          </p:nvGrpSpPr>
          <p:grpSpPr bwMode="auto">
            <a:xfrm>
              <a:off x="2624328" y="5065798"/>
              <a:ext cx="347472" cy="384175"/>
              <a:chOff x="1376" y="1920"/>
              <a:chExt cx="304" cy="336"/>
            </a:xfrm>
          </p:grpSpPr>
          <p:sp>
            <p:nvSpPr>
              <p:cNvPr id="218" name="Line 28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9" name="Line 29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0" name="AutoShape 30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sp>
          <p:nvSpPr>
            <p:cNvPr id="203" name="Oval 202"/>
            <p:cNvSpPr>
              <a:spLocks noChangeArrowheads="1"/>
            </p:cNvSpPr>
            <p:nvPr/>
          </p:nvSpPr>
          <p:spPr bwMode="auto">
            <a:xfrm>
              <a:off x="2514600" y="4216712"/>
              <a:ext cx="219456" cy="21952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  <p:grpSp>
          <p:nvGrpSpPr>
            <p:cNvPr id="204" name="Group 203"/>
            <p:cNvGrpSpPr>
              <a:grpSpLocks/>
            </p:cNvGrpSpPr>
            <p:nvPr/>
          </p:nvGrpSpPr>
          <p:grpSpPr bwMode="auto">
            <a:xfrm>
              <a:off x="2624328" y="4106948"/>
              <a:ext cx="347472" cy="384175"/>
              <a:chOff x="1376" y="1920"/>
              <a:chExt cx="304" cy="336"/>
            </a:xfrm>
          </p:grpSpPr>
          <p:sp>
            <p:nvSpPr>
              <p:cNvPr id="215" name="Line 34"/>
              <p:cNvSpPr>
                <a:spLocks noChangeShapeType="1"/>
              </p:cNvSpPr>
              <p:nvPr/>
            </p:nvSpPr>
            <p:spPr bwMode="auto">
              <a:xfrm flipV="1">
                <a:off x="1488" y="1920"/>
                <a:ext cx="192" cy="1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6" name="Line 35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7" name="AutoShape 36"/>
              <p:cNvSpPr>
                <a:spLocks noChangeArrowheads="1"/>
              </p:cNvSpPr>
              <p:nvPr/>
            </p:nvSpPr>
            <p:spPr bwMode="auto">
              <a:xfrm rot="5400000">
                <a:off x="1376" y="198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41 w 21600"/>
                  <a:gd name="T3" fmla="*/ 32 h 21600"/>
                  <a:gd name="T4" fmla="*/ 120 w 21600"/>
                  <a:gd name="T5" fmla="*/ 3 h 21600"/>
                  <a:gd name="T6" fmla="*/ 199 w 21600"/>
                  <a:gd name="T7" fmla="*/ 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0 w 21600"/>
                  <a:gd name="T13" fmla="*/ 0 h 21600"/>
                  <a:gd name="T14" fmla="*/ 19530 w 21600"/>
                  <a:gd name="T15" fmla="*/ 4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80" y="2970"/>
                    </a:moveTo>
                    <a:cubicBezTo>
                      <a:pt x="5709" y="1240"/>
                      <a:pt x="8209" y="283"/>
                      <a:pt x="10800" y="284"/>
                    </a:cubicBezTo>
                    <a:cubicBezTo>
                      <a:pt x="13390" y="284"/>
                      <a:pt x="15890" y="1240"/>
                      <a:pt x="17819" y="2970"/>
                    </a:cubicBezTo>
                    <a:lnTo>
                      <a:pt x="18009" y="2758"/>
                    </a:lnTo>
                    <a:cubicBezTo>
                      <a:pt x="16028" y="982"/>
                      <a:pt x="13460" y="-1"/>
                      <a:pt x="10799" y="0"/>
                    </a:cubicBezTo>
                    <a:cubicBezTo>
                      <a:pt x="8139" y="0"/>
                      <a:pt x="5571" y="982"/>
                      <a:pt x="3590" y="2758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j-lt"/>
                </a:endParaRPr>
              </a:p>
            </p:txBody>
          </p:sp>
        </p:grpSp>
        <p:cxnSp>
          <p:nvCxnSpPr>
            <p:cNvPr id="205" name="AutoShape 116"/>
            <p:cNvCxnSpPr>
              <a:cxnSpLocks noChangeShapeType="1"/>
              <a:endCxn id="197" idx="2"/>
            </p:cNvCxnSpPr>
            <p:nvPr/>
          </p:nvCxnSpPr>
          <p:spPr bwMode="auto">
            <a:xfrm>
              <a:off x="1980432" y="3316761"/>
              <a:ext cx="534168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6" name="AutoShape 117"/>
            <p:cNvCxnSpPr>
              <a:cxnSpLocks noChangeShapeType="1"/>
              <a:endCxn id="199" idx="2"/>
            </p:cNvCxnSpPr>
            <p:nvPr/>
          </p:nvCxnSpPr>
          <p:spPr bwMode="auto">
            <a:xfrm>
              <a:off x="1980432" y="2421411"/>
              <a:ext cx="534168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" name="AutoShape 118"/>
            <p:cNvCxnSpPr>
              <a:cxnSpLocks noChangeShapeType="1"/>
              <a:endCxn id="201" idx="2"/>
            </p:cNvCxnSpPr>
            <p:nvPr/>
          </p:nvCxnSpPr>
          <p:spPr bwMode="auto">
            <a:xfrm>
              <a:off x="1980432" y="5285261"/>
              <a:ext cx="534168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8" name="AutoShape 119"/>
            <p:cNvCxnSpPr>
              <a:cxnSpLocks noChangeShapeType="1"/>
              <a:endCxn id="203" idx="2"/>
            </p:cNvCxnSpPr>
            <p:nvPr/>
          </p:nvCxnSpPr>
          <p:spPr bwMode="auto">
            <a:xfrm>
              <a:off x="1980432" y="4326411"/>
              <a:ext cx="534168" cy="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09" name="Group 208"/>
            <p:cNvGrpSpPr/>
            <p:nvPr/>
          </p:nvGrpSpPr>
          <p:grpSpPr>
            <a:xfrm>
              <a:off x="2898649" y="3303673"/>
              <a:ext cx="377951" cy="1022804"/>
              <a:chOff x="2898649" y="3303673"/>
              <a:chExt cx="244601" cy="1022804"/>
            </a:xfrm>
          </p:grpSpPr>
          <p:cxnSp>
            <p:nvCxnSpPr>
              <p:cNvPr id="213" name="AutoShape 170"/>
              <p:cNvCxnSpPr>
                <a:cxnSpLocks noChangeShapeType="1"/>
              </p:cNvCxnSpPr>
              <p:nvPr/>
            </p:nvCxnSpPr>
            <p:spPr bwMode="auto">
              <a:xfrm>
                <a:off x="2901950" y="3303673"/>
                <a:ext cx="241300" cy="4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4" name="AutoShape 171"/>
              <p:cNvCxnSpPr>
                <a:cxnSpLocks noChangeShapeType="1"/>
              </p:cNvCxnSpPr>
              <p:nvPr/>
            </p:nvCxnSpPr>
            <p:spPr bwMode="auto">
              <a:xfrm>
                <a:off x="2898649" y="4326477"/>
                <a:ext cx="244601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10" name="Group 209"/>
            <p:cNvGrpSpPr/>
            <p:nvPr/>
          </p:nvGrpSpPr>
          <p:grpSpPr>
            <a:xfrm>
              <a:off x="2901950" y="2408323"/>
              <a:ext cx="374650" cy="2863850"/>
              <a:chOff x="2901950" y="2408323"/>
              <a:chExt cx="374650" cy="2863850"/>
            </a:xfrm>
          </p:grpSpPr>
          <p:cxnSp>
            <p:nvCxnSpPr>
              <p:cNvPr id="211" name="AutoShape 120"/>
              <p:cNvCxnSpPr>
                <a:cxnSpLocks noChangeShapeType="1"/>
              </p:cNvCxnSpPr>
              <p:nvPr/>
            </p:nvCxnSpPr>
            <p:spPr bwMode="auto">
              <a:xfrm>
                <a:off x="2901950" y="5272173"/>
                <a:ext cx="3746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2" name="AutoShape 121"/>
              <p:cNvCxnSpPr>
                <a:cxnSpLocks noChangeShapeType="1"/>
              </p:cNvCxnSpPr>
              <p:nvPr/>
            </p:nvCxnSpPr>
            <p:spPr bwMode="auto">
              <a:xfrm>
                <a:off x="2901950" y="2408323"/>
                <a:ext cx="3746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227" name="TextBox 226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former PhD Student Stephanie Thompson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291624" y="3352800"/>
            <a:ext cx="6560753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r>
              <a:rPr lang="en-US" sz="2400" dirty="0" smtClean="0"/>
              <a:t>Decision: </a:t>
            </a:r>
            <a:br>
              <a:rPr lang="en-US" sz="2400" dirty="0" smtClean="0"/>
            </a:b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Which (refined) concept to explore next?</a:t>
            </a:r>
          </a:p>
          <a:p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Which analysis to perform next (if any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)?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26608" y="5671160"/>
            <a:ext cx="34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aseline="0" dirty="0" smtClean="0"/>
              <a:t>A Sequence</a:t>
            </a:r>
            <a:r>
              <a:rPr lang="en-US" sz="1800" dirty="0" smtClean="0"/>
              <a:t> of decisions</a:t>
            </a:r>
          </a:p>
          <a:p>
            <a:pPr algn="ctr"/>
            <a:r>
              <a:rPr lang="en-US" sz="1800" dirty="0"/>
              <a:t>i</a:t>
            </a:r>
            <a:r>
              <a:rPr lang="en-US" sz="1800" baseline="0" dirty="0" smtClean="0"/>
              <a:t>s more valuable</a:t>
            </a:r>
            <a:r>
              <a:rPr lang="en-US" sz="1800" dirty="0"/>
              <a:t> </a:t>
            </a:r>
            <a:r>
              <a:rPr lang="en-US" sz="1800" dirty="0" smtClean="0"/>
              <a:t>than exploring </a:t>
            </a:r>
            <a:br>
              <a:rPr lang="en-US" sz="1800" dirty="0" smtClean="0"/>
            </a:br>
            <a:r>
              <a:rPr lang="en-US" sz="1800" dirty="0" smtClean="0"/>
              <a:t>the entire tree at once</a:t>
            </a:r>
            <a:endParaRPr lang="en-US" sz="1800" baseline="0" dirty="0" smtClean="0"/>
          </a:p>
        </p:txBody>
      </p:sp>
      <p:sp>
        <p:nvSpPr>
          <p:cNvPr id="147" name="TextBox 146"/>
          <p:cNvSpPr txBox="1"/>
          <p:nvPr/>
        </p:nvSpPr>
        <p:spPr>
          <a:xfrm>
            <a:off x="1291624" y="4876800"/>
            <a:ext cx="656075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r>
              <a:rPr lang="en-US" sz="2400" dirty="0" smtClean="0"/>
              <a:t>Decisions </a:t>
            </a:r>
            <a:r>
              <a:rPr lang="en-US" sz="2400" dirty="0"/>
              <a:t>about </a:t>
            </a:r>
            <a:r>
              <a:rPr lang="en-US" sz="2400" dirty="0" smtClean="0"/>
              <a:t>how to </a:t>
            </a:r>
            <a:br>
              <a:rPr lang="en-US" sz="2400" dirty="0" smtClean="0"/>
            </a:br>
            <a:r>
              <a:rPr lang="en-US" sz="2400" dirty="0" smtClean="0"/>
              <a:t>formulate </a:t>
            </a:r>
            <a:r>
              <a:rPr lang="en-US" sz="2400" dirty="0"/>
              <a:t>and </a:t>
            </a:r>
            <a:r>
              <a:rPr lang="en-US" sz="2400" dirty="0" smtClean="0"/>
              <a:t>solve SE decisions…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0121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black"/>
                </a:solidFill>
              </a:rPr>
              <a:t>Value-Driven Systems Engineering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9999FF">
                    <a:lumMod val="50000"/>
                  </a:srgbClr>
                </a:solidFill>
              </a:rPr>
              <a:t>Organization-focused Decision Making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3070" name="Picture 14" descr="C:\Users\cparedis\AppData\Local\Microsoft\Windows\Temporary Internet Files\Content.IE5\VC256DOW\MC90043481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502" y="2590800"/>
            <a:ext cx="2425226" cy="24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943661" y="1304943"/>
            <a:ext cx="1703274" cy="1339372"/>
            <a:chOff x="3786664" y="1304943"/>
            <a:chExt cx="1703274" cy="1339372"/>
          </a:xfrm>
        </p:grpSpPr>
        <p:grpSp>
          <p:nvGrpSpPr>
            <p:cNvPr id="3" name="Group 2"/>
            <p:cNvGrpSpPr/>
            <p:nvPr/>
          </p:nvGrpSpPr>
          <p:grpSpPr>
            <a:xfrm>
              <a:off x="3786664" y="1304943"/>
              <a:ext cx="1703274" cy="1080124"/>
              <a:chOff x="3173413" y="285750"/>
              <a:chExt cx="3532073" cy="2239849"/>
            </a:xfrm>
          </p:grpSpPr>
          <p:pic>
            <p:nvPicPr>
              <p:cNvPr id="173064" name="Picture 8" descr="C:\Users\cparedis\AppData\Local\Microsoft\Windows\Temporary Internet Files\Content.IE5\ZINYAIFY\MC90043261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413" y="28575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069" name="Picture 13" descr="C:\Users\cparedis\AppData\Local\Microsoft\Windows\Temporary Internet Files\Content.IE5\R2K5GANO\MC900432612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686" y="385763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068" name="Picture 12" descr="C:\Users\cparedis\AppData\Local\Microsoft\Windows\Temporary Internet Files\Content.IE5\5JU7PJ3E\MC900432609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353" y="697027"/>
                <a:ext cx="1828572" cy="182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4070732" y="2274983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0" dirty="0" smtClean="0"/>
                <a:t>Software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90619" y="5300669"/>
            <a:ext cx="1646605" cy="1317063"/>
            <a:chOff x="816250" y="1745895"/>
            <a:chExt cx="1646605" cy="1317063"/>
          </a:xfrm>
        </p:grpSpPr>
        <p:pic>
          <p:nvPicPr>
            <p:cNvPr id="173063" name="Picture 7" descr="C:\Users\cparedis\AppData\Local\Microsoft\Windows\Temporary Internet Files\Content.IE5\R2K5GANO\MC900433949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739" y="1745895"/>
              <a:ext cx="1010877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16250" y="2693626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0" dirty="0" smtClean="0"/>
                <a:t>Manufacturing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412" y="3276600"/>
            <a:ext cx="1531188" cy="1642696"/>
            <a:chOff x="27032" y="3276600"/>
            <a:chExt cx="1531188" cy="1642696"/>
          </a:xfrm>
        </p:grpSpPr>
        <p:pic>
          <p:nvPicPr>
            <p:cNvPr id="173061" name="Picture 5" descr="C:\Users\cparedis\AppData\Local\Microsoft\Windows\Temporary Internet Files\Content.IE5\VC256DOW\MC900434888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84" y="3949617"/>
              <a:ext cx="969679" cy="96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032" y="3276600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Project</a:t>
              </a:r>
              <a:br>
                <a:rPr lang="en-US" sz="1800" dirty="0" smtClean="0"/>
              </a:br>
              <a:r>
                <a:rPr lang="en-US" sz="1800" dirty="0" smtClean="0"/>
                <a:t>Management</a:t>
              </a:r>
              <a:endParaRPr lang="en-US" sz="1800" baseline="0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87471" y="1473029"/>
            <a:ext cx="1018227" cy="1498771"/>
            <a:chOff x="1373699" y="4703518"/>
            <a:chExt cx="1018227" cy="1498771"/>
          </a:xfrm>
        </p:grpSpPr>
        <p:grpSp>
          <p:nvGrpSpPr>
            <p:cNvPr id="10" name="Group 9"/>
            <p:cNvGrpSpPr/>
            <p:nvPr/>
          </p:nvGrpSpPr>
          <p:grpSpPr>
            <a:xfrm>
              <a:off x="1373699" y="5069537"/>
              <a:ext cx="1018227" cy="1132752"/>
              <a:chOff x="1797896" y="4894291"/>
              <a:chExt cx="1018227" cy="1132752"/>
            </a:xfrm>
          </p:grpSpPr>
          <p:pic>
            <p:nvPicPr>
              <p:cNvPr id="173059" name="Picture 3" descr="C:\Users\cparedis\AppData\Local\Microsoft\Windows\Temporary Internet Files\Content.IE5\R2K5GANO\MC900432625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67729" y="4894291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073" name="Picture 17" descr="C:\Users\cparedis\AppData\Local\Microsoft\Windows\Temporary Internet Files\Content.IE5\ZINYAIFY\MC900432623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97896" y="5178649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380115" y="4703518"/>
              <a:ext cx="100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Finance</a:t>
              </a:r>
              <a:endParaRPr lang="en-US" sz="1800" baseline="0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9383" y="1676400"/>
            <a:ext cx="1394624" cy="1369144"/>
            <a:chOff x="6084456" y="1855758"/>
            <a:chExt cx="1394624" cy="1369144"/>
          </a:xfrm>
        </p:grpSpPr>
        <p:pic>
          <p:nvPicPr>
            <p:cNvPr id="173062" name="Picture 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1855758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435203" y="2855570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aseline="0" dirty="0" smtClean="0"/>
                <a:t>Analysis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2286" y="5233742"/>
            <a:ext cx="1128416" cy="1395658"/>
            <a:chOff x="6084456" y="4819994"/>
            <a:chExt cx="1128416" cy="1395658"/>
          </a:xfrm>
        </p:grpSpPr>
        <p:sp>
          <p:nvSpPr>
            <p:cNvPr id="26" name="TextBox 25"/>
            <p:cNvSpPr txBox="1"/>
            <p:nvPr/>
          </p:nvSpPr>
          <p:spPr>
            <a:xfrm>
              <a:off x="6312675" y="584632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aseline="0" dirty="0" smtClean="0"/>
                <a:t>CAD</a:t>
              </a:r>
            </a:p>
          </p:txBody>
        </p:sp>
        <p:pic>
          <p:nvPicPr>
            <p:cNvPr id="28" name="Picture 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4819994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7036502" y="5152072"/>
            <a:ext cx="1726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Power plant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baseline="0" dirty="0" smtClean="0"/>
              <a:t>Transmission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Brakes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Chassis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…</a:t>
            </a:r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71851" y="3446224"/>
            <a:ext cx="1541464" cy="1510178"/>
            <a:chOff x="6819189" y="3184285"/>
            <a:chExt cx="1541464" cy="1510178"/>
          </a:xfrm>
        </p:grpSpPr>
        <p:pic>
          <p:nvPicPr>
            <p:cNvPr id="173060" name="Picture 4" descr="C:\Users\cparedis\AppData\Local\Microsoft\Windows\Temporary Internet Files\Content.IE5\ZINYAIFY\MC900432621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869" y="3184285"/>
              <a:ext cx="826784" cy="82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066" name="Picture 10" descr="C:\Users\cparedis\AppData\Local\Microsoft\Windows\Temporary Internet Files\Content.IE5\ZINYAIFY\MC900433942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89" y="3353506"/>
              <a:ext cx="1128072" cy="112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072" name="Picture 16" descr="C:\Users\cparedis\AppData\Local\Microsoft\Windows\Temporary Internet Files\Content.IE5\R2K5GANO\MC900433954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70" y="3795257"/>
              <a:ext cx="899206" cy="89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5426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Value-Driven Systems Engineering</a:t>
            </a:r>
            <a:br>
              <a:rPr lang="en-US" sz="3400" dirty="0"/>
            </a:br>
            <a:r>
              <a:rPr lang="en-US" sz="2400" dirty="0" smtClean="0">
                <a:solidFill>
                  <a:srgbClr val="9999FF">
                    <a:lumMod val="50000"/>
                  </a:srgbClr>
                </a:solidFill>
              </a:rPr>
              <a:t>Organization-focused Decision Making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3070" name="Picture 14" descr="C:\Users\cparedis\AppData\Local\Microsoft\Windows\Temporary Internet Files\Content.IE5\VC256DOW\MC90043481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502" y="2590800"/>
            <a:ext cx="2425226" cy="24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943661" y="1304943"/>
            <a:ext cx="1703274" cy="1339372"/>
            <a:chOff x="3786664" y="1304943"/>
            <a:chExt cx="1703274" cy="1339372"/>
          </a:xfrm>
        </p:grpSpPr>
        <p:grpSp>
          <p:nvGrpSpPr>
            <p:cNvPr id="3" name="Group 2"/>
            <p:cNvGrpSpPr/>
            <p:nvPr/>
          </p:nvGrpSpPr>
          <p:grpSpPr>
            <a:xfrm>
              <a:off x="3786664" y="1304943"/>
              <a:ext cx="1703274" cy="1080124"/>
              <a:chOff x="3173413" y="285750"/>
              <a:chExt cx="3532073" cy="2239849"/>
            </a:xfrm>
          </p:grpSpPr>
          <p:pic>
            <p:nvPicPr>
              <p:cNvPr id="173064" name="Picture 8" descr="C:\Users\cparedis\AppData\Local\Microsoft\Windows\Temporary Internet Files\Content.IE5\ZINYAIFY\MC90043261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413" y="28575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069" name="Picture 13" descr="C:\Users\cparedis\AppData\Local\Microsoft\Windows\Temporary Internet Files\Content.IE5\R2K5GANO\MC900432612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686" y="385763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068" name="Picture 12" descr="C:\Users\cparedis\AppData\Local\Microsoft\Windows\Temporary Internet Files\Content.IE5\5JU7PJ3E\MC900432609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353" y="697027"/>
                <a:ext cx="1828572" cy="1828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4070732" y="2274983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0" dirty="0" smtClean="0"/>
                <a:t>Software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90619" y="5300669"/>
            <a:ext cx="1646605" cy="1317063"/>
            <a:chOff x="816250" y="1745895"/>
            <a:chExt cx="1646605" cy="1317063"/>
          </a:xfrm>
        </p:grpSpPr>
        <p:pic>
          <p:nvPicPr>
            <p:cNvPr id="173063" name="Picture 7" descr="C:\Users\cparedis\AppData\Local\Microsoft\Windows\Temporary Internet Files\Content.IE5\R2K5GANO\MC900433949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739" y="1745895"/>
              <a:ext cx="1010877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16250" y="2693626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0" dirty="0" smtClean="0"/>
                <a:t>Manufacturing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412" y="3276600"/>
            <a:ext cx="1531188" cy="1642696"/>
            <a:chOff x="27032" y="3276600"/>
            <a:chExt cx="1531188" cy="1642696"/>
          </a:xfrm>
        </p:grpSpPr>
        <p:pic>
          <p:nvPicPr>
            <p:cNvPr id="173061" name="Picture 5" descr="C:\Users\cparedis\AppData\Local\Microsoft\Windows\Temporary Internet Files\Content.IE5\VC256DOW\MC900434888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84" y="3949617"/>
              <a:ext cx="969679" cy="96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032" y="3276600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Project</a:t>
              </a:r>
              <a:br>
                <a:rPr lang="en-US" sz="1800" dirty="0" smtClean="0"/>
              </a:br>
              <a:r>
                <a:rPr lang="en-US" sz="1800" dirty="0" smtClean="0"/>
                <a:t>Management</a:t>
              </a:r>
              <a:endParaRPr lang="en-US" sz="1800" baseline="0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87471" y="1473029"/>
            <a:ext cx="1018227" cy="1498771"/>
            <a:chOff x="1373699" y="4703518"/>
            <a:chExt cx="1018227" cy="1498771"/>
          </a:xfrm>
        </p:grpSpPr>
        <p:grpSp>
          <p:nvGrpSpPr>
            <p:cNvPr id="10" name="Group 9"/>
            <p:cNvGrpSpPr/>
            <p:nvPr/>
          </p:nvGrpSpPr>
          <p:grpSpPr>
            <a:xfrm>
              <a:off x="1373699" y="5069537"/>
              <a:ext cx="1018227" cy="1132752"/>
              <a:chOff x="1797896" y="4894291"/>
              <a:chExt cx="1018227" cy="1132752"/>
            </a:xfrm>
          </p:grpSpPr>
          <p:pic>
            <p:nvPicPr>
              <p:cNvPr id="173059" name="Picture 3" descr="C:\Users\cparedis\AppData\Local\Microsoft\Windows\Temporary Internet Files\Content.IE5\R2K5GANO\MC900432625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67729" y="4894291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073" name="Picture 17" descr="C:\Users\cparedis\AppData\Local\Microsoft\Windows\Temporary Internet Files\Content.IE5\ZINYAIFY\MC900432623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97896" y="5178649"/>
                <a:ext cx="848394" cy="848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380115" y="4703518"/>
              <a:ext cx="100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Finance</a:t>
              </a:r>
              <a:endParaRPr lang="en-US" sz="1800" baseline="0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9383" y="1676400"/>
            <a:ext cx="1394624" cy="1369144"/>
            <a:chOff x="6084456" y="1855758"/>
            <a:chExt cx="1394624" cy="1369144"/>
          </a:xfrm>
        </p:grpSpPr>
        <p:pic>
          <p:nvPicPr>
            <p:cNvPr id="173062" name="Picture 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1855758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435203" y="2855570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aseline="0" dirty="0" smtClean="0"/>
                <a:t>Analysis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2286" y="5233742"/>
            <a:ext cx="1128416" cy="1395658"/>
            <a:chOff x="6084456" y="4819994"/>
            <a:chExt cx="1128416" cy="1395658"/>
          </a:xfrm>
        </p:grpSpPr>
        <p:sp>
          <p:nvSpPr>
            <p:cNvPr id="26" name="TextBox 25"/>
            <p:cNvSpPr txBox="1"/>
            <p:nvPr/>
          </p:nvSpPr>
          <p:spPr>
            <a:xfrm>
              <a:off x="6312675" y="584632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aseline="0" dirty="0" smtClean="0"/>
                <a:t>CAD</a:t>
              </a:r>
            </a:p>
          </p:txBody>
        </p:sp>
        <p:pic>
          <p:nvPicPr>
            <p:cNvPr id="28" name="Picture 6" descr="C:\Users\cparedis\AppData\Local\Microsoft\Windows\Temporary Internet Files\Content.IE5\ZINYAIFY\MC900433941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56" y="4819994"/>
              <a:ext cx="1128416" cy="112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7036502" y="5152072"/>
            <a:ext cx="1726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Power plant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baseline="0" dirty="0" smtClean="0"/>
              <a:t>Transmission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Brakes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Chassis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800" dirty="0" smtClean="0"/>
              <a:t>…</a:t>
            </a:r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71851" y="3446224"/>
            <a:ext cx="1541464" cy="1510178"/>
            <a:chOff x="6819189" y="3184285"/>
            <a:chExt cx="1541464" cy="1510178"/>
          </a:xfrm>
        </p:grpSpPr>
        <p:pic>
          <p:nvPicPr>
            <p:cNvPr id="173060" name="Picture 4" descr="C:\Users\cparedis\AppData\Local\Microsoft\Windows\Temporary Internet Files\Content.IE5\ZINYAIFY\MC900432621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869" y="3184285"/>
              <a:ext cx="826784" cy="82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066" name="Picture 10" descr="C:\Users\cparedis\AppData\Local\Microsoft\Windows\Temporary Internet Files\Content.IE5\ZINYAIFY\MC900433942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89" y="3353506"/>
              <a:ext cx="1128072" cy="112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072" name="Picture 16" descr="C:\Users\cparedis\AppData\Local\Microsoft\Windows\Temporary Internet Files\Content.IE5\R2K5GANO\MC900433954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70" y="3795257"/>
              <a:ext cx="899206" cy="89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835809" y="2993928"/>
            <a:ext cx="7258499" cy="16619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r>
              <a:rPr lang="en-US" sz="2400" dirty="0" smtClean="0"/>
              <a:t>Decisions: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To </a:t>
            </a: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whom to assign which authority &amp; responsibility? 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/>
            </a:r>
            <a:b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How </a:t>
            </a: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to measure performance? </a:t>
            </a:r>
            <a:b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How to provide incentives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? </a:t>
            </a:r>
            <a:endParaRPr lang="en-US" sz="2400" b="0" i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50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black"/>
                </a:solidFill>
              </a:rPr>
              <a:t>Theoretical Foundation for SE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What Does this Mean for MBSE?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6201" y="1219200"/>
            <a:ext cx="7116948" cy="1890261"/>
            <a:chOff x="76201" y="1219200"/>
            <a:chExt cx="7116948" cy="1890261"/>
          </a:xfrm>
        </p:grpSpPr>
        <p:sp>
          <p:nvSpPr>
            <p:cNvPr id="16" name="TextBox 15"/>
            <p:cNvSpPr txBox="1"/>
            <p:nvPr/>
          </p:nvSpPr>
          <p:spPr>
            <a:xfrm rot="16200000">
              <a:off x="-545764" y="1841165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0066"/>
                  </a:solidFill>
                  <a:latin typeface="+mj-lt"/>
                  <a:ea typeface="+mj-ea"/>
                  <a:cs typeface="+mj-cs"/>
                </a:rPr>
                <a:t>Tool</a:t>
              </a:r>
              <a:br>
                <a:rPr lang="en-US" sz="1800" b="1" dirty="0" smtClean="0">
                  <a:solidFill>
                    <a:srgbClr val="000066"/>
                  </a:solidFill>
                  <a:latin typeface="+mj-lt"/>
                  <a:ea typeface="+mj-ea"/>
                  <a:cs typeface="+mj-cs"/>
                </a:rPr>
              </a:br>
              <a:r>
                <a:rPr lang="en-US" sz="1800" b="1" dirty="0" smtClean="0">
                  <a:solidFill>
                    <a:srgbClr val="000066"/>
                  </a:solidFill>
                  <a:latin typeface="+mj-lt"/>
                  <a:ea typeface="+mj-ea"/>
                  <a:cs typeface="+mj-cs"/>
                </a:rPr>
                <a:t>Implementation</a:t>
              </a:r>
              <a:endParaRPr lang="en-US" sz="1800" b="1" dirty="0">
                <a:solidFill>
                  <a:srgbClr val="000066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4267200" y="1295400"/>
              <a:ext cx="2925949" cy="1447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900" kern="0" dirty="0" smtClean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rPr>
                <a:t>MBSE Decision </a:t>
              </a:r>
              <a:br>
                <a:rPr lang="en-US" sz="1900" kern="0" dirty="0" smtClean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rPr>
              </a:br>
              <a:r>
                <a:rPr lang="en-US" sz="1900" kern="0" dirty="0" smtClean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rPr>
                <a:t>Support Tool</a:t>
              </a:r>
              <a:endParaRPr lang="en-US" sz="1900" kern="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152400" y="3200400"/>
            <a:ext cx="9448800" cy="1941948"/>
            <a:chOff x="-152400" y="3200400"/>
            <a:chExt cx="9448800" cy="1941948"/>
          </a:xfrm>
        </p:grpSpPr>
        <p:sp>
          <p:nvSpPr>
            <p:cNvPr id="41" name="Rectangle 40"/>
            <p:cNvSpPr/>
            <p:nvPr/>
          </p:nvSpPr>
          <p:spPr bwMode="auto">
            <a:xfrm>
              <a:off x="-152400" y="3200400"/>
              <a:ext cx="9448800" cy="1941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lgDash"/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250812" y="3849729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0000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/>
                <a:t/>
              </a:r>
              <a:br>
                <a:rPr lang="en-US" sz="1800" dirty="0"/>
              </a:br>
              <a:r>
                <a:rPr lang="en-US" sz="1800" dirty="0" smtClean="0"/>
                <a:t>Heuristics</a:t>
              </a:r>
              <a:endParaRPr lang="en-US" sz="1800" dirty="0"/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4267200" y="3442419"/>
            <a:ext cx="2925949" cy="14350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Decision Model</a:t>
            </a:r>
          </a:p>
          <a:p>
            <a:pPr marL="227013" indent="-227013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+mj-lt"/>
              </a:rPr>
              <a:t>Architecture heuristics</a:t>
            </a:r>
          </a:p>
          <a:p>
            <a:pPr marL="227013" indent="-227013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+mj-lt"/>
              </a:rPr>
              <a:t>Analysis-model heuristics</a:t>
            </a:r>
          </a:p>
          <a:p>
            <a:pPr marL="227013" indent="-227013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+mj-lt"/>
              </a:rPr>
              <a:t>Uncertainty heuristics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14400" y="3886200"/>
            <a:ext cx="3339722" cy="2438400"/>
            <a:chOff x="914400" y="3886200"/>
            <a:chExt cx="3339722" cy="2438400"/>
          </a:xfrm>
        </p:grpSpPr>
        <p:sp>
          <p:nvSpPr>
            <p:cNvPr id="29" name="Oval 28"/>
            <p:cNvSpPr/>
            <p:nvPr/>
          </p:nvSpPr>
          <p:spPr bwMode="auto">
            <a:xfrm>
              <a:off x="914400" y="5638800"/>
              <a:ext cx="2095500" cy="68580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kern="0" dirty="0" smtClean="0">
                  <a:solidFill>
                    <a:sysClr val="windowText" lastClr="000000"/>
                  </a:solidFill>
                  <a:latin typeface="+mn-lt"/>
                </a:rPr>
                <a:t>Knowledge</a:t>
              </a:r>
              <a:br>
                <a:rPr lang="en-US" sz="1900" kern="0" dirty="0" smtClean="0">
                  <a:solidFill>
                    <a:sysClr val="windowText" lastClr="000000"/>
                  </a:solidFill>
                  <a:latin typeface="+mn-lt"/>
                </a:rPr>
              </a:br>
              <a:r>
                <a:rPr lang="en-US" sz="1900" kern="0" dirty="0" smtClean="0">
                  <a:solidFill>
                    <a:sysClr val="windowText" lastClr="000000"/>
                  </a:solidFill>
                  <a:latin typeface="+mn-lt"/>
                </a:rPr>
                <a:t>Representation</a:t>
              </a:r>
              <a:endParaRPr lang="en-US" sz="19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200150" y="3886200"/>
              <a:ext cx="1524000" cy="685800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Domain Knowledge</a:t>
              </a:r>
            </a:p>
          </p:txBody>
        </p:sp>
        <p:cxnSp>
          <p:nvCxnSpPr>
            <p:cNvPr id="48" name="Straight Arrow Connector 47"/>
            <p:cNvCxnSpPr>
              <a:stCxn id="29" idx="0"/>
              <a:endCxn id="36" idx="2"/>
            </p:cNvCxnSpPr>
            <p:nvPr/>
          </p:nvCxnSpPr>
          <p:spPr bwMode="auto">
            <a:xfrm flipV="1">
              <a:off x="1962150" y="4572000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36" idx="3"/>
            </p:cNvCxnSpPr>
            <p:nvPr/>
          </p:nvCxnSpPr>
          <p:spPr bwMode="auto">
            <a:xfrm>
              <a:off x="2724150" y="4229100"/>
              <a:ext cx="15299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 rot="16200000">
            <a:off x="-385464" y="561193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Foundations</a:t>
            </a:r>
            <a:endParaRPr lang="en-US" sz="1800" dirty="0"/>
          </a:p>
        </p:txBody>
      </p:sp>
      <p:cxnSp>
        <p:nvCxnSpPr>
          <p:cNvPr id="31" name="Straight Arrow Connector 30"/>
          <p:cNvCxnSpPr>
            <a:stCxn id="21" idx="0"/>
          </p:cNvCxnSpPr>
          <p:nvPr/>
        </p:nvCxnSpPr>
        <p:spPr bwMode="auto">
          <a:xfrm flipH="1" flipV="1">
            <a:off x="6629406" y="4883510"/>
            <a:ext cx="535522" cy="9076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3" idx="0"/>
            <a:endCxn id="28" idx="2"/>
          </p:cNvCxnSpPr>
          <p:nvPr/>
        </p:nvCxnSpPr>
        <p:spPr bwMode="auto">
          <a:xfrm flipV="1">
            <a:off x="5726653" y="4877428"/>
            <a:ext cx="3522" cy="9137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2" idx="0"/>
          </p:cNvCxnSpPr>
          <p:nvPr/>
        </p:nvCxnSpPr>
        <p:spPr bwMode="auto">
          <a:xfrm flipV="1">
            <a:off x="4288378" y="4883510"/>
            <a:ext cx="545205" cy="9076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3477335" y="5791200"/>
            <a:ext cx="1622086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</a:rPr>
              <a:t>Economics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915610" y="5791200"/>
            <a:ext cx="1622086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</a:rPr>
              <a:t>Probability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</a:rPr>
              <a:t>Theory</a:t>
            </a:r>
            <a:endParaRPr lang="en-US" sz="19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353885" y="5791200"/>
            <a:ext cx="1622086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</a:rPr>
              <a:t>Decision</a:t>
            </a:r>
            <a:br>
              <a:rPr lang="en-US" sz="1900" kern="0" dirty="0">
                <a:solidFill>
                  <a:sysClr val="windowText" lastClr="000000"/>
                </a:solidFill>
              </a:rPr>
            </a:br>
            <a:r>
              <a:rPr lang="en-US" sz="1900" kern="0" dirty="0">
                <a:solidFill>
                  <a:sysClr val="windowText" lastClr="000000"/>
                </a:solidFill>
              </a:rPr>
              <a:t>Theory</a:t>
            </a:r>
          </a:p>
        </p:txBody>
      </p:sp>
      <p:cxnSp>
        <p:nvCxnSpPr>
          <p:cNvPr id="26" name="Straight Arrow Connector 25"/>
          <p:cNvCxnSpPr>
            <a:stCxn id="17" idx="2"/>
            <a:endCxn id="28" idx="0"/>
          </p:cNvCxnSpPr>
          <p:nvPr/>
        </p:nvCxnSpPr>
        <p:spPr bwMode="auto">
          <a:xfrm>
            <a:off x="5730175" y="2743200"/>
            <a:ext cx="0" cy="699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869990" y="1467056"/>
            <a:ext cx="8217025" cy="4432300"/>
            <a:chOff x="869990" y="1467056"/>
            <a:chExt cx="8217025" cy="44323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869990" y="1467056"/>
              <a:ext cx="2184321" cy="1104489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Information and Communications Technology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464929" y="5213556"/>
              <a:ext cx="1622086" cy="68580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kern="0" dirty="0" smtClean="0">
                  <a:solidFill>
                    <a:sysClr val="windowText" lastClr="000000"/>
                  </a:solidFill>
                </a:rPr>
                <a:t>Psychology</a:t>
              </a:r>
              <a:endParaRPr lang="en-US" sz="19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" name="Elbow Connector 12"/>
            <p:cNvCxnSpPr>
              <a:stCxn id="33" idx="0"/>
              <a:endCxn id="17" idx="3"/>
            </p:cNvCxnSpPr>
            <p:nvPr/>
          </p:nvCxnSpPr>
          <p:spPr bwMode="auto">
            <a:xfrm rot="16200000" flipV="1">
              <a:off x="6137433" y="3075016"/>
              <a:ext cx="3194256" cy="1082823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76" idx="3"/>
              <a:endCxn id="17" idx="1"/>
            </p:cNvCxnSpPr>
            <p:nvPr/>
          </p:nvCxnSpPr>
          <p:spPr bwMode="auto">
            <a:xfrm flipV="1">
              <a:off x="3054311" y="2019300"/>
              <a:ext cx="1212889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36901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/>
      <p:bldP spid="22" grpId="0" animBg="1"/>
      <p:bldP spid="23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black"/>
                </a:solidFill>
              </a:rPr>
              <a:t>Theoretical Foundation for SE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What Does this Mean for MBSE?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6201" y="1219200"/>
            <a:ext cx="7116948" cy="1890261"/>
            <a:chOff x="76201" y="1219200"/>
            <a:chExt cx="7116948" cy="1890261"/>
          </a:xfrm>
        </p:grpSpPr>
        <p:sp>
          <p:nvSpPr>
            <p:cNvPr id="16" name="TextBox 15"/>
            <p:cNvSpPr txBox="1"/>
            <p:nvPr/>
          </p:nvSpPr>
          <p:spPr>
            <a:xfrm rot="16200000">
              <a:off x="-545764" y="1841165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0066"/>
                  </a:solidFill>
                  <a:latin typeface="+mj-lt"/>
                  <a:ea typeface="+mj-ea"/>
                  <a:cs typeface="+mj-cs"/>
                </a:rPr>
                <a:t>Tool</a:t>
              </a:r>
              <a:br>
                <a:rPr lang="en-US" sz="1800" b="1" dirty="0" smtClean="0">
                  <a:solidFill>
                    <a:srgbClr val="000066"/>
                  </a:solidFill>
                  <a:latin typeface="+mj-lt"/>
                  <a:ea typeface="+mj-ea"/>
                  <a:cs typeface="+mj-cs"/>
                </a:rPr>
              </a:br>
              <a:r>
                <a:rPr lang="en-US" sz="1800" b="1" dirty="0" smtClean="0">
                  <a:solidFill>
                    <a:srgbClr val="000066"/>
                  </a:solidFill>
                  <a:latin typeface="+mj-lt"/>
                  <a:ea typeface="+mj-ea"/>
                  <a:cs typeface="+mj-cs"/>
                </a:rPr>
                <a:t>Implementation</a:t>
              </a:r>
              <a:endParaRPr lang="en-US" sz="1800" b="1" dirty="0">
                <a:solidFill>
                  <a:srgbClr val="000066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4267200" y="1295400"/>
              <a:ext cx="2925949" cy="1447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900" kern="0" dirty="0" smtClean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rPr>
                <a:t>MBSE Decision </a:t>
              </a:r>
              <a:br>
                <a:rPr lang="en-US" sz="1900" kern="0" dirty="0" smtClean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rPr>
              </a:br>
              <a:r>
                <a:rPr lang="en-US" sz="1900" kern="0" dirty="0" smtClean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rPr>
                <a:t>Support Tool</a:t>
              </a:r>
              <a:endParaRPr lang="en-US" sz="1900" kern="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152400" y="3200400"/>
            <a:ext cx="9448800" cy="1941948"/>
            <a:chOff x="-152400" y="3200400"/>
            <a:chExt cx="9448800" cy="1941948"/>
          </a:xfrm>
        </p:grpSpPr>
        <p:sp>
          <p:nvSpPr>
            <p:cNvPr id="41" name="Rectangle 40"/>
            <p:cNvSpPr/>
            <p:nvPr/>
          </p:nvSpPr>
          <p:spPr bwMode="auto">
            <a:xfrm>
              <a:off x="-152400" y="3200400"/>
              <a:ext cx="9448800" cy="1941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algn="ctr">
              <a:solidFill>
                <a:schemeClr val="tx1"/>
              </a:solidFill>
              <a:prstDash val="lgDash"/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250812" y="3849729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00006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/>
                <a:t/>
              </a:r>
              <a:br>
                <a:rPr lang="en-US" sz="1800" dirty="0"/>
              </a:br>
              <a:r>
                <a:rPr lang="en-US" sz="1800" dirty="0" smtClean="0"/>
                <a:t>Heuristics</a:t>
              </a:r>
              <a:endParaRPr lang="en-US" sz="1800" dirty="0"/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4267200" y="3442419"/>
            <a:ext cx="2925949" cy="14350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Organizational</a:t>
            </a:r>
            <a:br>
              <a:rPr lang="en-US" sz="24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</a:br>
            <a:r>
              <a:rPr lang="en-US" sz="2400" kern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Structure</a:t>
            </a:r>
            <a:endParaRPr lang="en-US" sz="20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14400" y="3886200"/>
            <a:ext cx="3339722" cy="2438400"/>
            <a:chOff x="914400" y="3886200"/>
            <a:chExt cx="3339722" cy="2438400"/>
          </a:xfrm>
        </p:grpSpPr>
        <p:sp>
          <p:nvSpPr>
            <p:cNvPr id="29" name="Oval 28"/>
            <p:cNvSpPr/>
            <p:nvPr/>
          </p:nvSpPr>
          <p:spPr bwMode="auto">
            <a:xfrm>
              <a:off x="914400" y="5638800"/>
              <a:ext cx="2095500" cy="68580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kern="0" dirty="0" smtClean="0">
                  <a:solidFill>
                    <a:sysClr val="windowText" lastClr="000000"/>
                  </a:solidFill>
                  <a:latin typeface="+mn-lt"/>
                </a:rPr>
                <a:t>Knowledge</a:t>
              </a:r>
              <a:br>
                <a:rPr lang="en-US" sz="1900" kern="0" dirty="0" smtClean="0">
                  <a:solidFill>
                    <a:sysClr val="windowText" lastClr="000000"/>
                  </a:solidFill>
                  <a:latin typeface="+mn-lt"/>
                </a:rPr>
              </a:br>
              <a:r>
                <a:rPr lang="en-US" sz="1900" kern="0" dirty="0" smtClean="0">
                  <a:solidFill>
                    <a:sysClr val="windowText" lastClr="000000"/>
                  </a:solidFill>
                  <a:latin typeface="+mn-lt"/>
                </a:rPr>
                <a:t>Representation</a:t>
              </a:r>
              <a:endParaRPr lang="en-US" sz="1900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200150" y="3886200"/>
              <a:ext cx="1524000" cy="685800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Domain Knowledge</a:t>
              </a:r>
            </a:p>
          </p:txBody>
        </p:sp>
        <p:cxnSp>
          <p:nvCxnSpPr>
            <p:cNvPr id="48" name="Straight Arrow Connector 47"/>
            <p:cNvCxnSpPr>
              <a:stCxn id="29" idx="0"/>
              <a:endCxn id="36" idx="2"/>
            </p:cNvCxnSpPr>
            <p:nvPr/>
          </p:nvCxnSpPr>
          <p:spPr bwMode="auto">
            <a:xfrm flipV="1">
              <a:off x="1962150" y="4572000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36" idx="3"/>
            </p:cNvCxnSpPr>
            <p:nvPr/>
          </p:nvCxnSpPr>
          <p:spPr bwMode="auto">
            <a:xfrm>
              <a:off x="2724150" y="4229100"/>
              <a:ext cx="15299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 rot="16200000">
            <a:off x="-385464" y="561193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Foundations</a:t>
            </a:r>
            <a:endParaRPr lang="en-US" sz="1800" dirty="0"/>
          </a:p>
        </p:txBody>
      </p:sp>
      <p:cxnSp>
        <p:nvCxnSpPr>
          <p:cNvPr id="31" name="Straight Arrow Connector 30"/>
          <p:cNvCxnSpPr>
            <a:stCxn id="21" idx="0"/>
          </p:cNvCxnSpPr>
          <p:nvPr/>
        </p:nvCxnSpPr>
        <p:spPr bwMode="auto">
          <a:xfrm flipH="1" flipV="1">
            <a:off x="6629406" y="4883510"/>
            <a:ext cx="535522" cy="9076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3" idx="0"/>
            <a:endCxn id="28" idx="2"/>
          </p:cNvCxnSpPr>
          <p:nvPr/>
        </p:nvCxnSpPr>
        <p:spPr bwMode="auto">
          <a:xfrm flipV="1">
            <a:off x="5726653" y="4877428"/>
            <a:ext cx="3522" cy="9137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2" idx="0"/>
          </p:cNvCxnSpPr>
          <p:nvPr/>
        </p:nvCxnSpPr>
        <p:spPr bwMode="auto">
          <a:xfrm flipV="1">
            <a:off x="4288378" y="4883510"/>
            <a:ext cx="545205" cy="9076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3477335" y="5791200"/>
            <a:ext cx="1622086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>
                <a:solidFill>
                  <a:sysClr val="windowText" lastClr="000000"/>
                </a:solidFill>
              </a:rPr>
              <a:t>Economics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915610" y="5791200"/>
            <a:ext cx="1622086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</a:rPr>
              <a:t>Sociology</a:t>
            </a:r>
            <a:endParaRPr lang="en-US" sz="19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353885" y="5791200"/>
            <a:ext cx="1622086" cy="685800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00" kern="0" dirty="0" smtClean="0">
                <a:solidFill>
                  <a:sysClr val="windowText" lastClr="000000"/>
                </a:solidFill>
              </a:rPr>
              <a:t>Organizational</a:t>
            </a:r>
            <a:br>
              <a:rPr lang="en-US" sz="1900" kern="0" dirty="0" smtClean="0">
                <a:solidFill>
                  <a:sysClr val="windowText" lastClr="000000"/>
                </a:solidFill>
              </a:rPr>
            </a:br>
            <a:r>
              <a:rPr lang="en-US" sz="1900" kern="0" dirty="0" smtClean="0">
                <a:solidFill>
                  <a:sysClr val="windowText" lastClr="000000"/>
                </a:solidFill>
              </a:rPr>
              <a:t>Theory</a:t>
            </a:r>
            <a:endParaRPr lang="en-US" sz="19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6" name="Straight Arrow Connector 25"/>
          <p:cNvCxnSpPr>
            <a:stCxn id="17" idx="2"/>
            <a:endCxn id="28" idx="0"/>
          </p:cNvCxnSpPr>
          <p:nvPr/>
        </p:nvCxnSpPr>
        <p:spPr bwMode="auto">
          <a:xfrm>
            <a:off x="5730175" y="2743200"/>
            <a:ext cx="0" cy="699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869990" y="1467056"/>
            <a:ext cx="8217025" cy="4432300"/>
            <a:chOff x="869990" y="1467056"/>
            <a:chExt cx="8217025" cy="44323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869990" y="1467056"/>
              <a:ext cx="2184321" cy="1104489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Information and Communications Technology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464929" y="5213556"/>
              <a:ext cx="1622086" cy="68580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kern="0" dirty="0" smtClean="0">
                  <a:solidFill>
                    <a:sysClr val="windowText" lastClr="000000"/>
                  </a:solidFill>
                </a:rPr>
                <a:t>Psychology</a:t>
              </a:r>
              <a:endParaRPr lang="en-US" sz="190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" name="Elbow Connector 12"/>
            <p:cNvCxnSpPr>
              <a:stCxn id="33" idx="0"/>
              <a:endCxn id="17" idx="3"/>
            </p:cNvCxnSpPr>
            <p:nvPr/>
          </p:nvCxnSpPr>
          <p:spPr bwMode="auto">
            <a:xfrm rot="16200000" flipV="1">
              <a:off x="6137433" y="3075016"/>
              <a:ext cx="3194256" cy="1082823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76" idx="3"/>
              <a:endCxn id="17" idx="1"/>
            </p:cNvCxnSpPr>
            <p:nvPr/>
          </p:nvCxnSpPr>
          <p:spPr bwMode="auto">
            <a:xfrm flipV="1">
              <a:off x="3054311" y="2019300"/>
              <a:ext cx="1212889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15874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Research and Education in SE</a:t>
            </a:r>
            <a:endParaRPr lang="en-US" sz="3000" dirty="0"/>
          </a:p>
        </p:txBody>
      </p:sp>
      <p:sp>
        <p:nvSpPr>
          <p:cNvPr id="71" name="Freeform 70"/>
          <p:cNvSpPr/>
          <p:nvPr/>
        </p:nvSpPr>
        <p:spPr>
          <a:xfrm flipH="1" flipV="1">
            <a:off x="858216" y="5307059"/>
            <a:ext cx="7385066" cy="457637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782878 w 9782878"/>
              <a:gd name="connsiteY0" fmla="*/ 1243092 h 1429778"/>
              <a:gd name="connsiteX1" fmla="*/ 9300725 w 9782878"/>
              <a:gd name="connsiteY1" fmla="*/ 214467 h 1429778"/>
              <a:gd name="connsiteX2" fmla="*/ 1462645 w 9782878"/>
              <a:gd name="connsiteY2" fmla="*/ 1429778 h 1429778"/>
              <a:gd name="connsiteX0" fmla="*/ 9872304 w 10055009"/>
              <a:gd name="connsiteY0" fmla="*/ 1213227 h 1399913"/>
              <a:gd name="connsiteX1" fmla="*/ 9390151 w 10055009"/>
              <a:gd name="connsiteY1" fmla="*/ 184602 h 1399913"/>
              <a:gd name="connsiteX2" fmla="*/ 1552071 w 10055009"/>
              <a:gd name="connsiteY2" fmla="*/ 1399913 h 1399913"/>
              <a:gd name="connsiteX0" fmla="*/ 9837052 w 10287189"/>
              <a:gd name="connsiteY0" fmla="*/ 1195270 h 1381956"/>
              <a:gd name="connsiteX1" fmla="*/ 9741950 w 10287189"/>
              <a:gd name="connsiteY1" fmla="*/ 191891 h 1381956"/>
              <a:gd name="connsiteX2" fmla="*/ 1516819 w 10287189"/>
              <a:gd name="connsiteY2" fmla="*/ 1381956 h 1381956"/>
              <a:gd name="connsiteX0" fmla="*/ 9895895 w 10374822"/>
              <a:gd name="connsiteY0" fmla="*/ 1285757 h 1285757"/>
              <a:gd name="connsiteX1" fmla="*/ 9753878 w 10374822"/>
              <a:gd name="connsiteY1" fmla="*/ 71989 h 1285757"/>
              <a:gd name="connsiteX2" fmla="*/ 1528747 w 10374822"/>
              <a:gd name="connsiteY2" fmla="*/ 1262054 h 1285757"/>
              <a:gd name="connsiteX0" fmla="*/ 9895895 w 10596638"/>
              <a:gd name="connsiteY0" fmla="*/ 1285757 h 1285759"/>
              <a:gd name="connsiteX1" fmla="*/ 9753878 w 10596638"/>
              <a:gd name="connsiteY1" fmla="*/ 71989 h 1285759"/>
              <a:gd name="connsiteX2" fmla="*/ 1528747 w 10596638"/>
              <a:gd name="connsiteY2" fmla="*/ 1262054 h 1285759"/>
              <a:gd name="connsiteX0" fmla="*/ 9895895 w 10573748"/>
              <a:gd name="connsiteY0" fmla="*/ 1285757 h 1285757"/>
              <a:gd name="connsiteX1" fmla="*/ 9753878 w 10573748"/>
              <a:gd name="connsiteY1" fmla="*/ 71989 h 1285757"/>
              <a:gd name="connsiteX2" fmla="*/ 1528747 w 10573748"/>
              <a:gd name="connsiteY2" fmla="*/ 1262054 h 1285757"/>
              <a:gd name="connsiteX0" fmla="*/ 9925967 w 10752335"/>
              <a:gd name="connsiteY0" fmla="*/ 1423262 h 1423262"/>
              <a:gd name="connsiteX1" fmla="*/ 9783950 w 10752335"/>
              <a:gd name="connsiteY1" fmla="*/ 209494 h 1423262"/>
              <a:gd name="connsiteX2" fmla="*/ 1558819 w 10752335"/>
              <a:gd name="connsiteY2" fmla="*/ 1399559 h 1423262"/>
              <a:gd name="connsiteX0" fmla="*/ 9951662 w 10618095"/>
              <a:gd name="connsiteY0" fmla="*/ 1453402 h 1453402"/>
              <a:gd name="connsiteX1" fmla="*/ 9539883 w 10618095"/>
              <a:gd name="connsiteY1" fmla="*/ 197556 h 1453402"/>
              <a:gd name="connsiteX2" fmla="*/ 1584514 w 10618095"/>
              <a:gd name="connsiteY2" fmla="*/ 1429699 h 1453402"/>
              <a:gd name="connsiteX0" fmla="*/ 9951662 w 10618095"/>
              <a:gd name="connsiteY0" fmla="*/ 1423511 h 1423511"/>
              <a:gd name="connsiteX1" fmla="*/ 9539883 w 10618095"/>
              <a:gd name="connsiteY1" fmla="*/ 167665 h 1423511"/>
              <a:gd name="connsiteX2" fmla="*/ 1584514 w 10618095"/>
              <a:gd name="connsiteY2" fmla="*/ 1399808 h 1423511"/>
              <a:gd name="connsiteX0" fmla="*/ 9635004 w 10301437"/>
              <a:gd name="connsiteY0" fmla="*/ 1381229 h 1381229"/>
              <a:gd name="connsiteX1" fmla="*/ 9223225 w 10301437"/>
              <a:gd name="connsiteY1" fmla="*/ 125383 h 1381229"/>
              <a:gd name="connsiteX2" fmla="*/ 1267856 w 10301437"/>
              <a:gd name="connsiteY2" fmla="*/ 1357526 h 1381229"/>
              <a:gd name="connsiteX0" fmla="*/ 9652207 w 10214016"/>
              <a:gd name="connsiteY0" fmla="*/ 1361375 h 1361375"/>
              <a:gd name="connsiteX1" fmla="*/ 9041037 w 10214016"/>
              <a:gd name="connsiteY1" fmla="*/ 130776 h 1361375"/>
              <a:gd name="connsiteX2" fmla="*/ 1285059 w 10214016"/>
              <a:gd name="connsiteY2" fmla="*/ 1337672 h 1361375"/>
              <a:gd name="connsiteX0" fmla="*/ 9570471 w 10132280"/>
              <a:gd name="connsiteY0" fmla="*/ 1355115 h 1360841"/>
              <a:gd name="connsiteX1" fmla="*/ 8959301 w 10132280"/>
              <a:gd name="connsiteY1" fmla="*/ 124516 h 1360841"/>
              <a:gd name="connsiteX2" fmla="*/ 1292943 w 10132280"/>
              <a:gd name="connsiteY2" fmla="*/ 1360841 h 1360841"/>
              <a:gd name="connsiteX0" fmla="*/ 9604897 w 10166706"/>
              <a:gd name="connsiteY0" fmla="*/ 1355115 h 1360841"/>
              <a:gd name="connsiteX1" fmla="*/ 8993727 w 10166706"/>
              <a:gd name="connsiteY1" fmla="*/ 124516 h 1360841"/>
              <a:gd name="connsiteX2" fmla="*/ 1327369 w 10166706"/>
              <a:gd name="connsiteY2" fmla="*/ 1360841 h 1360841"/>
              <a:gd name="connsiteX0" fmla="*/ 9613528 w 10175337"/>
              <a:gd name="connsiteY0" fmla="*/ 1315862 h 1321588"/>
              <a:gd name="connsiteX1" fmla="*/ 9002358 w 10175337"/>
              <a:gd name="connsiteY1" fmla="*/ 85263 h 1321588"/>
              <a:gd name="connsiteX2" fmla="*/ 1336000 w 10175337"/>
              <a:gd name="connsiteY2" fmla="*/ 1321588 h 1321588"/>
              <a:gd name="connsiteX0" fmla="*/ 9084036 w 9645845"/>
              <a:gd name="connsiteY0" fmla="*/ 1288073 h 1293799"/>
              <a:gd name="connsiteX1" fmla="*/ 8472866 w 9645845"/>
              <a:gd name="connsiteY1" fmla="*/ 57474 h 1293799"/>
              <a:gd name="connsiteX2" fmla="*/ 508717 w 9645845"/>
              <a:gd name="connsiteY2" fmla="*/ 313621 h 1293799"/>
              <a:gd name="connsiteX3" fmla="*/ 806508 w 9645845"/>
              <a:gd name="connsiteY3" fmla="*/ 1293799 h 1293799"/>
              <a:gd name="connsiteX0" fmla="*/ 9084036 w 9645845"/>
              <a:gd name="connsiteY0" fmla="*/ 1312548 h 1318274"/>
              <a:gd name="connsiteX1" fmla="*/ 8472866 w 9645845"/>
              <a:gd name="connsiteY1" fmla="*/ 81949 h 1318274"/>
              <a:gd name="connsiteX2" fmla="*/ 508716 w 9645845"/>
              <a:gd name="connsiteY2" fmla="*/ 221506 h 1318274"/>
              <a:gd name="connsiteX3" fmla="*/ 806508 w 9645845"/>
              <a:gd name="connsiteY3" fmla="*/ 1318274 h 1318274"/>
              <a:gd name="connsiteX0" fmla="*/ 9084036 w 9645845"/>
              <a:gd name="connsiteY0" fmla="*/ 1340205 h 1345931"/>
              <a:gd name="connsiteX1" fmla="*/ 8472866 w 9645845"/>
              <a:gd name="connsiteY1" fmla="*/ 109606 h 1345931"/>
              <a:gd name="connsiteX2" fmla="*/ 508716 w 9645845"/>
              <a:gd name="connsiteY2" fmla="*/ 249163 h 1345931"/>
              <a:gd name="connsiteX3" fmla="*/ 806508 w 9645845"/>
              <a:gd name="connsiteY3" fmla="*/ 1345931 h 1345931"/>
              <a:gd name="connsiteX0" fmla="*/ 9084036 w 9645845"/>
              <a:gd name="connsiteY0" fmla="*/ 1312549 h 1318275"/>
              <a:gd name="connsiteX1" fmla="*/ 8472866 w 9645845"/>
              <a:gd name="connsiteY1" fmla="*/ 81950 h 1318275"/>
              <a:gd name="connsiteX2" fmla="*/ 508716 w 9645845"/>
              <a:gd name="connsiteY2" fmla="*/ 221507 h 1318275"/>
              <a:gd name="connsiteX3" fmla="*/ 806508 w 9645845"/>
              <a:gd name="connsiteY3" fmla="*/ 1318275 h 1318275"/>
              <a:gd name="connsiteX0" fmla="*/ 9073749 w 9635558"/>
              <a:gd name="connsiteY0" fmla="*/ 1356553 h 1362279"/>
              <a:gd name="connsiteX1" fmla="*/ 8462579 w 9635558"/>
              <a:gd name="connsiteY1" fmla="*/ 125954 h 1362279"/>
              <a:gd name="connsiteX2" fmla="*/ 498429 w 9635558"/>
              <a:gd name="connsiteY2" fmla="*/ 265511 h 1362279"/>
              <a:gd name="connsiteX3" fmla="*/ 796221 w 9635558"/>
              <a:gd name="connsiteY3" fmla="*/ 1362279 h 1362279"/>
              <a:gd name="connsiteX0" fmla="*/ 9207742 w 9769551"/>
              <a:gd name="connsiteY0" fmla="*/ 1374156 h 1379882"/>
              <a:gd name="connsiteX1" fmla="*/ 8596572 w 9769551"/>
              <a:gd name="connsiteY1" fmla="*/ 143557 h 1379882"/>
              <a:gd name="connsiteX2" fmla="*/ 632422 w 9769551"/>
              <a:gd name="connsiteY2" fmla="*/ 283114 h 1379882"/>
              <a:gd name="connsiteX3" fmla="*/ 930214 w 9769551"/>
              <a:gd name="connsiteY3" fmla="*/ 1379882 h 1379882"/>
              <a:gd name="connsiteX0" fmla="*/ 9395458 w 9957267"/>
              <a:gd name="connsiteY0" fmla="*/ 1374156 h 1379882"/>
              <a:gd name="connsiteX1" fmla="*/ 8784288 w 9957267"/>
              <a:gd name="connsiteY1" fmla="*/ 143557 h 1379882"/>
              <a:gd name="connsiteX2" fmla="*/ 820138 w 9957267"/>
              <a:gd name="connsiteY2" fmla="*/ 283114 h 1379882"/>
              <a:gd name="connsiteX3" fmla="*/ 1117930 w 9957267"/>
              <a:gd name="connsiteY3" fmla="*/ 1379882 h 1379882"/>
              <a:gd name="connsiteX0" fmla="*/ 9441303 w 10003112"/>
              <a:gd name="connsiteY0" fmla="*/ 1374156 h 1379882"/>
              <a:gd name="connsiteX1" fmla="*/ 8830133 w 10003112"/>
              <a:gd name="connsiteY1" fmla="*/ 143557 h 1379882"/>
              <a:gd name="connsiteX2" fmla="*/ 865983 w 10003112"/>
              <a:gd name="connsiteY2" fmla="*/ 283114 h 1379882"/>
              <a:gd name="connsiteX3" fmla="*/ 1163775 w 10003112"/>
              <a:gd name="connsiteY3" fmla="*/ 1379882 h 1379882"/>
              <a:gd name="connsiteX0" fmla="*/ 9441303 w 10003112"/>
              <a:gd name="connsiteY0" fmla="*/ 1418305 h 1424031"/>
              <a:gd name="connsiteX1" fmla="*/ 8830133 w 10003112"/>
              <a:gd name="connsiteY1" fmla="*/ 187706 h 1424031"/>
              <a:gd name="connsiteX2" fmla="*/ 865983 w 10003112"/>
              <a:gd name="connsiteY2" fmla="*/ 243984 h 1424031"/>
              <a:gd name="connsiteX3" fmla="*/ 1163775 w 10003112"/>
              <a:gd name="connsiteY3" fmla="*/ 1424031 h 1424031"/>
              <a:gd name="connsiteX0" fmla="*/ 9441303 w 9954511"/>
              <a:gd name="connsiteY0" fmla="*/ 1418305 h 1424031"/>
              <a:gd name="connsiteX1" fmla="*/ 8830133 w 9954511"/>
              <a:gd name="connsiteY1" fmla="*/ 187706 h 1424031"/>
              <a:gd name="connsiteX2" fmla="*/ 865983 w 9954511"/>
              <a:gd name="connsiteY2" fmla="*/ 243984 h 1424031"/>
              <a:gd name="connsiteX3" fmla="*/ 1163775 w 9954511"/>
              <a:gd name="connsiteY3" fmla="*/ 1424031 h 1424031"/>
              <a:gd name="connsiteX0" fmla="*/ 9441303 w 10115344"/>
              <a:gd name="connsiteY0" fmla="*/ 1418305 h 1424031"/>
              <a:gd name="connsiteX1" fmla="*/ 8830133 w 10115344"/>
              <a:gd name="connsiteY1" fmla="*/ 187706 h 1424031"/>
              <a:gd name="connsiteX2" fmla="*/ 865983 w 10115344"/>
              <a:gd name="connsiteY2" fmla="*/ 243984 h 1424031"/>
              <a:gd name="connsiteX3" fmla="*/ 1163775 w 10115344"/>
              <a:gd name="connsiteY3" fmla="*/ 1424031 h 1424031"/>
              <a:gd name="connsiteX0" fmla="*/ 9441303 w 9837940"/>
              <a:gd name="connsiteY0" fmla="*/ 1418305 h 1424031"/>
              <a:gd name="connsiteX1" fmla="*/ 8830133 w 9837940"/>
              <a:gd name="connsiteY1" fmla="*/ 187706 h 1424031"/>
              <a:gd name="connsiteX2" fmla="*/ 865983 w 9837940"/>
              <a:gd name="connsiteY2" fmla="*/ 243984 h 1424031"/>
              <a:gd name="connsiteX3" fmla="*/ 1163775 w 9837940"/>
              <a:gd name="connsiteY3" fmla="*/ 1424031 h 1424031"/>
              <a:gd name="connsiteX0" fmla="*/ 9441303 w 10027492"/>
              <a:gd name="connsiteY0" fmla="*/ 1545879 h 1551605"/>
              <a:gd name="connsiteX1" fmla="*/ 8830133 w 10027492"/>
              <a:gd name="connsiteY1" fmla="*/ 315280 h 1551605"/>
              <a:gd name="connsiteX2" fmla="*/ 865983 w 10027492"/>
              <a:gd name="connsiteY2" fmla="*/ 371558 h 1551605"/>
              <a:gd name="connsiteX3" fmla="*/ 1163775 w 10027492"/>
              <a:gd name="connsiteY3" fmla="*/ 1551605 h 1551605"/>
              <a:gd name="connsiteX0" fmla="*/ 9358944 w 10273786"/>
              <a:gd name="connsiteY0" fmla="*/ 1477807 h 1483533"/>
              <a:gd name="connsiteX1" fmla="*/ 9285200 w 10273786"/>
              <a:gd name="connsiteY1" fmla="*/ 258794 h 1483533"/>
              <a:gd name="connsiteX2" fmla="*/ 783624 w 10273786"/>
              <a:gd name="connsiteY2" fmla="*/ 303486 h 1483533"/>
              <a:gd name="connsiteX3" fmla="*/ 1081416 w 10273786"/>
              <a:gd name="connsiteY3" fmla="*/ 1483533 h 1483533"/>
              <a:gd name="connsiteX0" fmla="*/ 9358944 w 10054209"/>
              <a:gd name="connsiteY0" fmla="*/ 1477807 h 1483533"/>
              <a:gd name="connsiteX1" fmla="*/ 9285200 w 10054209"/>
              <a:gd name="connsiteY1" fmla="*/ 258794 h 1483533"/>
              <a:gd name="connsiteX2" fmla="*/ 783624 w 10054209"/>
              <a:gd name="connsiteY2" fmla="*/ 303486 h 1483533"/>
              <a:gd name="connsiteX3" fmla="*/ 1081416 w 10054209"/>
              <a:gd name="connsiteY3" fmla="*/ 1483533 h 1483533"/>
              <a:gd name="connsiteX0" fmla="*/ 9358944 w 9963345"/>
              <a:gd name="connsiteY0" fmla="*/ 1437390 h 1443116"/>
              <a:gd name="connsiteX1" fmla="*/ 9285200 w 9963345"/>
              <a:gd name="connsiteY1" fmla="*/ 218377 h 1443116"/>
              <a:gd name="connsiteX2" fmla="*/ 783624 w 9963345"/>
              <a:gd name="connsiteY2" fmla="*/ 263069 h 1443116"/>
              <a:gd name="connsiteX3" fmla="*/ 1081416 w 9963345"/>
              <a:gd name="connsiteY3" fmla="*/ 1443116 h 1443116"/>
              <a:gd name="connsiteX0" fmla="*/ 8944817 w 9582877"/>
              <a:gd name="connsiteY0" fmla="*/ 1423400 h 1429126"/>
              <a:gd name="connsiteX1" fmla="*/ 8871073 w 9582877"/>
              <a:gd name="connsiteY1" fmla="*/ 204387 h 1429126"/>
              <a:gd name="connsiteX2" fmla="*/ 1167492 w 9582877"/>
              <a:gd name="connsiteY2" fmla="*/ 121626 h 1429126"/>
              <a:gd name="connsiteX3" fmla="*/ 667289 w 9582877"/>
              <a:gd name="connsiteY3" fmla="*/ 1429126 h 1429126"/>
              <a:gd name="connsiteX0" fmla="*/ 9505376 w 10143435"/>
              <a:gd name="connsiteY0" fmla="*/ 1478600 h 1484326"/>
              <a:gd name="connsiteX1" fmla="*/ 9431632 w 10143435"/>
              <a:gd name="connsiteY1" fmla="*/ 259587 h 1484326"/>
              <a:gd name="connsiteX2" fmla="*/ 1728051 w 10143435"/>
              <a:gd name="connsiteY2" fmla="*/ 176826 h 1484326"/>
              <a:gd name="connsiteX3" fmla="*/ 1227848 w 10143435"/>
              <a:gd name="connsiteY3" fmla="*/ 1484326 h 1484326"/>
              <a:gd name="connsiteX0" fmla="*/ 9505376 w 10199470"/>
              <a:gd name="connsiteY0" fmla="*/ 1517100 h 1522826"/>
              <a:gd name="connsiteX1" fmla="*/ 9431632 w 10199470"/>
              <a:gd name="connsiteY1" fmla="*/ 298087 h 1522826"/>
              <a:gd name="connsiteX2" fmla="*/ 1728051 w 10199470"/>
              <a:gd name="connsiteY2" fmla="*/ 215326 h 1522826"/>
              <a:gd name="connsiteX3" fmla="*/ 1227848 w 10199470"/>
              <a:gd name="connsiteY3" fmla="*/ 1522826 h 1522826"/>
              <a:gd name="connsiteX0" fmla="*/ 8936263 w 9529194"/>
              <a:gd name="connsiteY0" fmla="*/ 1436554 h 1442280"/>
              <a:gd name="connsiteX1" fmla="*/ 8699663 w 9529194"/>
              <a:gd name="connsiteY1" fmla="*/ 275474 h 1442280"/>
              <a:gd name="connsiteX2" fmla="*/ 1158938 w 9529194"/>
              <a:gd name="connsiteY2" fmla="*/ 134780 h 1442280"/>
              <a:gd name="connsiteX3" fmla="*/ 658735 w 9529194"/>
              <a:gd name="connsiteY3" fmla="*/ 1442280 h 1442280"/>
              <a:gd name="connsiteX0" fmla="*/ 9362976 w 9955907"/>
              <a:gd name="connsiteY0" fmla="*/ 1540727 h 1546453"/>
              <a:gd name="connsiteX1" fmla="*/ 9126376 w 9955907"/>
              <a:gd name="connsiteY1" fmla="*/ 379647 h 1546453"/>
              <a:gd name="connsiteX2" fmla="*/ 1585651 w 9955907"/>
              <a:gd name="connsiteY2" fmla="*/ 238953 h 1546453"/>
              <a:gd name="connsiteX3" fmla="*/ 1085448 w 9955907"/>
              <a:gd name="connsiteY3" fmla="*/ 1546453 h 1546453"/>
              <a:gd name="connsiteX0" fmla="*/ 9390036 w 9932491"/>
              <a:gd name="connsiteY0" fmla="*/ 1423220 h 1428946"/>
              <a:gd name="connsiteX1" fmla="*/ 9153436 w 9932491"/>
              <a:gd name="connsiteY1" fmla="*/ 262140 h 1428946"/>
              <a:gd name="connsiteX2" fmla="*/ 1563854 w 9932491"/>
              <a:gd name="connsiteY2" fmla="*/ 237311 h 1428946"/>
              <a:gd name="connsiteX3" fmla="*/ 1112508 w 9932491"/>
              <a:gd name="connsiteY3" fmla="*/ 1428946 h 1428946"/>
              <a:gd name="connsiteX0" fmla="*/ 9371944 w 9912172"/>
              <a:gd name="connsiteY0" fmla="*/ 1456273 h 1461999"/>
              <a:gd name="connsiteX1" fmla="*/ 9135344 w 9912172"/>
              <a:gd name="connsiteY1" fmla="*/ 295193 h 1461999"/>
              <a:gd name="connsiteX2" fmla="*/ 1578334 w 9912172"/>
              <a:gd name="connsiteY2" fmla="*/ 224018 h 1461999"/>
              <a:gd name="connsiteX3" fmla="*/ 1094416 w 9912172"/>
              <a:gd name="connsiteY3" fmla="*/ 1461999 h 1461999"/>
              <a:gd name="connsiteX0" fmla="*/ 9371944 w 10068714"/>
              <a:gd name="connsiteY0" fmla="*/ 1472169 h 1477895"/>
              <a:gd name="connsiteX1" fmla="*/ 9135344 w 10068714"/>
              <a:gd name="connsiteY1" fmla="*/ 311089 h 1477895"/>
              <a:gd name="connsiteX2" fmla="*/ 1578334 w 10068714"/>
              <a:gd name="connsiteY2" fmla="*/ 239914 h 1477895"/>
              <a:gd name="connsiteX3" fmla="*/ 1094416 w 10068714"/>
              <a:gd name="connsiteY3" fmla="*/ 1477895 h 1477895"/>
              <a:gd name="connsiteX0" fmla="*/ 8927351 w 9454994"/>
              <a:gd name="connsiteY0" fmla="*/ 1401135 h 1406861"/>
              <a:gd name="connsiteX1" fmla="*/ 8397610 w 9454994"/>
              <a:gd name="connsiteY1" fmla="*/ 182122 h 1406861"/>
              <a:gd name="connsiteX2" fmla="*/ 1133741 w 9454994"/>
              <a:gd name="connsiteY2" fmla="*/ 168880 h 1406861"/>
              <a:gd name="connsiteX3" fmla="*/ 649823 w 9454994"/>
              <a:gd name="connsiteY3" fmla="*/ 1406861 h 1406861"/>
              <a:gd name="connsiteX0" fmla="*/ 8927350 w 9585063"/>
              <a:gd name="connsiteY0" fmla="*/ 1419425 h 1425151"/>
              <a:gd name="connsiteX1" fmla="*/ 8397609 w 9585063"/>
              <a:gd name="connsiteY1" fmla="*/ 200412 h 1425151"/>
              <a:gd name="connsiteX2" fmla="*/ 1133740 w 9585063"/>
              <a:gd name="connsiteY2" fmla="*/ 187170 h 1425151"/>
              <a:gd name="connsiteX3" fmla="*/ 649822 w 9585063"/>
              <a:gd name="connsiteY3" fmla="*/ 1425151 h 1425151"/>
              <a:gd name="connsiteX0" fmla="*/ 9034523 w 9692237"/>
              <a:gd name="connsiteY0" fmla="*/ 1457502 h 1463228"/>
              <a:gd name="connsiteX1" fmla="*/ 8504782 w 9692237"/>
              <a:gd name="connsiteY1" fmla="*/ 238489 h 1463228"/>
              <a:gd name="connsiteX2" fmla="*/ 1240913 w 9692237"/>
              <a:gd name="connsiteY2" fmla="*/ 225247 h 1463228"/>
              <a:gd name="connsiteX3" fmla="*/ 756995 w 9692237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95719"/>
              <a:gd name="connsiteY0" fmla="*/ 1457502 h 1463228"/>
              <a:gd name="connsiteX1" fmla="*/ 8975034 w 10195719"/>
              <a:gd name="connsiteY1" fmla="*/ 238489 h 1463228"/>
              <a:gd name="connsiteX2" fmla="*/ 1711165 w 10195719"/>
              <a:gd name="connsiteY2" fmla="*/ 225247 h 1463228"/>
              <a:gd name="connsiteX3" fmla="*/ 1227247 w 10195719"/>
              <a:gd name="connsiteY3" fmla="*/ 1463228 h 1463228"/>
              <a:gd name="connsiteX0" fmla="*/ 9635059 w 10015290"/>
              <a:gd name="connsiteY0" fmla="*/ 438520 h 1382761"/>
              <a:gd name="connsiteX1" fmla="*/ 8975034 w 10015290"/>
              <a:gd name="connsiteY1" fmla="*/ 158022 h 1382761"/>
              <a:gd name="connsiteX2" fmla="*/ 1711165 w 10015290"/>
              <a:gd name="connsiteY2" fmla="*/ 144780 h 1382761"/>
              <a:gd name="connsiteX3" fmla="*/ 1227247 w 10015290"/>
              <a:gd name="connsiteY3" fmla="*/ 1382761 h 1382761"/>
              <a:gd name="connsiteX0" fmla="*/ 9635059 w 9763096"/>
              <a:gd name="connsiteY0" fmla="*/ 438520 h 1382761"/>
              <a:gd name="connsiteX1" fmla="*/ 8975034 w 9763096"/>
              <a:gd name="connsiteY1" fmla="*/ 158022 h 1382761"/>
              <a:gd name="connsiteX2" fmla="*/ 1711165 w 9763096"/>
              <a:gd name="connsiteY2" fmla="*/ 144780 h 1382761"/>
              <a:gd name="connsiteX3" fmla="*/ 1227247 w 9763096"/>
              <a:gd name="connsiteY3" fmla="*/ 1382761 h 1382761"/>
              <a:gd name="connsiteX0" fmla="*/ 9635059 w 9635059"/>
              <a:gd name="connsiteY0" fmla="*/ 330876 h 1275117"/>
              <a:gd name="connsiteX1" fmla="*/ 1711165 w 9635059"/>
              <a:gd name="connsiteY1" fmla="*/ 37136 h 1275117"/>
              <a:gd name="connsiteX2" fmla="*/ 1227247 w 9635059"/>
              <a:gd name="connsiteY2" fmla="*/ 1275117 h 1275117"/>
              <a:gd name="connsiteX0" fmla="*/ 9635059 w 9635059"/>
              <a:gd name="connsiteY0" fmla="*/ 409595 h 1353836"/>
              <a:gd name="connsiteX1" fmla="*/ 1711165 w 9635059"/>
              <a:gd name="connsiteY1" fmla="*/ 115855 h 1353836"/>
              <a:gd name="connsiteX2" fmla="*/ 1227247 w 9635059"/>
              <a:gd name="connsiteY2" fmla="*/ 1353836 h 1353836"/>
              <a:gd name="connsiteX0" fmla="*/ 10094989 w 10094989"/>
              <a:gd name="connsiteY0" fmla="*/ 409595 h 409595"/>
              <a:gd name="connsiteX1" fmla="*/ 2171095 w 10094989"/>
              <a:gd name="connsiteY1" fmla="*/ 115855 h 409595"/>
              <a:gd name="connsiteX2" fmla="*/ 1019465 w 10094989"/>
              <a:gd name="connsiteY2" fmla="*/ 403734 h 409595"/>
              <a:gd name="connsiteX0" fmla="*/ 9075524 w 9075524"/>
              <a:gd name="connsiteY0" fmla="*/ 5861 h 5861"/>
              <a:gd name="connsiteX1" fmla="*/ 0 w 9075524"/>
              <a:gd name="connsiteY1" fmla="*/ 0 h 5861"/>
              <a:gd name="connsiteX0" fmla="*/ 10000 w 10000"/>
              <a:gd name="connsiteY0" fmla="*/ 525022 h 525022"/>
              <a:gd name="connsiteX1" fmla="*/ 0 w 10000"/>
              <a:gd name="connsiteY1" fmla="*/ 515022 h 525022"/>
              <a:gd name="connsiteX0" fmla="*/ 10000 w 10000"/>
              <a:gd name="connsiteY0" fmla="*/ 732814 h 732814"/>
              <a:gd name="connsiteX1" fmla="*/ 0 w 10000"/>
              <a:gd name="connsiteY1" fmla="*/ 722814 h 732814"/>
              <a:gd name="connsiteX0" fmla="*/ 10000 w 10000"/>
              <a:gd name="connsiteY0" fmla="*/ 575857 h 575857"/>
              <a:gd name="connsiteX1" fmla="*/ 0 w 10000"/>
              <a:gd name="connsiteY1" fmla="*/ 565857 h 575857"/>
              <a:gd name="connsiteX0" fmla="*/ 10000 w 10000"/>
              <a:gd name="connsiteY0" fmla="*/ 682632 h 682632"/>
              <a:gd name="connsiteX1" fmla="*/ 0 w 10000"/>
              <a:gd name="connsiteY1" fmla="*/ 672632 h 6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682632">
                <a:moveTo>
                  <a:pt x="10000" y="682632"/>
                </a:moveTo>
                <a:cubicBezTo>
                  <a:pt x="9198" y="-348612"/>
                  <a:pt x="857" y="-94972"/>
                  <a:pt x="0" y="672632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193186" y="3388941"/>
            <a:ext cx="330712" cy="6576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Arrow Connector 72"/>
          <p:cNvCxnSpPr/>
          <p:nvPr/>
        </p:nvCxnSpPr>
        <p:spPr>
          <a:xfrm flipH="1">
            <a:off x="3447605" y="3388942"/>
            <a:ext cx="332654" cy="6576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Straight Arrow Connector 73"/>
          <p:cNvCxnSpPr/>
          <p:nvPr/>
        </p:nvCxnSpPr>
        <p:spPr>
          <a:xfrm>
            <a:off x="2566651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Straight Arrow Connector 74"/>
          <p:cNvCxnSpPr/>
          <p:nvPr/>
        </p:nvCxnSpPr>
        <p:spPr>
          <a:xfrm flipH="1">
            <a:off x="3131862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Straight Arrow Connector 75"/>
          <p:cNvCxnSpPr>
            <a:endCxn id="105" idx="2"/>
          </p:cNvCxnSpPr>
          <p:nvPr/>
        </p:nvCxnSpPr>
        <p:spPr>
          <a:xfrm>
            <a:off x="1571827" y="4220846"/>
            <a:ext cx="74276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7" name="Straight Arrow Connector 76"/>
          <p:cNvCxnSpPr>
            <a:stCxn id="105" idx="6"/>
            <a:endCxn id="103" idx="2"/>
          </p:cNvCxnSpPr>
          <p:nvPr/>
        </p:nvCxnSpPr>
        <p:spPr>
          <a:xfrm>
            <a:off x="3620914" y="4220846"/>
            <a:ext cx="226775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Straight Arrow Connector 77"/>
          <p:cNvCxnSpPr/>
          <p:nvPr/>
        </p:nvCxnSpPr>
        <p:spPr>
          <a:xfrm flipH="1" flipV="1">
            <a:off x="3374845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86" name="Group 85"/>
          <p:cNvGrpSpPr/>
          <p:nvPr/>
        </p:nvGrpSpPr>
        <p:grpSpPr>
          <a:xfrm>
            <a:off x="5438168" y="4576105"/>
            <a:ext cx="290597" cy="496521"/>
            <a:chOff x="8367382" y="4241787"/>
            <a:chExt cx="290597" cy="496521"/>
          </a:xfrm>
        </p:grpSpPr>
        <p:sp>
          <p:nvSpPr>
            <p:cNvPr id="121" name="Oval 120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5048705" y="5074266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763584" y="4849417"/>
            <a:ext cx="2408341" cy="459228"/>
            <a:chOff x="2038077" y="4804124"/>
            <a:chExt cx="2408341" cy="459228"/>
          </a:xfrm>
        </p:grpSpPr>
        <p:sp>
          <p:nvSpPr>
            <p:cNvPr id="117" name="Rectangle 116"/>
            <p:cNvSpPr/>
            <p:nvPr/>
          </p:nvSpPr>
          <p:spPr>
            <a:xfrm>
              <a:off x="3352800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Enabling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38077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Theoretical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421" y="3622892"/>
            <a:ext cx="8593159" cy="1685753"/>
            <a:chOff x="627041" y="3352800"/>
            <a:chExt cx="8593159" cy="1685753"/>
          </a:xfrm>
        </p:grpSpPr>
        <p:grpSp>
          <p:nvGrpSpPr>
            <p:cNvPr id="111" name="Group 110"/>
            <p:cNvGrpSpPr/>
            <p:nvPr/>
          </p:nvGrpSpPr>
          <p:grpSpPr>
            <a:xfrm>
              <a:off x="627041" y="3352800"/>
              <a:ext cx="1296406" cy="1685753"/>
              <a:chOff x="4259539" y="3038010"/>
              <a:chExt cx="1296406" cy="1610539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Current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2" name="Group 111"/>
            <p:cNvGrpSpPr/>
            <p:nvPr/>
          </p:nvGrpSpPr>
          <p:grpSpPr>
            <a:xfrm>
              <a:off x="7923794" y="3352800"/>
              <a:ext cx="1296406" cy="1685753"/>
              <a:chOff x="4259539" y="3038010"/>
              <a:chExt cx="1296406" cy="161053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Future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5" name="Oval 104"/>
          <p:cNvSpPr/>
          <p:nvPr/>
        </p:nvSpPr>
        <p:spPr>
          <a:xfrm>
            <a:off x="2314595" y="3980600"/>
            <a:ext cx="1306319" cy="480492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 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6" name="Straight Arrow Connector 105"/>
          <p:cNvCxnSpPr>
            <a:stCxn id="103" idx="6"/>
          </p:cNvCxnSpPr>
          <p:nvPr/>
        </p:nvCxnSpPr>
        <p:spPr>
          <a:xfrm>
            <a:off x="7303223" y="4220846"/>
            <a:ext cx="268951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Arrow Connector 106"/>
          <p:cNvCxnSpPr/>
          <p:nvPr/>
        </p:nvCxnSpPr>
        <p:spPr>
          <a:xfrm flipV="1">
            <a:off x="2310393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Straight Arrow Connector 108"/>
          <p:cNvCxnSpPr>
            <a:stCxn id="103" idx="3"/>
          </p:cNvCxnSpPr>
          <p:nvPr/>
        </p:nvCxnSpPr>
        <p:spPr>
          <a:xfrm flipH="1">
            <a:off x="5786658" y="4498220"/>
            <a:ext cx="309166" cy="36373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4" name="Flowchart: Process 133"/>
          <p:cNvSpPr/>
          <p:nvPr/>
        </p:nvSpPr>
        <p:spPr>
          <a:xfrm>
            <a:off x="5157128" y="2052509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5251380" y="2151546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7" name="Flowchart: Process 136"/>
          <p:cNvSpPr/>
          <p:nvPr/>
        </p:nvSpPr>
        <p:spPr>
          <a:xfrm>
            <a:off x="5345632" y="2250582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38" name="Straight Connector 137"/>
          <p:cNvCxnSpPr>
            <a:stCxn id="140" idx="0"/>
            <a:endCxn id="142" idx="1"/>
          </p:cNvCxnSpPr>
          <p:nvPr/>
        </p:nvCxnSpPr>
        <p:spPr>
          <a:xfrm flipV="1">
            <a:off x="5970805" y="2607805"/>
            <a:ext cx="639252" cy="25919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39" name="Straight Connector 138"/>
          <p:cNvCxnSpPr>
            <a:stCxn id="142" idx="1"/>
            <a:endCxn id="141" idx="0"/>
          </p:cNvCxnSpPr>
          <p:nvPr/>
        </p:nvCxnSpPr>
        <p:spPr>
          <a:xfrm>
            <a:off x="6610057" y="2607805"/>
            <a:ext cx="639254" cy="2591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42" name="Snip Single Corner Rectangle 141"/>
          <p:cNvSpPr/>
          <p:nvPr/>
        </p:nvSpPr>
        <p:spPr>
          <a:xfrm>
            <a:off x="5591521" y="2288209"/>
            <a:ext cx="2037072" cy="319596"/>
          </a:xfrm>
          <a:prstGeom prst="snip1Rect">
            <a:avLst>
              <a:gd name="adj" fmla="val 33334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{Maximize Value}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Isosceles Triangle 142"/>
          <p:cNvSpPr/>
          <p:nvPr/>
        </p:nvSpPr>
        <p:spPr>
          <a:xfrm>
            <a:off x="7518143" y="2288209"/>
            <a:ext cx="110450" cy="105082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953289" y="2052509"/>
            <a:ext cx="3790561" cy="1343440"/>
          </a:xfrm>
          <a:prstGeom prst="roundRect">
            <a:avLst>
              <a:gd name="adj" fmla="val 929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Context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116074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</a:t>
            </a: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68721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Economic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268721" y="2847021"/>
            <a:ext cx="3398067" cy="459228"/>
            <a:chOff x="1620341" y="2576929"/>
            <a:chExt cx="3398067" cy="459228"/>
          </a:xfrm>
        </p:grpSpPr>
        <p:sp>
          <p:nvSpPr>
            <p:cNvPr id="148" name="Rectangle 147"/>
            <p:cNvSpPr/>
            <p:nvPr/>
          </p:nvSpPr>
          <p:spPr>
            <a:xfrm>
              <a:off x="3467694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620341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Socio-Political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0" name="Straight Arrow Connector 149"/>
          <p:cNvCxnSpPr>
            <a:stCxn id="146" idx="2"/>
            <a:endCxn id="149" idx="0"/>
          </p:cNvCxnSpPr>
          <p:nvPr/>
        </p:nvCxnSpPr>
        <p:spPr>
          <a:xfrm>
            <a:off x="2044078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1" name="Straight Arrow Connector 150"/>
          <p:cNvCxnSpPr>
            <a:stCxn id="145" idx="2"/>
            <a:endCxn id="148" idx="0"/>
          </p:cNvCxnSpPr>
          <p:nvPr/>
        </p:nvCxnSpPr>
        <p:spPr>
          <a:xfrm>
            <a:off x="3891431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2" name="Straight Arrow Connector 151"/>
          <p:cNvCxnSpPr>
            <a:stCxn id="146" idx="3"/>
            <a:endCxn id="145" idx="1"/>
          </p:cNvCxnSpPr>
          <p:nvPr/>
        </p:nvCxnSpPr>
        <p:spPr>
          <a:xfrm>
            <a:off x="2819435" y="2371823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3" name="Straight Arrow Connector 152"/>
          <p:cNvCxnSpPr>
            <a:stCxn id="148" idx="1"/>
            <a:endCxn id="149" idx="3"/>
          </p:cNvCxnSpPr>
          <p:nvPr/>
        </p:nvCxnSpPr>
        <p:spPr>
          <a:xfrm flipH="1">
            <a:off x="2819435" y="3076635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4" name="Straight Arrow Connector 153"/>
          <p:cNvCxnSpPr/>
          <p:nvPr/>
        </p:nvCxnSpPr>
        <p:spPr>
          <a:xfrm>
            <a:off x="2795934" y="2602451"/>
            <a:ext cx="320140" cy="25365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5" name="Straight Arrow Connector 154"/>
          <p:cNvCxnSpPr/>
          <p:nvPr/>
        </p:nvCxnSpPr>
        <p:spPr>
          <a:xfrm flipH="1">
            <a:off x="2819435" y="2601437"/>
            <a:ext cx="296639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sp>
        <p:nvSpPr>
          <p:cNvPr id="156" name="Freeform 155"/>
          <p:cNvSpPr/>
          <p:nvPr/>
        </p:nvSpPr>
        <p:spPr>
          <a:xfrm flipH="1">
            <a:off x="315094" y="1787115"/>
            <a:ext cx="8190156" cy="1283741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368893 w 10049503"/>
              <a:gd name="connsiteY0" fmla="*/ 1191615 h 1529781"/>
              <a:gd name="connsiteX1" fmla="*/ 1154219 w 10049503"/>
              <a:gd name="connsiteY1" fmla="*/ 1529781 h 1529781"/>
              <a:gd name="connsiteX0" fmla="*/ 9430186 w 9832373"/>
              <a:gd name="connsiteY0" fmla="*/ 554296 h 892462"/>
              <a:gd name="connsiteX1" fmla="*/ 1215512 w 9832373"/>
              <a:gd name="connsiteY1" fmla="*/ 892462 h 892462"/>
              <a:gd name="connsiteX0" fmla="*/ 9445538 w 9445538"/>
              <a:gd name="connsiteY0" fmla="*/ 592321 h 930487"/>
              <a:gd name="connsiteX1" fmla="*/ 4729291 w 9445538"/>
              <a:gd name="connsiteY1" fmla="*/ 81778 h 930487"/>
              <a:gd name="connsiteX2" fmla="*/ 1230864 w 9445538"/>
              <a:gd name="connsiteY2" fmla="*/ 930487 h 930487"/>
              <a:gd name="connsiteX0" fmla="*/ 10358912 w 10358912"/>
              <a:gd name="connsiteY0" fmla="*/ 786985 h 1125151"/>
              <a:gd name="connsiteX1" fmla="*/ 5642665 w 10358912"/>
              <a:gd name="connsiteY1" fmla="*/ 276442 h 1125151"/>
              <a:gd name="connsiteX2" fmla="*/ 2144238 w 10358912"/>
              <a:gd name="connsiteY2" fmla="*/ 1125151 h 1125151"/>
              <a:gd name="connsiteX0" fmla="*/ 9808598 w 9808598"/>
              <a:gd name="connsiteY0" fmla="*/ 1066910 h 1405076"/>
              <a:gd name="connsiteX1" fmla="*/ 9291259 w 9808598"/>
              <a:gd name="connsiteY1" fmla="*/ 118759 h 1405076"/>
              <a:gd name="connsiteX2" fmla="*/ 1593924 w 9808598"/>
              <a:gd name="connsiteY2" fmla="*/ 1405076 h 1405076"/>
              <a:gd name="connsiteX0" fmla="*/ 9874681 w 10475152"/>
              <a:gd name="connsiteY0" fmla="*/ 1131729 h 1469895"/>
              <a:gd name="connsiteX1" fmla="*/ 9357342 w 10475152"/>
              <a:gd name="connsiteY1" fmla="*/ 183578 h 1469895"/>
              <a:gd name="connsiteX2" fmla="*/ 1660007 w 10475152"/>
              <a:gd name="connsiteY2" fmla="*/ 1469895 h 1469895"/>
              <a:gd name="connsiteX0" fmla="*/ 9874681 w 10750807"/>
              <a:gd name="connsiteY0" fmla="*/ 1131729 h 1469895"/>
              <a:gd name="connsiteX1" fmla="*/ 9357342 w 10750807"/>
              <a:gd name="connsiteY1" fmla="*/ 183578 h 1469895"/>
              <a:gd name="connsiteX2" fmla="*/ 1660007 w 10750807"/>
              <a:gd name="connsiteY2" fmla="*/ 1469895 h 1469895"/>
              <a:gd name="connsiteX0" fmla="*/ 9873443 w 10756158"/>
              <a:gd name="connsiteY0" fmla="*/ 1163504 h 1501670"/>
              <a:gd name="connsiteX1" fmla="*/ 9367832 w 10756158"/>
              <a:gd name="connsiteY1" fmla="*/ 173275 h 1501670"/>
              <a:gd name="connsiteX2" fmla="*/ 1658769 w 10756158"/>
              <a:gd name="connsiteY2" fmla="*/ 1501670 h 1501670"/>
              <a:gd name="connsiteX0" fmla="*/ 9837596 w 10571882"/>
              <a:gd name="connsiteY0" fmla="*/ 1156040 h 1494206"/>
              <a:gd name="connsiteX1" fmla="*/ 9331985 w 10571882"/>
              <a:gd name="connsiteY1" fmla="*/ 165811 h 1494206"/>
              <a:gd name="connsiteX2" fmla="*/ 1622922 w 10571882"/>
              <a:gd name="connsiteY2" fmla="*/ 1494206 h 1494206"/>
              <a:gd name="connsiteX0" fmla="*/ 10394599 w 10973239"/>
              <a:gd name="connsiteY0" fmla="*/ 1082980 h 1193927"/>
              <a:gd name="connsiteX1" fmla="*/ 9888988 w 10973239"/>
              <a:gd name="connsiteY1" fmla="*/ 92751 h 1193927"/>
              <a:gd name="connsiteX2" fmla="*/ 1523112 w 10973239"/>
              <a:gd name="connsiteY2" fmla="*/ 1193927 h 1193927"/>
              <a:gd name="connsiteX0" fmla="*/ 9477046 w 10055686"/>
              <a:gd name="connsiteY0" fmla="*/ 990484 h 1101431"/>
              <a:gd name="connsiteX1" fmla="*/ 8971435 w 10055686"/>
              <a:gd name="connsiteY1" fmla="*/ 255 h 1101431"/>
              <a:gd name="connsiteX2" fmla="*/ 605559 w 10055686"/>
              <a:gd name="connsiteY2" fmla="*/ 1101431 h 1101431"/>
              <a:gd name="connsiteX0" fmla="*/ 9472037 w 10050677"/>
              <a:gd name="connsiteY0" fmla="*/ 1001575 h 1112522"/>
              <a:gd name="connsiteX1" fmla="*/ 8966426 w 10050677"/>
              <a:gd name="connsiteY1" fmla="*/ 11346 h 1112522"/>
              <a:gd name="connsiteX2" fmla="*/ 600550 w 10050677"/>
              <a:gd name="connsiteY2" fmla="*/ 1112522 h 1112522"/>
              <a:gd name="connsiteX0" fmla="*/ 9475919 w 10084104"/>
              <a:gd name="connsiteY0" fmla="*/ 1032694 h 1143641"/>
              <a:gd name="connsiteX1" fmla="*/ 8970308 w 10084104"/>
              <a:gd name="connsiteY1" fmla="*/ 42465 h 1143641"/>
              <a:gd name="connsiteX2" fmla="*/ 604432 w 10084104"/>
              <a:gd name="connsiteY2" fmla="*/ 1143641 h 1143641"/>
              <a:gd name="connsiteX0" fmla="*/ 9478272 w 10104511"/>
              <a:gd name="connsiteY0" fmla="*/ 1048366 h 1159313"/>
              <a:gd name="connsiteX1" fmla="*/ 8972661 w 10104511"/>
              <a:gd name="connsiteY1" fmla="*/ 58137 h 1159313"/>
              <a:gd name="connsiteX2" fmla="*/ 606785 w 10104511"/>
              <a:gd name="connsiteY2" fmla="*/ 1159313 h 1159313"/>
              <a:gd name="connsiteX0" fmla="*/ 9509617 w 10379842"/>
              <a:gd name="connsiteY0" fmla="*/ 1148292 h 1259239"/>
              <a:gd name="connsiteX1" fmla="*/ 9004006 w 10379842"/>
              <a:gd name="connsiteY1" fmla="*/ 158063 h 1259239"/>
              <a:gd name="connsiteX2" fmla="*/ 638130 w 10379842"/>
              <a:gd name="connsiteY2" fmla="*/ 1259239 h 1259239"/>
              <a:gd name="connsiteX0" fmla="*/ 9318386 w 9960768"/>
              <a:gd name="connsiteY0" fmla="*/ 1001576 h 1112523"/>
              <a:gd name="connsiteX1" fmla="*/ 8965248 w 9960768"/>
              <a:gd name="connsiteY1" fmla="*/ 11347 h 1112523"/>
              <a:gd name="connsiteX2" fmla="*/ 599372 w 9960768"/>
              <a:gd name="connsiteY2" fmla="*/ 1112523 h 1112523"/>
              <a:gd name="connsiteX0" fmla="*/ 9321109 w 9985704"/>
              <a:gd name="connsiteY0" fmla="*/ 1127088 h 1238035"/>
              <a:gd name="connsiteX1" fmla="*/ 8967971 w 9985704"/>
              <a:gd name="connsiteY1" fmla="*/ 136859 h 1238035"/>
              <a:gd name="connsiteX2" fmla="*/ 602095 w 9985704"/>
              <a:gd name="connsiteY2" fmla="*/ 1238035 h 1238035"/>
              <a:gd name="connsiteX0" fmla="*/ 9326535 w 9936965"/>
              <a:gd name="connsiteY0" fmla="*/ 1091454 h 1202401"/>
              <a:gd name="connsiteX1" fmla="*/ 8863779 w 9936965"/>
              <a:gd name="connsiteY1" fmla="*/ 147571 h 1202401"/>
              <a:gd name="connsiteX2" fmla="*/ 607521 w 9936965"/>
              <a:gd name="connsiteY2" fmla="*/ 1202401 h 1202401"/>
              <a:gd name="connsiteX0" fmla="*/ 9318814 w 10007847"/>
              <a:gd name="connsiteY0" fmla="*/ 1082702 h 1193649"/>
              <a:gd name="connsiteX1" fmla="*/ 9012657 w 10007847"/>
              <a:gd name="connsiteY1" fmla="*/ 150405 h 1193649"/>
              <a:gd name="connsiteX2" fmla="*/ 599800 w 10007847"/>
              <a:gd name="connsiteY2" fmla="*/ 1193649 h 1193649"/>
              <a:gd name="connsiteX0" fmla="*/ 8771190 w 9460223"/>
              <a:gd name="connsiteY0" fmla="*/ 1040157 h 1151104"/>
              <a:gd name="connsiteX1" fmla="*/ 8465033 w 9460223"/>
              <a:gd name="connsiteY1" fmla="*/ 107860 h 1151104"/>
              <a:gd name="connsiteX2" fmla="*/ 897183 w 9460223"/>
              <a:gd name="connsiteY2" fmla="*/ 136190 h 1151104"/>
              <a:gd name="connsiteX3" fmla="*/ 52176 w 9460223"/>
              <a:gd name="connsiteY3" fmla="*/ 1151104 h 1151104"/>
              <a:gd name="connsiteX0" fmla="*/ 9083159 w 9772192"/>
              <a:gd name="connsiteY0" fmla="*/ 1040157 h 1151104"/>
              <a:gd name="connsiteX1" fmla="*/ 8777002 w 9772192"/>
              <a:gd name="connsiteY1" fmla="*/ 107860 h 1151104"/>
              <a:gd name="connsiteX2" fmla="*/ 1209152 w 9772192"/>
              <a:gd name="connsiteY2" fmla="*/ 136190 h 1151104"/>
              <a:gd name="connsiteX3" fmla="*/ 364145 w 9772192"/>
              <a:gd name="connsiteY3" fmla="*/ 1151104 h 1151104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098730 w 9787763"/>
              <a:gd name="connsiteY0" fmla="*/ 1031326 h 1142273"/>
              <a:gd name="connsiteX1" fmla="*/ 8792573 w 9787763"/>
              <a:gd name="connsiteY1" fmla="*/ 99029 h 1142273"/>
              <a:gd name="connsiteX2" fmla="*/ 1178722 w 9787763"/>
              <a:gd name="connsiteY2" fmla="*/ 227293 h 1142273"/>
              <a:gd name="connsiteX3" fmla="*/ 379716 w 9787763"/>
              <a:gd name="connsiteY3" fmla="*/ 1142273 h 1142273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132559 w 9821592"/>
              <a:gd name="connsiteY0" fmla="*/ 1041919 h 1152866"/>
              <a:gd name="connsiteX1" fmla="*/ 8826402 w 9821592"/>
              <a:gd name="connsiteY1" fmla="*/ 109622 h 1152866"/>
              <a:gd name="connsiteX2" fmla="*/ 1212551 w 9821592"/>
              <a:gd name="connsiteY2" fmla="*/ 237886 h 1152866"/>
              <a:gd name="connsiteX3" fmla="*/ 413545 w 9821592"/>
              <a:gd name="connsiteY3" fmla="*/ 1152866 h 1152866"/>
              <a:gd name="connsiteX0" fmla="*/ 9211358 w 9900391"/>
              <a:gd name="connsiteY0" fmla="*/ 1041919 h 1152866"/>
              <a:gd name="connsiteX1" fmla="*/ 8905201 w 9900391"/>
              <a:gd name="connsiteY1" fmla="*/ 109622 h 1152866"/>
              <a:gd name="connsiteX2" fmla="*/ 1291350 w 9900391"/>
              <a:gd name="connsiteY2" fmla="*/ 237886 h 1152866"/>
              <a:gd name="connsiteX3" fmla="*/ 492344 w 9900391"/>
              <a:gd name="connsiteY3" fmla="*/ 1152866 h 1152866"/>
              <a:gd name="connsiteX0" fmla="*/ 9051356 w 9828890"/>
              <a:gd name="connsiteY0" fmla="*/ 1053505 h 1152866"/>
              <a:gd name="connsiteX1" fmla="*/ 8905201 w 9828890"/>
              <a:gd name="connsiteY1" fmla="*/ 109622 h 1152866"/>
              <a:gd name="connsiteX2" fmla="*/ 1291350 w 9828890"/>
              <a:gd name="connsiteY2" fmla="*/ 237886 h 1152866"/>
              <a:gd name="connsiteX3" fmla="*/ 492344 w 9828890"/>
              <a:gd name="connsiteY3" fmla="*/ 1152866 h 1152866"/>
              <a:gd name="connsiteX0" fmla="*/ 9023174 w 9857524"/>
              <a:gd name="connsiteY0" fmla="*/ 965656 h 1065017"/>
              <a:gd name="connsiteX1" fmla="*/ 8973021 w 9857524"/>
              <a:gd name="connsiteY1" fmla="*/ 91292 h 1065017"/>
              <a:gd name="connsiteX2" fmla="*/ 1263168 w 9857524"/>
              <a:gd name="connsiteY2" fmla="*/ 150037 h 1065017"/>
              <a:gd name="connsiteX3" fmla="*/ 464162 w 9857524"/>
              <a:gd name="connsiteY3" fmla="*/ 1065017 h 1065017"/>
              <a:gd name="connsiteX0" fmla="*/ 9023174 w 9857524"/>
              <a:gd name="connsiteY0" fmla="*/ 1056438 h 1155799"/>
              <a:gd name="connsiteX1" fmla="*/ 8973021 w 9857524"/>
              <a:gd name="connsiteY1" fmla="*/ 182074 h 1155799"/>
              <a:gd name="connsiteX2" fmla="*/ 1263168 w 9857524"/>
              <a:gd name="connsiteY2" fmla="*/ 240819 h 1155799"/>
              <a:gd name="connsiteX3" fmla="*/ 464162 w 9857524"/>
              <a:gd name="connsiteY3" fmla="*/ 1155799 h 1155799"/>
              <a:gd name="connsiteX0" fmla="*/ 9023174 w 9847683"/>
              <a:gd name="connsiteY0" fmla="*/ 1056438 h 1155799"/>
              <a:gd name="connsiteX1" fmla="*/ 8973021 w 9847683"/>
              <a:gd name="connsiteY1" fmla="*/ 182074 h 1155799"/>
              <a:gd name="connsiteX2" fmla="*/ 1263168 w 9847683"/>
              <a:gd name="connsiteY2" fmla="*/ 240819 h 1155799"/>
              <a:gd name="connsiteX3" fmla="*/ 464162 w 9847683"/>
              <a:gd name="connsiteY3" fmla="*/ 1155799 h 1155799"/>
              <a:gd name="connsiteX0" fmla="*/ 9155059 w 9921701"/>
              <a:gd name="connsiteY0" fmla="*/ 944764 h 1044125"/>
              <a:gd name="connsiteX1" fmla="*/ 9104906 w 9921701"/>
              <a:gd name="connsiteY1" fmla="*/ 70400 h 1044125"/>
              <a:gd name="connsiteX2" fmla="*/ 1059048 w 9921701"/>
              <a:gd name="connsiteY2" fmla="*/ 163905 h 1044125"/>
              <a:gd name="connsiteX3" fmla="*/ 596047 w 9921701"/>
              <a:gd name="connsiteY3" fmla="*/ 1044125 h 1044125"/>
              <a:gd name="connsiteX0" fmla="*/ 9143962 w 9910604"/>
              <a:gd name="connsiteY0" fmla="*/ 972986 h 1072347"/>
              <a:gd name="connsiteX1" fmla="*/ 9093809 w 9910604"/>
              <a:gd name="connsiteY1" fmla="*/ 98622 h 1072347"/>
              <a:gd name="connsiteX2" fmla="*/ 1047951 w 9910604"/>
              <a:gd name="connsiteY2" fmla="*/ 192127 h 1072347"/>
              <a:gd name="connsiteX3" fmla="*/ 584950 w 9910604"/>
              <a:gd name="connsiteY3" fmla="*/ 1072347 h 1072347"/>
              <a:gd name="connsiteX0" fmla="*/ 9143962 w 9743473"/>
              <a:gd name="connsiteY0" fmla="*/ 987181 h 1086542"/>
              <a:gd name="connsiteX1" fmla="*/ 9093809 w 9743473"/>
              <a:gd name="connsiteY1" fmla="*/ 112817 h 1086542"/>
              <a:gd name="connsiteX2" fmla="*/ 1047951 w 9743473"/>
              <a:gd name="connsiteY2" fmla="*/ 206322 h 1086542"/>
              <a:gd name="connsiteX3" fmla="*/ 584950 w 9743473"/>
              <a:gd name="connsiteY3" fmla="*/ 1086542 h 1086542"/>
              <a:gd name="connsiteX0" fmla="*/ 9143962 w 9665617"/>
              <a:gd name="connsiteY0" fmla="*/ 987181 h 1086542"/>
              <a:gd name="connsiteX1" fmla="*/ 9093809 w 9665617"/>
              <a:gd name="connsiteY1" fmla="*/ 112817 h 1086542"/>
              <a:gd name="connsiteX2" fmla="*/ 1047951 w 9665617"/>
              <a:gd name="connsiteY2" fmla="*/ 206322 h 1086542"/>
              <a:gd name="connsiteX3" fmla="*/ 584950 w 9665617"/>
              <a:gd name="connsiteY3" fmla="*/ 1086542 h 1086542"/>
              <a:gd name="connsiteX0" fmla="*/ 9143962 w 9902532"/>
              <a:gd name="connsiteY0" fmla="*/ 1056212 h 1155573"/>
              <a:gd name="connsiteX1" fmla="*/ 9093809 w 9902532"/>
              <a:gd name="connsiteY1" fmla="*/ 181848 h 1155573"/>
              <a:gd name="connsiteX2" fmla="*/ 1047951 w 9902532"/>
              <a:gd name="connsiteY2" fmla="*/ 275353 h 1155573"/>
              <a:gd name="connsiteX3" fmla="*/ 584950 w 9902532"/>
              <a:gd name="connsiteY3" fmla="*/ 1155573 h 1155573"/>
              <a:gd name="connsiteX0" fmla="*/ 9158871 w 9857949"/>
              <a:gd name="connsiteY0" fmla="*/ 1026799 h 1126160"/>
              <a:gd name="connsiteX1" fmla="*/ 9108718 w 9857949"/>
              <a:gd name="connsiteY1" fmla="*/ 152435 h 1126160"/>
              <a:gd name="connsiteX2" fmla="*/ 1029715 w 9857949"/>
              <a:gd name="connsiteY2" fmla="*/ 153247 h 1126160"/>
              <a:gd name="connsiteX3" fmla="*/ 599859 w 9857949"/>
              <a:gd name="connsiteY3" fmla="*/ 1126160 h 1126160"/>
              <a:gd name="connsiteX0" fmla="*/ 9004676 w 9703756"/>
              <a:gd name="connsiteY0" fmla="*/ 1026799 h 1068227"/>
              <a:gd name="connsiteX1" fmla="*/ 8954523 w 9703756"/>
              <a:gd name="connsiteY1" fmla="*/ 152435 h 1068227"/>
              <a:gd name="connsiteX2" fmla="*/ 875520 w 9703756"/>
              <a:gd name="connsiteY2" fmla="*/ 153247 h 1068227"/>
              <a:gd name="connsiteX3" fmla="*/ 760530 w 9703756"/>
              <a:gd name="connsiteY3" fmla="*/ 1068227 h 1068227"/>
              <a:gd name="connsiteX0" fmla="*/ 9004676 w 9703755"/>
              <a:gd name="connsiteY0" fmla="*/ 1063279 h 1104707"/>
              <a:gd name="connsiteX1" fmla="*/ 8954523 w 9703755"/>
              <a:gd name="connsiteY1" fmla="*/ 188915 h 1104707"/>
              <a:gd name="connsiteX2" fmla="*/ 875520 w 9703755"/>
              <a:gd name="connsiteY2" fmla="*/ 189727 h 1104707"/>
              <a:gd name="connsiteX3" fmla="*/ 760530 w 9703755"/>
              <a:gd name="connsiteY3" fmla="*/ 1104707 h 1104707"/>
              <a:gd name="connsiteX0" fmla="*/ 9010340 w 9709419"/>
              <a:gd name="connsiteY0" fmla="*/ 1063279 h 1104707"/>
              <a:gd name="connsiteX1" fmla="*/ 8960187 w 9709419"/>
              <a:gd name="connsiteY1" fmla="*/ 188915 h 1104707"/>
              <a:gd name="connsiteX2" fmla="*/ 881184 w 9709419"/>
              <a:gd name="connsiteY2" fmla="*/ 189727 h 1104707"/>
              <a:gd name="connsiteX3" fmla="*/ 766194 w 9709419"/>
              <a:gd name="connsiteY3" fmla="*/ 1104707 h 1104707"/>
              <a:gd name="connsiteX0" fmla="*/ 9010340 w 9729435"/>
              <a:gd name="connsiteY0" fmla="*/ 1063279 h 1104707"/>
              <a:gd name="connsiteX1" fmla="*/ 8960187 w 9729435"/>
              <a:gd name="connsiteY1" fmla="*/ 188915 h 1104707"/>
              <a:gd name="connsiteX2" fmla="*/ 881184 w 9729435"/>
              <a:gd name="connsiteY2" fmla="*/ 189727 h 1104707"/>
              <a:gd name="connsiteX3" fmla="*/ 766194 w 9729435"/>
              <a:gd name="connsiteY3" fmla="*/ 1104707 h 1104707"/>
              <a:gd name="connsiteX0" fmla="*/ 9010340 w 9666528"/>
              <a:gd name="connsiteY0" fmla="*/ 1080968 h 1122396"/>
              <a:gd name="connsiteX1" fmla="*/ 8960187 w 9666528"/>
              <a:gd name="connsiteY1" fmla="*/ 206604 h 1122396"/>
              <a:gd name="connsiteX2" fmla="*/ 881184 w 9666528"/>
              <a:gd name="connsiteY2" fmla="*/ 207416 h 1122396"/>
              <a:gd name="connsiteX3" fmla="*/ 766194 w 9666528"/>
              <a:gd name="connsiteY3" fmla="*/ 1122396 h 1122396"/>
              <a:gd name="connsiteX0" fmla="*/ 9010340 w 9749163"/>
              <a:gd name="connsiteY0" fmla="*/ 1080968 h 1122396"/>
              <a:gd name="connsiteX1" fmla="*/ 8960187 w 9749163"/>
              <a:gd name="connsiteY1" fmla="*/ 206604 h 1122396"/>
              <a:gd name="connsiteX2" fmla="*/ 881184 w 9749163"/>
              <a:gd name="connsiteY2" fmla="*/ 207416 h 1122396"/>
              <a:gd name="connsiteX3" fmla="*/ 766194 w 9749163"/>
              <a:gd name="connsiteY3" fmla="*/ 1122396 h 1122396"/>
              <a:gd name="connsiteX0" fmla="*/ 9010340 w 9772444"/>
              <a:gd name="connsiteY0" fmla="*/ 1080968 h 1122396"/>
              <a:gd name="connsiteX1" fmla="*/ 8960187 w 9772444"/>
              <a:gd name="connsiteY1" fmla="*/ 206604 h 1122396"/>
              <a:gd name="connsiteX2" fmla="*/ 881184 w 9772444"/>
              <a:gd name="connsiteY2" fmla="*/ 207416 h 1122396"/>
              <a:gd name="connsiteX3" fmla="*/ 766194 w 9772444"/>
              <a:gd name="connsiteY3" fmla="*/ 1122396 h 11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2444" h="1122396">
                <a:moveTo>
                  <a:pt x="9010340" y="1080968"/>
                </a:moveTo>
                <a:cubicBezTo>
                  <a:pt x="9898162" y="975184"/>
                  <a:pt x="10165900" y="502821"/>
                  <a:pt x="8960187" y="206604"/>
                </a:cubicBezTo>
                <a:cubicBezTo>
                  <a:pt x="7754474" y="-89613"/>
                  <a:pt x="2267327" y="-47564"/>
                  <a:pt x="881184" y="207416"/>
                </a:cubicBezTo>
                <a:cubicBezTo>
                  <a:pt x="-504959" y="462396"/>
                  <a:pt x="-29561" y="930795"/>
                  <a:pt x="766194" y="1122396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Arrow Connector 156"/>
          <p:cNvCxnSpPr>
            <a:endCxn id="140" idx="1"/>
          </p:cNvCxnSpPr>
          <p:nvPr/>
        </p:nvCxnSpPr>
        <p:spPr>
          <a:xfrm>
            <a:off x="4743850" y="3096612"/>
            <a:ext cx="68830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3" name="Group 12"/>
          <p:cNvGrpSpPr/>
          <p:nvPr/>
        </p:nvGrpSpPr>
        <p:grpSpPr>
          <a:xfrm>
            <a:off x="5970805" y="3328822"/>
            <a:ext cx="1278506" cy="571822"/>
            <a:chOff x="5970805" y="3042881"/>
            <a:chExt cx="1278506" cy="720346"/>
          </a:xfrm>
        </p:grpSpPr>
        <p:cxnSp>
          <p:nvCxnSpPr>
            <p:cNvPr id="101" name="Straight Arrow Connector 100"/>
            <p:cNvCxnSpPr/>
            <p:nvPr/>
          </p:nvCxnSpPr>
          <p:spPr>
            <a:xfrm flipH="1">
              <a:off x="7000037" y="3042881"/>
              <a:ext cx="249274" cy="720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2" name="Straight Arrow Connector 101"/>
            <p:cNvCxnSpPr/>
            <p:nvPr/>
          </p:nvCxnSpPr>
          <p:spPr>
            <a:xfrm>
              <a:off x="5970805" y="3042882"/>
              <a:ext cx="249274" cy="7203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40" name="Rectangle 139"/>
          <p:cNvSpPr/>
          <p:nvPr/>
        </p:nvSpPr>
        <p:spPr>
          <a:xfrm>
            <a:off x="5432151" y="2866998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Value Opportunity</a:t>
            </a:r>
            <a:endParaRPr lang="en-US" sz="1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710657" y="2866997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System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888667" y="3828580"/>
            <a:ext cx="1414556" cy="78453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9587" y="3822661"/>
            <a:ext cx="1618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Apply SE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endParaRPr lang="en-US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4409507" y="4576105"/>
            <a:ext cx="290597" cy="496521"/>
            <a:chOff x="8367382" y="4241787"/>
            <a:chExt cx="290597" cy="496521"/>
          </a:xfrm>
        </p:grpSpPr>
        <p:sp>
          <p:nvSpPr>
            <p:cNvPr id="159" name="Oval 158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0" name="Straight Arrow Connector 159"/>
            <p:cNvCxnSpPr>
              <a:stCxn id="159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164" name="Rectangle 163"/>
          <p:cNvSpPr/>
          <p:nvPr/>
        </p:nvSpPr>
        <p:spPr>
          <a:xfrm>
            <a:off x="4047296" y="4300428"/>
            <a:ext cx="1015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3544883" y="4336143"/>
            <a:ext cx="760417" cy="4189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Freeform 83"/>
          <p:cNvSpPr/>
          <p:nvPr/>
        </p:nvSpPr>
        <p:spPr bwMode="auto">
          <a:xfrm>
            <a:off x="1222239" y="1913467"/>
            <a:ext cx="3498948" cy="2565808"/>
          </a:xfrm>
          <a:custGeom>
            <a:avLst/>
            <a:gdLst>
              <a:gd name="connsiteX0" fmla="*/ 1712423 w 3433158"/>
              <a:gd name="connsiteY0" fmla="*/ 2410815 h 2410924"/>
              <a:gd name="connsiteX1" fmla="*/ 3433157 w 3433158"/>
              <a:gd name="connsiteY1" fmla="*/ 1122342 h 2410924"/>
              <a:gd name="connsiteX2" fmla="*/ 1704110 w 3433158"/>
              <a:gd name="connsiteY2" fmla="*/ 124 h 2410924"/>
              <a:gd name="connsiteX3" fmla="*/ 1 w 3433158"/>
              <a:gd name="connsiteY3" fmla="*/ 1188844 h 2410924"/>
              <a:gd name="connsiteX4" fmla="*/ 1712423 w 3433158"/>
              <a:gd name="connsiteY4" fmla="*/ 2410815 h 2410924"/>
              <a:gd name="connsiteX0" fmla="*/ 1712423 w 3433158"/>
              <a:gd name="connsiteY0" fmla="*/ 2715583 h 2715699"/>
              <a:gd name="connsiteX1" fmla="*/ 3433157 w 3433158"/>
              <a:gd name="connsiteY1" fmla="*/ 1427110 h 2715699"/>
              <a:gd name="connsiteX2" fmla="*/ 1720779 w 3433158"/>
              <a:gd name="connsiteY2" fmla="*/ 92 h 2715699"/>
              <a:gd name="connsiteX3" fmla="*/ 1 w 3433158"/>
              <a:gd name="connsiteY3" fmla="*/ 1493612 h 2715699"/>
              <a:gd name="connsiteX4" fmla="*/ 1712423 w 3433158"/>
              <a:gd name="connsiteY4" fmla="*/ 2715583 h 2715699"/>
              <a:gd name="connsiteX0" fmla="*/ 1712423 w 3433158"/>
              <a:gd name="connsiteY0" fmla="*/ 2715503 h 2715619"/>
              <a:gd name="connsiteX1" fmla="*/ 3433157 w 3433158"/>
              <a:gd name="connsiteY1" fmla="*/ 1427030 h 2715619"/>
              <a:gd name="connsiteX2" fmla="*/ 1720779 w 3433158"/>
              <a:gd name="connsiteY2" fmla="*/ 12 h 2715619"/>
              <a:gd name="connsiteX3" fmla="*/ 1 w 3433158"/>
              <a:gd name="connsiteY3" fmla="*/ 1493532 h 2715619"/>
              <a:gd name="connsiteX4" fmla="*/ 1712423 w 3433158"/>
              <a:gd name="connsiteY4" fmla="*/ 2715503 h 2715619"/>
              <a:gd name="connsiteX0" fmla="*/ 1712423 w 3433158"/>
              <a:gd name="connsiteY0" fmla="*/ 2715503 h 2715619"/>
              <a:gd name="connsiteX1" fmla="*/ 3433157 w 3433158"/>
              <a:gd name="connsiteY1" fmla="*/ 1427030 h 2715619"/>
              <a:gd name="connsiteX2" fmla="*/ 1720779 w 3433158"/>
              <a:gd name="connsiteY2" fmla="*/ 12 h 2715619"/>
              <a:gd name="connsiteX3" fmla="*/ 1 w 3433158"/>
              <a:gd name="connsiteY3" fmla="*/ 1493532 h 2715619"/>
              <a:gd name="connsiteX4" fmla="*/ 1712423 w 3433158"/>
              <a:gd name="connsiteY4" fmla="*/ 2715503 h 2715619"/>
              <a:gd name="connsiteX0" fmla="*/ 1712423 w 3433157"/>
              <a:gd name="connsiteY0" fmla="*/ 2715503 h 2715619"/>
              <a:gd name="connsiteX1" fmla="*/ 3433157 w 3433157"/>
              <a:gd name="connsiteY1" fmla="*/ 1427030 h 2715619"/>
              <a:gd name="connsiteX2" fmla="*/ 1716017 w 3433157"/>
              <a:gd name="connsiteY2" fmla="*/ 12 h 2715619"/>
              <a:gd name="connsiteX3" fmla="*/ 1 w 3433157"/>
              <a:gd name="connsiteY3" fmla="*/ 1493532 h 2715619"/>
              <a:gd name="connsiteX4" fmla="*/ 1712423 w 3433157"/>
              <a:gd name="connsiteY4" fmla="*/ 2715503 h 2715619"/>
              <a:gd name="connsiteX0" fmla="*/ 1712423 w 3433157"/>
              <a:gd name="connsiteY0" fmla="*/ 2715492 h 2715608"/>
              <a:gd name="connsiteX1" fmla="*/ 3433157 w 3433157"/>
              <a:gd name="connsiteY1" fmla="*/ 1427019 h 2715608"/>
              <a:gd name="connsiteX2" fmla="*/ 1716017 w 3433157"/>
              <a:gd name="connsiteY2" fmla="*/ 1 h 2715608"/>
              <a:gd name="connsiteX3" fmla="*/ 1 w 3433157"/>
              <a:gd name="connsiteY3" fmla="*/ 1493521 h 2715608"/>
              <a:gd name="connsiteX4" fmla="*/ 1712423 w 3433157"/>
              <a:gd name="connsiteY4" fmla="*/ 2715492 h 2715608"/>
              <a:gd name="connsiteX0" fmla="*/ 1713502 w 3435585"/>
              <a:gd name="connsiteY0" fmla="*/ 2715492 h 2715608"/>
              <a:gd name="connsiteX1" fmla="*/ 3434236 w 3435585"/>
              <a:gd name="connsiteY1" fmla="*/ 1427019 h 2715608"/>
              <a:gd name="connsiteX2" fmla="*/ 1717096 w 3435585"/>
              <a:gd name="connsiteY2" fmla="*/ 1 h 2715608"/>
              <a:gd name="connsiteX3" fmla="*/ 1080 w 3435585"/>
              <a:gd name="connsiteY3" fmla="*/ 1493521 h 2715608"/>
              <a:gd name="connsiteX4" fmla="*/ 1713502 w 3435585"/>
              <a:gd name="connsiteY4" fmla="*/ 2715492 h 2715608"/>
              <a:gd name="connsiteX0" fmla="*/ 1715983 w 3435584"/>
              <a:gd name="connsiteY0" fmla="*/ 2744067 h 2744180"/>
              <a:gd name="connsiteX1" fmla="*/ 3434336 w 3435584"/>
              <a:gd name="connsiteY1" fmla="*/ 1427019 h 2744180"/>
              <a:gd name="connsiteX2" fmla="*/ 1717196 w 3435584"/>
              <a:gd name="connsiteY2" fmla="*/ 1 h 2744180"/>
              <a:gd name="connsiteX3" fmla="*/ 1180 w 3435584"/>
              <a:gd name="connsiteY3" fmla="*/ 1493521 h 2744180"/>
              <a:gd name="connsiteX4" fmla="*/ 1715983 w 3435584"/>
              <a:gd name="connsiteY4" fmla="*/ 2744067 h 2744180"/>
              <a:gd name="connsiteX0" fmla="*/ 1715983 w 3435584"/>
              <a:gd name="connsiteY0" fmla="*/ 2744067 h 2744067"/>
              <a:gd name="connsiteX1" fmla="*/ 3434336 w 3435584"/>
              <a:gd name="connsiteY1" fmla="*/ 1427019 h 2744067"/>
              <a:gd name="connsiteX2" fmla="*/ 1717196 w 3435584"/>
              <a:gd name="connsiteY2" fmla="*/ 1 h 2744067"/>
              <a:gd name="connsiteX3" fmla="*/ 1180 w 3435584"/>
              <a:gd name="connsiteY3" fmla="*/ 1493521 h 2744067"/>
              <a:gd name="connsiteX4" fmla="*/ 1715983 w 3435584"/>
              <a:gd name="connsiteY4" fmla="*/ 2744067 h 2744067"/>
              <a:gd name="connsiteX0" fmla="*/ 1714804 w 1929837"/>
              <a:gd name="connsiteY0" fmla="*/ 2767392 h 2767392"/>
              <a:gd name="connsiteX1" fmla="*/ 1716017 w 1929837"/>
              <a:gd name="connsiteY1" fmla="*/ 23326 h 2767392"/>
              <a:gd name="connsiteX2" fmla="*/ 1 w 1929837"/>
              <a:gd name="connsiteY2" fmla="*/ 1516846 h 2767392"/>
              <a:gd name="connsiteX3" fmla="*/ 1714804 w 1929837"/>
              <a:gd name="connsiteY3" fmla="*/ 2767392 h 2767392"/>
              <a:gd name="connsiteX0" fmla="*/ 0 w 215033"/>
              <a:gd name="connsiteY0" fmla="*/ 2744066 h 2744066"/>
              <a:gd name="connsiteX1" fmla="*/ 1213 w 215033"/>
              <a:gd name="connsiteY1" fmla="*/ 0 h 2744066"/>
              <a:gd name="connsiteX2" fmla="*/ 0 w 215033"/>
              <a:gd name="connsiteY2" fmla="*/ 2744066 h 2744066"/>
              <a:gd name="connsiteX0" fmla="*/ 126888 w 341921"/>
              <a:gd name="connsiteY0" fmla="*/ 2744066 h 2764603"/>
              <a:gd name="connsiteX1" fmla="*/ 128101 w 341921"/>
              <a:gd name="connsiteY1" fmla="*/ 0 h 2764603"/>
              <a:gd name="connsiteX2" fmla="*/ 126888 w 341921"/>
              <a:gd name="connsiteY2" fmla="*/ 2744066 h 2764603"/>
              <a:gd name="connsiteX0" fmla="*/ 810570 w 1689053"/>
              <a:gd name="connsiteY0" fmla="*/ 2744066 h 2744066"/>
              <a:gd name="connsiteX1" fmla="*/ 811783 w 1689053"/>
              <a:gd name="connsiteY1" fmla="*/ 0 h 2744066"/>
              <a:gd name="connsiteX2" fmla="*/ 810570 w 1689053"/>
              <a:gd name="connsiteY2" fmla="*/ 2744066 h 2744066"/>
              <a:gd name="connsiteX0" fmla="*/ 0 w 127921"/>
              <a:gd name="connsiteY0" fmla="*/ 2744066 h 2744066"/>
              <a:gd name="connsiteX1" fmla="*/ 1213 w 127921"/>
              <a:gd name="connsiteY1" fmla="*/ 0 h 2744066"/>
              <a:gd name="connsiteX2" fmla="*/ 0 w 127921"/>
              <a:gd name="connsiteY2" fmla="*/ 2744066 h 2744066"/>
              <a:gd name="connsiteX0" fmla="*/ 0 w 1277"/>
              <a:gd name="connsiteY0" fmla="*/ 2890867 h 2890867"/>
              <a:gd name="connsiteX1" fmla="*/ 1213 w 1277"/>
              <a:gd name="connsiteY1" fmla="*/ 146801 h 2890867"/>
              <a:gd name="connsiteX2" fmla="*/ 0 w 1277"/>
              <a:gd name="connsiteY2" fmla="*/ 2890867 h 2890867"/>
              <a:gd name="connsiteX0" fmla="*/ 9591472 w 19197016"/>
              <a:gd name="connsiteY0" fmla="*/ 9493 h 9493"/>
              <a:gd name="connsiteX1" fmla="*/ 9600971 w 19197016"/>
              <a:gd name="connsiteY1" fmla="*/ 1 h 9493"/>
              <a:gd name="connsiteX2" fmla="*/ 9591472 w 19197016"/>
              <a:gd name="connsiteY2" fmla="*/ 9493 h 9493"/>
              <a:gd name="connsiteX0" fmla="*/ 4996 w 9999"/>
              <a:gd name="connsiteY0" fmla="*/ 10000 h 10000"/>
              <a:gd name="connsiteX1" fmla="*/ 5001 w 9999"/>
              <a:gd name="connsiteY1" fmla="*/ 1 h 10000"/>
              <a:gd name="connsiteX2" fmla="*/ 4996 w 9999"/>
              <a:gd name="connsiteY2" fmla="*/ 10000 h 10000"/>
              <a:gd name="connsiteX0" fmla="*/ 4996 w 10000"/>
              <a:gd name="connsiteY0" fmla="*/ 10000 h 10000"/>
              <a:gd name="connsiteX1" fmla="*/ 5002 w 10000"/>
              <a:gd name="connsiteY1" fmla="*/ 1 h 10000"/>
              <a:gd name="connsiteX2" fmla="*/ 4996 w 10000"/>
              <a:gd name="connsiteY2" fmla="*/ 10000 h 10000"/>
              <a:gd name="connsiteX0" fmla="*/ 4996 w 10000"/>
              <a:gd name="connsiteY0" fmla="*/ 10000 h 10000"/>
              <a:gd name="connsiteX1" fmla="*/ 5002 w 10000"/>
              <a:gd name="connsiteY1" fmla="*/ 1 h 10000"/>
              <a:gd name="connsiteX2" fmla="*/ 4996 w 10000"/>
              <a:gd name="connsiteY2" fmla="*/ 10000 h 10000"/>
              <a:gd name="connsiteX0" fmla="*/ 4996 w 5198"/>
              <a:gd name="connsiteY0" fmla="*/ 10000 h 11153"/>
              <a:gd name="connsiteX1" fmla="*/ 5198 w 5198"/>
              <a:gd name="connsiteY1" fmla="*/ 9823 h 11153"/>
              <a:gd name="connsiteX2" fmla="*/ 5002 w 5198"/>
              <a:gd name="connsiteY2" fmla="*/ 1 h 11153"/>
              <a:gd name="connsiteX3" fmla="*/ 4996 w 5198"/>
              <a:gd name="connsiteY3" fmla="*/ 10000 h 11153"/>
              <a:gd name="connsiteX0" fmla="*/ 24 w 263"/>
              <a:gd name="connsiteY0" fmla="*/ 8966 h 10088"/>
              <a:gd name="connsiteX1" fmla="*/ 263 w 263"/>
              <a:gd name="connsiteY1" fmla="*/ 8970 h 10088"/>
              <a:gd name="connsiteX2" fmla="*/ 36 w 263"/>
              <a:gd name="connsiteY2" fmla="*/ 1 h 10088"/>
              <a:gd name="connsiteX3" fmla="*/ 24 w 263"/>
              <a:gd name="connsiteY3" fmla="*/ 8966 h 10088"/>
              <a:gd name="connsiteX0" fmla="*/ 907 w 9994"/>
              <a:gd name="connsiteY0" fmla="*/ 8888 h 10001"/>
              <a:gd name="connsiteX1" fmla="*/ 9994 w 9994"/>
              <a:gd name="connsiteY1" fmla="*/ 8892 h 10001"/>
              <a:gd name="connsiteX2" fmla="*/ 1363 w 9994"/>
              <a:gd name="connsiteY2" fmla="*/ 1 h 10001"/>
              <a:gd name="connsiteX3" fmla="*/ 907 w 9994"/>
              <a:gd name="connsiteY3" fmla="*/ 8888 h 10001"/>
              <a:gd name="connsiteX0" fmla="*/ 907 w 9999"/>
              <a:gd name="connsiteY0" fmla="*/ 8887 h 9545"/>
              <a:gd name="connsiteX1" fmla="*/ 9999 w 9999"/>
              <a:gd name="connsiteY1" fmla="*/ 8891 h 9545"/>
              <a:gd name="connsiteX2" fmla="*/ 1363 w 9999"/>
              <a:gd name="connsiteY2" fmla="*/ 1 h 9545"/>
              <a:gd name="connsiteX3" fmla="*/ 907 w 9999"/>
              <a:gd name="connsiteY3" fmla="*/ 8887 h 9545"/>
              <a:gd name="connsiteX0" fmla="*/ 907 w 10000"/>
              <a:gd name="connsiteY0" fmla="*/ 9311 h 10000"/>
              <a:gd name="connsiteX1" fmla="*/ 10000 w 10000"/>
              <a:gd name="connsiteY1" fmla="*/ 9315 h 10000"/>
              <a:gd name="connsiteX2" fmla="*/ 1363 w 10000"/>
              <a:gd name="connsiteY2" fmla="*/ 1 h 10000"/>
              <a:gd name="connsiteX3" fmla="*/ 907 w 10000"/>
              <a:gd name="connsiteY3" fmla="*/ 9311 h 10000"/>
              <a:gd name="connsiteX0" fmla="*/ 907 w 10000"/>
              <a:gd name="connsiteY0" fmla="*/ 9311 h 9315"/>
              <a:gd name="connsiteX1" fmla="*/ 10000 w 10000"/>
              <a:gd name="connsiteY1" fmla="*/ 9315 h 9315"/>
              <a:gd name="connsiteX2" fmla="*/ 1363 w 10000"/>
              <a:gd name="connsiteY2" fmla="*/ 1 h 9315"/>
              <a:gd name="connsiteX3" fmla="*/ 907 w 10000"/>
              <a:gd name="connsiteY3" fmla="*/ 9311 h 9315"/>
              <a:gd name="connsiteX0" fmla="*/ 907 w 211050"/>
              <a:gd name="connsiteY0" fmla="*/ 9996 h 10000"/>
              <a:gd name="connsiteX1" fmla="*/ 10000 w 211050"/>
              <a:gd name="connsiteY1" fmla="*/ 10000 h 10000"/>
              <a:gd name="connsiteX2" fmla="*/ 1363 w 211050"/>
              <a:gd name="connsiteY2" fmla="*/ 1 h 10000"/>
              <a:gd name="connsiteX3" fmla="*/ 907 w 211050"/>
              <a:gd name="connsiteY3" fmla="*/ 9996 h 10000"/>
              <a:gd name="connsiteX0" fmla="*/ 243583 w 453726"/>
              <a:gd name="connsiteY0" fmla="*/ 9996 h 10000"/>
              <a:gd name="connsiteX1" fmla="*/ 252676 w 453726"/>
              <a:gd name="connsiteY1" fmla="*/ 10000 h 10000"/>
              <a:gd name="connsiteX2" fmla="*/ 244039 w 453726"/>
              <a:gd name="connsiteY2" fmla="*/ 1 h 10000"/>
              <a:gd name="connsiteX3" fmla="*/ 243583 w 453726"/>
              <a:gd name="connsiteY3" fmla="*/ 9996 h 10000"/>
              <a:gd name="connsiteX0" fmla="*/ 241698 w 460684"/>
              <a:gd name="connsiteY0" fmla="*/ 9996 h 10000"/>
              <a:gd name="connsiteX1" fmla="*/ 259324 w 460684"/>
              <a:gd name="connsiteY1" fmla="*/ 10000 h 10000"/>
              <a:gd name="connsiteX2" fmla="*/ 250687 w 460684"/>
              <a:gd name="connsiteY2" fmla="*/ 1 h 10000"/>
              <a:gd name="connsiteX3" fmla="*/ 241698 w 460684"/>
              <a:gd name="connsiteY3" fmla="*/ 9996 h 10000"/>
              <a:gd name="connsiteX0" fmla="*/ 241750 w 461847"/>
              <a:gd name="connsiteY0" fmla="*/ 9996 h 9996"/>
              <a:gd name="connsiteX1" fmla="*/ 260798 w 461847"/>
              <a:gd name="connsiteY1" fmla="*/ 9991 h 9996"/>
              <a:gd name="connsiteX2" fmla="*/ 250739 w 461847"/>
              <a:gd name="connsiteY2" fmla="*/ 1 h 9996"/>
              <a:gd name="connsiteX3" fmla="*/ 241750 w 461847"/>
              <a:gd name="connsiteY3" fmla="*/ 9996 h 9996"/>
              <a:gd name="connsiteX0" fmla="*/ 5234 w 10000"/>
              <a:gd name="connsiteY0" fmla="*/ 10000 h 10000"/>
              <a:gd name="connsiteX1" fmla="*/ 5647 w 10000"/>
              <a:gd name="connsiteY1" fmla="*/ 9995 h 10000"/>
              <a:gd name="connsiteX2" fmla="*/ 5429 w 10000"/>
              <a:gd name="connsiteY2" fmla="*/ 1 h 10000"/>
              <a:gd name="connsiteX3" fmla="*/ 5234 w 10000"/>
              <a:gd name="connsiteY3" fmla="*/ 10000 h 10000"/>
              <a:gd name="connsiteX0" fmla="*/ 5234 w 10745"/>
              <a:gd name="connsiteY0" fmla="*/ 10000 h 10000"/>
              <a:gd name="connsiteX1" fmla="*/ 5647 w 10745"/>
              <a:gd name="connsiteY1" fmla="*/ 9995 h 10000"/>
              <a:gd name="connsiteX2" fmla="*/ 5429 w 10745"/>
              <a:gd name="connsiteY2" fmla="*/ 1 h 10000"/>
              <a:gd name="connsiteX3" fmla="*/ 5234 w 10745"/>
              <a:gd name="connsiteY3" fmla="*/ 10000 h 10000"/>
              <a:gd name="connsiteX0" fmla="*/ 5153 w 10664"/>
              <a:gd name="connsiteY0" fmla="*/ 10000 h 10000"/>
              <a:gd name="connsiteX1" fmla="*/ 5566 w 10664"/>
              <a:gd name="connsiteY1" fmla="*/ 9995 h 10000"/>
              <a:gd name="connsiteX2" fmla="*/ 5348 w 10664"/>
              <a:gd name="connsiteY2" fmla="*/ 1 h 10000"/>
              <a:gd name="connsiteX3" fmla="*/ 5153 w 10664"/>
              <a:gd name="connsiteY3" fmla="*/ 10000 h 10000"/>
              <a:gd name="connsiteX0" fmla="*/ 5153 w 10673"/>
              <a:gd name="connsiteY0" fmla="*/ 9999 h 9999"/>
              <a:gd name="connsiteX1" fmla="*/ 5566 w 10673"/>
              <a:gd name="connsiteY1" fmla="*/ 9994 h 9999"/>
              <a:gd name="connsiteX2" fmla="*/ 5348 w 10673"/>
              <a:gd name="connsiteY2" fmla="*/ 0 h 9999"/>
              <a:gd name="connsiteX3" fmla="*/ 5153 w 10673"/>
              <a:gd name="connsiteY3" fmla="*/ 9999 h 9999"/>
              <a:gd name="connsiteX0" fmla="*/ 4828 w 13331"/>
              <a:gd name="connsiteY0" fmla="*/ 10000 h 10000"/>
              <a:gd name="connsiteX1" fmla="*/ 5215 w 13331"/>
              <a:gd name="connsiteY1" fmla="*/ 9995 h 10000"/>
              <a:gd name="connsiteX2" fmla="*/ 5011 w 13331"/>
              <a:gd name="connsiteY2" fmla="*/ 0 h 10000"/>
              <a:gd name="connsiteX3" fmla="*/ 4828 w 13331"/>
              <a:gd name="connsiteY3" fmla="*/ 10000 h 10000"/>
              <a:gd name="connsiteX0" fmla="*/ 8156 w 16659"/>
              <a:gd name="connsiteY0" fmla="*/ 10000 h 10000"/>
              <a:gd name="connsiteX1" fmla="*/ 8543 w 16659"/>
              <a:gd name="connsiteY1" fmla="*/ 9995 h 10000"/>
              <a:gd name="connsiteX2" fmla="*/ 8339 w 16659"/>
              <a:gd name="connsiteY2" fmla="*/ 0 h 10000"/>
              <a:gd name="connsiteX3" fmla="*/ 8156 w 16659"/>
              <a:gd name="connsiteY3" fmla="*/ 10000 h 10000"/>
              <a:gd name="connsiteX0" fmla="*/ 8156 w 16544"/>
              <a:gd name="connsiteY0" fmla="*/ 10000 h 10000"/>
              <a:gd name="connsiteX1" fmla="*/ 8312 w 16544"/>
              <a:gd name="connsiteY1" fmla="*/ 9995 h 10000"/>
              <a:gd name="connsiteX2" fmla="*/ 8339 w 16544"/>
              <a:gd name="connsiteY2" fmla="*/ 0 h 10000"/>
              <a:gd name="connsiteX3" fmla="*/ 8156 w 16544"/>
              <a:gd name="connsiteY3" fmla="*/ 10000 h 10000"/>
              <a:gd name="connsiteX0" fmla="*/ 8233 w 16467"/>
              <a:gd name="connsiteY0" fmla="*/ 10000 h 10000"/>
              <a:gd name="connsiteX1" fmla="*/ 8235 w 16467"/>
              <a:gd name="connsiteY1" fmla="*/ 9995 h 10000"/>
              <a:gd name="connsiteX2" fmla="*/ 8262 w 16467"/>
              <a:gd name="connsiteY2" fmla="*/ 0 h 10000"/>
              <a:gd name="connsiteX3" fmla="*/ 8233 w 16467"/>
              <a:gd name="connsiteY3" fmla="*/ 10000 h 10000"/>
              <a:gd name="connsiteX0" fmla="*/ 6349 w 14583"/>
              <a:gd name="connsiteY0" fmla="*/ 10000 h 10000"/>
              <a:gd name="connsiteX1" fmla="*/ 6351 w 14583"/>
              <a:gd name="connsiteY1" fmla="*/ 9995 h 10000"/>
              <a:gd name="connsiteX2" fmla="*/ 6378 w 14583"/>
              <a:gd name="connsiteY2" fmla="*/ 0 h 10000"/>
              <a:gd name="connsiteX3" fmla="*/ 6349 w 14583"/>
              <a:gd name="connsiteY3" fmla="*/ 10000 h 10000"/>
              <a:gd name="connsiteX0" fmla="*/ 5991 w 14816"/>
              <a:gd name="connsiteY0" fmla="*/ 10069 h 10069"/>
              <a:gd name="connsiteX1" fmla="*/ 6584 w 14816"/>
              <a:gd name="connsiteY1" fmla="*/ 9995 h 10069"/>
              <a:gd name="connsiteX2" fmla="*/ 6611 w 14816"/>
              <a:gd name="connsiteY2" fmla="*/ 0 h 10069"/>
              <a:gd name="connsiteX3" fmla="*/ 5991 w 14816"/>
              <a:gd name="connsiteY3" fmla="*/ 10069 h 10069"/>
              <a:gd name="connsiteX0" fmla="*/ 5991 w 13002"/>
              <a:gd name="connsiteY0" fmla="*/ 10069 h 10069"/>
              <a:gd name="connsiteX1" fmla="*/ 6584 w 13002"/>
              <a:gd name="connsiteY1" fmla="*/ 9995 h 10069"/>
              <a:gd name="connsiteX2" fmla="*/ 6611 w 13002"/>
              <a:gd name="connsiteY2" fmla="*/ 0 h 10069"/>
              <a:gd name="connsiteX3" fmla="*/ 5991 w 13002"/>
              <a:gd name="connsiteY3" fmla="*/ 10069 h 10069"/>
              <a:gd name="connsiteX0" fmla="*/ 6341 w 12775"/>
              <a:gd name="connsiteY0" fmla="*/ 10000 h 10000"/>
              <a:gd name="connsiteX1" fmla="*/ 6357 w 12775"/>
              <a:gd name="connsiteY1" fmla="*/ 9995 h 10000"/>
              <a:gd name="connsiteX2" fmla="*/ 6384 w 12775"/>
              <a:gd name="connsiteY2" fmla="*/ 0 h 10000"/>
              <a:gd name="connsiteX3" fmla="*/ 6341 w 12775"/>
              <a:gd name="connsiteY3" fmla="*/ 10000 h 10000"/>
              <a:gd name="connsiteX0" fmla="*/ 6341 w 14839"/>
              <a:gd name="connsiteY0" fmla="*/ 10000 h 10000"/>
              <a:gd name="connsiteX1" fmla="*/ 6357 w 14839"/>
              <a:gd name="connsiteY1" fmla="*/ 9995 h 10000"/>
              <a:gd name="connsiteX2" fmla="*/ 6384 w 14839"/>
              <a:gd name="connsiteY2" fmla="*/ 0 h 10000"/>
              <a:gd name="connsiteX3" fmla="*/ 6341 w 14839"/>
              <a:gd name="connsiteY3" fmla="*/ 10000 h 10000"/>
              <a:gd name="connsiteX0" fmla="*/ 8403 w 16901"/>
              <a:gd name="connsiteY0" fmla="*/ 10000 h 10000"/>
              <a:gd name="connsiteX1" fmla="*/ 8419 w 16901"/>
              <a:gd name="connsiteY1" fmla="*/ 9995 h 10000"/>
              <a:gd name="connsiteX2" fmla="*/ 8446 w 16901"/>
              <a:gd name="connsiteY2" fmla="*/ 0 h 10000"/>
              <a:gd name="connsiteX3" fmla="*/ 8403 w 16901"/>
              <a:gd name="connsiteY3" fmla="*/ 10000 h 10000"/>
              <a:gd name="connsiteX0" fmla="*/ 8403 w 22274"/>
              <a:gd name="connsiteY0" fmla="*/ 10000 h 10000"/>
              <a:gd name="connsiteX1" fmla="*/ 8419 w 22274"/>
              <a:gd name="connsiteY1" fmla="*/ 9995 h 10000"/>
              <a:gd name="connsiteX2" fmla="*/ 8446 w 22274"/>
              <a:gd name="connsiteY2" fmla="*/ 0 h 10000"/>
              <a:gd name="connsiteX3" fmla="*/ 8403 w 22274"/>
              <a:gd name="connsiteY3" fmla="*/ 10000 h 10000"/>
              <a:gd name="connsiteX0" fmla="*/ 13809 w 27680"/>
              <a:gd name="connsiteY0" fmla="*/ 10000 h 10000"/>
              <a:gd name="connsiteX1" fmla="*/ 13825 w 27680"/>
              <a:gd name="connsiteY1" fmla="*/ 9995 h 10000"/>
              <a:gd name="connsiteX2" fmla="*/ 13852 w 27680"/>
              <a:gd name="connsiteY2" fmla="*/ 0 h 10000"/>
              <a:gd name="connsiteX3" fmla="*/ 13809 w 27680"/>
              <a:gd name="connsiteY3" fmla="*/ 10000 h 10000"/>
              <a:gd name="connsiteX0" fmla="*/ 14648 w 28519"/>
              <a:gd name="connsiteY0" fmla="*/ 10000 h 10000"/>
              <a:gd name="connsiteX1" fmla="*/ 14664 w 28519"/>
              <a:gd name="connsiteY1" fmla="*/ 9995 h 10000"/>
              <a:gd name="connsiteX2" fmla="*/ 14691 w 28519"/>
              <a:gd name="connsiteY2" fmla="*/ 0 h 10000"/>
              <a:gd name="connsiteX3" fmla="*/ 14648 w 28519"/>
              <a:gd name="connsiteY3" fmla="*/ 10000 h 10000"/>
              <a:gd name="connsiteX0" fmla="*/ 14754 w 28625"/>
              <a:gd name="connsiteY0" fmla="*/ 10000 h 10000"/>
              <a:gd name="connsiteX1" fmla="*/ 14770 w 28625"/>
              <a:gd name="connsiteY1" fmla="*/ 9995 h 10000"/>
              <a:gd name="connsiteX2" fmla="*/ 14797 w 28625"/>
              <a:gd name="connsiteY2" fmla="*/ 0 h 10000"/>
              <a:gd name="connsiteX3" fmla="*/ 14754 w 28625"/>
              <a:gd name="connsiteY3" fmla="*/ 10000 h 10000"/>
              <a:gd name="connsiteX0" fmla="*/ 14754 w 29548"/>
              <a:gd name="connsiteY0" fmla="*/ 10000 h 10000"/>
              <a:gd name="connsiteX1" fmla="*/ 14770 w 29548"/>
              <a:gd name="connsiteY1" fmla="*/ 9995 h 10000"/>
              <a:gd name="connsiteX2" fmla="*/ 14797 w 29548"/>
              <a:gd name="connsiteY2" fmla="*/ 0 h 10000"/>
              <a:gd name="connsiteX3" fmla="*/ 14754 w 29548"/>
              <a:gd name="connsiteY3" fmla="*/ 10000 h 10000"/>
              <a:gd name="connsiteX0" fmla="*/ 15265 w 30059"/>
              <a:gd name="connsiteY0" fmla="*/ 10000 h 10000"/>
              <a:gd name="connsiteX1" fmla="*/ 15281 w 30059"/>
              <a:gd name="connsiteY1" fmla="*/ 9995 h 10000"/>
              <a:gd name="connsiteX2" fmla="*/ 15308 w 30059"/>
              <a:gd name="connsiteY2" fmla="*/ 0 h 10000"/>
              <a:gd name="connsiteX3" fmla="*/ 15265 w 30059"/>
              <a:gd name="connsiteY3" fmla="*/ 10000 h 10000"/>
              <a:gd name="connsiteX0" fmla="*/ 15265 w 30551"/>
              <a:gd name="connsiteY0" fmla="*/ 10000 h 10000"/>
              <a:gd name="connsiteX1" fmla="*/ 15281 w 30551"/>
              <a:gd name="connsiteY1" fmla="*/ 9995 h 10000"/>
              <a:gd name="connsiteX2" fmla="*/ 15308 w 30551"/>
              <a:gd name="connsiteY2" fmla="*/ 0 h 10000"/>
              <a:gd name="connsiteX3" fmla="*/ 15265 w 30551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1" h="10000">
                <a:moveTo>
                  <a:pt x="15265" y="10000"/>
                </a:moveTo>
                <a:cubicBezTo>
                  <a:pt x="15266" y="9998"/>
                  <a:pt x="15280" y="9997"/>
                  <a:pt x="15281" y="9995"/>
                </a:cubicBezTo>
                <a:cubicBezTo>
                  <a:pt x="26028" y="9996"/>
                  <a:pt x="43452" y="22"/>
                  <a:pt x="15308" y="0"/>
                </a:cubicBezTo>
                <a:cubicBezTo>
                  <a:pt x="-12891" y="1"/>
                  <a:pt x="4463" y="9995"/>
                  <a:pt x="15265" y="10000"/>
                </a:cubicBezTo>
                <a:close/>
              </a:path>
            </a:pathLst>
          </a:custGeom>
          <a:noFill/>
          <a:ln w="38100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2796576" y="1687928"/>
            <a:ext cx="350102" cy="3525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3</a:t>
            </a:r>
            <a:endParaRPr lang="en-US" sz="1800" baseline="0" dirty="0" smtClean="0">
              <a:solidFill>
                <a:srgbClr val="0000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41807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MBSE </a:t>
            </a:r>
            <a:r>
              <a:rPr 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&amp; Tools for a Specific Context</a:t>
            </a:r>
            <a:br>
              <a:rPr 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Driven By Value Maximization</a:t>
            </a:r>
            <a:endParaRPr lang="en-US" sz="2400" dirty="0">
              <a:solidFill>
                <a:srgbClr val="0000FF">
                  <a:lumMod val="75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3242167"/>
            <a:ext cx="4343400" cy="3016210"/>
          </a:xfrm>
        </p:spPr>
        <p:txBody>
          <a:bodyPr/>
          <a:lstStyle/>
          <a:p>
            <a:r>
              <a:rPr lang="en-US" dirty="0" smtClean="0"/>
              <a:t>Increasing complexity</a:t>
            </a:r>
          </a:p>
          <a:p>
            <a:r>
              <a:rPr lang="en-US" dirty="0" smtClean="0"/>
              <a:t>Shorter lifecycle times</a:t>
            </a:r>
          </a:p>
          <a:p>
            <a:r>
              <a:rPr lang="en-US" dirty="0" smtClean="0"/>
              <a:t>Decentralization</a:t>
            </a:r>
            <a:endParaRPr lang="en-US" dirty="0"/>
          </a:p>
          <a:p>
            <a:r>
              <a:rPr lang="en-US" dirty="0" smtClean="0"/>
              <a:t>Miniaturization</a:t>
            </a:r>
          </a:p>
          <a:p>
            <a:r>
              <a:rPr lang="en-US" dirty="0" smtClean="0"/>
              <a:t>Mass-customization</a:t>
            </a:r>
          </a:p>
          <a:p>
            <a:r>
              <a:rPr lang="en-US" dirty="0" smtClean="0"/>
              <a:t>Human-centered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242167"/>
            <a:ext cx="4343400" cy="2930033"/>
          </a:xfrm>
        </p:spPr>
        <p:txBody>
          <a:bodyPr/>
          <a:lstStyle/>
          <a:p>
            <a:r>
              <a:rPr lang="en-US" dirty="0" smtClean="0"/>
              <a:t>Systems of Systems</a:t>
            </a:r>
          </a:p>
          <a:p>
            <a:r>
              <a:rPr lang="en-US" dirty="0" smtClean="0"/>
              <a:t>The Internet of Things</a:t>
            </a:r>
          </a:p>
          <a:p>
            <a:r>
              <a:rPr lang="en-US" dirty="0" smtClean="0"/>
              <a:t>Dynamic, Data-Driven Application Systems</a:t>
            </a:r>
          </a:p>
          <a:p>
            <a:r>
              <a:rPr lang="en-US" dirty="0" smtClean="0"/>
              <a:t>Sustainable Systems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1371601"/>
            <a:ext cx="88392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As the global context changes, SE must adapt…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</a:rPr>
              <a:t>…by operationalizing the theoretical foundation </a:t>
            </a:r>
            <a:br>
              <a:rPr lang="en-US" sz="32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</a:rPr>
              <a:t>for each specific context </a:t>
            </a:r>
          </a:p>
          <a:p>
            <a:pPr lvl="3"/>
            <a:endParaRPr lang="en-US" kern="0" dirty="0" smtClean="0"/>
          </a:p>
          <a:p>
            <a:pPr lvl="1"/>
            <a:endParaRPr lang="en-US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99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Picture 1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510" y="2667000"/>
            <a:ext cx="4475669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794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1494 -0.027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1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217"/>
                                        </p:tgtEl>
                                      </p:cBhvr>
                                      <p:by x="62500" y="6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MBSE </a:t>
            </a:r>
            <a:r>
              <a:rPr 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&amp; Tools for a Specific Context</a:t>
            </a:r>
            <a:br>
              <a:rPr lang="en-US" sz="3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Driven 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By Value Maximization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3242167"/>
            <a:ext cx="4343400" cy="3016210"/>
          </a:xfrm>
        </p:spPr>
        <p:txBody>
          <a:bodyPr/>
          <a:lstStyle/>
          <a:p>
            <a:r>
              <a:rPr lang="en-US" dirty="0" smtClean="0"/>
              <a:t>Increasing complexity</a:t>
            </a:r>
          </a:p>
          <a:p>
            <a:r>
              <a:rPr lang="en-US" dirty="0" smtClean="0"/>
              <a:t>Shorter lifecycle times</a:t>
            </a:r>
          </a:p>
          <a:p>
            <a:r>
              <a:rPr lang="en-US" dirty="0" smtClean="0"/>
              <a:t>Decentralization</a:t>
            </a:r>
            <a:endParaRPr lang="en-US" dirty="0"/>
          </a:p>
          <a:p>
            <a:r>
              <a:rPr lang="en-US" dirty="0" smtClean="0"/>
              <a:t>Miniaturization</a:t>
            </a:r>
          </a:p>
          <a:p>
            <a:r>
              <a:rPr lang="en-US" dirty="0" smtClean="0"/>
              <a:t>Mass-customization</a:t>
            </a:r>
          </a:p>
          <a:p>
            <a:r>
              <a:rPr lang="en-US" dirty="0" smtClean="0"/>
              <a:t>Human-centered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242167"/>
            <a:ext cx="4343400" cy="2930033"/>
          </a:xfrm>
        </p:spPr>
        <p:txBody>
          <a:bodyPr/>
          <a:lstStyle/>
          <a:p>
            <a:r>
              <a:rPr lang="en-US" dirty="0" smtClean="0"/>
              <a:t>Systems of Systems</a:t>
            </a:r>
          </a:p>
          <a:p>
            <a:r>
              <a:rPr lang="en-US" dirty="0" smtClean="0"/>
              <a:t>The Internet of Things</a:t>
            </a:r>
          </a:p>
          <a:p>
            <a:r>
              <a:rPr lang="en-US" dirty="0" smtClean="0"/>
              <a:t>Dynamic, Data-Driven Application Systems</a:t>
            </a:r>
          </a:p>
          <a:p>
            <a:r>
              <a:rPr lang="en-US" dirty="0" smtClean="0"/>
              <a:t>Sustainable Systems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1371601"/>
            <a:ext cx="88392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As the global context changes, SE must adapt…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</a:rPr>
              <a:t>…by operationalizing the theoretical foundation </a:t>
            </a:r>
            <a:br>
              <a:rPr lang="en-US" sz="32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kern="0" dirty="0" smtClean="0">
                <a:solidFill>
                  <a:schemeClr val="accent1">
                    <a:lumMod val="50000"/>
                  </a:schemeClr>
                </a:solidFill>
              </a:rPr>
              <a:t>for each specific context </a:t>
            </a:r>
          </a:p>
          <a:p>
            <a:pPr lvl="3"/>
            <a:endParaRPr lang="en-US" kern="0" dirty="0" smtClean="0"/>
          </a:p>
          <a:p>
            <a:pPr lvl="1"/>
            <a:endParaRPr lang="en-US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635" y="2895600"/>
            <a:ext cx="799767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  <a:effectLst>
            <a:outerShdw blurRad="127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cs typeface="Arial" pitchFamily="34" charset="0"/>
              </a:defRPr>
            </a:lvl1pPr>
          </a:lstStyle>
          <a:p>
            <a:r>
              <a:rPr lang="en-US" sz="2400" b="0" dirty="0" smtClean="0">
                <a:solidFill>
                  <a:srgbClr val="FF0000"/>
                </a:solidFill>
              </a:rPr>
              <a:t>A new context implies new heuristics: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Synthesis heuristics — which architecture patterns?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Analysis heuristics — which formalisms, fidelity?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SE process heuristics — where to allocate resources?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Organizational structure — who does what?</a:t>
            </a:r>
          </a:p>
        </p:txBody>
      </p:sp>
    </p:spTree>
    <p:extLst>
      <p:ext uri="{BB962C8B-B14F-4D97-AF65-F5344CB8AC3E}">
        <p14:creationId xmlns:p14="http://schemas.microsoft.com/office/powerpoint/2010/main" xmlns="" val="209211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MBSE </a:t>
            </a:r>
            <a:r>
              <a:rPr lang="en-US" sz="3400" dirty="0"/>
              <a:t>Methods &amp; Tools for a Specific Context</a:t>
            </a:r>
            <a:br>
              <a:rPr lang="en-US" sz="3400" dirty="0"/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Example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: </a:t>
            </a: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System 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of Systems</a:t>
            </a:r>
            <a:endParaRPr lang="en-US" dirty="0"/>
          </a:p>
        </p:txBody>
      </p:sp>
      <p:pic>
        <p:nvPicPr>
          <p:cNvPr id="1026" name="Picture 2" descr="http://nagsma.nato.int/images1/AGS2_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6"/>
          <a:stretch/>
        </p:blipFill>
        <p:spPr bwMode="auto">
          <a:xfrm>
            <a:off x="-26504" y="1121569"/>
            <a:ext cx="9210260" cy="55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5750" y="6477000"/>
            <a:ext cx="35125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(credit: http</a:t>
            </a:r>
            <a:r>
              <a:rPr lang="en-US" sz="1050" dirty="0">
                <a:solidFill>
                  <a:schemeClr val="bg1"/>
                </a:solidFill>
              </a:rPr>
              <a:t>://</a:t>
            </a:r>
            <a:r>
              <a:rPr lang="en-US" sz="1050" dirty="0" smtClean="0">
                <a:solidFill>
                  <a:schemeClr val="bg1"/>
                </a:solidFill>
              </a:rPr>
              <a:t>nagsma.nato.int/images1/AGS2_large.jpg)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46821"/>
            <a:ext cx="2819400" cy="61557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69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MBSE </a:t>
            </a:r>
            <a:r>
              <a:rPr lang="en-US" sz="3400" dirty="0"/>
              <a:t>Methods &amp; Tools for a Specific Context</a:t>
            </a:r>
            <a:br>
              <a:rPr lang="en-US" sz="3400" dirty="0"/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Example: System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648200" cy="5158335"/>
          </a:xfrm>
        </p:spPr>
        <p:txBody>
          <a:bodyPr/>
          <a:lstStyle/>
          <a:p>
            <a:r>
              <a:rPr lang="en-US" dirty="0" err="1" smtClean="0"/>
              <a:t>SoS</a:t>
            </a:r>
            <a:r>
              <a:rPr lang="en-US" dirty="0" smtClean="0"/>
              <a:t> Characteristics</a:t>
            </a:r>
          </a:p>
          <a:p>
            <a:pPr lvl="1"/>
            <a:r>
              <a:rPr lang="en-US" dirty="0" smtClean="0"/>
              <a:t>Evolving over time</a:t>
            </a:r>
          </a:p>
          <a:p>
            <a:pPr lvl="1"/>
            <a:r>
              <a:rPr lang="en-US" dirty="0" smtClean="0"/>
              <a:t>Multiple owners</a:t>
            </a:r>
          </a:p>
          <a:p>
            <a:pPr lvl="1"/>
            <a:r>
              <a:rPr lang="en-US" dirty="0" smtClean="0"/>
              <a:t>Multiple, independent designers</a:t>
            </a:r>
          </a:p>
          <a:p>
            <a:pPr lvl="1"/>
            <a:r>
              <a:rPr lang="en-US" dirty="0" smtClean="0"/>
              <a:t>Operational and managerial independence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Socio-technical problem</a:t>
            </a:r>
          </a:p>
          <a:p>
            <a:pPr lvl="1"/>
            <a:r>
              <a:rPr lang="en-US" dirty="0" smtClean="0"/>
              <a:t>Uncertain, evolving</a:t>
            </a:r>
          </a:p>
          <a:p>
            <a:pPr lvl="1"/>
            <a:r>
              <a:rPr lang="en-US" dirty="0" smtClean="0"/>
              <a:t>Requires flexibility, interoperability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953000" y="3995462"/>
            <a:ext cx="3886200" cy="2658962"/>
            <a:chOff x="4572000" y="3810000"/>
            <a:chExt cx="3886200" cy="265896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572000" y="3810000"/>
              <a:ext cx="3886200" cy="2286000"/>
            </a:xfrm>
            <a:prstGeom prst="roundRect">
              <a:avLst/>
            </a:prstGeom>
            <a:ln>
              <a:prstDash val="lgDash"/>
              <a:headEnd/>
              <a:tailEnd type="none" w="lg" len="lg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5317" y="6099630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aseline="0" dirty="0" smtClean="0"/>
                <a:t>System of Systems</a:t>
              </a: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5200650" y="5532162"/>
            <a:ext cx="571500" cy="5334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r>
              <a:rPr lang="en-US" sz="2000" dirty="0" smtClean="0"/>
              <a:t>S2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38850" y="4732062"/>
            <a:ext cx="571500" cy="5334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r>
              <a:rPr lang="en-US" sz="2000" dirty="0" smtClean="0"/>
              <a:t>S1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020050" y="5265462"/>
            <a:ext cx="571500" cy="5334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3603" tIns="46802" rIns="93603" bIns="46802" rtlCol="0" anchor="ctr"/>
          <a:lstStyle/>
          <a:p>
            <a:pPr algn="ctr"/>
            <a:r>
              <a:rPr lang="en-US" sz="2000" dirty="0" smtClean="0"/>
              <a:t>S3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5762626" y="5265462"/>
            <a:ext cx="276224" cy="2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7" idx="3"/>
          </p:cNvCxnSpPr>
          <p:nvPr/>
        </p:nvCxnSpPr>
        <p:spPr bwMode="auto">
          <a:xfrm flipH="1">
            <a:off x="5772150" y="5665512"/>
            <a:ext cx="2247900" cy="133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0" idx="1"/>
          </p:cNvCxnSpPr>
          <p:nvPr/>
        </p:nvCxnSpPr>
        <p:spPr bwMode="auto">
          <a:xfrm flipH="1" flipV="1">
            <a:off x="6610350" y="5138462"/>
            <a:ext cx="1409700" cy="39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6610350" y="4224062"/>
            <a:ext cx="1619250" cy="1041400"/>
            <a:chOff x="6686550" y="4224062"/>
            <a:chExt cx="1619250" cy="1041400"/>
          </a:xfrm>
        </p:grpSpPr>
        <p:sp>
          <p:nvSpPr>
            <p:cNvPr id="9" name="Rectangle 8"/>
            <p:cNvSpPr/>
            <p:nvPr/>
          </p:nvSpPr>
          <p:spPr bwMode="auto">
            <a:xfrm>
              <a:off x="7243536" y="4224062"/>
              <a:ext cx="571500" cy="533400"/>
            </a:xfrm>
            <a:prstGeom prst="rect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2000" dirty="0" smtClean="0"/>
                <a:t>S4</a:t>
              </a:r>
            </a:p>
          </p:txBody>
        </p:sp>
        <p:cxnSp>
          <p:nvCxnSpPr>
            <p:cNvPr id="16" name="Straight Connector 15"/>
            <p:cNvCxnSpPr>
              <a:stCxn id="9" idx="1"/>
            </p:cNvCxnSpPr>
            <p:nvPr/>
          </p:nvCxnSpPr>
          <p:spPr bwMode="auto">
            <a:xfrm flipH="1">
              <a:off x="6686550" y="4490762"/>
              <a:ext cx="556986" cy="419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endCxn id="10" idx="0"/>
            </p:cNvCxnSpPr>
            <p:nvPr/>
          </p:nvCxnSpPr>
          <p:spPr bwMode="auto">
            <a:xfrm>
              <a:off x="7738836" y="4757462"/>
              <a:ext cx="566964" cy="5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5219700" y="1617376"/>
            <a:ext cx="3352800" cy="3914786"/>
            <a:chOff x="5295900" y="1617376"/>
            <a:chExt cx="3352800" cy="3914786"/>
          </a:xfrm>
        </p:grpSpPr>
        <p:grpSp>
          <p:nvGrpSpPr>
            <p:cNvPr id="43" name="Group 42"/>
            <p:cNvGrpSpPr/>
            <p:nvPr/>
          </p:nvGrpSpPr>
          <p:grpSpPr>
            <a:xfrm>
              <a:off x="5295900" y="1617376"/>
              <a:ext cx="529229" cy="3914786"/>
              <a:chOff x="5295900" y="1617376"/>
              <a:chExt cx="529229" cy="3914786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5295900" y="1617376"/>
                <a:ext cx="476250" cy="391478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 rot="4986649">
                <a:off x="5164371" y="3090097"/>
                <a:ext cx="982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2"/>
                    </a:solidFill>
                  </a:rPr>
                  <a:t>operates</a:t>
                </a:r>
                <a:endParaRPr lang="en-US" sz="1600" baseline="0" dirty="0" smtClean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248400" y="2693202"/>
              <a:ext cx="723900" cy="2038860"/>
              <a:chOff x="6248400" y="2693202"/>
              <a:chExt cx="723900" cy="2038860"/>
            </a:xfrm>
          </p:grpSpPr>
          <p:cxnSp>
            <p:nvCxnSpPr>
              <p:cNvPr id="116" name="Straight Arrow Connector 115"/>
              <p:cNvCxnSpPr/>
              <p:nvPr/>
            </p:nvCxnSpPr>
            <p:spPr bwMode="auto">
              <a:xfrm flipH="1">
                <a:off x="6248400" y="2693202"/>
                <a:ext cx="723900" cy="203886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 rot="17376727">
                <a:off x="6029158" y="3358630"/>
                <a:ext cx="982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2"/>
                    </a:solidFill>
                  </a:rPr>
                  <a:t>operates</a:t>
                </a:r>
                <a:endParaRPr lang="en-US" sz="1600" baseline="0" dirty="0" smtClean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8075965" y="1617376"/>
              <a:ext cx="572735" cy="3648086"/>
              <a:chOff x="8075965" y="1617376"/>
              <a:chExt cx="572735" cy="3648086"/>
            </a:xfrm>
          </p:grpSpPr>
          <p:cxnSp>
            <p:nvCxnSpPr>
              <p:cNvPr id="122" name="Straight Arrow Connector 121"/>
              <p:cNvCxnSpPr/>
              <p:nvPr/>
            </p:nvCxnSpPr>
            <p:spPr bwMode="auto">
              <a:xfrm flipH="1">
                <a:off x="8181976" y="1617376"/>
                <a:ext cx="466724" cy="364808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 rot="16635057">
                <a:off x="7753761" y="3401925"/>
                <a:ext cx="9829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2"/>
                    </a:solidFill>
                  </a:rPr>
                  <a:t>operates</a:t>
                </a:r>
                <a:endParaRPr lang="en-US" sz="1600" baseline="0" dirty="0" smtClean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569743" y="1804638"/>
              <a:ext cx="1317001" cy="690914"/>
              <a:chOff x="5569743" y="1804638"/>
              <a:chExt cx="1317001" cy="690914"/>
            </a:xfrm>
          </p:grpSpPr>
          <p:cxnSp>
            <p:nvCxnSpPr>
              <p:cNvPr id="131" name="Straight Arrow Connector 130"/>
              <p:cNvCxnSpPr/>
              <p:nvPr/>
            </p:nvCxnSpPr>
            <p:spPr bwMode="auto">
              <a:xfrm>
                <a:off x="5569743" y="1804638"/>
                <a:ext cx="1123950" cy="69091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136" name="TextBox 135"/>
              <p:cNvSpPr txBox="1"/>
              <p:nvPr/>
            </p:nvSpPr>
            <p:spPr>
              <a:xfrm rot="1892732">
                <a:off x="5571960" y="1849649"/>
                <a:ext cx="1314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p</a:t>
                </a:r>
                <a:r>
                  <a:rPr lang="en-US" sz="1600" dirty="0" smtClean="0"/>
                  <a:t>eer-to-peer</a:t>
                </a:r>
                <a:endParaRPr lang="en-US" sz="1600" baseline="0" dirty="0" smtClean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849335" y="1794255"/>
            <a:ext cx="1456465" cy="2429807"/>
            <a:chOff x="6925535" y="1794255"/>
            <a:chExt cx="1456465" cy="2429807"/>
          </a:xfrm>
        </p:grpSpPr>
        <p:grpSp>
          <p:nvGrpSpPr>
            <p:cNvPr id="46" name="Group 45"/>
            <p:cNvGrpSpPr/>
            <p:nvPr/>
          </p:nvGrpSpPr>
          <p:grpSpPr>
            <a:xfrm>
              <a:off x="6925535" y="2693202"/>
              <a:ext cx="584775" cy="1530860"/>
              <a:chOff x="6925535" y="2693202"/>
              <a:chExt cx="584775" cy="1530860"/>
            </a:xfrm>
          </p:grpSpPr>
          <p:cxnSp>
            <p:nvCxnSpPr>
              <p:cNvPr id="102" name="Straight Arrow Connector 101"/>
              <p:cNvCxnSpPr/>
              <p:nvPr/>
            </p:nvCxnSpPr>
            <p:spPr bwMode="auto">
              <a:xfrm>
                <a:off x="6972300" y="2693202"/>
                <a:ext cx="419100" cy="1530860"/>
              </a:xfrm>
              <a:prstGeom prst="straightConnector1">
                <a:avLst/>
              </a:prstGeom>
              <a:ln>
                <a:prstDash val="sysDash"/>
                <a:headEnd type="none" w="med" len="med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 rot="4498842">
                <a:off x="6698389" y="3218790"/>
                <a:ext cx="10390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2"/>
                    </a:solidFill>
                  </a:rPr>
                  <a:t>d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irects</a:t>
                </a:r>
                <a:br>
                  <a:rPr lang="en-US" sz="1600" dirty="0" smtClean="0">
                    <a:solidFill>
                      <a:schemeClr val="accent2"/>
                    </a:solidFill>
                  </a:rPr>
                </a:br>
                <a:r>
                  <a:rPr lang="en-US" sz="1600" dirty="0" smtClean="0">
                    <a:solidFill>
                      <a:schemeClr val="accent2"/>
                    </a:solidFill>
                  </a:rPr>
                  <a:t>operation</a:t>
                </a:r>
                <a:endParaRPr lang="en-US" sz="1600" baseline="0" dirty="0" smtClean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965043" y="1794255"/>
              <a:ext cx="1416957" cy="889731"/>
              <a:chOff x="6965043" y="1794255"/>
              <a:chExt cx="1416957" cy="889731"/>
            </a:xfrm>
          </p:grpSpPr>
          <p:sp>
            <p:nvSpPr>
              <p:cNvPr id="129" name="TextBox 128"/>
              <p:cNvSpPr txBox="1"/>
              <p:nvPr/>
            </p:nvSpPr>
            <p:spPr>
              <a:xfrm rot="19666543">
                <a:off x="7405943" y="1895419"/>
                <a:ext cx="570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SLA</a:t>
                </a:r>
                <a:endParaRPr lang="en-US" sz="1600" baseline="0" dirty="0" smtClean="0"/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 bwMode="auto">
              <a:xfrm flipV="1">
                <a:off x="6965043" y="1794255"/>
                <a:ext cx="1416957" cy="88973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41" name="Group 40"/>
          <p:cNvGrpSpPr/>
          <p:nvPr/>
        </p:nvGrpSpPr>
        <p:grpSpPr>
          <a:xfrm>
            <a:off x="4876800" y="1303360"/>
            <a:ext cx="4038600" cy="4228802"/>
            <a:chOff x="4953000" y="1303360"/>
            <a:chExt cx="4038600" cy="4228802"/>
          </a:xfrm>
        </p:grpSpPr>
        <p:grpSp>
          <p:nvGrpSpPr>
            <p:cNvPr id="33" name="Group 32"/>
            <p:cNvGrpSpPr/>
            <p:nvPr/>
          </p:nvGrpSpPr>
          <p:grpSpPr>
            <a:xfrm>
              <a:off x="5000209" y="1617376"/>
              <a:ext cx="338554" cy="3914786"/>
              <a:chOff x="5000209" y="1617376"/>
              <a:chExt cx="338554" cy="3914786"/>
            </a:xfrm>
          </p:grpSpPr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5295900" y="1617376"/>
                <a:ext cx="42862" cy="391478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16200000">
                <a:off x="4838305" y="2768244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5"/>
                    </a:solidFill>
                  </a:rPr>
                  <a:t>owns</a:t>
                </a:r>
                <a:endParaRPr lang="en-US" sz="1600" baseline="0" dirty="0" smtClean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565430" y="2693202"/>
              <a:ext cx="406870" cy="2038860"/>
              <a:chOff x="6565430" y="2693202"/>
              <a:chExt cx="406870" cy="2038860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 flipH="1">
                <a:off x="6565430" y="2693202"/>
                <a:ext cx="406870" cy="203886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6906081">
                <a:off x="6426957" y="4102743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5"/>
                    </a:solidFill>
                  </a:rPr>
                  <a:t>owns</a:t>
                </a:r>
                <a:endParaRPr lang="en-US" sz="1600" baseline="0" dirty="0" smtClean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696200" y="1617376"/>
              <a:ext cx="952500" cy="2606686"/>
              <a:chOff x="7696200" y="1617376"/>
              <a:chExt cx="952500" cy="2606686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7696200" y="1617376"/>
                <a:ext cx="952500" cy="260668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17436778">
                <a:off x="7628148" y="2966350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5"/>
                    </a:solidFill>
                  </a:rPr>
                  <a:t>owns</a:t>
                </a:r>
                <a:endParaRPr lang="en-US" sz="1600" baseline="0" dirty="0" smtClean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520366" y="1617376"/>
              <a:ext cx="338554" cy="3648086"/>
              <a:chOff x="8520366" y="1617376"/>
              <a:chExt cx="338554" cy="3648086"/>
            </a:xfrm>
          </p:grpSpPr>
          <p:cxnSp>
            <p:nvCxnSpPr>
              <p:cNvPr id="45" name="Straight Arrow Connector 44"/>
              <p:cNvCxnSpPr/>
              <p:nvPr/>
            </p:nvCxnSpPr>
            <p:spPr bwMode="auto">
              <a:xfrm flipH="1">
                <a:off x="8562976" y="1617376"/>
                <a:ext cx="85724" cy="364808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 rot="16352770">
                <a:off x="8358462" y="3055165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5"/>
                    </a:solidFill>
                  </a:rPr>
                  <a:t>owns</a:t>
                </a:r>
                <a:endParaRPr lang="en-US" sz="1600" baseline="0" dirty="0" smtClean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 bwMode="auto">
            <a:xfrm>
              <a:off x="4953000" y="1303360"/>
              <a:ext cx="685800" cy="609600"/>
            </a:xfrm>
            <a:prstGeom prst="ellipse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2000" dirty="0" smtClean="0"/>
                <a:t>O1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305800" y="1303360"/>
              <a:ext cx="685800" cy="609600"/>
            </a:xfrm>
            <a:prstGeom prst="ellipse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2000" dirty="0" smtClean="0"/>
                <a:t>O3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629400" y="2379186"/>
              <a:ext cx="685800" cy="609600"/>
            </a:xfrm>
            <a:prstGeom prst="ellipse">
              <a:avLst/>
            </a:prstGeom>
            <a:ln>
              <a:headEnd/>
              <a:tailEnd type="none" w="lg" len="lg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sz="2000" dirty="0" smtClean="0"/>
                <a:t>O2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6943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Research and Education in SE</a:t>
            </a:r>
            <a:endParaRPr lang="en-US" sz="3000" dirty="0"/>
          </a:p>
        </p:txBody>
      </p:sp>
      <p:sp>
        <p:nvSpPr>
          <p:cNvPr id="71" name="Freeform 70"/>
          <p:cNvSpPr/>
          <p:nvPr/>
        </p:nvSpPr>
        <p:spPr>
          <a:xfrm flipH="1" flipV="1">
            <a:off x="858216" y="5307059"/>
            <a:ext cx="7385066" cy="457637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782878 w 9782878"/>
              <a:gd name="connsiteY0" fmla="*/ 1243092 h 1429778"/>
              <a:gd name="connsiteX1" fmla="*/ 9300725 w 9782878"/>
              <a:gd name="connsiteY1" fmla="*/ 214467 h 1429778"/>
              <a:gd name="connsiteX2" fmla="*/ 1462645 w 9782878"/>
              <a:gd name="connsiteY2" fmla="*/ 1429778 h 1429778"/>
              <a:gd name="connsiteX0" fmla="*/ 9872304 w 10055009"/>
              <a:gd name="connsiteY0" fmla="*/ 1213227 h 1399913"/>
              <a:gd name="connsiteX1" fmla="*/ 9390151 w 10055009"/>
              <a:gd name="connsiteY1" fmla="*/ 184602 h 1399913"/>
              <a:gd name="connsiteX2" fmla="*/ 1552071 w 10055009"/>
              <a:gd name="connsiteY2" fmla="*/ 1399913 h 1399913"/>
              <a:gd name="connsiteX0" fmla="*/ 9837052 w 10287189"/>
              <a:gd name="connsiteY0" fmla="*/ 1195270 h 1381956"/>
              <a:gd name="connsiteX1" fmla="*/ 9741950 w 10287189"/>
              <a:gd name="connsiteY1" fmla="*/ 191891 h 1381956"/>
              <a:gd name="connsiteX2" fmla="*/ 1516819 w 10287189"/>
              <a:gd name="connsiteY2" fmla="*/ 1381956 h 1381956"/>
              <a:gd name="connsiteX0" fmla="*/ 9895895 w 10374822"/>
              <a:gd name="connsiteY0" fmla="*/ 1285757 h 1285757"/>
              <a:gd name="connsiteX1" fmla="*/ 9753878 w 10374822"/>
              <a:gd name="connsiteY1" fmla="*/ 71989 h 1285757"/>
              <a:gd name="connsiteX2" fmla="*/ 1528747 w 10374822"/>
              <a:gd name="connsiteY2" fmla="*/ 1262054 h 1285757"/>
              <a:gd name="connsiteX0" fmla="*/ 9895895 w 10596638"/>
              <a:gd name="connsiteY0" fmla="*/ 1285757 h 1285759"/>
              <a:gd name="connsiteX1" fmla="*/ 9753878 w 10596638"/>
              <a:gd name="connsiteY1" fmla="*/ 71989 h 1285759"/>
              <a:gd name="connsiteX2" fmla="*/ 1528747 w 10596638"/>
              <a:gd name="connsiteY2" fmla="*/ 1262054 h 1285759"/>
              <a:gd name="connsiteX0" fmla="*/ 9895895 w 10573748"/>
              <a:gd name="connsiteY0" fmla="*/ 1285757 h 1285757"/>
              <a:gd name="connsiteX1" fmla="*/ 9753878 w 10573748"/>
              <a:gd name="connsiteY1" fmla="*/ 71989 h 1285757"/>
              <a:gd name="connsiteX2" fmla="*/ 1528747 w 10573748"/>
              <a:gd name="connsiteY2" fmla="*/ 1262054 h 1285757"/>
              <a:gd name="connsiteX0" fmla="*/ 9925967 w 10752335"/>
              <a:gd name="connsiteY0" fmla="*/ 1423262 h 1423262"/>
              <a:gd name="connsiteX1" fmla="*/ 9783950 w 10752335"/>
              <a:gd name="connsiteY1" fmla="*/ 209494 h 1423262"/>
              <a:gd name="connsiteX2" fmla="*/ 1558819 w 10752335"/>
              <a:gd name="connsiteY2" fmla="*/ 1399559 h 1423262"/>
              <a:gd name="connsiteX0" fmla="*/ 9951662 w 10618095"/>
              <a:gd name="connsiteY0" fmla="*/ 1453402 h 1453402"/>
              <a:gd name="connsiteX1" fmla="*/ 9539883 w 10618095"/>
              <a:gd name="connsiteY1" fmla="*/ 197556 h 1453402"/>
              <a:gd name="connsiteX2" fmla="*/ 1584514 w 10618095"/>
              <a:gd name="connsiteY2" fmla="*/ 1429699 h 1453402"/>
              <a:gd name="connsiteX0" fmla="*/ 9951662 w 10618095"/>
              <a:gd name="connsiteY0" fmla="*/ 1423511 h 1423511"/>
              <a:gd name="connsiteX1" fmla="*/ 9539883 w 10618095"/>
              <a:gd name="connsiteY1" fmla="*/ 167665 h 1423511"/>
              <a:gd name="connsiteX2" fmla="*/ 1584514 w 10618095"/>
              <a:gd name="connsiteY2" fmla="*/ 1399808 h 1423511"/>
              <a:gd name="connsiteX0" fmla="*/ 9635004 w 10301437"/>
              <a:gd name="connsiteY0" fmla="*/ 1381229 h 1381229"/>
              <a:gd name="connsiteX1" fmla="*/ 9223225 w 10301437"/>
              <a:gd name="connsiteY1" fmla="*/ 125383 h 1381229"/>
              <a:gd name="connsiteX2" fmla="*/ 1267856 w 10301437"/>
              <a:gd name="connsiteY2" fmla="*/ 1357526 h 1381229"/>
              <a:gd name="connsiteX0" fmla="*/ 9652207 w 10214016"/>
              <a:gd name="connsiteY0" fmla="*/ 1361375 h 1361375"/>
              <a:gd name="connsiteX1" fmla="*/ 9041037 w 10214016"/>
              <a:gd name="connsiteY1" fmla="*/ 130776 h 1361375"/>
              <a:gd name="connsiteX2" fmla="*/ 1285059 w 10214016"/>
              <a:gd name="connsiteY2" fmla="*/ 1337672 h 1361375"/>
              <a:gd name="connsiteX0" fmla="*/ 9570471 w 10132280"/>
              <a:gd name="connsiteY0" fmla="*/ 1355115 h 1360841"/>
              <a:gd name="connsiteX1" fmla="*/ 8959301 w 10132280"/>
              <a:gd name="connsiteY1" fmla="*/ 124516 h 1360841"/>
              <a:gd name="connsiteX2" fmla="*/ 1292943 w 10132280"/>
              <a:gd name="connsiteY2" fmla="*/ 1360841 h 1360841"/>
              <a:gd name="connsiteX0" fmla="*/ 9604897 w 10166706"/>
              <a:gd name="connsiteY0" fmla="*/ 1355115 h 1360841"/>
              <a:gd name="connsiteX1" fmla="*/ 8993727 w 10166706"/>
              <a:gd name="connsiteY1" fmla="*/ 124516 h 1360841"/>
              <a:gd name="connsiteX2" fmla="*/ 1327369 w 10166706"/>
              <a:gd name="connsiteY2" fmla="*/ 1360841 h 1360841"/>
              <a:gd name="connsiteX0" fmla="*/ 9613528 w 10175337"/>
              <a:gd name="connsiteY0" fmla="*/ 1315862 h 1321588"/>
              <a:gd name="connsiteX1" fmla="*/ 9002358 w 10175337"/>
              <a:gd name="connsiteY1" fmla="*/ 85263 h 1321588"/>
              <a:gd name="connsiteX2" fmla="*/ 1336000 w 10175337"/>
              <a:gd name="connsiteY2" fmla="*/ 1321588 h 1321588"/>
              <a:gd name="connsiteX0" fmla="*/ 9084036 w 9645845"/>
              <a:gd name="connsiteY0" fmla="*/ 1288073 h 1293799"/>
              <a:gd name="connsiteX1" fmla="*/ 8472866 w 9645845"/>
              <a:gd name="connsiteY1" fmla="*/ 57474 h 1293799"/>
              <a:gd name="connsiteX2" fmla="*/ 508717 w 9645845"/>
              <a:gd name="connsiteY2" fmla="*/ 313621 h 1293799"/>
              <a:gd name="connsiteX3" fmla="*/ 806508 w 9645845"/>
              <a:gd name="connsiteY3" fmla="*/ 1293799 h 1293799"/>
              <a:gd name="connsiteX0" fmla="*/ 9084036 w 9645845"/>
              <a:gd name="connsiteY0" fmla="*/ 1312548 h 1318274"/>
              <a:gd name="connsiteX1" fmla="*/ 8472866 w 9645845"/>
              <a:gd name="connsiteY1" fmla="*/ 81949 h 1318274"/>
              <a:gd name="connsiteX2" fmla="*/ 508716 w 9645845"/>
              <a:gd name="connsiteY2" fmla="*/ 221506 h 1318274"/>
              <a:gd name="connsiteX3" fmla="*/ 806508 w 9645845"/>
              <a:gd name="connsiteY3" fmla="*/ 1318274 h 1318274"/>
              <a:gd name="connsiteX0" fmla="*/ 9084036 w 9645845"/>
              <a:gd name="connsiteY0" fmla="*/ 1340205 h 1345931"/>
              <a:gd name="connsiteX1" fmla="*/ 8472866 w 9645845"/>
              <a:gd name="connsiteY1" fmla="*/ 109606 h 1345931"/>
              <a:gd name="connsiteX2" fmla="*/ 508716 w 9645845"/>
              <a:gd name="connsiteY2" fmla="*/ 249163 h 1345931"/>
              <a:gd name="connsiteX3" fmla="*/ 806508 w 9645845"/>
              <a:gd name="connsiteY3" fmla="*/ 1345931 h 1345931"/>
              <a:gd name="connsiteX0" fmla="*/ 9084036 w 9645845"/>
              <a:gd name="connsiteY0" fmla="*/ 1312549 h 1318275"/>
              <a:gd name="connsiteX1" fmla="*/ 8472866 w 9645845"/>
              <a:gd name="connsiteY1" fmla="*/ 81950 h 1318275"/>
              <a:gd name="connsiteX2" fmla="*/ 508716 w 9645845"/>
              <a:gd name="connsiteY2" fmla="*/ 221507 h 1318275"/>
              <a:gd name="connsiteX3" fmla="*/ 806508 w 9645845"/>
              <a:gd name="connsiteY3" fmla="*/ 1318275 h 1318275"/>
              <a:gd name="connsiteX0" fmla="*/ 9073749 w 9635558"/>
              <a:gd name="connsiteY0" fmla="*/ 1356553 h 1362279"/>
              <a:gd name="connsiteX1" fmla="*/ 8462579 w 9635558"/>
              <a:gd name="connsiteY1" fmla="*/ 125954 h 1362279"/>
              <a:gd name="connsiteX2" fmla="*/ 498429 w 9635558"/>
              <a:gd name="connsiteY2" fmla="*/ 265511 h 1362279"/>
              <a:gd name="connsiteX3" fmla="*/ 796221 w 9635558"/>
              <a:gd name="connsiteY3" fmla="*/ 1362279 h 1362279"/>
              <a:gd name="connsiteX0" fmla="*/ 9207742 w 9769551"/>
              <a:gd name="connsiteY0" fmla="*/ 1374156 h 1379882"/>
              <a:gd name="connsiteX1" fmla="*/ 8596572 w 9769551"/>
              <a:gd name="connsiteY1" fmla="*/ 143557 h 1379882"/>
              <a:gd name="connsiteX2" fmla="*/ 632422 w 9769551"/>
              <a:gd name="connsiteY2" fmla="*/ 283114 h 1379882"/>
              <a:gd name="connsiteX3" fmla="*/ 930214 w 9769551"/>
              <a:gd name="connsiteY3" fmla="*/ 1379882 h 1379882"/>
              <a:gd name="connsiteX0" fmla="*/ 9395458 w 9957267"/>
              <a:gd name="connsiteY0" fmla="*/ 1374156 h 1379882"/>
              <a:gd name="connsiteX1" fmla="*/ 8784288 w 9957267"/>
              <a:gd name="connsiteY1" fmla="*/ 143557 h 1379882"/>
              <a:gd name="connsiteX2" fmla="*/ 820138 w 9957267"/>
              <a:gd name="connsiteY2" fmla="*/ 283114 h 1379882"/>
              <a:gd name="connsiteX3" fmla="*/ 1117930 w 9957267"/>
              <a:gd name="connsiteY3" fmla="*/ 1379882 h 1379882"/>
              <a:gd name="connsiteX0" fmla="*/ 9441303 w 10003112"/>
              <a:gd name="connsiteY0" fmla="*/ 1374156 h 1379882"/>
              <a:gd name="connsiteX1" fmla="*/ 8830133 w 10003112"/>
              <a:gd name="connsiteY1" fmla="*/ 143557 h 1379882"/>
              <a:gd name="connsiteX2" fmla="*/ 865983 w 10003112"/>
              <a:gd name="connsiteY2" fmla="*/ 283114 h 1379882"/>
              <a:gd name="connsiteX3" fmla="*/ 1163775 w 10003112"/>
              <a:gd name="connsiteY3" fmla="*/ 1379882 h 1379882"/>
              <a:gd name="connsiteX0" fmla="*/ 9441303 w 10003112"/>
              <a:gd name="connsiteY0" fmla="*/ 1418305 h 1424031"/>
              <a:gd name="connsiteX1" fmla="*/ 8830133 w 10003112"/>
              <a:gd name="connsiteY1" fmla="*/ 187706 h 1424031"/>
              <a:gd name="connsiteX2" fmla="*/ 865983 w 10003112"/>
              <a:gd name="connsiteY2" fmla="*/ 243984 h 1424031"/>
              <a:gd name="connsiteX3" fmla="*/ 1163775 w 10003112"/>
              <a:gd name="connsiteY3" fmla="*/ 1424031 h 1424031"/>
              <a:gd name="connsiteX0" fmla="*/ 9441303 w 9954511"/>
              <a:gd name="connsiteY0" fmla="*/ 1418305 h 1424031"/>
              <a:gd name="connsiteX1" fmla="*/ 8830133 w 9954511"/>
              <a:gd name="connsiteY1" fmla="*/ 187706 h 1424031"/>
              <a:gd name="connsiteX2" fmla="*/ 865983 w 9954511"/>
              <a:gd name="connsiteY2" fmla="*/ 243984 h 1424031"/>
              <a:gd name="connsiteX3" fmla="*/ 1163775 w 9954511"/>
              <a:gd name="connsiteY3" fmla="*/ 1424031 h 1424031"/>
              <a:gd name="connsiteX0" fmla="*/ 9441303 w 10115344"/>
              <a:gd name="connsiteY0" fmla="*/ 1418305 h 1424031"/>
              <a:gd name="connsiteX1" fmla="*/ 8830133 w 10115344"/>
              <a:gd name="connsiteY1" fmla="*/ 187706 h 1424031"/>
              <a:gd name="connsiteX2" fmla="*/ 865983 w 10115344"/>
              <a:gd name="connsiteY2" fmla="*/ 243984 h 1424031"/>
              <a:gd name="connsiteX3" fmla="*/ 1163775 w 10115344"/>
              <a:gd name="connsiteY3" fmla="*/ 1424031 h 1424031"/>
              <a:gd name="connsiteX0" fmla="*/ 9441303 w 9837940"/>
              <a:gd name="connsiteY0" fmla="*/ 1418305 h 1424031"/>
              <a:gd name="connsiteX1" fmla="*/ 8830133 w 9837940"/>
              <a:gd name="connsiteY1" fmla="*/ 187706 h 1424031"/>
              <a:gd name="connsiteX2" fmla="*/ 865983 w 9837940"/>
              <a:gd name="connsiteY2" fmla="*/ 243984 h 1424031"/>
              <a:gd name="connsiteX3" fmla="*/ 1163775 w 9837940"/>
              <a:gd name="connsiteY3" fmla="*/ 1424031 h 1424031"/>
              <a:gd name="connsiteX0" fmla="*/ 9441303 w 10027492"/>
              <a:gd name="connsiteY0" fmla="*/ 1545879 h 1551605"/>
              <a:gd name="connsiteX1" fmla="*/ 8830133 w 10027492"/>
              <a:gd name="connsiteY1" fmla="*/ 315280 h 1551605"/>
              <a:gd name="connsiteX2" fmla="*/ 865983 w 10027492"/>
              <a:gd name="connsiteY2" fmla="*/ 371558 h 1551605"/>
              <a:gd name="connsiteX3" fmla="*/ 1163775 w 10027492"/>
              <a:gd name="connsiteY3" fmla="*/ 1551605 h 1551605"/>
              <a:gd name="connsiteX0" fmla="*/ 9358944 w 10273786"/>
              <a:gd name="connsiteY0" fmla="*/ 1477807 h 1483533"/>
              <a:gd name="connsiteX1" fmla="*/ 9285200 w 10273786"/>
              <a:gd name="connsiteY1" fmla="*/ 258794 h 1483533"/>
              <a:gd name="connsiteX2" fmla="*/ 783624 w 10273786"/>
              <a:gd name="connsiteY2" fmla="*/ 303486 h 1483533"/>
              <a:gd name="connsiteX3" fmla="*/ 1081416 w 10273786"/>
              <a:gd name="connsiteY3" fmla="*/ 1483533 h 1483533"/>
              <a:gd name="connsiteX0" fmla="*/ 9358944 w 10054209"/>
              <a:gd name="connsiteY0" fmla="*/ 1477807 h 1483533"/>
              <a:gd name="connsiteX1" fmla="*/ 9285200 w 10054209"/>
              <a:gd name="connsiteY1" fmla="*/ 258794 h 1483533"/>
              <a:gd name="connsiteX2" fmla="*/ 783624 w 10054209"/>
              <a:gd name="connsiteY2" fmla="*/ 303486 h 1483533"/>
              <a:gd name="connsiteX3" fmla="*/ 1081416 w 10054209"/>
              <a:gd name="connsiteY3" fmla="*/ 1483533 h 1483533"/>
              <a:gd name="connsiteX0" fmla="*/ 9358944 w 9963345"/>
              <a:gd name="connsiteY0" fmla="*/ 1437390 h 1443116"/>
              <a:gd name="connsiteX1" fmla="*/ 9285200 w 9963345"/>
              <a:gd name="connsiteY1" fmla="*/ 218377 h 1443116"/>
              <a:gd name="connsiteX2" fmla="*/ 783624 w 9963345"/>
              <a:gd name="connsiteY2" fmla="*/ 263069 h 1443116"/>
              <a:gd name="connsiteX3" fmla="*/ 1081416 w 9963345"/>
              <a:gd name="connsiteY3" fmla="*/ 1443116 h 1443116"/>
              <a:gd name="connsiteX0" fmla="*/ 8944817 w 9582877"/>
              <a:gd name="connsiteY0" fmla="*/ 1423400 h 1429126"/>
              <a:gd name="connsiteX1" fmla="*/ 8871073 w 9582877"/>
              <a:gd name="connsiteY1" fmla="*/ 204387 h 1429126"/>
              <a:gd name="connsiteX2" fmla="*/ 1167492 w 9582877"/>
              <a:gd name="connsiteY2" fmla="*/ 121626 h 1429126"/>
              <a:gd name="connsiteX3" fmla="*/ 667289 w 9582877"/>
              <a:gd name="connsiteY3" fmla="*/ 1429126 h 1429126"/>
              <a:gd name="connsiteX0" fmla="*/ 9505376 w 10143435"/>
              <a:gd name="connsiteY0" fmla="*/ 1478600 h 1484326"/>
              <a:gd name="connsiteX1" fmla="*/ 9431632 w 10143435"/>
              <a:gd name="connsiteY1" fmla="*/ 259587 h 1484326"/>
              <a:gd name="connsiteX2" fmla="*/ 1728051 w 10143435"/>
              <a:gd name="connsiteY2" fmla="*/ 176826 h 1484326"/>
              <a:gd name="connsiteX3" fmla="*/ 1227848 w 10143435"/>
              <a:gd name="connsiteY3" fmla="*/ 1484326 h 1484326"/>
              <a:gd name="connsiteX0" fmla="*/ 9505376 w 10199470"/>
              <a:gd name="connsiteY0" fmla="*/ 1517100 h 1522826"/>
              <a:gd name="connsiteX1" fmla="*/ 9431632 w 10199470"/>
              <a:gd name="connsiteY1" fmla="*/ 298087 h 1522826"/>
              <a:gd name="connsiteX2" fmla="*/ 1728051 w 10199470"/>
              <a:gd name="connsiteY2" fmla="*/ 215326 h 1522826"/>
              <a:gd name="connsiteX3" fmla="*/ 1227848 w 10199470"/>
              <a:gd name="connsiteY3" fmla="*/ 1522826 h 1522826"/>
              <a:gd name="connsiteX0" fmla="*/ 8936263 w 9529194"/>
              <a:gd name="connsiteY0" fmla="*/ 1436554 h 1442280"/>
              <a:gd name="connsiteX1" fmla="*/ 8699663 w 9529194"/>
              <a:gd name="connsiteY1" fmla="*/ 275474 h 1442280"/>
              <a:gd name="connsiteX2" fmla="*/ 1158938 w 9529194"/>
              <a:gd name="connsiteY2" fmla="*/ 134780 h 1442280"/>
              <a:gd name="connsiteX3" fmla="*/ 658735 w 9529194"/>
              <a:gd name="connsiteY3" fmla="*/ 1442280 h 1442280"/>
              <a:gd name="connsiteX0" fmla="*/ 9362976 w 9955907"/>
              <a:gd name="connsiteY0" fmla="*/ 1540727 h 1546453"/>
              <a:gd name="connsiteX1" fmla="*/ 9126376 w 9955907"/>
              <a:gd name="connsiteY1" fmla="*/ 379647 h 1546453"/>
              <a:gd name="connsiteX2" fmla="*/ 1585651 w 9955907"/>
              <a:gd name="connsiteY2" fmla="*/ 238953 h 1546453"/>
              <a:gd name="connsiteX3" fmla="*/ 1085448 w 9955907"/>
              <a:gd name="connsiteY3" fmla="*/ 1546453 h 1546453"/>
              <a:gd name="connsiteX0" fmla="*/ 9390036 w 9932491"/>
              <a:gd name="connsiteY0" fmla="*/ 1423220 h 1428946"/>
              <a:gd name="connsiteX1" fmla="*/ 9153436 w 9932491"/>
              <a:gd name="connsiteY1" fmla="*/ 262140 h 1428946"/>
              <a:gd name="connsiteX2" fmla="*/ 1563854 w 9932491"/>
              <a:gd name="connsiteY2" fmla="*/ 237311 h 1428946"/>
              <a:gd name="connsiteX3" fmla="*/ 1112508 w 9932491"/>
              <a:gd name="connsiteY3" fmla="*/ 1428946 h 1428946"/>
              <a:gd name="connsiteX0" fmla="*/ 9371944 w 9912172"/>
              <a:gd name="connsiteY0" fmla="*/ 1456273 h 1461999"/>
              <a:gd name="connsiteX1" fmla="*/ 9135344 w 9912172"/>
              <a:gd name="connsiteY1" fmla="*/ 295193 h 1461999"/>
              <a:gd name="connsiteX2" fmla="*/ 1578334 w 9912172"/>
              <a:gd name="connsiteY2" fmla="*/ 224018 h 1461999"/>
              <a:gd name="connsiteX3" fmla="*/ 1094416 w 9912172"/>
              <a:gd name="connsiteY3" fmla="*/ 1461999 h 1461999"/>
              <a:gd name="connsiteX0" fmla="*/ 9371944 w 10068714"/>
              <a:gd name="connsiteY0" fmla="*/ 1472169 h 1477895"/>
              <a:gd name="connsiteX1" fmla="*/ 9135344 w 10068714"/>
              <a:gd name="connsiteY1" fmla="*/ 311089 h 1477895"/>
              <a:gd name="connsiteX2" fmla="*/ 1578334 w 10068714"/>
              <a:gd name="connsiteY2" fmla="*/ 239914 h 1477895"/>
              <a:gd name="connsiteX3" fmla="*/ 1094416 w 10068714"/>
              <a:gd name="connsiteY3" fmla="*/ 1477895 h 1477895"/>
              <a:gd name="connsiteX0" fmla="*/ 8927351 w 9454994"/>
              <a:gd name="connsiteY0" fmla="*/ 1401135 h 1406861"/>
              <a:gd name="connsiteX1" fmla="*/ 8397610 w 9454994"/>
              <a:gd name="connsiteY1" fmla="*/ 182122 h 1406861"/>
              <a:gd name="connsiteX2" fmla="*/ 1133741 w 9454994"/>
              <a:gd name="connsiteY2" fmla="*/ 168880 h 1406861"/>
              <a:gd name="connsiteX3" fmla="*/ 649823 w 9454994"/>
              <a:gd name="connsiteY3" fmla="*/ 1406861 h 1406861"/>
              <a:gd name="connsiteX0" fmla="*/ 8927350 w 9585063"/>
              <a:gd name="connsiteY0" fmla="*/ 1419425 h 1425151"/>
              <a:gd name="connsiteX1" fmla="*/ 8397609 w 9585063"/>
              <a:gd name="connsiteY1" fmla="*/ 200412 h 1425151"/>
              <a:gd name="connsiteX2" fmla="*/ 1133740 w 9585063"/>
              <a:gd name="connsiteY2" fmla="*/ 187170 h 1425151"/>
              <a:gd name="connsiteX3" fmla="*/ 649822 w 9585063"/>
              <a:gd name="connsiteY3" fmla="*/ 1425151 h 1425151"/>
              <a:gd name="connsiteX0" fmla="*/ 9034523 w 9692237"/>
              <a:gd name="connsiteY0" fmla="*/ 1457502 h 1463228"/>
              <a:gd name="connsiteX1" fmla="*/ 8504782 w 9692237"/>
              <a:gd name="connsiteY1" fmla="*/ 238489 h 1463228"/>
              <a:gd name="connsiteX2" fmla="*/ 1240913 w 9692237"/>
              <a:gd name="connsiteY2" fmla="*/ 225247 h 1463228"/>
              <a:gd name="connsiteX3" fmla="*/ 756995 w 9692237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95719"/>
              <a:gd name="connsiteY0" fmla="*/ 1457502 h 1463228"/>
              <a:gd name="connsiteX1" fmla="*/ 8975034 w 10195719"/>
              <a:gd name="connsiteY1" fmla="*/ 238489 h 1463228"/>
              <a:gd name="connsiteX2" fmla="*/ 1711165 w 10195719"/>
              <a:gd name="connsiteY2" fmla="*/ 225247 h 1463228"/>
              <a:gd name="connsiteX3" fmla="*/ 1227247 w 10195719"/>
              <a:gd name="connsiteY3" fmla="*/ 1463228 h 1463228"/>
              <a:gd name="connsiteX0" fmla="*/ 9635059 w 10015290"/>
              <a:gd name="connsiteY0" fmla="*/ 438520 h 1382761"/>
              <a:gd name="connsiteX1" fmla="*/ 8975034 w 10015290"/>
              <a:gd name="connsiteY1" fmla="*/ 158022 h 1382761"/>
              <a:gd name="connsiteX2" fmla="*/ 1711165 w 10015290"/>
              <a:gd name="connsiteY2" fmla="*/ 144780 h 1382761"/>
              <a:gd name="connsiteX3" fmla="*/ 1227247 w 10015290"/>
              <a:gd name="connsiteY3" fmla="*/ 1382761 h 1382761"/>
              <a:gd name="connsiteX0" fmla="*/ 9635059 w 9763096"/>
              <a:gd name="connsiteY0" fmla="*/ 438520 h 1382761"/>
              <a:gd name="connsiteX1" fmla="*/ 8975034 w 9763096"/>
              <a:gd name="connsiteY1" fmla="*/ 158022 h 1382761"/>
              <a:gd name="connsiteX2" fmla="*/ 1711165 w 9763096"/>
              <a:gd name="connsiteY2" fmla="*/ 144780 h 1382761"/>
              <a:gd name="connsiteX3" fmla="*/ 1227247 w 9763096"/>
              <a:gd name="connsiteY3" fmla="*/ 1382761 h 1382761"/>
              <a:gd name="connsiteX0" fmla="*/ 9635059 w 9635059"/>
              <a:gd name="connsiteY0" fmla="*/ 330876 h 1275117"/>
              <a:gd name="connsiteX1" fmla="*/ 1711165 w 9635059"/>
              <a:gd name="connsiteY1" fmla="*/ 37136 h 1275117"/>
              <a:gd name="connsiteX2" fmla="*/ 1227247 w 9635059"/>
              <a:gd name="connsiteY2" fmla="*/ 1275117 h 1275117"/>
              <a:gd name="connsiteX0" fmla="*/ 9635059 w 9635059"/>
              <a:gd name="connsiteY0" fmla="*/ 409595 h 1353836"/>
              <a:gd name="connsiteX1" fmla="*/ 1711165 w 9635059"/>
              <a:gd name="connsiteY1" fmla="*/ 115855 h 1353836"/>
              <a:gd name="connsiteX2" fmla="*/ 1227247 w 9635059"/>
              <a:gd name="connsiteY2" fmla="*/ 1353836 h 1353836"/>
              <a:gd name="connsiteX0" fmla="*/ 10094989 w 10094989"/>
              <a:gd name="connsiteY0" fmla="*/ 409595 h 409595"/>
              <a:gd name="connsiteX1" fmla="*/ 2171095 w 10094989"/>
              <a:gd name="connsiteY1" fmla="*/ 115855 h 409595"/>
              <a:gd name="connsiteX2" fmla="*/ 1019465 w 10094989"/>
              <a:gd name="connsiteY2" fmla="*/ 403734 h 409595"/>
              <a:gd name="connsiteX0" fmla="*/ 9075524 w 9075524"/>
              <a:gd name="connsiteY0" fmla="*/ 5861 h 5861"/>
              <a:gd name="connsiteX1" fmla="*/ 0 w 9075524"/>
              <a:gd name="connsiteY1" fmla="*/ 0 h 5861"/>
              <a:gd name="connsiteX0" fmla="*/ 10000 w 10000"/>
              <a:gd name="connsiteY0" fmla="*/ 525022 h 525022"/>
              <a:gd name="connsiteX1" fmla="*/ 0 w 10000"/>
              <a:gd name="connsiteY1" fmla="*/ 515022 h 525022"/>
              <a:gd name="connsiteX0" fmla="*/ 10000 w 10000"/>
              <a:gd name="connsiteY0" fmla="*/ 732814 h 732814"/>
              <a:gd name="connsiteX1" fmla="*/ 0 w 10000"/>
              <a:gd name="connsiteY1" fmla="*/ 722814 h 732814"/>
              <a:gd name="connsiteX0" fmla="*/ 10000 w 10000"/>
              <a:gd name="connsiteY0" fmla="*/ 575857 h 575857"/>
              <a:gd name="connsiteX1" fmla="*/ 0 w 10000"/>
              <a:gd name="connsiteY1" fmla="*/ 565857 h 575857"/>
              <a:gd name="connsiteX0" fmla="*/ 10000 w 10000"/>
              <a:gd name="connsiteY0" fmla="*/ 682632 h 682632"/>
              <a:gd name="connsiteX1" fmla="*/ 0 w 10000"/>
              <a:gd name="connsiteY1" fmla="*/ 672632 h 6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682632">
                <a:moveTo>
                  <a:pt x="10000" y="682632"/>
                </a:moveTo>
                <a:cubicBezTo>
                  <a:pt x="9198" y="-348612"/>
                  <a:pt x="857" y="-94972"/>
                  <a:pt x="0" y="672632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193186" y="3388941"/>
            <a:ext cx="330712" cy="6576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Arrow Connector 72"/>
          <p:cNvCxnSpPr/>
          <p:nvPr/>
        </p:nvCxnSpPr>
        <p:spPr>
          <a:xfrm flipH="1">
            <a:off x="3447605" y="3388942"/>
            <a:ext cx="332654" cy="6576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Straight Arrow Connector 73"/>
          <p:cNvCxnSpPr/>
          <p:nvPr/>
        </p:nvCxnSpPr>
        <p:spPr>
          <a:xfrm>
            <a:off x="2566651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Straight Arrow Connector 74"/>
          <p:cNvCxnSpPr/>
          <p:nvPr/>
        </p:nvCxnSpPr>
        <p:spPr>
          <a:xfrm flipH="1">
            <a:off x="3131862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Straight Arrow Connector 75"/>
          <p:cNvCxnSpPr>
            <a:endCxn id="105" idx="2"/>
          </p:cNvCxnSpPr>
          <p:nvPr/>
        </p:nvCxnSpPr>
        <p:spPr>
          <a:xfrm>
            <a:off x="1571827" y="4220846"/>
            <a:ext cx="74276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7" name="Straight Arrow Connector 76"/>
          <p:cNvCxnSpPr>
            <a:stCxn id="105" idx="6"/>
            <a:endCxn id="103" idx="2"/>
          </p:cNvCxnSpPr>
          <p:nvPr/>
        </p:nvCxnSpPr>
        <p:spPr>
          <a:xfrm>
            <a:off x="3620914" y="4220846"/>
            <a:ext cx="226775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Straight Arrow Connector 77"/>
          <p:cNvCxnSpPr/>
          <p:nvPr/>
        </p:nvCxnSpPr>
        <p:spPr>
          <a:xfrm flipH="1" flipV="1">
            <a:off x="3374845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86" name="Group 85"/>
          <p:cNvGrpSpPr/>
          <p:nvPr/>
        </p:nvGrpSpPr>
        <p:grpSpPr>
          <a:xfrm>
            <a:off x="5438168" y="4576105"/>
            <a:ext cx="290597" cy="496521"/>
            <a:chOff x="8367382" y="4241787"/>
            <a:chExt cx="290597" cy="496521"/>
          </a:xfrm>
        </p:grpSpPr>
        <p:sp>
          <p:nvSpPr>
            <p:cNvPr id="121" name="Oval 120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5048705" y="5074266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763584" y="4849417"/>
            <a:ext cx="2408341" cy="459228"/>
            <a:chOff x="2038077" y="4804124"/>
            <a:chExt cx="2408341" cy="459228"/>
          </a:xfrm>
        </p:grpSpPr>
        <p:sp>
          <p:nvSpPr>
            <p:cNvPr id="117" name="Rectangle 116"/>
            <p:cNvSpPr/>
            <p:nvPr/>
          </p:nvSpPr>
          <p:spPr>
            <a:xfrm>
              <a:off x="3352800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Enabling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38077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Theoretical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421" y="3622892"/>
            <a:ext cx="8593159" cy="1685753"/>
            <a:chOff x="627041" y="3352800"/>
            <a:chExt cx="8593159" cy="1685753"/>
          </a:xfrm>
        </p:grpSpPr>
        <p:grpSp>
          <p:nvGrpSpPr>
            <p:cNvPr id="111" name="Group 110"/>
            <p:cNvGrpSpPr/>
            <p:nvPr/>
          </p:nvGrpSpPr>
          <p:grpSpPr>
            <a:xfrm>
              <a:off x="627041" y="3352800"/>
              <a:ext cx="1296406" cy="1685753"/>
              <a:chOff x="4259539" y="3038010"/>
              <a:chExt cx="1296406" cy="1610539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Current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2" name="Group 111"/>
            <p:cNvGrpSpPr/>
            <p:nvPr/>
          </p:nvGrpSpPr>
          <p:grpSpPr>
            <a:xfrm>
              <a:off x="7923794" y="3352800"/>
              <a:ext cx="1296406" cy="1685753"/>
              <a:chOff x="4259539" y="3038010"/>
              <a:chExt cx="1296406" cy="1610539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Future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5" name="Oval 104"/>
          <p:cNvSpPr/>
          <p:nvPr/>
        </p:nvSpPr>
        <p:spPr>
          <a:xfrm>
            <a:off x="2314595" y="3980600"/>
            <a:ext cx="1306319" cy="480492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 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6" name="Straight Arrow Connector 105"/>
          <p:cNvCxnSpPr>
            <a:stCxn id="103" idx="6"/>
          </p:cNvCxnSpPr>
          <p:nvPr/>
        </p:nvCxnSpPr>
        <p:spPr>
          <a:xfrm>
            <a:off x="7303223" y="4220846"/>
            <a:ext cx="268951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Arrow Connector 106"/>
          <p:cNvCxnSpPr/>
          <p:nvPr/>
        </p:nvCxnSpPr>
        <p:spPr>
          <a:xfrm flipV="1">
            <a:off x="2310393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Straight Arrow Connector 108"/>
          <p:cNvCxnSpPr>
            <a:stCxn id="103" idx="3"/>
          </p:cNvCxnSpPr>
          <p:nvPr/>
        </p:nvCxnSpPr>
        <p:spPr>
          <a:xfrm flipH="1">
            <a:off x="5786658" y="4498220"/>
            <a:ext cx="309166" cy="36373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4" name="Flowchart: Process 133"/>
          <p:cNvSpPr/>
          <p:nvPr/>
        </p:nvSpPr>
        <p:spPr>
          <a:xfrm>
            <a:off x="5157128" y="2052509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5251380" y="2151546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7" name="Flowchart: Process 136"/>
          <p:cNvSpPr/>
          <p:nvPr/>
        </p:nvSpPr>
        <p:spPr>
          <a:xfrm>
            <a:off x="5345632" y="2250582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38" name="Straight Connector 137"/>
          <p:cNvCxnSpPr>
            <a:stCxn id="140" idx="0"/>
            <a:endCxn id="142" idx="1"/>
          </p:cNvCxnSpPr>
          <p:nvPr/>
        </p:nvCxnSpPr>
        <p:spPr>
          <a:xfrm flipV="1">
            <a:off x="5970805" y="2607805"/>
            <a:ext cx="639252" cy="25919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39" name="Straight Connector 138"/>
          <p:cNvCxnSpPr>
            <a:stCxn id="142" idx="1"/>
            <a:endCxn id="141" idx="0"/>
          </p:cNvCxnSpPr>
          <p:nvPr/>
        </p:nvCxnSpPr>
        <p:spPr>
          <a:xfrm>
            <a:off x="6610057" y="2607805"/>
            <a:ext cx="639254" cy="2591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42" name="Snip Single Corner Rectangle 141"/>
          <p:cNvSpPr/>
          <p:nvPr/>
        </p:nvSpPr>
        <p:spPr>
          <a:xfrm>
            <a:off x="5591521" y="2288209"/>
            <a:ext cx="2037072" cy="319596"/>
          </a:xfrm>
          <a:prstGeom prst="snip1Rect">
            <a:avLst>
              <a:gd name="adj" fmla="val 33334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{Maximize Value}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Isosceles Triangle 142"/>
          <p:cNvSpPr/>
          <p:nvPr/>
        </p:nvSpPr>
        <p:spPr>
          <a:xfrm>
            <a:off x="7518143" y="2288209"/>
            <a:ext cx="110450" cy="105082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953289" y="2052509"/>
            <a:ext cx="3790561" cy="1343440"/>
          </a:xfrm>
          <a:prstGeom prst="roundRect">
            <a:avLst>
              <a:gd name="adj" fmla="val 929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Context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116074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</a:t>
            </a: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68721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Economic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268721" y="2847021"/>
            <a:ext cx="3398067" cy="459228"/>
            <a:chOff x="1620341" y="2576929"/>
            <a:chExt cx="3398067" cy="459228"/>
          </a:xfrm>
        </p:grpSpPr>
        <p:sp>
          <p:nvSpPr>
            <p:cNvPr id="148" name="Rectangle 147"/>
            <p:cNvSpPr/>
            <p:nvPr/>
          </p:nvSpPr>
          <p:spPr>
            <a:xfrm>
              <a:off x="3467694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620341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Socio-Political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0" name="Straight Arrow Connector 149"/>
          <p:cNvCxnSpPr>
            <a:stCxn id="146" idx="2"/>
            <a:endCxn id="149" idx="0"/>
          </p:cNvCxnSpPr>
          <p:nvPr/>
        </p:nvCxnSpPr>
        <p:spPr>
          <a:xfrm>
            <a:off x="2044078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1" name="Straight Arrow Connector 150"/>
          <p:cNvCxnSpPr>
            <a:stCxn id="145" idx="2"/>
            <a:endCxn id="148" idx="0"/>
          </p:cNvCxnSpPr>
          <p:nvPr/>
        </p:nvCxnSpPr>
        <p:spPr>
          <a:xfrm>
            <a:off x="3891431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2" name="Straight Arrow Connector 151"/>
          <p:cNvCxnSpPr>
            <a:stCxn id="146" idx="3"/>
            <a:endCxn id="145" idx="1"/>
          </p:cNvCxnSpPr>
          <p:nvPr/>
        </p:nvCxnSpPr>
        <p:spPr>
          <a:xfrm>
            <a:off x="2819435" y="2371823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3" name="Straight Arrow Connector 152"/>
          <p:cNvCxnSpPr>
            <a:stCxn id="148" idx="1"/>
            <a:endCxn id="149" idx="3"/>
          </p:cNvCxnSpPr>
          <p:nvPr/>
        </p:nvCxnSpPr>
        <p:spPr>
          <a:xfrm flipH="1">
            <a:off x="2819435" y="3076635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4" name="Straight Arrow Connector 153"/>
          <p:cNvCxnSpPr/>
          <p:nvPr/>
        </p:nvCxnSpPr>
        <p:spPr>
          <a:xfrm>
            <a:off x="2795934" y="2602451"/>
            <a:ext cx="320140" cy="25365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5" name="Straight Arrow Connector 154"/>
          <p:cNvCxnSpPr/>
          <p:nvPr/>
        </p:nvCxnSpPr>
        <p:spPr>
          <a:xfrm flipH="1">
            <a:off x="2819435" y="2601437"/>
            <a:ext cx="296639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sp>
        <p:nvSpPr>
          <p:cNvPr id="156" name="Freeform 155"/>
          <p:cNvSpPr/>
          <p:nvPr/>
        </p:nvSpPr>
        <p:spPr>
          <a:xfrm flipH="1">
            <a:off x="315094" y="1787115"/>
            <a:ext cx="8190156" cy="1283741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368893 w 10049503"/>
              <a:gd name="connsiteY0" fmla="*/ 1191615 h 1529781"/>
              <a:gd name="connsiteX1" fmla="*/ 1154219 w 10049503"/>
              <a:gd name="connsiteY1" fmla="*/ 1529781 h 1529781"/>
              <a:gd name="connsiteX0" fmla="*/ 9430186 w 9832373"/>
              <a:gd name="connsiteY0" fmla="*/ 554296 h 892462"/>
              <a:gd name="connsiteX1" fmla="*/ 1215512 w 9832373"/>
              <a:gd name="connsiteY1" fmla="*/ 892462 h 892462"/>
              <a:gd name="connsiteX0" fmla="*/ 9445538 w 9445538"/>
              <a:gd name="connsiteY0" fmla="*/ 592321 h 930487"/>
              <a:gd name="connsiteX1" fmla="*/ 4729291 w 9445538"/>
              <a:gd name="connsiteY1" fmla="*/ 81778 h 930487"/>
              <a:gd name="connsiteX2" fmla="*/ 1230864 w 9445538"/>
              <a:gd name="connsiteY2" fmla="*/ 930487 h 930487"/>
              <a:gd name="connsiteX0" fmla="*/ 10358912 w 10358912"/>
              <a:gd name="connsiteY0" fmla="*/ 786985 h 1125151"/>
              <a:gd name="connsiteX1" fmla="*/ 5642665 w 10358912"/>
              <a:gd name="connsiteY1" fmla="*/ 276442 h 1125151"/>
              <a:gd name="connsiteX2" fmla="*/ 2144238 w 10358912"/>
              <a:gd name="connsiteY2" fmla="*/ 1125151 h 1125151"/>
              <a:gd name="connsiteX0" fmla="*/ 9808598 w 9808598"/>
              <a:gd name="connsiteY0" fmla="*/ 1066910 h 1405076"/>
              <a:gd name="connsiteX1" fmla="*/ 9291259 w 9808598"/>
              <a:gd name="connsiteY1" fmla="*/ 118759 h 1405076"/>
              <a:gd name="connsiteX2" fmla="*/ 1593924 w 9808598"/>
              <a:gd name="connsiteY2" fmla="*/ 1405076 h 1405076"/>
              <a:gd name="connsiteX0" fmla="*/ 9874681 w 10475152"/>
              <a:gd name="connsiteY0" fmla="*/ 1131729 h 1469895"/>
              <a:gd name="connsiteX1" fmla="*/ 9357342 w 10475152"/>
              <a:gd name="connsiteY1" fmla="*/ 183578 h 1469895"/>
              <a:gd name="connsiteX2" fmla="*/ 1660007 w 10475152"/>
              <a:gd name="connsiteY2" fmla="*/ 1469895 h 1469895"/>
              <a:gd name="connsiteX0" fmla="*/ 9874681 w 10750807"/>
              <a:gd name="connsiteY0" fmla="*/ 1131729 h 1469895"/>
              <a:gd name="connsiteX1" fmla="*/ 9357342 w 10750807"/>
              <a:gd name="connsiteY1" fmla="*/ 183578 h 1469895"/>
              <a:gd name="connsiteX2" fmla="*/ 1660007 w 10750807"/>
              <a:gd name="connsiteY2" fmla="*/ 1469895 h 1469895"/>
              <a:gd name="connsiteX0" fmla="*/ 9873443 w 10756158"/>
              <a:gd name="connsiteY0" fmla="*/ 1163504 h 1501670"/>
              <a:gd name="connsiteX1" fmla="*/ 9367832 w 10756158"/>
              <a:gd name="connsiteY1" fmla="*/ 173275 h 1501670"/>
              <a:gd name="connsiteX2" fmla="*/ 1658769 w 10756158"/>
              <a:gd name="connsiteY2" fmla="*/ 1501670 h 1501670"/>
              <a:gd name="connsiteX0" fmla="*/ 9837596 w 10571882"/>
              <a:gd name="connsiteY0" fmla="*/ 1156040 h 1494206"/>
              <a:gd name="connsiteX1" fmla="*/ 9331985 w 10571882"/>
              <a:gd name="connsiteY1" fmla="*/ 165811 h 1494206"/>
              <a:gd name="connsiteX2" fmla="*/ 1622922 w 10571882"/>
              <a:gd name="connsiteY2" fmla="*/ 1494206 h 1494206"/>
              <a:gd name="connsiteX0" fmla="*/ 10394599 w 10973239"/>
              <a:gd name="connsiteY0" fmla="*/ 1082980 h 1193927"/>
              <a:gd name="connsiteX1" fmla="*/ 9888988 w 10973239"/>
              <a:gd name="connsiteY1" fmla="*/ 92751 h 1193927"/>
              <a:gd name="connsiteX2" fmla="*/ 1523112 w 10973239"/>
              <a:gd name="connsiteY2" fmla="*/ 1193927 h 1193927"/>
              <a:gd name="connsiteX0" fmla="*/ 9477046 w 10055686"/>
              <a:gd name="connsiteY0" fmla="*/ 990484 h 1101431"/>
              <a:gd name="connsiteX1" fmla="*/ 8971435 w 10055686"/>
              <a:gd name="connsiteY1" fmla="*/ 255 h 1101431"/>
              <a:gd name="connsiteX2" fmla="*/ 605559 w 10055686"/>
              <a:gd name="connsiteY2" fmla="*/ 1101431 h 1101431"/>
              <a:gd name="connsiteX0" fmla="*/ 9472037 w 10050677"/>
              <a:gd name="connsiteY0" fmla="*/ 1001575 h 1112522"/>
              <a:gd name="connsiteX1" fmla="*/ 8966426 w 10050677"/>
              <a:gd name="connsiteY1" fmla="*/ 11346 h 1112522"/>
              <a:gd name="connsiteX2" fmla="*/ 600550 w 10050677"/>
              <a:gd name="connsiteY2" fmla="*/ 1112522 h 1112522"/>
              <a:gd name="connsiteX0" fmla="*/ 9475919 w 10084104"/>
              <a:gd name="connsiteY0" fmla="*/ 1032694 h 1143641"/>
              <a:gd name="connsiteX1" fmla="*/ 8970308 w 10084104"/>
              <a:gd name="connsiteY1" fmla="*/ 42465 h 1143641"/>
              <a:gd name="connsiteX2" fmla="*/ 604432 w 10084104"/>
              <a:gd name="connsiteY2" fmla="*/ 1143641 h 1143641"/>
              <a:gd name="connsiteX0" fmla="*/ 9478272 w 10104511"/>
              <a:gd name="connsiteY0" fmla="*/ 1048366 h 1159313"/>
              <a:gd name="connsiteX1" fmla="*/ 8972661 w 10104511"/>
              <a:gd name="connsiteY1" fmla="*/ 58137 h 1159313"/>
              <a:gd name="connsiteX2" fmla="*/ 606785 w 10104511"/>
              <a:gd name="connsiteY2" fmla="*/ 1159313 h 1159313"/>
              <a:gd name="connsiteX0" fmla="*/ 9509617 w 10379842"/>
              <a:gd name="connsiteY0" fmla="*/ 1148292 h 1259239"/>
              <a:gd name="connsiteX1" fmla="*/ 9004006 w 10379842"/>
              <a:gd name="connsiteY1" fmla="*/ 158063 h 1259239"/>
              <a:gd name="connsiteX2" fmla="*/ 638130 w 10379842"/>
              <a:gd name="connsiteY2" fmla="*/ 1259239 h 1259239"/>
              <a:gd name="connsiteX0" fmla="*/ 9318386 w 9960768"/>
              <a:gd name="connsiteY0" fmla="*/ 1001576 h 1112523"/>
              <a:gd name="connsiteX1" fmla="*/ 8965248 w 9960768"/>
              <a:gd name="connsiteY1" fmla="*/ 11347 h 1112523"/>
              <a:gd name="connsiteX2" fmla="*/ 599372 w 9960768"/>
              <a:gd name="connsiteY2" fmla="*/ 1112523 h 1112523"/>
              <a:gd name="connsiteX0" fmla="*/ 9321109 w 9985704"/>
              <a:gd name="connsiteY0" fmla="*/ 1127088 h 1238035"/>
              <a:gd name="connsiteX1" fmla="*/ 8967971 w 9985704"/>
              <a:gd name="connsiteY1" fmla="*/ 136859 h 1238035"/>
              <a:gd name="connsiteX2" fmla="*/ 602095 w 9985704"/>
              <a:gd name="connsiteY2" fmla="*/ 1238035 h 1238035"/>
              <a:gd name="connsiteX0" fmla="*/ 9326535 w 9936965"/>
              <a:gd name="connsiteY0" fmla="*/ 1091454 h 1202401"/>
              <a:gd name="connsiteX1" fmla="*/ 8863779 w 9936965"/>
              <a:gd name="connsiteY1" fmla="*/ 147571 h 1202401"/>
              <a:gd name="connsiteX2" fmla="*/ 607521 w 9936965"/>
              <a:gd name="connsiteY2" fmla="*/ 1202401 h 1202401"/>
              <a:gd name="connsiteX0" fmla="*/ 9318814 w 10007847"/>
              <a:gd name="connsiteY0" fmla="*/ 1082702 h 1193649"/>
              <a:gd name="connsiteX1" fmla="*/ 9012657 w 10007847"/>
              <a:gd name="connsiteY1" fmla="*/ 150405 h 1193649"/>
              <a:gd name="connsiteX2" fmla="*/ 599800 w 10007847"/>
              <a:gd name="connsiteY2" fmla="*/ 1193649 h 1193649"/>
              <a:gd name="connsiteX0" fmla="*/ 8771190 w 9460223"/>
              <a:gd name="connsiteY0" fmla="*/ 1040157 h 1151104"/>
              <a:gd name="connsiteX1" fmla="*/ 8465033 w 9460223"/>
              <a:gd name="connsiteY1" fmla="*/ 107860 h 1151104"/>
              <a:gd name="connsiteX2" fmla="*/ 897183 w 9460223"/>
              <a:gd name="connsiteY2" fmla="*/ 136190 h 1151104"/>
              <a:gd name="connsiteX3" fmla="*/ 52176 w 9460223"/>
              <a:gd name="connsiteY3" fmla="*/ 1151104 h 1151104"/>
              <a:gd name="connsiteX0" fmla="*/ 9083159 w 9772192"/>
              <a:gd name="connsiteY0" fmla="*/ 1040157 h 1151104"/>
              <a:gd name="connsiteX1" fmla="*/ 8777002 w 9772192"/>
              <a:gd name="connsiteY1" fmla="*/ 107860 h 1151104"/>
              <a:gd name="connsiteX2" fmla="*/ 1209152 w 9772192"/>
              <a:gd name="connsiteY2" fmla="*/ 136190 h 1151104"/>
              <a:gd name="connsiteX3" fmla="*/ 364145 w 9772192"/>
              <a:gd name="connsiteY3" fmla="*/ 1151104 h 1151104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098730 w 9787763"/>
              <a:gd name="connsiteY0" fmla="*/ 1031326 h 1142273"/>
              <a:gd name="connsiteX1" fmla="*/ 8792573 w 9787763"/>
              <a:gd name="connsiteY1" fmla="*/ 99029 h 1142273"/>
              <a:gd name="connsiteX2" fmla="*/ 1178722 w 9787763"/>
              <a:gd name="connsiteY2" fmla="*/ 227293 h 1142273"/>
              <a:gd name="connsiteX3" fmla="*/ 379716 w 9787763"/>
              <a:gd name="connsiteY3" fmla="*/ 1142273 h 1142273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132559 w 9821592"/>
              <a:gd name="connsiteY0" fmla="*/ 1041919 h 1152866"/>
              <a:gd name="connsiteX1" fmla="*/ 8826402 w 9821592"/>
              <a:gd name="connsiteY1" fmla="*/ 109622 h 1152866"/>
              <a:gd name="connsiteX2" fmla="*/ 1212551 w 9821592"/>
              <a:gd name="connsiteY2" fmla="*/ 237886 h 1152866"/>
              <a:gd name="connsiteX3" fmla="*/ 413545 w 9821592"/>
              <a:gd name="connsiteY3" fmla="*/ 1152866 h 1152866"/>
              <a:gd name="connsiteX0" fmla="*/ 9211358 w 9900391"/>
              <a:gd name="connsiteY0" fmla="*/ 1041919 h 1152866"/>
              <a:gd name="connsiteX1" fmla="*/ 8905201 w 9900391"/>
              <a:gd name="connsiteY1" fmla="*/ 109622 h 1152866"/>
              <a:gd name="connsiteX2" fmla="*/ 1291350 w 9900391"/>
              <a:gd name="connsiteY2" fmla="*/ 237886 h 1152866"/>
              <a:gd name="connsiteX3" fmla="*/ 492344 w 9900391"/>
              <a:gd name="connsiteY3" fmla="*/ 1152866 h 1152866"/>
              <a:gd name="connsiteX0" fmla="*/ 9051356 w 9828890"/>
              <a:gd name="connsiteY0" fmla="*/ 1053505 h 1152866"/>
              <a:gd name="connsiteX1" fmla="*/ 8905201 w 9828890"/>
              <a:gd name="connsiteY1" fmla="*/ 109622 h 1152866"/>
              <a:gd name="connsiteX2" fmla="*/ 1291350 w 9828890"/>
              <a:gd name="connsiteY2" fmla="*/ 237886 h 1152866"/>
              <a:gd name="connsiteX3" fmla="*/ 492344 w 9828890"/>
              <a:gd name="connsiteY3" fmla="*/ 1152866 h 1152866"/>
              <a:gd name="connsiteX0" fmla="*/ 9023174 w 9857524"/>
              <a:gd name="connsiteY0" fmla="*/ 965656 h 1065017"/>
              <a:gd name="connsiteX1" fmla="*/ 8973021 w 9857524"/>
              <a:gd name="connsiteY1" fmla="*/ 91292 h 1065017"/>
              <a:gd name="connsiteX2" fmla="*/ 1263168 w 9857524"/>
              <a:gd name="connsiteY2" fmla="*/ 150037 h 1065017"/>
              <a:gd name="connsiteX3" fmla="*/ 464162 w 9857524"/>
              <a:gd name="connsiteY3" fmla="*/ 1065017 h 1065017"/>
              <a:gd name="connsiteX0" fmla="*/ 9023174 w 9857524"/>
              <a:gd name="connsiteY0" fmla="*/ 1056438 h 1155799"/>
              <a:gd name="connsiteX1" fmla="*/ 8973021 w 9857524"/>
              <a:gd name="connsiteY1" fmla="*/ 182074 h 1155799"/>
              <a:gd name="connsiteX2" fmla="*/ 1263168 w 9857524"/>
              <a:gd name="connsiteY2" fmla="*/ 240819 h 1155799"/>
              <a:gd name="connsiteX3" fmla="*/ 464162 w 9857524"/>
              <a:gd name="connsiteY3" fmla="*/ 1155799 h 1155799"/>
              <a:gd name="connsiteX0" fmla="*/ 9023174 w 9847683"/>
              <a:gd name="connsiteY0" fmla="*/ 1056438 h 1155799"/>
              <a:gd name="connsiteX1" fmla="*/ 8973021 w 9847683"/>
              <a:gd name="connsiteY1" fmla="*/ 182074 h 1155799"/>
              <a:gd name="connsiteX2" fmla="*/ 1263168 w 9847683"/>
              <a:gd name="connsiteY2" fmla="*/ 240819 h 1155799"/>
              <a:gd name="connsiteX3" fmla="*/ 464162 w 9847683"/>
              <a:gd name="connsiteY3" fmla="*/ 1155799 h 1155799"/>
              <a:gd name="connsiteX0" fmla="*/ 9155059 w 9921701"/>
              <a:gd name="connsiteY0" fmla="*/ 944764 h 1044125"/>
              <a:gd name="connsiteX1" fmla="*/ 9104906 w 9921701"/>
              <a:gd name="connsiteY1" fmla="*/ 70400 h 1044125"/>
              <a:gd name="connsiteX2" fmla="*/ 1059048 w 9921701"/>
              <a:gd name="connsiteY2" fmla="*/ 163905 h 1044125"/>
              <a:gd name="connsiteX3" fmla="*/ 596047 w 9921701"/>
              <a:gd name="connsiteY3" fmla="*/ 1044125 h 1044125"/>
              <a:gd name="connsiteX0" fmla="*/ 9143962 w 9910604"/>
              <a:gd name="connsiteY0" fmla="*/ 972986 h 1072347"/>
              <a:gd name="connsiteX1" fmla="*/ 9093809 w 9910604"/>
              <a:gd name="connsiteY1" fmla="*/ 98622 h 1072347"/>
              <a:gd name="connsiteX2" fmla="*/ 1047951 w 9910604"/>
              <a:gd name="connsiteY2" fmla="*/ 192127 h 1072347"/>
              <a:gd name="connsiteX3" fmla="*/ 584950 w 9910604"/>
              <a:gd name="connsiteY3" fmla="*/ 1072347 h 1072347"/>
              <a:gd name="connsiteX0" fmla="*/ 9143962 w 9743473"/>
              <a:gd name="connsiteY0" fmla="*/ 987181 h 1086542"/>
              <a:gd name="connsiteX1" fmla="*/ 9093809 w 9743473"/>
              <a:gd name="connsiteY1" fmla="*/ 112817 h 1086542"/>
              <a:gd name="connsiteX2" fmla="*/ 1047951 w 9743473"/>
              <a:gd name="connsiteY2" fmla="*/ 206322 h 1086542"/>
              <a:gd name="connsiteX3" fmla="*/ 584950 w 9743473"/>
              <a:gd name="connsiteY3" fmla="*/ 1086542 h 1086542"/>
              <a:gd name="connsiteX0" fmla="*/ 9143962 w 9665617"/>
              <a:gd name="connsiteY0" fmla="*/ 987181 h 1086542"/>
              <a:gd name="connsiteX1" fmla="*/ 9093809 w 9665617"/>
              <a:gd name="connsiteY1" fmla="*/ 112817 h 1086542"/>
              <a:gd name="connsiteX2" fmla="*/ 1047951 w 9665617"/>
              <a:gd name="connsiteY2" fmla="*/ 206322 h 1086542"/>
              <a:gd name="connsiteX3" fmla="*/ 584950 w 9665617"/>
              <a:gd name="connsiteY3" fmla="*/ 1086542 h 1086542"/>
              <a:gd name="connsiteX0" fmla="*/ 9143962 w 9902532"/>
              <a:gd name="connsiteY0" fmla="*/ 1056212 h 1155573"/>
              <a:gd name="connsiteX1" fmla="*/ 9093809 w 9902532"/>
              <a:gd name="connsiteY1" fmla="*/ 181848 h 1155573"/>
              <a:gd name="connsiteX2" fmla="*/ 1047951 w 9902532"/>
              <a:gd name="connsiteY2" fmla="*/ 275353 h 1155573"/>
              <a:gd name="connsiteX3" fmla="*/ 584950 w 9902532"/>
              <a:gd name="connsiteY3" fmla="*/ 1155573 h 1155573"/>
              <a:gd name="connsiteX0" fmla="*/ 9158871 w 9857949"/>
              <a:gd name="connsiteY0" fmla="*/ 1026799 h 1126160"/>
              <a:gd name="connsiteX1" fmla="*/ 9108718 w 9857949"/>
              <a:gd name="connsiteY1" fmla="*/ 152435 h 1126160"/>
              <a:gd name="connsiteX2" fmla="*/ 1029715 w 9857949"/>
              <a:gd name="connsiteY2" fmla="*/ 153247 h 1126160"/>
              <a:gd name="connsiteX3" fmla="*/ 599859 w 9857949"/>
              <a:gd name="connsiteY3" fmla="*/ 1126160 h 1126160"/>
              <a:gd name="connsiteX0" fmla="*/ 9004676 w 9703756"/>
              <a:gd name="connsiteY0" fmla="*/ 1026799 h 1068227"/>
              <a:gd name="connsiteX1" fmla="*/ 8954523 w 9703756"/>
              <a:gd name="connsiteY1" fmla="*/ 152435 h 1068227"/>
              <a:gd name="connsiteX2" fmla="*/ 875520 w 9703756"/>
              <a:gd name="connsiteY2" fmla="*/ 153247 h 1068227"/>
              <a:gd name="connsiteX3" fmla="*/ 760530 w 9703756"/>
              <a:gd name="connsiteY3" fmla="*/ 1068227 h 1068227"/>
              <a:gd name="connsiteX0" fmla="*/ 9004676 w 9703755"/>
              <a:gd name="connsiteY0" fmla="*/ 1063279 h 1104707"/>
              <a:gd name="connsiteX1" fmla="*/ 8954523 w 9703755"/>
              <a:gd name="connsiteY1" fmla="*/ 188915 h 1104707"/>
              <a:gd name="connsiteX2" fmla="*/ 875520 w 9703755"/>
              <a:gd name="connsiteY2" fmla="*/ 189727 h 1104707"/>
              <a:gd name="connsiteX3" fmla="*/ 760530 w 9703755"/>
              <a:gd name="connsiteY3" fmla="*/ 1104707 h 1104707"/>
              <a:gd name="connsiteX0" fmla="*/ 9010340 w 9709419"/>
              <a:gd name="connsiteY0" fmla="*/ 1063279 h 1104707"/>
              <a:gd name="connsiteX1" fmla="*/ 8960187 w 9709419"/>
              <a:gd name="connsiteY1" fmla="*/ 188915 h 1104707"/>
              <a:gd name="connsiteX2" fmla="*/ 881184 w 9709419"/>
              <a:gd name="connsiteY2" fmla="*/ 189727 h 1104707"/>
              <a:gd name="connsiteX3" fmla="*/ 766194 w 9709419"/>
              <a:gd name="connsiteY3" fmla="*/ 1104707 h 1104707"/>
              <a:gd name="connsiteX0" fmla="*/ 9010340 w 9729435"/>
              <a:gd name="connsiteY0" fmla="*/ 1063279 h 1104707"/>
              <a:gd name="connsiteX1" fmla="*/ 8960187 w 9729435"/>
              <a:gd name="connsiteY1" fmla="*/ 188915 h 1104707"/>
              <a:gd name="connsiteX2" fmla="*/ 881184 w 9729435"/>
              <a:gd name="connsiteY2" fmla="*/ 189727 h 1104707"/>
              <a:gd name="connsiteX3" fmla="*/ 766194 w 9729435"/>
              <a:gd name="connsiteY3" fmla="*/ 1104707 h 1104707"/>
              <a:gd name="connsiteX0" fmla="*/ 9010340 w 9666528"/>
              <a:gd name="connsiteY0" fmla="*/ 1080968 h 1122396"/>
              <a:gd name="connsiteX1" fmla="*/ 8960187 w 9666528"/>
              <a:gd name="connsiteY1" fmla="*/ 206604 h 1122396"/>
              <a:gd name="connsiteX2" fmla="*/ 881184 w 9666528"/>
              <a:gd name="connsiteY2" fmla="*/ 207416 h 1122396"/>
              <a:gd name="connsiteX3" fmla="*/ 766194 w 9666528"/>
              <a:gd name="connsiteY3" fmla="*/ 1122396 h 1122396"/>
              <a:gd name="connsiteX0" fmla="*/ 9010340 w 9749163"/>
              <a:gd name="connsiteY0" fmla="*/ 1080968 h 1122396"/>
              <a:gd name="connsiteX1" fmla="*/ 8960187 w 9749163"/>
              <a:gd name="connsiteY1" fmla="*/ 206604 h 1122396"/>
              <a:gd name="connsiteX2" fmla="*/ 881184 w 9749163"/>
              <a:gd name="connsiteY2" fmla="*/ 207416 h 1122396"/>
              <a:gd name="connsiteX3" fmla="*/ 766194 w 9749163"/>
              <a:gd name="connsiteY3" fmla="*/ 1122396 h 1122396"/>
              <a:gd name="connsiteX0" fmla="*/ 9010340 w 9772444"/>
              <a:gd name="connsiteY0" fmla="*/ 1080968 h 1122396"/>
              <a:gd name="connsiteX1" fmla="*/ 8960187 w 9772444"/>
              <a:gd name="connsiteY1" fmla="*/ 206604 h 1122396"/>
              <a:gd name="connsiteX2" fmla="*/ 881184 w 9772444"/>
              <a:gd name="connsiteY2" fmla="*/ 207416 h 1122396"/>
              <a:gd name="connsiteX3" fmla="*/ 766194 w 9772444"/>
              <a:gd name="connsiteY3" fmla="*/ 1122396 h 11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2444" h="1122396">
                <a:moveTo>
                  <a:pt x="9010340" y="1080968"/>
                </a:moveTo>
                <a:cubicBezTo>
                  <a:pt x="9898162" y="975184"/>
                  <a:pt x="10165900" y="502821"/>
                  <a:pt x="8960187" y="206604"/>
                </a:cubicBezTo>
                <a:cubicBezTo>
                  <a:pt x="7754474" y="-89613"/>
                  <a:pt x="2267327" y="-47564"/>
                  <a:pt x="881184" y="207416"/>
                </a:cubicBezTo>
                <a:cubicBezTo>
                  <a:pt x="-504959" y="462396"/>
                  <a:pt x="-29561" y="930795"/>
                  <a:pt x="766194" y="1122396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Arrow Connector 156"/>
          <p:cNvCxnSpPr>
            <a:endCxn id="140" idx="1"/>
          </p:cNvCxnSpPr>
          <p:nvPr/>
        </p:nvCxnSpPr>
        <p:spPr>
          <a:xfrm>
            <a:off x="4743850" y="3096612"/>
            <a:ext cx="68830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3" name="Group 12"/>
          <p:cNvGrpSpPr/>
          <p:nvPr/>
        </p:nvGrpSpPr>
        <p:grpSpPr>
          <a:xfrm>
            <a:off x="5970805" y="3328822"/>
            <a:ext cx="1278506" cy="571822"/>
            <a:chOff x="5970805" y="3042881"/>
            <a:chExt cx="1278506" cy="720346"/>
          </a:xfrm>
        </p:grpSpPr>
        <p:cxnSp>
          <p:nvCxnSpPr>
            <p:cNvPr id="101" name="Straight Arrow Connector 100"/>
            <p:cNvCxnSpPr/>
            <p:nvPr/>
          </p:nvCxnSpPr>
          <p:spPr>
            <a:xfrm flipH="1">
              <a:off x="7000037" y="3042881"/>
              <a:ext cx="249274" cy="720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2" name="Straight Arrow Connector 101"/>
            <p:cNvCxnSpPr/>
            <p:nvPr/>
          </p:nvCxnSpPr>
          <p:spPr>
            <a:xfrm>
              <a:off x="5970805" y="3042882"/>
              <a:ext cx="249274" cy="7203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40" name="Rectangle 139"/>
          <p:cNvSpPr/>
          <p:nvPr/>
        </p:nvSpPr>
        <p:spPr>
          <a:xfrm>
            <a:off x="5432151" y="2866998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Value Opportunity</a:t>
            </a:r>
            <a:endParaRPr lang="en-US" sz="1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710657" y="2866997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System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888667" y="3828580"/>
            <a:ext cx="1414556" cy="78453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9587" y="3822661"/>
            <a:ext cx="1618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r>
              <a:rPr lang="en-US" sz="1600" b="1" kern="0" dirty="0">
                <a:solidFill>
                  <a:sysClr val="windowText" lastClr="000000"/>
                </a:solidFill>
                <a:latin typeface="Calibri"/>
              </a:rPr>
              <a:t>Apply SE</a:t>
            </a:r>
            <a:br>
              <a:rPr lang="en-US" sz="1600" b="1" kern="0" dirty="0">
                <a:solidFill>
                  <a:sysClr val="windowText" lastClr="000000"/>
                </a:solidFill>
                <a:latin typeface="Calibri"/>
              </a:rPr>
            </a:br>
            <a:endParaRPr lang="en-US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4409507" y="4576105"/>
            <a:ext cx="290597" cy="496521"/>
            <a:chOff x="8367382" y="4241787"/>
            <a:chExt cx="290597" cy="496521"/>
          </a:xfrm>
        </p:grpSpPr>
        <p:sp>
          <p:nvSpPr>
            <p:cNvPr id="159" name="Oval 158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0" name="Straight Arrow Connector 159"/>
            <p:cNvCxnSpPr>
              <a:stCxn id="159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164" name="Rectangle 163"/>
          <p:cNvSpPr/>
          <p:nvPr/>
        </p:nvSpPr>
        <p:spPr>
          <a:xfrm>
            <a:off x="4047296" y="4300428"/>
            <a:ext cx="1015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3544883" y="4336143"/>
            <a:ext cx="760417" cy="4189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Oval 11"/>
          <p:cNvSpPr/>
          <p:nvPr/>
        </p:nvSpPr>
        <p:spPr bwMode="auto">
          <a:xfrm>
            <a:off x="5888668" y="3828581"/>
            <a:ext cx="1414556" cy="784532"/>
          </a:xfrm>
          <a:prstGeom prst="ellips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824986" y="4444998"/>
            <a:ext cx="350102" cy="3525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4</a:t>
            </a:r>
            <a:endParaRPr lang="en-US" sz="1800" baseline="0" dirty="0" smtClean="0">
              <a:solidFill>
                <a:srgbClr val="0000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376583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MBSE in Education</a:t>
            </a:r>
            <a:br>
              <a:rPr lang="en-US" sz="3400" dirty="0" smtClean="0"/>
            </a:b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The only Constant is Change</a:t>
            </a:r>
          </a:p>
          <a:p>
            <a:pPr marL="0" indent="0" algn="r">
              <a:buNone/>
            </a:pPr>
            <a:r>
              <a:rPr lang="en-US" sz="2000" dirty="0" smtClean="0"/>
              <a:t>— Heraclitus ca. 500BC</a:t>
            </a:r>
          </a:p>
          <a:p>
            <a:pPr lvl="4">
              <a:buClr>
                <a:srgbClr val="0000FF">
                  <a:lumMod val="75000"/>
                </a:srgbClr>
              </a:buClr>
            </a:pPr>
            <a:endParaRPr lang="en-US" sz="800" dirty="0" smtClean="0">
              <a:solidFill>
                <a:prstClr val="black"/>
              </a:solidFill>
            </a:endParaRPr>
          </a:p>
          <a:p>
            <a:pPr lvl="0">
              <a:buClr>
                <a:srgbClr val="0000FF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The context changes very quickly, and at an increasing rate</a:t>
            </a:r>
          </a:p>
          <a:p>
            <a:pPr lvl="1">
              <a:buClr>
                <a:srgbClr val="0000FF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Economic context</a:t>
            </a:r>
          </a:p>
          <a:p>
            <a:pPr lvl="1">
              <a:buClr>
                <a:srgbClr val="0000FF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Environmental context</a:t>
            </a:r>
          </a:p>
          <a:p>
            <a:pPr lvl="1">
              <a:buClr>
                <a:srgbClr val="0000FF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Technological context</a:t>
            </a:r>
          </a:p>
          <a:p>
            <a:pPr lvl="1">
              <a:buClr>
                <a:srgbClr val="0000FF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Socio-political context</a:t>
            </a:r>
          </a:p>
          <a:p>
            <a:pPr lvl="1">
              <a:buClr>
                <a:srgbClr val="0000FF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Enabling technologies</a:t>
            </a:r>
          </a:p>
          <a:p>
            <a:pPr lvl="4">
              <a:buClr>
                <a:srgbClr val="0000FF">
                  <a:lumMod val="75000"/>
                </a:srgbClr>
              </a:buClr>
            </a:pPr>
            <a:endParaRPr lang="en-US" sz="800" dirty="0">
              <a:solidFill>
                <a:prstClr val="black"/>
              </a:solidFill>
            </a:endParaRPr>
          </a:p>
          <a:p>
            <a:pPr marL="0" indent="0" algn="ctr">
              <a:buClr>
                <a:srgbClr val="0000FF">
                  <a:lumMod val="75000"/>
                </a:srgbClr>
              </a:buCl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We must prepare future systems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ngineers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for constantly changing SE practices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0000FF">
                  <a:lumMod val="75000"/>
                </a:srgbClr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980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400" dirty="0" smtClean="0"/>
              <a:t>MBSE in Education</a:t>
            </a:r>
            <a:br>
              <a:rPr lang="en-US" sz="3400" dirty="0" smtClean="0"/>
            </a:br>
            <a:r>
              <a:rPr lang="en-US" sz="2400" dirty="0">
                <a:solidFill>
                  <a:srgbClr val="0000F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Focus on the </a:t>
            </a: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Foundations 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— and </a:t>
            </a: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Start Young… </a:t>
            </a:r>
            <a:endParaRPr lang="en-US" sz="2400" dirty="0">
              <a:solidFill>
                <a:srgbClr val="0000FF">
                  <a:lumMod val="75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Focus on the foundations</a:t>
            </a:r>
          </a:p>
          <a:p>
            <a:pPr lvl="1"/>
            <a:r>
              <a:rPr lang="en-US" dirty="0" smtClean="0"/>
              <a:t>Modeling = Expressing One’s Knowledge Formally</a:t>
            </a:r>
          </a:p>
          <a:p>
            <a:pPr lvl="1"/>
            <a:r>
              <a:rPr lang="en-US" dirty="0" smtClean="0"/>
              <a:t>Which language or which tool is less important</a:t>
            </a:r>
          </a:p>
          <a:p>
            <a:pPr lvl="2"/>
            <a:endParaRPr lang="en-US" dirty="0"/>
          </a:p>
          <a:p>
            <a:r>
              <a:rPr lang="en-US" dirty="0" smtClean="0"/>
              <a:t>Descriptive models</a:t>
            </a:r>
          </a:p>
          <a:p>
            <a:pPr lvl="1"/>
            <a:r>
              <a:rPr lang="en-US" dirty="0" smtClean="0"/>
              <a:t>Abstraction, object-orientation, formal semantics, ontology</a:t>
            </a:r>
          </a:p>
          <a:p>
            <a:r>
              <a:rPr lang="en-US" dirty="0" smtClean="0"/>
              <a:t>Analysis models</a:t>
            </a:r>
          </a:p>
          <a:p>
            <a:pPr lvl="1"/>
            <a:r>
              <a:rPr lang="en-US" dirty="0" smtClean="0"/>
              <a:t>Approximation, uncertainty, mathematical formalisms</a:t>
            </a:r>
            <a:endParaRPr lang="en-US" dirty="0"/>
          </a:p>
          <a:p>
            <a:r>
              <a:rPr lang="en-US" dirty="0" smtClean="0"/>
              <a:t>Systems thinking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need research on modeling education</a:t>
            </a:r>
          </a:p>
          <a:p>
            <a:pPr lvl="1"/>
            <a:r>
              <a:rPr lang="en-US" dirty="0" smtClean="0"/>
              <a:t>Which mental models do we use?  Meta-cognitive models?</a:t>
            </a:r>
          </a:p>
          <a:p>
            <a:pPr lvl="1"/>
            <a:r>
              <a:rPr lang="en-US" dirty="0" smtClean="0"/>
              <a:t>At what age do we become capable of modeling?</a:t>
            </a:r>
          </a:p>
          <a:p>
            <a:pPr lvl="1"/>
            <a:r>
              <a:rPr lang="en-US" dirty="0" smtClean="0"/>
              <a:t>Which practical approaches are most effective for teaching modeling?</a:t>
            </a:r>
          </a:p>
        </p:txBody>
      </p:sp>
    </p:spTree>
    <p:extLst>
      <p:ext uri="{BB962C8B-B14F-4D97-AF65-F5344CB8AC3E}">
        <p14:creationId xmlns:p14="http://schemas.microsoft.com/office/powerpoint/2010/main" xmlns="" val="248027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687694"/>
            <a:ext cx="8991601" cy="49417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The Future of SE is Value-Driven and Model-Based</a:t>
            </a:r>
          </a:p>
          <a:p>
            <a:pPr marL="623888" lvl="1" indent="-223838">
              <a:buSzPct val="100000"/>
            </a:pPr>
            <a:r>
              <a:rPr lang="en-US" sz="2000" dirty="0" smtClean="0"/>
              <a:t>The overall objective is to maximize value</a:t>
            </a:r>
          </a:p>
          <a:p>
            <a:pPr marL="2054225" lvl="4" indent="-339725"/>
            <a:endParaRPr lang="en-US" sz="1000" dirty="0" smtClean="0"/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Systems and Systems Engineering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Changing Constantly</a:t>
            </a:r>
          </a:p>
          <a:p>
            <a:pPr marL="623888" lvl="1" indent="-223838">
              <a:buSzPct val="100000"/>
            </a:pPr>
            <a:r>
              <a:rPr lang="en-US" sz="2000" dirty="0" smtClean="0"/>
              <a:t>Driven by competition — a desire to maximize one’s own value</a:t>
            </a:r>
          </a:p>
          <a:p>
            <a:pPr marL="623888" lvl="1" indent="-223838">
              <a:buSzPct val="100000"/>
            </a:pPr>
            <a:r>
              <a:rPr lang="en-US" sz="2000" dirty="0" smtClean="0"/>
              <a:t>Gaining a competitive advantage in SE capabilities is crucial</a:t>
            </a:r>
          </a:p>
          <a:p>
            <a:pPr marL="2054225" lvl="4" indent="-339725"/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MBSE Must be Based on a Strong Theoretical Foundation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23888" lvl="1" indent="-223838">
              <a:buSzPct val="100000"/>
            </a:pPr>
            <a:r>
              <a:rPr lang="en-US" sz="2000" dirty="0" smtClean="0"/>
              <a:t>Let’s avoid helping people make poor decision more quickly and cheaply</a:t>
            </a:r>
          </a:p>
          <a:p>
            <a:pPr marL="400050" lvl="1" indent="0">
              <a:buSzPct val="100000"/>
              <a:buNone/>
            </a:pPr>
            <a:endParaRPr lang="en-US" sz="1000" dirty="0"/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MBSE Must be Adapted to the Global Context</a:t>
            </a:r>
          </a:p>
          <a:p>
            <a:pPr marL="623888" lvl="1" indent="-223838"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2000" dirty="0" smtClean="0"/>
              <a:t>We need to find the best heuristics for each application and for new enabling technologies</a:t>
            </a:r>
            <a:br>
              <a:rPr lang="en-US" sz="2000" dirty="0" smtClean="0"/>
            </a:br>
            <a:endParaRPr lang="en-US" sz="1500" dirty="0" smtClean="0"/>
          </a:p>
          <a:p>
            <a:pPr marL="514350" indent="-5143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MBSEC Education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23888" lvl="1" indent="-166688">
              <a:buSzPct val="100000"/>
            </a:pPr>
            <a:r>
              <a:rPr lang="en-US" sz="2000" dirty="0" smtClean="0"/>
              <a:t>Focus on the foundations — and start young…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6610" y="209097"/>
            <a:ext cx="4338467" cy="823302"/>
            <a:chOff x="176610" y="154012"/>
            <a:chExt cx="4338467" cy="82330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075" t="27551" b="6398"/>
            <a:stretch>
              <a:fillRect/>
            </a:stretch>
          </p:blipFill>
          <p:spPr bwMode="auto">
            <a:xfrm>
              <a:off x="176610" y="207510"/>
              <a:ext cx="2250281" cy="68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378466" y="154012"/>
              <a:ext cx="2136611" cy="82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Model-Based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Systems Engineering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Center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0243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2" descr="inst-logo-874-5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2620"/>
            <a:ext cx="2693365" cy="9423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82344" y="1041363"/>
            <a:ext cx="3579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Key </a:t>
            </a:r>
            <a:r>
              <a:rPr lang="en-US" sz="3600" dirty="0"/>
              <a:t>Take-</a:t>
            </a:r>
            <a:r>
              <a:rPr lang="en-US" sz="3600" dirty="0" err="1"/>
              <a:t>Aways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3801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6610" y="209097"/>
            <a:ext cx="4338467" cy="823302"/>
            <a:chOff x="176610" y="154012"/>
            <a:chExt cx="4338467" cy="82330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075" t="27551" b="6398"/>
            <a:stretch>
              <a:fillRect/>
            </a:stretch>
          </p:blipFill>
          <p:spPr bwMode="auto">
            <a:xfrm>
              <a:off x="176610" y="207510"/>
              <a:ext cx="2250281" cy="68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378466" y="154012"/>
              <a:ext cx="2136611" cy="82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Model-Based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Systems Engineering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43F"/>
                  </a:solidFill>
                  <a:effectLst/>
                  <a:uLnTx/>
                  <a:uFillTx/>
                </a:rPr>
                <a:t>Center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0243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2" descr="inst-logo-874-5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2620"/>
            <a:ext cx="2693365" cy="9423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72724" y="1114889"/>
            <a:ext cx="759855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The Future of </a:t>
            </a:r>
            <a:r>
              <a:rPr lang="en-US" sz="2800" dirty="0" smtClean="0"/>
              <a:t>MBSE Research and Education: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Value-Driven and Model-Based Methods</a:t>
            </a:r>
            <a:br>
              <a:rPr lang="en-US" sz="2400" dirty="0"/>
            </a:br>
            <a:r>
              <a:rPr lang="en-US" sz="2400" dirty="0"/>
              <a:t>in the Socio-Technical Context of </a:t>
            </a:r>
            <a:r>
              <a:rPr lang="en-US" sz="2400" dirty="0" smtClean="0"/>
              <a:t>Organizations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5421" y="2486813"/>
            <a:ext cx="8593159" cy="4096512"/>
            <a:chOff x="275421" y="2151888"/>
            <a:chExt cx="8593159" cy="4096512"/>
          </a:xfrm>
        </p:grpSpPr>
        <p:sp>
          <p:nvSpPr>
            <p:cNvPr id="13" name="Freeform 12"/>
            <p:cNvSpPr/>
            <p:nvPr/>
          </p:nvSpPr>
          <p:spPr>
            <a:xfrm flipH="1" flipV="1">
              <a:off x="858216" y="5790763"/>
              <a:ext cx="7385066" cy="457637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782878 w 9782878"/>
                <a:gd name="connsiteY0" fmla="*/ 1243092 h 1429778"/>
                <a:gd name="connsiteX1" fmla="*/ 9300725 w 9782878"/>
                <a:gd name="connsiteY1" fmla="*/ 214467 h 1429778"/>
                <a:gd name="connsiteX2" fmla="*/ 1462645 w 9782878"/>
                <a:gd name="connsiteY2" fmla="*/ 1429778 h 1429778"/>
                <a:gd name="connsiteX0" fmla="*/ 9872304 w 10055009"/>
                <a:gd name="connsiteY0" fmla="*/ 1213227 h 1399913"/>
                <a:gd name="connsiteX1" fmla="*/ 9390151 w 10055009"/>
                <a:gd name="connsiteY1" fmla="*/ 184602 h 1399913"/>
                <a:gd name="connsiteX2" fmla="*/ 1552071 w 10055009"/>
                <a:gd name="connsiteY2" fmla="*/ 1399913 h 1399913"/>
                <a:gd name="connsiteX0" fmla="*/ 9837052 w 10287189"/>
                <a:gd name="connsiteY0" fmla="*/ 1195270 h 1381956"/>
                <a:gd name="connsiteX1" fmla="*/ 9741950 w 10287189"/>
                <a:gd name="connsiteY1" fmla="*/ 191891 h 1381956"/>
                <a:gd name="connsiteX2" fmla="*/ 1516819 w 10287189"/>
                <a:gd name="connsiteY2" fmla="*/ 1381956 h 1381956"/>
                <a:gd name="connsiteX0" fmla="*/ 9895895 w 10374822"/>
                <a:gd name="connsiteY0" fmla="*/ 1285757 h 1285757"/>
                <a:gd name="connsiteX1" fmla="*/ 9753878 w 10374822"/>
                <a:gd name="connsiteY1" fmla="*/ 71989 h 1285757"/>
                <a:gd name="connsiteX2" fmla="*/ 1528747 w 10374822"/>
                <a:gd name="connsiteY2" fmla="*/ 1262054 h 1285757"/>
                <a:gd name="connsiteX0" fmla="*/ 9895895 w 10596638"/>
                <a:gd name="connsiteY0" fmla="*/ 1285757 h 1285759"/>
                <a:gd name="connsiteX1" fmla="*/ 9753878 w 10596638"/>
                <a:gd name="connsiteY1" fmla="*/ 71989 h 1285759"/>
                <a:gd name="connsiteX2" fmla="*/ 1528747 w 10596638"/>
                <a:gd name="connsiteY2" fmla="*/ 1262054 h 1285759"/>
                <a:gd name="connsiteX0" fmla="*/ 9895895 w 10573748"/>
                <a:gd name="connsiteY0" fmla="*/ 1285757 h 1285757"/>
                <a:gd name="connsiteX1" fmla="*/ 9753878 w 10573748"/>
                <a:gd name="connsiteY1" fmla="*/ 71989 h 1285757"/>
                <a:gd name="connsiteX2" fmla="*/ 1528747 w 10573748"/>
                <a:gd name="connsiteY2" fmla="*/ 1262054 h 1285757"/>
                <a:gd name="connsiteX0" fmla="*/ 9925967 w 10752335"/>
                <a:gd name="connsiteY0" fmla="*/ 1423262 h 1423262"/>
                <a:gd name="connsiteX1" fmla="*/ 9783950 w 10752335"/>
                <a:gd name="connsiteY1" fmla="*/ 209494 h 1423262"/>
                <a:gd name="connsiteX2" fmla="*/ 1558819 w 10752335"/>
                <a:gd name="connsiteY2" fmla="*/ 1399559 h 1423262"/>
                <a:gd name="connsiteX0" fmla="*/ 9951662 w 10618095"/>
                <a:gd name="connsiteY0" fmla="*/ 1453402 h 1453402"/>
                <a:gd name="connsiteX1" fmla="*/ 9539883 w 10618095"/>
                <a:gd name="connsiteY1" fmla="*/ 197556 h 1453402"/>
                <a:gd name="connsiteX2" fmla="*/ 1584514 w 10618095"/>
                <a:gd name="connsiteY2" fmla="*/ 1429699 h 1453402"/>
                <a:gd name="connsiteX0" fmla="*/ 9951662 w 10618095"/>
                <a:gd name="connsiteY0" fmla="*/ 1423511 h 1423511"/>
                <a:gd name="connsiteX1" fmla="*/ 9539883 w 10618095"/>
                <a:gd name="connsiteY1" fmla="*/ 167665 h 1423511"/>
                <a:gd name="connsiteX2" fmla="*/ 1584514 w 10618095"/>
                <a:gd name="connsiteY2" fmla="*/ 1399808 h 1423511"/>
                <a:gd name="connsiteX0" fmla="*/ 9635004 w 10301437"/>
                <a:gd name="connsiteY0" fmla="*/ 1381229 h 1381229"/>
                <a:gd name="connsiteX1" fmla="*/ 9223225 w 10301437"/>
                <a:gd name="connsiteY1" fmla="*/ 125383 h 1381229"/>
                <a:gd name="connsiteX2" fmla="*/ 1267856 w 10301437"/>
                <a:gd name="connsiteY2" fmla="*/ 1357526 h 1381229"/>
                <a:gd name="connsiteX0" fmla="*/ 9652207 w 10214016"/>
                <a:gd name="connsiteY0" fmla="*/ 1361375 h 1361375"/>
                <a:gd name="connsiteX1" fmla="*/ 9041037 w 10214016"/>
                <a:gd name="connsiteY1" fmla="*/ 130776 h 1361375"/>
                <a:gd name="connsiteX2" fmla="*/ 1285059 w 10214016"/>
                <a:gd name="connsiteY2" fmla="*/ 1337672 h 1361375"/>
                <a:gd name="connsiteX0" fmla="*/ 9570471 w 10132280"/>
                <a:gd name="connsiteY0" fmla="*/ 1355115 h 1360841"/>
                <a:gd name="connsiteX1" fmla="*/ 8959301 w 10132280"/>
                <a:gd name="connsiteY1" fmla="*/ 124516 h 1360841"/>
                <a:gd name="connsiteX2" fmla="*/ 1292943 w 10132280"/>
                <a:gd name="connsiteY2" fmla="*/ 1360841 h 1360841"/>
                <a:gd name="connsiteX0" fmla="*/ 9604897 w 10166706"/>
                <a:gd name="connsiteY0" fmla="*/ 1355115 h 1360841"/>
                <a:gd name="connsiteX1" fmla="*/ 8993727 w 10166706"/>
                <a:gd name="connsiteY1" fmla="*/ 124516 h 1360841"/>
                <a:gd name="connsiteX2" fmla="*/ 1327369 w 10166706"/>
                <a:gd name="connsiteY2" fmla="*/ 1360841 h 1360841"/>
                <a:gd name="connsiteX0" fmla="*/ 9613528 w 10175337"/>
                <a:gd name="connsiteY0" fmla="*/ 1315862 h 1321588"/>
                <a:gd name="connsiteX1" fmla="*/ 9002358 w 10175337"/>
                <a:gd name="connsiteY1" fmla="*/ 85263 h 1321588"/>
                <a:gd name="connsiteX2" fmla="*/ 1336000 w 10175337"/>
                <a:gd name="connsiteY2" fmla="*/ 1321588 h 1321588"/>
                <a:gd name="connsiteX0" fmla="*/ 9084036 w 9645845"/>
                <a:gd name="connsiteY0" fmla="*/ 1288073 h 1293799"/>
                <a:gd name="connsiteX1" fmla="*/ 8472866 w 9645845"/>
                <a:gd name="connsiteY1" fmla="*/ 57474 h 1293799"/>
                <a:gd name="connsiteX2" fmla="*/ 508717 w 9645845"/>
                <a:gd name="connsiteY2" fmla="*/ 313621 h 1293799"/>
                <a:gd name="connsiteX3" fmla="*/ 806508 w 9645845"/>
                <a:gd name="connsiteY3" fmla="*/ 1293799 h 1293799"/>
                <a:gd name="connsiteX0" fmla="*/ 9084036 w 9645845"/>
                <a:gd name="connsiteY0" fmla="*/ 1312548 h 1318274"/>
                <a:gd name="connsiteX1" fmla="*/ 8472866 w 9645845"/>
                <a:gd name="connsiteY1" fmla="*/ 81949 h 1318274"/>
                <a:gd name="connsiteX2" fmla="*/ 508716 w 9645845"/>
                <a:gd name="connsiteY2" fmla="*/ 221506 h 1318274"/>
                <a:gd name="connsiteX3" fmla="*/ 806508 w 9645845"/>
                <a:gd name="connsiteY3" fmla="*/ 1318274 h 1318274"/>
                <a:gd name="connsiteX0" fmla="*/ 9084036 w 9645845"/>
                <a:gd name="connsiteY0" fmla="*/ 1340205 h 1345931"/>
                <a:gd name="connsiteX1" fmla="*/ 8472866 w 9645845"/>
                <a:gd name="connsiteY1" fmla="*/ 109606 h 1345931"/>
                <a:gd name="connsiteX2" fmla="*/ 508716 w 9645845"/>
                <a:gd name="connsiteY2" fmla="*/ 249163 h 1345931"/>
                <a:gd name="connsiteX3" fmla="*/ 806508 w 9645845"/>
                <a:gd name="connsiteY3" fmla="*/ 1345931 h 1345931"/>
                <a:gd name="connsiteX0" fmla="*/ 9084036 w 9645845"/>
                <a:gd name="connsiteY0" fmla="*/ 1312549 h 1318275"/>
                <a:gd name="connsiteX1" fmla="*/ 8472866 w 9645845"/>
                <a:gd name="connsiteY1" fmla="*/ 81950 h 1318275"/>
                <a:gd name="connsiteX2" fmla="*/ 508716 w 9645845"/>
                <a:gd name="connsiteY2" fmla="*/ 221507 h 1318275"/>
                <a:gd name="connsiteX3" fmla="*/ 806508 w 9645845"/>
                <a:gd name="connsiteY3" fmla="*/ 1318275 h 1318275"/>
                <a:gd name="connsiteX0" fmla="*/ 9073749 w 9635558"/>
                <a:gd name="connsiteY0" fmla="*/ 1356553 h 1362279"/>
                <a:gd name="connsiteX1" fmla="*/ 8462579 w 9635558"/>
                <a:gd name="connsiteY1" fmla="*/ 125954 h 1362279"/>
                <a:gd name="connsiteX2" fmla="*/ 498429 w 9635558"/>
                <a:gd name="connsiteY2" fmla="*/ 265511 h 1362279"/>
                <a:gd name="connsiteX3" fmla="*/ 796221 w 9635558"/>
                <a:gd name="connsiteY3" fmla="*/ 1362279 h 1362279"/>
                <a:gd name="connsiteX0" fmla="*/ 9207742 w 9769551"/>
                <a:gd name="connsiteY0" fmla="*/ 1374156 h 1379882"/>
                <a:gd name="connsiteX1" fmla="*/ 8596572 w 9769551"/>
                <a:gd name="connsiteY1" fmla="*/ 143557 h 1379882"/>
                <a:gd name="connsiteX2" fmla="*/ 632422 w 9769551"/>
                <a:gd name="connsiteY2" fmla="*/ 283114 h 1379882"/>
                <a:gd name="connsiteX3" fmla="*/ 930214 w 9769551"/>
                <a:gd name="connsiteY3" fmla="*/ 1379882 h 1379882"/>
                <a:gd name="connsiteX0" fmla="*/ 9395458 w 9957267"/>
                <a:gd name="connsiteY0" fmla="*/ 1374156 h 1379882"/>
                <a:gd name="connsiteX1" fmla="*/ 8784288 w 9957267"/>
                <a:gd name="connsiteY1" fmla="*/ 143557 h 1379882"/>
                <a:gd name="connsiteX2" fmla="*/ 820138 w 9957267"/>
                <a:gd name="connsiteY2" fmla="*/ 283114 h 1379882"/>
                <a:gd name="connsiteX3" fmla="*/ 1117930 w 9957267"/>
                <a:gd name="connsiteY3" fmla="*/ 1379882 h 1379882"/>
                <a:gd name="connsiteX0" fmla="*/ 9441303 w 10003112"/>
                <a:gd name="connsiteY0" fmla="*/ 1374156 h 1379882"/>
                <a:gd name="connsiteX1" fmla="*/ 8830133 w 10003112"/>
                <a:gd name="connsiteY1" fmla="*/ 143557 h 1379882"/>
                <a:gd name="connsiteX2" fmla="*/ 865983 w 10003112"/>
                <a:gd name="connsiteY2" fmla="*/ 283114 h 1379882"/>
                <a:gd name="connsiteX3" fmla="*/ 1163775 w 10003112"/>
                <a:gd name="connsiteY3" fmla="*/ 1379882 h 1379882"/>
                <a:gd name="connsiteX0" fmla="*/ 9441303 w 10003112"/>
                <a:gd name="connsiteY0" fmla="*/ 1418305 h 1424031"/>
                <a:gd name="connsiteX1" fmla="*/ 8830133 w 10003112"/>
                <a:gd name="connsiteY1" fmla="*/ 187706 h 1424031"/>
                <a:gd name="connsiteX2" fmla="*/ 865983 w 10003112"/>
                <a:gd name="connsiteY2" fmla="*/ 243984 h 1424031"/>
                <a:gd name="connsiteX3" fmla="*/ 1163775 w 10003112"/>
                <a:gd name="connsiteY3" fmla="*/ 1424031 h 1424031"/>
                <a:gd name="connsiteX0" fmla="*/ 9441303 w 9954511"/>
                <a:gd name="connsiteY0" fmla="*/ 1418305 h 1424031"/>
                <a:gd name="connsiteX1" fmla="*/ 8830133 w 9954511"/>
                <a:gd name="connsiteY1" fmla="*/ 187706 h 1424031"/>
                <a:gd name="connsiteX2" fmla="*/ 865983 w 9954511"/>
                <a:gd name="connsiteY2" fmla="*/ 243984 h 1424031"/>
                <a:gd name="connsiteX3" fmla="*/ 1163775 w 9954511"/>
                <a:gd name="connsiteY3" fmla="*/ 1424031 h 1424031"/>
                <a:gd name="connsiteX0" fmla="*/ 9441303 w 10115344"/>
                <a:gd name="connsiteY0" fmla="*/ 1418305 h 1424031"/>
                <a:gd name="connsiteX1" fmla="*/ 8830133 w 10115344"/>
                <a:gd name="connsiteY1" fmla="*/ 187706 h 1424031"/>
                <a:gd name="connsiteX2" fmla="*/ 865983 w 10115344"/>
                <a:gd name="connsiteY2" fmla="*/ 243984 h 1424031"/>
                <a:gd name="connsiteX3" fmla="*/ 1163775 w 10115344"/>
                <a:gd name="connsiteY3" fmla="*/ 1424031 h 1424031"/>
                <a:gd name="connsiteX0" fmla="*/ 9441303 w 9837940"/>
                <a:gd name="connsiteY0" fmla="*/ 1418305 h 1424031"/>
                <a:gd name="connsiteX1" fmla="*/ 8830133 w 9837940"/>
                <a:gd name="connsiteY1" fmla="*/ 187706 h 1424031"/>
                <a:gd name="connsiteX2" fmla="*/ 865983 w 9837940"/>
                <a:gd name="connsiteY2" fmla="*/ 243984 h 1424031"/>
                <a:gd name="connsiteX3" fmla="*/ 1163775 w 9837940"/>
                <a:gd name="connsiteY3" fmla="*/ 1424031 h 1424031"/>
                <a:gd name="connsiteX0" fmla="*/ 9441303 w 10027492"/>
                <a:gd name="connsiteY0" fmla="*/ 1545879 h 1551605"/>
                <a:gd name="connsiteX1" fmla="*/ 8830133 w 10027492"/>
                <a:gd name="connsiteY1" fmla="*/ 315280 h 1551605"/>
                <a:gd name="connsiteX2" fmla="*/ 865983 w 10027492"/>
                <a:gd name="connsiteY2" fmla="*/ 371558 h 1551605"/>
                <a:gd name="connsiteX3" fmla="*/ 1163775 w 10027492"/>
                <a:gd name="connsiteY3" fmla="*/ 1551605 h 1551605"/>
                <a:gd name="connsiteX0" fmla="*/ 9358944 w 10273786"/>
                <a:gd name="connsiteY0" fmla="*/ 1477807 h 1483533"/>
                <a:gd name="connsiteX1" fmla="*/ 9285200 w 10273786"/>
                <a:gd name="connsiteY1" fmla="*/ 258794 h 1483533"/>
                <a:gd name="connsiteX2" fmla="*/ 783624 w 10273786"/>
                <a:gd name="connsiteY2" fmla="*/ 303486 h 1483533"/>
                <a:gd name="connsiteX3" fmla="*/ 1081416 w 10273786"/>
                <a:gd name="connsiteY3" fmla="*/ 1483533 h 1483533"/>
                <a:gd name="connsiteX0" fmla="*/ 9358944 w 10054209"/>
                <a:gd name="connsiteY0" fmla="*/ 1477807 h 1483533"/>
                <a:gd name="connsiteX1" fmla="*/ 9285200 w 10054209"/>
                <a:gd name="connsiteY1" fmla="*/ 258794 h 1483533"/>
                <a:gd name="connsiteX2" fmla="*/ 783624 w 10054209"/>
                <a:gd name="connsiteY2" fmla="*/ 303486 h 1483533"/>
                <a:gd name="connsiteX3" fmla="*/ 1081416 w 10054209"/>
                <a:gd name="connsiteY3" fmla="*/ 1483533 h 1483533"/>
                <a:gd name="connsiteX0" fmla="*/ 9358944 w 9963345"/>
                <a:gd name="connsiteY0" fmla="*/ 1437390 h 1443116"/>
                <a:gd name="connsiteX1" fmla="*/ 9285200 w 9963345"/>
                <a:gd name="connsiteY1" fmla="*/ 218377 h 1443116"/>
                <a:gd name="connsiteX2" fmla="*/ 783624 w 9963345"/>
                <a:gd name="connsiteY2" fmla="*/ 263069 h 1443116"/>
                <a:gd name="connsiteX3" fmla="*/ 1081416 w 9963345"/>
                <a:gd name="connsiteY3" fmla="*/ 1443116 h 1443116"/>
                <a:gd name="connsiteX0" fmla="*/ 8944817 w 9582877"/>
                <a:gd name="connsiteY0" fmla="*/ 1423400 h 1429126"/>
                <a:gd name="connsiteX1" fmla="*/ 8871073 w 9582877"/>
                <a:gd name="connsiteY1" fmla="*/ 204387 h 1429126"/>
                <a:gd name="connsiteX2" fmla="*/ 1167492 w 9582877"/>
                <a:gd name="connsiteY2" fmla="*/ 121626 h 1429126"/>
                <a:gd name="connsiteX3" fmla="*/ 667289 w 9582877"/>
                <a:gd name="connsiteY3" fmla="*/ 1429126 h 1429126"/>
                <a:gd name="connsiteX0" fmla="*/ 9505376 w 10143435"/>
                <a:gd name="connsiteY0" fmla="*/ 1478600 h 1484326"/>
                <a:gd name="connsiteX1" fmla="*/ 9431632 w 10143435"/>
                <a:gd name="connsiteY1" fmla="*/ 259587 h 1484326"/>
                <a:gd name="connsiteX2" fmla="*/ 1728051 w 10143435"/>
                <a:gd name="connsiteY2" fmla="*/ 176826 h 1484326"/>
                <a:gd name="connsiteX3" fmla="*/ 1227848 w 10143435"/>
                <a:gd name="connsiteY3" fmla="*/ 1484326 h 1484326"/>
                <a:gd name="connsiteX0" fmla="*/ 9505376 w 10199470"/>
                <a:gd name="connsiteY0" fmla="*/ 1517100 h 1522826"/>
                <a:gd name="connsiteX1" fmla="*/ 9431632 w 10199470"/>
                <a:gd name="connsiteY1" fmla="*/ 298087 h 1522826"/>
                <a:gd name="connsiteX2" fmla="*/ 1728051 w 10199470"/>
                <a:gd name="connsiteY2" fmla="*/ 215326 h 1522826"/>
                <a:gd name="connsiteX3" fmla="*/ 1227848 w 10199470"/>
                <a:gd name="connsiteY3" fmla="*/ 1522826 h 1522826"/>
                <a:gd name="connsiteX0" fmla="*/ 8936263 w 9529194"/>
                <a:gd name="connsiteY0" fmla="*/ 1436554 h 1442280"/>
                <a:gd name="connsiteX1" fmla="*/ 8699663 w 9529194"/>
                <a:gd name="connsiteY1" fmla="*/ 275474 h 1442280"/>
                <a:gd name="connsiteX2" fmla="*/ 1158938 w 9529194"/>
                <a:gd name="connsiteY2" fmla="*/ 134780 h 1442280"/>
                <a:gd name="connsiteX3" fmla="*/ 658735 w 9529194"/>
                <a:gd name="connsiteY3" fmla="*/ 1442280 h 1442280"/>
                <a:gd name="connsiteX0" fmla="*/ 9362976 w 9955907"/>
                <a:gd name="connsiteY0" fmla="*/ 1540727 h 1546453"/>
                <a:gd name="connsiteX1" fmla="*/ 9126376 w 9955907"/>
                <a:gd name="connsiteY1" fmla="*/ 379647 h 1546453"/>
                <a:gd name="connsiteX2" fmla="*/ 1585651 w 9955907"/>
                <a:gd name="connsiteY2" fmla="*/ 238953 h 1546453"/>
                <a:gd name="connsiteX3" fmla="*/ 1085448 w 9955907"/>
                <a:gd name="connsiteY3" fmla="*/ 1546453 h 1546453"/>
                <a:gd name="connsiteX0" fmla="*/ 9390036 w 9932491"/>
                <a:gd name="connsiteY0" fmla="*/ 1423220 h 1428946"/>
                <a:gd name="connsiteX1" fmla="*/ 9153436 w 9932491"/>
                <a:gd name="connsiteY1" fmla="*/ 262140 h 1428946"/>
                <a:gd name="connsiteX2" fmla="*/ 1563854 w 9932491"/>
                <a:gd name="connsiteY2" fmla="*/ 237311 h 1428946"/>
                <a:gd name="connsiteX3" fmla="*/ 1112508 w 9932491"/>
                <a:gd name="connsiteY3" fmla="*/ 1428946 h 1428946"/>
                <a:gd name="connsiteX0" fmla="*/ 9371944 w 9912172"/>
                <a:gd name="connsiteY0" fmla="*/ 1456273 h 1461999"/>
                <a:gd name="connsiteX1" fmla="*/ 9135344 w 9912172"/>
                <a:gd name="connsiteY1" fmla="*/ 295193 h 1461999"/>
                <a:gd name="connsiteX2" fmla="*/ 1578334 w 9912172"/>
                <a:gd name="connsiteY2" fmla="*/ 224018 h 1461999"/>
                <a:gd name="connsiteX3" fmla="*/ 1094416 w 9912172"/>
                <a:gd name="connsiteY3" fmla="*/ 1461999 h 1461999"/>
                <a:gd name="connsiteX0" fmla="*/ 9371944 w 10068714"/>
                <a:gd name="connsiteY0" fmla="*/ 1472169 h 1477895"/>
                <a:gd name="connsiteX1" fmla="*/ 9135344 w 10068714"/>
                <a:gd name="connsiteY1" fmla="*/ 311089 h 1477895"/>
                <a:gd name="connsiteX2" fmla="*/ 1578334 w 10068714"/>
                <a:gd name="connsiteY2" fmla="*/ 239914 h 1477895"/>
                <a:gd name="connsiteX3" fmla="*/ 1094416 w 10068714"/>
                <a:gd name="connsiteY3" fmla="*/ 1477895 h 1477895"/>
                <a:gd name="connsiteX0" fmla="*/ 8927351 w 9454994"/>
                <a:gd name="connsiteY0" fmla="*/ 1401135 h 1406861"/>
                <a:gd name="connsiteX1" fmla="*/ 8397610 w 9454994"/>
                <a:gd name="connsiteY1" fmla="*/ 182122 h 1406861"/>
                <a:gd name="connsiteX2" fmla="*/ 1133741 w 9454994"/>
                <a:gd name="connsiteY2" fmla="*/ 168880 h 1406861"/>
                <a:gd name="connsiteX3" fmla="*/ 649823 w 9454994"/>
                <a:gd name="connsiteY3" fmla="*/ 1406861 h 1406861"/>
                <a:gd name="connsiteX0" fmla="*/ 8927350 w 9585063"/>
                <a:gd name="connsiteY0" fmla="*/ 1419425 h 1425151"/>
                <a:gd name="connsiteX1" fmla="*/ 8397609 w 9585063"/>
                <a:gd name="connsiteY1" fmla="*/ 200412 h 1425151"/>
                <a:gd name="connsiteX2" fmla="*/ 1133740 w 9585063"/>
                <a:gd name="connsiteY2" fmla="*/ 187170 h 1425151"/>
                <a:gd name="connsiteX3" fmla="*/ 649822 w 9585063"/>
                <a:gd name="connsiteY3" fmla="*/ 1425151 h 1425151"/>
                <a:gd name="connsiteX0" fmla="*/ 9034523 w 9692237"/>
                <a:gd name="connsiteY0" fmla="*/ 1457502 h 1463228"/>
                <a:gd name="connsiteX1" fmla="*/ 8504782 w 9692237"/>
                <a:gd name="connsiteY1" fmla="*/ 238489 h 1463228"/>
                <a:gd name="connsiteX2" fmla="*/ 1240913 w 9692237"/>
                <a:gd name="connsiteY2" fmla="*/ 225247 h 1463228"/>
                <a:gd name="connsiteX3" fmla="*/ 756995 w 9692237"/>
                <a:gd name="connsiteY3" fmla="*/ 1463228 h 1463228"/>
                <a:gd name="connsiteX0" fmla="*/ 9504775 w 10162489"/>
                <a:gd name="connsiteY0" fmla="*/ 1457502 h 1463228"/>
                <a:gd name="connsiteX1" fmla="*/ 8975034 w 10162489"/>
                <a:gd name="connsiteY1" fmla="*/ 238489 h 1463228"/>
                <a:gd name="connsiteX2" fmla="*/ 1711165 w 10162489"/>
                <a:gd name="connsiteY2" fmla="*/ 225247 h 1463228"/>
                <a:gd name="connsiteX3" fmla="*/ 1227247 w 10162489"/>
                <a:gd name="connsiteY3" fmla="*/ 1463228 h 1463228"/>
                <a:gd name="connsiteX0" fmla="*/ 9504775 w 10162489"/>
                <a:gd name="connsiteY0" fmla="*/ 1457502 h 1463228"/>
                <a:gd name="connsiteX1" fmla="*/ 8975034 w 10162489"/>
                <a:gd name="connsiteY1" fmla="*/ 238489 h 1463228"/>
                <a:gd name="connsiteX2" fmla="*/ 1711165 w 10162489"/>
                <a:gd name="connsiteY2" fmla="*/ 225247 h 1463228"/>
                <a:gd name="connsiteX3" fmla="*/ 1227247 w 10162489"/>
                <a:gd name="connsiteY3" fmla="*/ 1463228 h 1463228"/>
                <a:gd name="connsiteX0" fmla="*/ 9504775 w 10195719"/>
                <a:gd name="connsiteY0" fmla="*/ 1457502 h 1463228"/>
                <a:gd name="connsiteX1" fmla="*/ 8975034 w 10195719"/>
                <a:gd name="connsiteY1" fmla="*/ 238489 h 1463228"/>
                <a:gd name="connsiteX2" fmla="*/ 1711165 w 10195719"/>
                <a:gd name="connsiteY2" fmla="*/ 225247 h 1463228"/>
                <a:gd name="connsiteX3" fmla="*/ 1227247 w 10195719"/>
                <a:gd name="connsiteY3" fmla="*/ 1463228 h 1463228"/>
                <a:gd name="connsiteX0" fmla="*/ 9635059 w 10015290"/>
                <a:gd name="connsiteY0" fmla="*/ 438520 h 1382761"/>
                <a:gd name="connsiteX1" fmla="*/ 8975034 w 10015290"/>
                <a:gd name="connsiteY1" fmla="*/ 158022 h 1382761"/>
                <a:gd name="connsiteX2" fmla="*/ 1711165 w 10015290"/>
                <a:gd name="connsiteY2" fmla="*/ 144780 h 1382761"/>
                <a:gd name="connsiteX3" fmla="*/ 1227247 w 10015290"/>
                <a:gd name="connsiteY3" fmla="*/ 1382761 h 1382761"/>
                <a:gd name="connsiteX0" fmla="*/ 9635059 w 9763096"/>
                <a:gd name="connsiteY0" fmla="*/ 438520 h 1382761"/>
                <a:gd name="connsiteX1" fmla="*/ 8975034 w 9763096"/>
                <a:gd name="connsiteY1" fmla="*/ 158022 h 1382761"/>
                <a:gd name="connsiteX2" fmla="*/ 1711165 w 9763096"/>
                <a:gd name="connsiteY2" fmla="*/ 144780 h 1382761"/>
                <a:gd name="connsiteX3" fmla="*/ 1227247 w 9763096"/>
                <a:gd name="connsiteY3" fmla="*/ 1382761 h 1382761"/>
                <a:gd name="connsiteX0" fmla="*/ 9635059 w 9635059"/>
                <a:gd name="connsiteY0" fmla="*/ 330876 h 1275117"/>
                <a:gd name="connsiteX1" fmla="*/ 1711165 w 9635059"/>
                <a:gd name="connsiteY1" fmla="*/ 37136 h 1275117"/>
                <a:gd name="connsiteX2" fmla="*/ 1227247 w 9635059"/>
                <a:gd name="connsiteY2" fmla="*/ 1275117 h 1275117"/>
                <a:gd name="connsiteX0" fmla="*/ 9635059 w 9635059"/>
                <a:gd name="connsiteY0" fmla="*/ 409595 h 1353836"/>
                <a:gd name="connsiteX1" fmla="*/ 1711165 w 9635059"/>
                <a:gd name="connsiteY1" fmla="*/ 115855 h 1353836"/>
                <a:gd name="connsiteX2" fmla="*/ 1227247 w 9635059"/>
                <a:gd name="connsiteY2" fmla="*/ 1353836 h 1353836"/>
                <a:gd name="connsiteX0" fmla="*/ 10094989 w 10094989"/>
                <a:gd name="connsiteY0" fmla="*/ 409595 h 409595"/>
                <a:gd name="connsiteX1" fmla="*/ 2171095 w 10094989"/>
                <a:gd name="connsiteY1" fmla="*/ 115855 h 409595"/>
                <a:gd name="connsiteX2" fmla="*/ 1019465 w 10094989"/>
                <a:gd name="connsiteY2" fmla="*/ 403734 h 409595"/>
                <a:gd name="connsiteX0" fmla="*/ 9075524 w 9075524"/>
                <a:gd name="connsiteY0" fmla="*/ 5861 h 5861"/>
                <a:gd name="connsiteX1" fmla="*/ 0 w 9075524"/>
                <a:gd name="connsiteY1" fmla="*/ 0 h 5861"/>
                <a:gd name="connsiteX0" fmla="*/ 10000 w 10000"/>
                <a:gd name="connsiteY0" fmla="*/ 525022 h 525022"/>
                <a:gd name="connsiteX1" fmla="*/ 0 w 10000"/>
                <a:gd name="connsiteY1" fmla="*/ 515022 h 525022"/>
                <a:gd name="connsiteX0" fmla="*/ 10000 w 10000"/>
                <a:gd name="connsiteY0" fmla="*/ 732814 h 732814"/>
                <a:gd name="connsiteX1" fmla="*/ 0 w 10000"/>
                <a:gd name="connsiteY1" fmla="*/ 722814 h 732814"/>
                <a:gd name="connsiteX0" fmla="*/ 10000 w 10000"/>
                <a:gd name="connsiteY0" fmla="*/ 575857 h 575857"/>
                <a:gd name="connsiteX1" fmla="*/ 0 w 10000"/>
                <a:gd name="connsiteY1" fmla="*/ 565857 h 575857"/>
                <a:gd name="connsiteX0" fmla="*/ 10000 w 10000"/>
                <a:gd name="connsiteY0" fmla="*/ 682632 h 682632"/>
                <a:gd name="connsiteX1" fmla="*/ 0 w 10000"/>
                <a:gd name="connsiteY1" fmla="*/ 672632 h 68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682632">
                  <a:moveTo>
                    <a:pt x="10000" y="682632"/>
                  </a:moveTo>
                  <a:cubicBezTo>
                    <a:pt x="9198" y="-348612"/>
                    <a:pt x="857" y="-94972"/>
                    <a:pt x="0" y="672632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193186" y="3872645"/>
              <a:ext cx="330712" cy="6576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" name="Straight Arrow Connector 14"/>
            <p:cNvCxnSpPr/>
            <p:nvPr/>
          </p:nvCxnSpPr>
          <p:spPr>
            <a:xfrm flipH="1">
              <a:off x="3447605" y="3872646"/>
              <a:ext cx="332654" cy="65762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" name="Straight Arrow Connector 15"/>
            <p:cNvCxnSpPr/>
            <p:nvPr/>
          </p:nvCxnSpPr>
          <p:spPr>
            <a:xfrm>
              <a:off x="2566651" y="3224041"/>
              <a:ext cx="272989" cy="12465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" name="Straight Arrow Connector 16"/>
            <p:cNvCxnSpPr/>
            <p:nvPr/>
          </p:nvCxnSpPr>
          <p:spPr>
            <a:xfrm flipH="1">
              <a:off x="3131862" y="3224041"/>
              <a:ext cx="272989" cy="12465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Straight Arrow Connector 17"/>
            <p:cNvCxnSpPr>
              <a:endCxn id="38" idx="2"/>
            </p:cNvCxnSpPr>
            <p:nvPr/>
          </p:nvCxnSpPr>
          <p:spPr>
            <a:xfrm>
              <a:off x="1571827" y="4704550"/>
              <a:ext cx="742768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Straight Arrow Connector 18"/>
            <p:cNvCxnSpPr>
              <a:stCxn id="38" idx="6"/>
              <a:endCxn id="68" idx="2"/>
            </p:cNvCxnSpPr>
            <p:nvPr/>
          </p:nvCxnSpPr>
          <p:spPr>
            <a:xfrm>
              <a:off x="3620914" y="4704550"/>
              <a:ext cx="226775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374845" y="4891098"/>
              <a:ext cx="250271" cy="44202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21" name="Group 20"/>
            <p:cNvGrpSpPr/>
            <p:nvPr/>
          </p:nvGrpSpPr>
          <p:grpSpPr>
            <a:xfrm>
              <a:off x="5438168" y="5059809"/>
              <a:ext cx="290597" cy="496521"/>
              <a:chOff x="8367382" y="4241787"/>
              <a:chExt cx="290597" cy="49652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440304" y="4241787"/>
                <a:ext cx="146154" cy="14326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" name="Straight Arrow Connector 22"/>
              <p:cNvCxnSpPr>
                <a:stCxn id="22" idx="4"/>
              </p:cNvCxnSpPr>
              <p:nvPr/>
            </p:nvCxnSpPr>
            <p:spPr>
              <a:xfrm>
                <a:off x="8513381" y="4385055"/>
                <a:ext cx="0" cy="17106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8367382" y="4432103"/>
                <a:ext cx="29059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8512680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8403184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</p:grpSp>
        <p:sp>
          <p:nvSpPr>
            <p:cNvPr id="27" name="Rectangle 26"/>
            <p:cNvSpPr/>
            <p:nvPr/>
          </p:nvSpPr>
          <p:spPr>
            <a:xfrm>
              <a:off x="5048705" y="5557970"/>
              <a:ext cx="1069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Practitioner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763584" y="5333121"/>
              <a:ext cx="2408341" cy="459228"/>
              <a:chOff x="2038077" y="4804124"/>
              <a:chExt cx="2408341" cy="4592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352800" y="4804124"/>
                <a:ext cx="1093618" cy="459228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Enabling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Technology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38077" y="4804124"/>
                <a:ext cx="1093618" cy="459228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Theoretical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Foundation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75421" y="4106596"/>
              <a:ext cx="8593159" cy="1685753"/>
              <a:chOff x="627041" y="3352800"/>
              <a:chExt cx="8593159" cy="1685753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27041" y="3352800"/>
                <a:ext cx="1296406" cy="1685753"/>
                <a:chOff x="4259539" y="3038010"/>
                <a:chExt cx="1296406" cy="1610539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4259539" y="3038010"/>
                  <a:ext cx="1296406" cy="16105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EFB8B"/>
                    </a:gs>
                    <a:gs pos="50000">
                      <a:srgbClr val="D6F9B9"/>
                    </a:gs>
                    <a:gs pos="100000">
                      <a:srgbClr val="EAFCDC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Current</a:t>
                  </a: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State of SE</a:t>
                  </a:r>
                  <a:endPara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Standards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Tools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Methods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lang="en-US" sz="1600" kern="0" dirty="0" smtClean="0">
                      <a:solidFill>
                        <a:sysClr val="windowText" lastClr="000000"/>
                      </a:solidFill>
                      <a:latin typeface="Calibri"/>
                      <a:cs typeface="+mn-cs"/>
                    </a:rPr>
                    <a:t>Theory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259539" y="3657282"/>
                  <a:ext cx="129640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7923794" y="3352800"/>
                <a:ext cx="1296406" cy="1685753"/>
                <a:chOff x="4259539" y="3038010"/>
                <a:chExt cx="1296406" cy="1610539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259539" y="3038010"/>
                  <a:ext cx="1296406" cy="16105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EFB8B"/>
                    </a:gs>
                    <a:gs pos="50000">
                      <a:srgbClr val="D6F9B9"/>
                    </a:gs>
                    <a:gs pos="100000">
                      <a:srgbClr val="EAFCDC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Future</a:t>
                  </a: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State of SE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Standards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Tools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Methods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lang="en-US" sz="1600" kern="0" dirty="0" smtClean="0">
                      <a:solidFill>
                        <a:sysClr val="windowText" lastClr="000000"/>
                      </a:solidFill>
                      <a:latin typeface="Calibri"/>
                      <a:cs typeface="+mn-cs"/>
                    </a:rPr>
                    <a:t>Theory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259539" y="3657282"/>
                  <a:ext cx="129640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38" name="Oval 37"/>
            <p:cNvSpPr/>
            <p:nvPr/>
          </p:nvSpPr>
          <p:spPr>
            <a:xfrm>
              <a:off x="2314595" y="4464304"/>
              <a:ext cx="1306319" cy="48049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Advance SE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>
              <a:stCxn id="68" idx="6"/>
            </p:cNvCxnSpPr>
            <p:nvPr/>
          </p:nvCxnSpPr>
          <p:spPr>
            <a:xfrm>
              <a:off x="7303223" y="4704550"/>
              <a:ext cx="268951" cy="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0" name="Straight Arrow Connector 39"/>
            <p:cNvCxnSpPr/>
            <p:nvPr/>
          </p:nvCxnSpPr>
          <p:spPr>
            <a:xfrm flipV="1">
              <a:off x="2310393" y="4891098"/>
              <a:ext cx="250271" cy="44202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1" name="Straight Arrow Connector 40"/>
            <p:cNvCxnSpPr>
              <a:stCxn id="68" idx="3"/>
            </p:cNvCxnSpPr>
            <p:nvPr/>
          </p:nvCxnSpPr>
          <p:spPr>
            <a:xfrm flipH="1">
              <a:off x="5786658" y="4981924"/>
              <a:ext cx="309166" cy="36373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2" name="Flowchart: Process 41"/>
            <p:cNvSpPr/>
            <p:nvPr/>
          </p:nvSpPr>
          <p:spPr>
            <a:xfrm>
              <a:off x="5157128" y="2536213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5251380" y="2635250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5345632" y="2734286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45" name="Straight Connector 44"/>
            <p:cNvCxnSpPr>
              <a:stCxn id="66" idx="0"/>
              <a:endCxn id="47" idx="1"/>
            </p:cNvCxnSpPr>
            <p:nvPr/>
          </p:nvCxnSpPr>
          <p:spPr>
            <a:xfrm flipV="1">
              <a:off x="5970805" y="3091509"/>
              <a:ext cx="639252" cy="2591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46" name="Straight Connector 45"/>
            <p:cNvCxnSpPr>
              <a:stCxn id="47" idx="1"/>
              <a:endCxn id="67" idx="0"/>
            </p:cNvCxnSpPr>
            <p:nvPr/>
          </p:nvCxnSpPr>
          <p:spPr>
            <a:xfrm>
              <a:off x="6610057" y="3091509"/>
              <a:ext cx="639254" cy="25919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47" name="Snip Single Corner Rectangle 46"/>
            <p:cNvSpPr/>
            <p:nvPr/>
          </p:nvSpPr>
          <p:spPr>
            <a:xfrm>
              <a:off x="5591521" y="2771913"/>
              <a:ext cx="2037072" cy="319596"/>
            </a:xfrm>
            <a:prstGeom prst="snip1Rect">
              <a:avLst>
                <a:gd name="adj" fmla="val 33334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{Maximize Value}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7518143" y="2771913"/>
              <a:ext cx="110450" cy="105082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953289" y="2536213"/>
              <a:ext cx="3790561" cy="1343440"/>
            </a:xfrm>
            <a:prstGeom prst="roundRect">
              <a:avLst>
                <a:gd name="adj" fmla="val 9299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lIns="0" tIns="0" rIns="0" bIns="0"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Context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16074" y="2625913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  <a:t/>
              </a:r>
              <a:b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</a:b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68721" y="2625913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Economic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68721" y="3330725"/>
              <a:ext cx="3398067" cy="459228"/>
              <a:chOff x="1620341" y="2576929"/>
              <a:chExt cx="3398067" cy="45922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467694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620341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Socio-Political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5" name="Straight Arrow Connector 54"/>
            <p:cNvCxnSpPr>
              <a:stCxn id="51" idx="2"/>
              <a:endCxn id="54" idx="0"/>
            </p:cNvCxnSpPr>
            <p:nvPr/>
          </p:nvCxnSpPr>
          <p:spPr>
            <a:xfrm>
              <a:off x="2044078" y="3085141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56" name="Straight Arrow Connector 55"/>
            <p:cNvCxnSpPr>
              <a:stCxn id="50" idx="2"/>
              <a:endCxn id="53" idx="0"/>
            </p:cNvCxnSpPr>
            <p:nvPr/>
          </p:nvCxnSpPr>
          <p:spPr>
            <a:xfrm>
              <a:off x="3891431" y="3085141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57" name="Straight Arrow Connector 56"/>
            <p:cNvCxnSpPr>
              <a:stCxn id="51" idx="3"/>
              <a:endCxn id="50" idx="1"/>
            </p:cNvCxnSpPr>
            <p:nvPr/>
          </p:nvCxnSpPr>
          <p:spPr>
            <a:xfrm>
              <a:off x="2819435" y="2855527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58" name="Straight Arrow Connector 57"/>
            <p:cNvCxnSpPr>
              <a:stCxn id="53" idx="1"/>
              <a:endCxn id="54" idx="3"/>
            </p:cNvCxnSpPr>
            <p:nvPr/>
          </p:nvCxnSpPr>
          <p:spPr>
            <a:xfrm flipH="1">
              <a:off x="2819435" y="3560339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>
            <a:xfrm>
              <a:off x="2795934" y="3086155"/>
              <a:ext cx="320140" cy="2536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>
            <a:xfrm flipH="1">
              <a:off x="2819435" y="3085141"/>
              <a:ext cx="296639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sp>
          <p:nvSpPr>
            <p:cNvPr id="61" name="Freeform 60"/>
            <p:cNvSpPr/>
            <p:nvPr/>
          </p:nvSpPr>
          <p:spPr>
            <a:xfrm flipH="1">
              <a:off x="315094" y="2270819"/>
              <a:ext cx="8190156" cy="1283741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368893 w 10049503"/>
                <a:gd name="connsiteY0" fmla="*/ 1191615 h 1529781"/>
                <a:gd name="connsiteX1" fmla="*/ 1154219 w 10049503"/>
                <a:gd name="connsiteY1" fmla="*/ 1529781 h 1529781"/>
                <a:gd name="connsiteX0" fmla="*/ 9430186 w 9832373"/>
                <a:gd name="connsiteY0" fmla="*/ 554296 h 892462"/>
                <a:gd name="connsiteX1" fmla="*/ 1215512 w 9832373"/>
                <a:gd name="connsiteY1" fmla="*/ 892462 h 892462"/>
                <a:gd name="connsiteX0" fmla="*/ 9445538 w 9445538"/>
                <a:gd name="connsiteY0" fmla="*/ 592321 h 930487"/>
                <a:gd name="connsiteX1" fmla="*/ 4729291 w 9445538"/>
                <a:gd name="connsiteY1" fmla="*/ 81778 h 930487"/>
                <a:gd name="connsiteX2" fmla="*/ 1230864 w 9445538"/>
                <a:gd name="connsiteY2" fmla="*/ 930487 h 930487"/>
                <a:gd name="connsiteX0" fmla="*/ 10358912 w 10358912"/>
                <a:gd name="connsiteY0" fmla="*/ 786985 h 1125151"/>
                <a:gd name="connsiteX1" fmla="*/ 5642665 w 10358912"/>
                <a:gd name="connsiteY1" fmla="*/ 276442 h 1125151"/>
                <a:gd name="connsiteX2" fmla="*/ 2144238 w 10358912"/>
                <a:gd name="connsiteY2" fmla="*/ 1125151 h 1125151"/>
                <a:gd name="connsiteX0" fmla="*/ 9808598 w 9808598"/>
                <a:gd name="connsiteY0" fmla="*/ 1066910 h 1405076"/>
                <a:gd name="connsiteX1" fmla="*/ 9291259 w 9808598"/>
                <a:gd name="connsiteY1" fmla="*/ 118759 h 1405076"/>
                <a:gd name="connsiteX2" fmla="*/ 1593924 w 9808598"/>
                <a:gd name="connsiteY2" fmla="*/ 1405076 h 1405076"/>
                <a:gd name="connsiteX0" fmla="*/ 9874681 w 10475152"/>
                <a:gd name="connsiteY0" fmla="*/ 1131729 h 1469895"/>
                <a:gd name="connsiteX1" fmla="*/ 9357342 w 10475152"/>
                <a:gd name="connsiteY1" fmla="*/ 183578 h 1469895"/>
                <a:gd name="connsiteX2" fmla="*/ 1660007 w 10475152"/>
                <a:gd name="connsiteY2" fmla="*/ 1469895 h 1469895"/>
                <a:gd name="connsiteX0" fmla="*/ 9874681 w 10750807"/>
                <a:gd name="connsiteY0" fmla="*/ 1131729 h 1469895"/>
                <a:gd name="connsiteX1" fmla="*/ 9357342 w 10750807"/>
                <a:gd name="connsiteY1" fmla="*/ 183578 h 1469895"/>
                <a:gd name="connsiteX2" fmla="*/ 1660007 w 10750807"/>
                <a:gd name="connsiteY2" fmla="*/ 1469895 h 1469895"/>
                <a:gd name="connsiteX0" fmla="*/ 9873443 w 10756158"/>
                <a:gd name="connsiteY0" fmla="*/ 1163504 h 1501670"/>
                <a:gd name="connsiteX1" fmla="*/ 9367832 w 10756158"/>
                <a:gd name="connsiteY1" fmla="*/ 173275 h 1501670"/>
                <a:gd name="connsiteX2" fmla="*/ 1658769 w 10756158"/>
                <a:gd name="connsiteY2" fmla="*/ 1501670 h 1501670"/>
                <a:gd name="connsiteX0" fmla="*/ 9837596 w 10571882"/>
                <a:gd name="connsiteY0" fmla="*/ 1156040 h 1494206"/>
                <a:gd name="connsiteX1" fmla="*/ 9331985 w 10571882"/>
                <a:gd name="connsiteY1" fmla="*/ 165811 h 1494206"/>
                <a:gd name="connsiteX2" fmla="*/ 1622922 w 10571882"/>
                <a:gd name="connsiteY2" fmla="*/ 1494206 h 1494206"/>
                <a:gd name="connsiteX0" fmla="*/ 10394599 w 10973239"/>
                <a:gd name="connsiteY0" fmla="*/ 1082980 h 1193927"/>
                <a:gd name="connsiteX1" fmla="*/ 9888988 w 10973239"/>
                <a:gd name="connsiteY1" fmla="*/ 92751 h 1193927"/>
                <a:gd name="connsiteX2" fmla="*/ 1523112 w 10973239"/>
                <a:gd name="connsiteY2" fmla="*/ 1193927 h 1193927"/>
                <a:gd name="connsiteX0" fmla="*/ 9477046 w 10055686"/>
                <a:gd name="connsiteY0" fmla="*/ 990484 h 1101431"/>
                <a:gd name="connsiteX1" fmla="*/ 8971435 w 10055686"/>
                <a:gd name="connsiteY1" fmla="*/ 255 h 1101431"/>
                <a:gd name="connsiteX2" fmla="*/ 605559 w 10055686"/>
                <a:gd name="connsiteY2" fmla="*/ 1101431 h 1101431"/>
                <a:gd name="connsiteX0" fmla="*/ 9472037 w 10050677"/>
                <a:gd name="connsiteY0" fmla="*/ 1001575 h 1112522"/>
                <a:gd name="connsiteX1" fmla="*/ 8966426 w 10050677"/>
                <a:gd name="connsiteY1" fmla="*/ 11346 h 1112522"/>
                <a:gd name="connsiteX2" fmla="*/ 600550 w 10050677"/>
                <a:gd name="connsiteY2" fmla="*/ 1112522 h 1112522"/>
                <a:gd name="connsiteX0" fmla="*/ 9475919 w 10084104"/>
                <a:gd name="connsiteY0" fmla="*/ 1032694 h 1143641"/>
                <a:gd name="connsiteX1" fmla="*/ 8970308 w 10084104"/>
                <a:gd name="connsiteY1" fmla="*/ 42465 h 1143641"/>
                <a:gd name="connsiteX2" fmla="*/ 604432 w 10084104"/>
                <a:gd name="connsiteY2" fmla="*/ 1143641 h 1143641"/>
                <a:gd name="connsiteX0" fmla="*/ 9478272 w 10104511"/>
                <a:gd name="connsiteY0" fmla="*/ 1048366 h 1159313"/>
                <a:gd name="connsiteX1" fmla="*/ 8972661 w 10104511"/>
                <a:gd name="connsiteY1" fmla="*/ 58137 h 1159313"/>
                <a:gd name="connsiteX2" fmla="*/ 606785 w 10104511"/>
                <a:gd name="connsiteY2" fmla="*/ 1159313 h 1159313"/>
                <a:gd name="connsiteX0" fmla="*/ 9509617 w 10379842"/>
                <a:gd name="connsiteY0" fmla="*/ 1148292 h 1259239"/>
                <a:gd name="connsiteX1" fmla="*/ 9004006 w 10379842"/>
                <a:gd name="connsiteY1" fmla="*/ 158063 h 1259239"/>
                <a:gd name="connsiteX2" fmla="*/ 638130 w 10379842"/>
                <a:gd name="connsiteY2" fmla="*/ 1259239 h 1259239"/>
                <a:gd name="connsiteX0" fmla="*/ 9318386 w 9960768"/>
                <a:gd name="connsiteY0" fmla="*/ 1001576 h 1112523"/>
                <a:gd name="connsiteX1" fmla="*/ 8965248 w 9960768"/>
                <a:gd name="connsiteY1" fmla="*/ 11347 h 1112523"/>
                <a:gd name="connsiteX2" fmla="*/ 599372 w 9960768"/>
                <a:gd name="connsiteY2" fmla="*/ 1112523 h 1112523"/>
                <a:gd name="connsiteX0" fmla="*/ 9321109 w 9985704"/>
                <a:gd name="connsiteY0" fmla="*/ 1127088 h 1238035"/>
                <a:gd name="connsiteX1" fmla="*/ 8967971 w 9985704"/>
                <a:gd name="connsiteY1" fmla="*/ 136859 h 1238035"/>
                <a:gd name="connsiteX2" fmla="*/ 602095 w 9985704"/>
                <a:gd name="connsiteY2" fmla="*/ 1238035 h 1238035"/>
                <a:gd name="connsiteX0" fmla="*/ 9326535 w 9936965"/>
                <a:gd name="connsiteY0" fmla="*/ 1091454 h 1202401"/>
                <a:gd name="connsiteX1" fmla="*/ 8863779 w 9936965"/>
                <a:gd name="connsiteY1" fmla="*/ 147571 h 1202401"/>
                <a:gd name="connsiteX2" fmla="*/ 607521 w 9936965"/>
                <a:gd name="connsiteY2" fmla="*/ 1202401 h 1202401"/>
                <a:gd name="connsiteX0" fmla="*/ 9318814 w 10007847"/>
                <a:gd name="connsiteY0" fmla="*/ 1082702 h 1193649"/>
                <a:gd name="connsiteX1" fmla="*/ 9012657 w 10007847"/>
                <a:gd name="connsiteY1" fmla="*/ 150405 h 1193649"/>
                <a:gd name="connsiteX2" fmla="*/ 599800 w 10007847"/>
                <a:gd name="connsiteY2" fmla="*/ 1193649 h 1193649"/>
                <a:gd name="connsiteX0" fmla="*/ 8771190 w 9460223"/>
                <a:gd name="connsiteY0" fmla="*/ 1040157 h 1151104"/>
                <a:gd name="connsiteX1" fmla="*/ 8465033 w 9460223"/>
                <a:gd name="connsiteY1" fmla="*/ 107860 h 1151104"/>
                <a:gd name="connsiteX2" fmla="*/ 897183 w 9460223"/>
                <a:gd name="connsiteY2" fmla="*/ 136190 h 1151104"/>
                <a:gd name="connsiteX3" fmla="*/ 52176 w 9460223"/>
                <a:gd name="connsiteY3" fmla="*/ 1151104 h 1151104"/>
                <a:gd name="connsiteX0" fmla="*/ 9083159 w 9772192"/>
                <a:gd name="connsiteY0" fmla="*/ 1040157 h 1151104"/>
                <a:gd name="connsiteX1" fmla="*/ 8777002 w 9772192"/>
                <a:gd name="connsiteY1" fmla="*/ 107860 h 1151104"/>
                <a:gd name="connsiteX2" fmla="*/ 1209152 w 9772192"/>
                <a:gd name="connsiteY2" fmla="*/ 136190 h 1151104"/>
                <a:gd name="connsiteX3" fmla="*/ 364145 w 9772192"/>
                <a:gd name="connsiteY3" fmla="*/ 1151104 h 1151104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098730 w 9787763"/>
                <a:gd name="connsiteY0" fmla="*/ 1031326 h 1142273"/>
                <a:gd name="connsiteX1" fmla="*/ 8792573 w 9787763"/>
                <a:gd name="connsiteY1" fmla="*/ 99029 h 1142273"/>
                <a:gd name="connsiteX2" fmla="*/ 1178722 w 9787763"/>
                <a:gd name="connsiteY2" fmla="*/ 227293 h 1142273"/>
                <a:gd name="connsiteX3" fmla="*/ 379716 w 9787763"/>
                <a:gd name="connsiteY3" fmla="*/ 1142273 h 1142273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132559 w 9821592"/>
                <a:gd name="connsiteY0" fmla="*/ 1041919 h 1152866"/>
                <a:gd name="connsiteX1" fmla="*/ 8826402 w 9821592"/>
                <a:gd name="connsiteY1" fmla="*/ 109622 h 1152866"/>
                <a:gd name="connsiteX2" fmla="*/ 1212551 w 9821592"/>
                <a:gd name="connsiteY2" fmla="*/ 237886 h 1152866"/>
                <a:gd name="connsiteX3" fmla="*/ 413545 w 9821592"/>
                <a:gd name="connsiteY3" fmla="*/ 1152866 h 1152866"/>
                <a:gd name="connsiteX0" fmla="*/ 9211358 w 9900391"/>
                <a:gd name="connsiteY0" fmla="*/ 1041919 h 1152866"/>
                <a:gd name="connsiteX1" fmla="*/ 8905201 w 9900391"/>
                <a:gd name="connsiteY1" fmla="*/ 109622 h 1152866"/>
                <a:gd name="connsiteX2" fmla="*/ 1291350 w 9900391"/>
                <a:gd name="connsiteY2" fmla="*/ 237886 h 1152866"/>
                <a:gd name="connsiteX3" fmla="*/ 492344 w 9900391"/>
                <a:gd name="connsiteY3" fmla="*/ 1152866 h 1152866"/>
                <a:gd name="connsiteX0" fmla="*/ 9051356 w 9828890"/>
                <a:gd name="connsiteY0" fmla="*/ 1053505 h 1152866"/>
                <a:gd name="connsiteX1" fmla="*/ 8905201 w 9828890"/>
                <a:gd name="connsiteY1" fmla="*/ 109622 h 1152866"/>
                <a:gd name="connsiteX2" fmla="*/ 1291350 w 9828890"/>
                <a:gd name="connsiteY2" fmla="*/ 237886 h 1152866"/>
                <a:gd name="connsiteX3" fmla="*/ 492344 w 9828890"/>
                <a:gd name="connsiteY3" fmla="*/ 1152866 h 1152866"/>
                <a:gd name="connsiteX0" fmla="*/ 9023174 w 9857524"/>
                <a:gd name="connsiteY0" fmla="*/ 965656 h 1065017"/>
                <a:gd name="connsiteX1" fmla="*/ 8973021 w 9857524"/>
                <a:gd name="connsiteY1" fmla="*/ 91292 h 1065017"/>
                <a:gd name="connsiteX2" fmla="*/ 1263168 w 9857524"/>
                <a:gd name="connsiteY2" fmla="*/ 150037 h 1065017"/>
                <a:gd name="connsiteX3" fmla="*/ 464162 w 9857524"/>
                <a:gd name="connsiteY3" fmla="*/ 1065017 h 1065017"/>
                <a:gd name="connsiteX0" fmla="*/ 9023174 w 9857524"/>
                <a:gd name="connsiteY0" fmla="*/ 1056438 h 1155799"/>
                <a:gd name="connsiteX1" fmla="*/ 8973021 w 9857524"/>
                <a:gd name="connsiteY1" fmla="*/ 182074 h 1155799"/>
                <a:gd name="connsiteX2" fmla="*/ 1263168 w 9857524"/>
                <a:gd name="connsiteY2" fmla="*/ 240819 h 1155799"/>
                <a:gd name="connsiteX3" fmla="*/ 464162 w 9857524"/>
                <a:gd name="connsiteY3" fmla="*/ 1155799 h 1155799"/>
                <a:gd name="connsiteX0" fmla="*/ 9023174 w 9847683"/>
                <a:gd name="connsiteY0" fmla="*/ 1056438 h 1155799"/>
                <a:gd name="connsiteX1" fmla="*/ 8973021 w 9847683"/>
                <a:gd name="connsiteY1" fmla="*/ 182074 h 1155799"/>
                <a:gd name="connsiteX2" fmla="*/ 1263168 w 9847683"/>
                <a:gd name="connsiteY2" fmla="*/ 240819 h 1155799"/>
                <a:gd name="connsiteX3" fmla="*/ 464162 w 9847683"/>
                <a:gd name="connsiteY3" fmla="*/ 1155799 h 1155799"/>
                <a:gd name="connsiteX0" fmla="*/ 9155059 w 9921701"/>
                <a:gd name="connsiteY0" fmla="*/ 944764 h 1044125"/>
                <a:gd name="connsiteX1" fmla="*/ 9104906 w 9921701"/>
                <a:gd name="connsiteY1" fmla="*/ 70400 h 1044125"/>
                <a:gd name="connsiteX2" fmla="*/ 1059048 w 9921701"/>
                <a:gd name="connsiteY2" fmla="*/ 163905 h 1044125"/>
                <a:gd name="connsiteX3" fmla="*/ 596047 w 9921701"/>
                <a:gd name="connsiteY3" fmla="*/ 1044125 h 1044125"/>
                <a:gd name="connsiteX0" fmla="*/ 9143962 w 9910604"/>
                <a:gd name="connsiteY0" fmla="*/ 972986 h 1072347"/>
                <a:gd name="connsiteX1" fmla="*/ 9093809 w 9910604"/>
                <a:gd name="connsiteY1" fmla="*/ 98622 h 1072347"/>
                <a:gd name="connsiteX2" fmla="*/ 1047951 w 9910604"/>
                <a:gd name="connsiteY2" fmla="*/ 192127 h 1072347"/>
                <a:gd name="connsiteX3" fmla="*/ 584950 w 9910604"/>
                <a:gd name="connsiteY3" fmla="*/ 1072347 h 1072347"/>
                <a:gd name="connsiteX0" fmla="*/ 9143962 w 9743473"/>
                <a:gd name="connsiteY0" fmla="*/ 987181 h 1086542"/>
                <a:gd name="connsiteX1" fmla="*/ 9093809 w 9743473"/>
                <a:gd name="connsiteY1" fmla="*/ 112817 h 1086542"/>
                <a:gd name="connsiteX2" fmla="*/ 1047951 w 9743473"/>
                <a:gd name="connsiteY2" fmla="*/ 206322 h 1086542"/>
                <a:gd name="connsiteX3" fmla="*/ 584950 w 9743473"/>
                <a:gd name="connsiteY3" fmla="*/ 1086542 h 1086542"/>
                <a:gd name="connsiteX0" fmla="*/ 9143962 w 9665617"/>
                <a:gd name="connsiteY0" fmla="*/ 987181 h 1086542"/>
                <a:gd name="connsiteX1" fmla="*/ 9093809 w 9665617"/>
                <a:gd name="connsiteY1" fmla="*/ 112817 h 1086542"/>
                <a:gd name="connsiteX2" fmla="*/ 1047951 w 9665617"/>
                <a:gd name="connsiteY2" fmla="*/ 206322 h 1086542"/>
                <a:gd name="connsiteX3" fmla="*/ 584950 w 9665617"/>
                <a:gd name="connsiteY3" fmla="*/ 1086542 h 1086542"/>
                <a:gd name="connsiteX0" fmla="*/ 9143962 w 9902532"/>
                <a:gd name="connsiteY0" fmla="*/ 1056212 h 1155573"/>
                <a:gd name="connsiteX1" fmla="*/ 9093809 w 9902532"/>
                <a:gd name="connsiteY1" fmla="*/ 181848 h 1155573"/>
                <a:gd name="connsiteX2" fmla="*/ 1047951 w 9902532"/>
                <a:gd name="connsiteY2" fmla="*/ 275353 h 1155573"/>
                <a:gd name="connsiteX3" fmla="*/ 584950 w 9902532"/>
                <a:gd name="connsiteY3" fmla="*/ 1155573 h 1155573"/>
                <a:gd name="connsiteX0" fmla="*/ 9158871 w 9857949"/>
                <a:gd name="connsiteY0" fmla="*/ 1026799 h 1126160"/>
                <a:gd name="connsiteX1" fmla="*/ 9108718 w 9857949"/>
                <a:gd name="connsiteY1" fmla="*/ 152435 h 1126160"/>
                <a:gd name="connsiteX2" fmla="*/ 1029715 w 9857949"/>
                <a:gd name="connsiteY2" fmla="*/ 153247 h 1126160"/>
                <a:gd name="connsiteX3" fmla="*/ 599859 w 9857949"/>
                <a:gd name="connsiteY3" fmla="*/ 1126160 h 1126160"/>
                <a:gd name="connsiteX0" fmla="*/ 9004676 w 9703756"/>
                <a:gd name="connsiteY0" fmla="*/ 1026799 h 1068227"/>
                <a:gd name="connsiteX1" fmla="*/ 8954523 w 9703756"/>
                <a:gd name="connsiteY1" fmla="*/ 152435 h 1068227"/>
                <a:gd name="connsiteX2" fmla="*/ 875520 w 9703756"/>
                <a:gd name="connsiteY2" fmla="*/ 153247 h 1068227"/>
                <a:gd name="connsiteX3" fmla="*/ 760530 w 9703756"/>
                <a:gd name="connsiteY3" fmla="*/ 1068227 h 1068227"/>
                <a:gd name="connsiteX0" fmla="*/ 9004676 w 9703755"/>
                <a:gd name="connsiteY0" fmla="*/ 1063279 h 1104707"/>
                <a:gd name="connsiteX1" fmla="*/ 8954523 w 9703755"/>
                <a:gd name="connsiteY1" fmla="*/ 188915 h 1104707"/>
                <a:gd name="connsiteX2" fmla="*/ 875520 w 9703755"/>
                <a:gd name="connsiteY2" fmla="*/ 189727 h 1104707"/>
                <a:gd name="connsiteX3" fmla="*/ 760530 w 9703755"/>
                <a:gd name="connsiteY3" fmla="*/ 1104707 h 1104707"/>
                <a:gd name="connsiteX0" fmla="*/ 9010340 w 9709419"/>
                <a:gd name="connsiteY0" fmla="*/ 1063279 h 1104707"/>
                <a:gd name="connsiteX1" fmla="*/ 8960187 w 9709419"/>
                <a:gd name="connsiteY1" fmla="*/ 188915 h 1104707"/>
                <a:gd name="connsiteX2" fmla="*/ 881184 w 9709419"/>
                <a:gd name="connsiteY2" fmla="*/ 189727 h 1104707"/>
                <a:gd name="connsiteX3" fmla="*/ 766194 w 9709419"/>
                <a:gd name="connsiteY3" fmla="*/ 1104707 h 1104707"/>
                <a:gd name="connsiteX0" fmla="*/ 9010340 w 9729435"/>
                <a:gd name="connsiteY0" fmla="*/ 1063279 h 1104707"/>
                <a:gd name="connsiteX1" fmla="*/ 8960187 w 9729435"/>
                <a:gd name="connsiteY1" fmla="*/ 188915 h 1104707"/>
                <a:gd name="connsiteX2" fmla="*/ 881184 w 9729435"/>
                <a:gd name="connsiteY2" fmla="*/ 189727 h 1104707"/>
                <a:gd name="connsiteX3" fmla="*/ 766194 w 9729435"/>
                <a:gd name="connsiteY3" fmla="*/ 1104707 h 1104707"/>
                <a:gd name="connsiteX0" fmla="*/ 9010340 w 9666528"/>
                <a:gd name="connsiteY0" fmla="*/ 1080968 h 1122396"/>
                <a:gd name="connsiteX1" fmla="*/ 8960187 w 9666528"/>
                <a:gd name="connsiteY1" fmla="*/ 206604 h 1122396"/>
                <a:gd name="connsiteX2" fmla="*/ 881184 w 9666528"/>
                <a:gd name="connsiteY2" fmla="*/ 207416 h 1122396"/>
                <a:gd name="connsiteX3" fmla="*/ 766194 w 9666528"/>
                <a:gd name="connsiteY3" fmla="*/ 1122396 h 1122396"/>
                <a:gd name="connsiteX0" fmla="*/ 9010340 w 9749163"/>
                <a:gd name="connsiteY0" fmla="*/ 1080968 h 1122396"/>
                <a:gd name="connsiteX1" fmla="*/ 8960187 w 9749163"/>
                <a:gd name="connsiteY1" fmla="*/ 206604 h 1122396"/>
                <a:gd name="connsiteX2" fmla="*/ 881184 w 9749163"/>
                <a:gd name="connsiteY2" fmla="*/ 207416 h 1122396"/>
                <a:gd name="connsiteX3" fmla="*/ 766194 w 9749163"/>
                <a:gd name="connsiteY3" fmla="*/ 1122396 h 1122396"/>
                <a:gd name="connsiteX0" fmla="*/ 9010340 w 9772444"/>
                <a:gd name="connsiteY0" fmla="*/ 1080968 h 1122396"/>
                <a:gd name="connsiteX1" fmla="*/ 8960187 w 9772444"/>
                <a:gd name="connsiteY1" fmla="*/ 206604 h 1122396"/>
                <a:gd name="connsiteX2" fmla="*/ 881184 w 9772444"/>
                <a:gd name="connsiteY2" fmla="*/ 207416 h 1122396"/>
                <a:gd name="connsiteX3" fmla="*/ 766194 w 9772444"/>
                <a:gd name="connsiteY3" fmla="*/ 1122396 h 1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2444" h="1122396">
                  <a:moveTo>
                    <a:pt x="9010340" y="1080968"/>
                  </a:moveTo>
                  <a:cubicBezTo>
                    <a:pt x="9898162" y="975184"/>
                    <a:pt x="10165900" y="502821"/>
                    <a:pt x="8960187" y="206604"/>
                  </a:cubicBezTo>
                  <a:cubicBezTo>
                    <a:pt x="7754474" y="-89613"/>
                    <a:pt x="2267327" y="-47564"/>
                    <a:pt x="881184" y="207416"/>
                  </a:cubicBezTo>
                  <a:cubicBezTo>
                    <a:pt x="-504959" y="462396"/>
                    <a:pt x="-29561" y="930795"/>
                    <a:pt x="766194" y="1122396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>
              <a:endCxn id="66" idx="1"/>
            </p:cNvCxnSpPr>
            <p:nvPr/>
          </p:nvCxnSpPr>
          <p:spPr>
            <a:xfrm>
              <a:off x="4743850" y="3580316"/>
              <a:ext cx="68830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63" name="Group 62"/>
            <p:cNvGrpSpPr/>
            <p:nvPr/>
          </p:nvGrpSpPr>
          <p:grpSpPr>
            <a:xfrm>
              <a:off x="5970805" y="3812526"/>
              <a:ext cx="1278506" cy="571822"/>
              <a:chOff x="5970805" y="3042881"/>
              <a:chExt cx="1278506" cy="720346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H="1">
                <a:off x="7000037" y="3042881"/>
                <a:ext cx="249274" cy="7203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triangle" w="med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5970805" y="3042882"/>
                <a:ext cx="249274" cy="72034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66" name="Rectangle 65"/>
            <p:cNvSpPr/>
            <p:nvPr/>
          </p:nvSpPr>
          <p:spPr>
            <a:xfrm>
              <a:off x="5432151" y="3350702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Value Opportunity</a:t>
              </a:r>
              <a:endPara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10657" y="3350701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System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888667" y="4312284"/>
              <a:ext cx="1414556" cy="78453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89587" y="4306365"/>
              <a:ext cx="16180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/>
                </a:rPr>
                <a:t> </a:t>
              </a:r>
              <a:br>
                <a:rPr lang="en-US" sz="1600" b="1" kern="0" dirty="0">
                  <a:solidFill>
                    <a:sysClr val="windowText" lastClr="000000"/>
                  </a:solidFill>
                  <a:latin typeface="Calibri"/>
                </a:rPr>
              </a:br>
              <a:r>
                <a:rPr lang="en-US" sz="1600" b="1" kern="0" dirty="0">
                  <a:solidFill>
                    <a:sysClr val="windowText" lastClr="000000"/>
                  </a:solidFill>
                  <a:latin typeface="Calibri"/>
                </a:rPr>
                <a:t>Apply SE</a:t>
              </a:r>
              <a:br>
                <a:rPr lang="en-US" sz="1600" b="1" kern="0" dirty="0">
                  <a:solidFill>
                    <a:sysClr val="windowText" lastClr="000000"/>
                  </a:solidFill>
                  <a:latin typeface="Calibri"/>
                </a:rPr>
              </a:br>
              <a:endParaRPr lang="en-US" sz="16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409507" y="5059809"/>
              <a:ext cx="290597" cy="496521"/>
              <a:chOff x="8367382" y="4241787"/>
              <a:chExt cx="290597" cy="49652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440304" y="4241787"/>
                <a:ext cx="146154" cy="14326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Straight Arrow Connector 71"/>
              <p:cNvCxnSpPr>
                <a:stCxn id="71" idx="4"/>
              </p:cNvCxnSpPr>
              <p:nvPr/>
            </p:nvCxnSpPr>
            <p:spPr>
              <a:xfrm>
                <a:off x="8513381" y="4385055"/>
                <a:ext cx="0" cy="17106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8367382" y="4432103"/>
                <a:ext cx="29059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8512680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8403184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</p:grpSp>
        <p:sp>
          <p:nvSpPr>
            <p:cNvPr id="76" name="Rectangle 75"/>
            <p:cNvSpPr/>
            <p:nvPr/>
          </p:nvSpPr>
          <p:spPr>
            <a:xfrm>
              <a:off x="4047296" y="4784132"/>
              <a:ext cx="10150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Researcher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3544883" y="4819847"/>
              <a:ext cx="760417" cy="4189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0" name="TextBox 79"/>
            <p:cNvSpPr txBox="1"/>
            <p:nvPr/>
          </p:nvSpPr>
          <p:spPr>
            <a:xfrm>
              <a:off x="6824986" y="4928702"/>
              <a:ext cx="350102" cy="3525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4</a:t>
              </a:r>
              <a:endParaRPr lang="en-US" sz="1800" baseline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86592" y="5831828"/>
              <a:ext cx="350102" cy="3525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sz="1800" baseline="0" dirty="0" smtClean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06560" y="5831828"/>
              <a:ext cx="350102" cy="3525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3</a:t>
              </a:r>
              <a:endParaRPr lang="en-US" sz="1800" baseline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96576" y="2151888"/>
              <a:ext cx="350102" cy="3525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</a:rPr>
                <a:t>2</a:t>
              </a:r>
              <a:endParaRPr lang="en-US" sz="1800" baseline="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41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5094" y="2683577"/>
            <a:ext cx="8190156" cy="1608834"/>
            <a:chOff x="315094" y="2683577"/>
            <a:chExt cx="8190156" cy="1608834"/>
          </a:xfrm>
        </p:grpSpPr>
        <p:sp>
          <p:nvSpPr>
            <p:cNvPr id="134" name="Flowchart: Process 133"/>
            <p:cNvSpPr/>
            <p:nvPr/>
          </p:nvSpPr>
          <p:spPr>
            <a:xfrm>
              <a:off x="5157128" y="2948971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Flowchart: Process 134"/>
            <p:cNvSpPr/>
            <p:nvPr/>
          </p:nvSpPr>
          <p:spPr>
            <a:xfrm>
              <a:off x="5251380" y="3048008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Flowchart: Process 136"/>
            <p:cNvSpPr/>
            <p:nvPr/>
          </p:nvSpPr>
          <p:spPr>
            <a:xfrm>
              <a:off x="5345632" y="3147044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stCxn id="140" idx="0"/>
              <a:endCxn id="142" idx="1"/>
            </p:cNvCxnSpPr>
            <p:nvPr/>
          </p:nvCxnSpPr>
          <p:spPr>
            <a:xfrm flipV="1">
              <a:off x="5970805" y="3504267"/>
              <a:ext cx="639252" cy="2591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39" name="Straight Connector 138"/>
            <p:cNvCxnSpPr>
              <a:stCxn id="142" idx="1"/>
              <a:endCxn id="141" idx="0"/>
            </p:cNvCxnSpPr>
            <p:nvPr/>
          </p:nvCxnSpPr>
          <p:spPr>
            <a:xfrm>
              <a:off x="6610057" y="3504267"/>
              <a:ext cx="639254" cy="25919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42" name="Snip Single Corner Rectangle 141"/>
            <p:cNvSpPr/>
            <p:nvPr/>
          </p:nvSpPr>
          <p:spPr>
            <a:xfrm>
              <a:off x="5591521" y="3184671"/>
              <a:ext cx="2037072" cy="319596"/>
            </a:xfrm>
            <a:prstGeom prst="snip1Rect">
              <a:avLst>
                <a:gd name="adj" fmla="val 33334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{Maximize Value}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7518143" y="3184671"/>
              <a:ext cx="110450" cy="105082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953289" y="2948971"/>
              <a:ext cx="3790561" cy="1343440"/>
            </a:xfrm>
            <a:prstGeom prst="roundRect">
              <a:avLst>
                <a:gd name="adj" fmla="val 9299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lIns="0" tIns="0" rIns="0" bIns="0"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Context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16074" y="3038671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  <a:t/>
              </a:r>
              <a:b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</a:b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268721" y="3038671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Economic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268721" y="3743483"/>
              <a:ext cx="3398067" cy="459228"/>
              <a:chOff x="1620341" y="2576929"/>
              <a:chExt cx="3398067" cy="459228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67694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20341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Socio-Political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lang="en-US" sz="1400" b="1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Context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0" name="Straight Arrow Connector 149"/>
            <p:cNvCxnSpPr>
              <a:stCxn id="146" idx="2"/>
              <a:endCxn id="149" idx="0"/>
            </p:cNvCxnSpPr>
            <p:nvPr/>
          </p:nvCxnSpPr>
          <p:spPr>
            <a:xfrm>
              <a:off x="2044078" y="3497899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1" name="Straight Arrow Connector 150"/>
            <p:cNvCxnSpPr>
              <a:stCxn id="145" idx="2"/>
              <a:endCxn id="148" idx="0"/>
            </p:cNvCxnSpPr>
            <p:nvPr/>
          </p:nvCxnSpPr>
          <p:spPr>
            <a:xfrm>
              <a:off x="3891431" y="3497899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2" name="Straight Arrow Connector 151"/>
            <p:cNvCxnSpPr>
              <a:stCxn id="146" idx="3"/>
              <a:endCxn id="145" idx="1"/>
            </p:cNvCxnSpPr>
            <p:nvPr/>
          </p:nvCxnSpPr>
          <p:spPr>
            <a:xfrm>
              <a:off x="2819435" y="3268285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3" name="Straight Arrow Connector 152"/>
            <p:cNvCxnSpPr>
              <a:stCxn id="148" idx="1"/>
              <a:endCxn id="149" idx="3"/>
            </p:cNvCxnSpPr>
            <p:nvPr/>
          </p:nvCxnSpPr>
          <p:spPr>
            <a:xfrm flipH="1">
              <a:off x="2819435" y="3973097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4" name="Straight Arrow Connector 153"/>
            <p:cNvCxnSpPr/>
            <p:nvPr/>
          </p:nvCxnSpPr>
          <p:spPr>
            <a:xfrm>
              <a:off x="2795934" y="3498913"/>
              <a:ext cx="320140" cy="2536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 flipH="1">
              <a:off x="2819435" y="3497899"/>
              <a:ext cx="296639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sp>
          <p:nvSpPr>
            <p:cNvPr id="156" name="Freeform 155"/>
            <p:cNvSpPr/>
            <p:nvPr/>
          </p:nvSpPr>
          <p:spPr>
            <a:xfrm flipH="1">
              <a:off x="315094" y="2683577"/>
              <a:ext cx="8190156" cy="1283741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368893 w 10049503"/>
                <a:gd name="connsiteY0" fmla="*/ 1191615 h 1529781"/>
                <a:gd name="connsiteX1" fmla="*/ 1154219 w 10049503"/>
                <a:gd name="connsiteY1" fmla="*/ 1529781 h 1529781"/>
                <a:gd name="connsiteX0" fmla="*/ 9430186 w 9832373"/>
                <a:gd name="connsiteY0" fmla="*/ 554296 h 892462"/>
                <a:gd name="connsiteX1" fmla="*/ 1215512 w 9832373"/>
                <a:gd name="connsiteY1" fmla="*/ 892462 h 892462"/>
                <a:gd name="connsiteX0" fmla="*/ 9445538 w 9445538"/>
                <a:gd name="connsiteY0" fmla="*/ 592321 h 930487"/>
                <a:gd name="connsiteX1" fmla="*/ 4729291 w 9445538"/>
                <a:gd name="connsiteY1" fmla="*/ 81778 h 930487"/>
                <a:gd name="connsiteX2" fmla="*/ 1230864 w 9445538"/>
                <a:gd name="connsiteY2" fmla="*/ 930487 h 930487"/>
                <a:gd name="connsiteX0" fmla="*/ 10358912 w 10358912"/>
                <a:gd name="connsiteY0" fmla="*/ 786985 h 1125151"/>
                <a:gd name="connsiteX1" fmla="*/ 5642665 w 10358912"/>
                <a:gd name="connsiteY1" fmla="*/ 276442 h 1125151"/>
                <a:gd name="connsiteX2" fmla="*/ 2144238 w 10358912"/>
                <a:gd name="connsiteY2" fmla="*/ 1125151 h 1125151"/>
                <a:gd name="connsiteX0" fmla="*/ 9808598 w 9808598"/>
                <a:gd name="connsiteY0" fmla="*/ 1066910 h 1405076"/>
                <a:gd name="connsiteX1" fmla="*/ 9291259 w 9808598"/>
                <a:gd name="connsiteY1" fmla="*/ 118759 h 1405076"/>
                <a:gd name="connsiteX2" fmla="*/ 1593924 w 9808598"/>
                <a:gd name="connsiteY2" fmla="*/ 1405076 h 1405076"/>
                <a:gd name="connsiteX0" fmla="*/ 9874681 w 10475152"/>
                <a:gd name="connsiteY0" fmla="*/ 1131729 h 1469895"/>
                <a:gd name="connsiteX1" fmla="*/ 9357342 w 10475152"/>
                <a:gd name="connsiteY1" fmla="*/ 183578 h 1469895"/>
                <a:gd name="connsiteX2" fmla="*/ 1660007 w 10475152"/>
                <a:gd name="connsiteY2" fmla="*/ 1469895 h 1469895"/>
                <a:gd name="connsiteX0" fmla="*/ 9874681 w 10750807"/>
                <a:gd name="connsiteY0" fmla="*/ 1131729 h 1469895"/>
                <a:gd name="connsiteX1" fmla="*/ 9357342 w 10750807"/>
                <a:gd name="connsiteY1" fmla="*/ 183578 h 1469895"/>
                <a:gd name="connsiteX2" fmla="*/ 1660007 w 10750807"/>
                <a:gd name="connsiteY2" fmla="*/ 1469895 h 1469895"/>
                <a:gd name="connsiteX0" fmla="*/ 9873443 w 10756158"/>
                <a:gd name="connsiteY0" fmla="*/ 1163504 h 1501670"/>
                <a:gd name="connsiteX1" fmla="*/ 9367832 w 10756158"/>
                <a:gd name="connsiteY1" fmla="*/ 173275 h 1501670"/>
                <a:gd name="connsiteX2" fmla="*/ 1658769 w 10756158"/>
                <a:gd name="connsiteY2" fmla="*/ 1501670 h 1501670"/>
                <a:gd name="connsiteX0" fmla="*/ 9837596 w 10571882"/>
                <a:gd name="connsiteY0" fmla="*/ 1156040 h 1494206"/>
                <a:gd name="connsiteX1" fmla="*/ 9331985 w 10571882"/>
                <a:gd name="connsiteY1" fmla="*/ 165811 h 1494206"/>
                <a:gd name="connsiteX2" fmla="*/ 1622922 w 10571882"/>
                <a:gd name="connsiteY2" fmla="*/ 1494206 h 1494206"/>
                <a:gd name="connsiteX0" fmla="*/ 10394599 w 10973239"/>
                <a:gd name="connsiteY0" fmla="*/ 1082980 h 1193927"/>
                <a:gd name="connsiteX1" fmla="*/ 9888988 w 10973239"/>
                <a:gd name="connsiteY1" fmla="*/ 92751 h 1193927"/>
                <a:gd name="connsiteX2" fmla="*/ 1523112 w 10973239"/>
                <a:gd name="connsiteY2" fmla="*/ 1193927 h 1193927"/>
                <a:gd name="connsiteX0" fmla="*/ 9477046 w 10055686"/>
                <a:gd name="connsiteY0" fmla="*/ 990484 h 1101431"/>
                <a:gd name="connsiteX1" fmla="*/ 8971435 w 10055686"/>
                <a:gd name="connsiteY1" fmla="*/ 255 h 1101431"/>
                <a:gd name="connsiteX2" fmla="*/ 605559 w 10055686"/>
                <a:gd name="connsiteY2" fmla="*/ 1101431 h 1101431"/>
                <a:gd name="connsiteX0" fmla="*/ 9472037 w 10050677"/>
                <a:gd name="connsiteY0" fmla="*/ 1001575 h 1112522"/>
                <a:gd name="connsiteX1" fmla="*/ 8966426 w 10050677"/>
                <a:gd name="connsiteY1" fmla="*/ 11346 h 1112522"/>
                <a:gd name="connsiteX2" fmla="*/ 600550 w 10050677"/>
                <a:gd name="connsiteY2" fmla="*/ 1112522 h 1112522"/>
                <a:gd name="connsiteX0" fmla="*/ 9475919 w 10084104"/>
                <a:gd name="connsiteY0" fmla="*/ 1032694 h 1143641"/>
                <a:gd name="connsiteX1" fmla="*/ 8970308 w 10084104"/>
                <a:gd name="connsiteY1" fmla="*/ 42465 h 1143641"/>
                <a:gd name="connsiteX2" fmla="*/ 604432 w 10084104"/>
                <a:gd name="connsiteY2" fmla="*/ 1143641 h 1143641"/>
                <a:gd name="connsiteX0" fmla="*/ 9478272 w 10104511"/>
                <a:gd name="connsiteY0" fmla="*/ 1048366 h 1159313"/>
                <a:gd name="connsiteX1" fmla="*/ 8972661 w 10104511"/>
                <a:gd name="connsiteY1" fmla="*/ 58137 h 1159313"/>
                <a:gd name="connsiteX2" fmla="*/ 606785 w 10104511"/>
                <a:gd name="connsiteY2" fmla="*/ 1159313 h 1159313"/>
                <a:gd name="connsiteX0" fmla="*/ 9509617 w 10379842"/>
                <a:gd name="connsiteY0" fmla="*/ 1148292 h 1259239"/>
                <a:gd name="connsiteX1" fmla="*/ 9004006 w 10379842"/>
                <a:gd name="connsiteY1" fmla="*/ 158063 h 1259239"/>
                <a:gd name="connsiteX2" fmla="*/ 638130 w 10379842"/>
                <a:gd name="connsiteY2" fmla="*/ 1259239 h 1259239"/>
                <a:gd name="connsiteX0" fmla="*/ 9318386 w 9960768"/>
                <a:gd name="connsiteY0" fmla="*/ 1001576 h 1112523"/>
                <a:gd name="connsiteX1" fmla="*/ 8965248 w 9960768"/>
                <a:gd name="connsiteY1" fmla="*/ 11347 h 1112523"/>
                <a:gd name="connsiteX2" fmla="*/ 599372 w 9960768"/>
                <a:gd name="connsiteY2" fmla="*/ 1112523 h 1112523"/>
                <a:gd name="connsiteX0" fmla="*/ 9321109 w 9985704"/>
                <a:gd name="connsiteY0" fmla="*/ 1127088 h 1238035"/>
                <a:gd name="connsiteX1" fmla="*/ 8967971 w 9985704"/>
                <a:gd name="connsiteY1" fmla="*/ 136859 h 1238035"/>
                <a:gd name="connsiteX2" fmla="*/ 602095 w 9985704"/>
                <a:gd name="connsiteY2" fmla="*/ 1238035 h 1238035"/>
                <a:gd name="connsiteX0" fmla="*/ 9326535 w 9936965"/>
                <a:gd name="connsiteY0" fmla="*/ 1091454 h 1202401"/>
                <a:gd name="connsiteX1" fmla="*/ 8863779 w 9936965"/>
                <a:gd name="connsiteY1" fmla="*/ 147571 h 1202401"/>
                <a:gd name="connsiteX2" fmla="*/ 607521 w 9936965"/>
                <a:gd name="connsiteY2" fmla="*/ 1202401 h 1202401"/>
                <a:gd name="connsiteX0" fmla="*/ 9318814 w 10007847"/>
                <a:gd name="connsiteY0" fmla="*/ 1082702 h 1193649"/>
                <a:gd name="connsiteX1" fmla="*/ 9012657 w 10007847"/>
                <a:gd name="connsiteY1" fmla="*/ 150405 h 1193649"/>
                <a:gd name="connsiteX2" fmla="*/ 599800 w 10007847"/>
                <a:gd name="connsiteY2" fmla="*/ 1193649 h 1193649"/>
                <a:gd name="connsiteX0" fmla="*/ 8771190 w 9460223"/>
                <a:gd name="connsiteY0" fmla="*/ 1040157 h 1151104"/>
                <a:gd name="connsiteX1" fmla="*/ 8465033 w 9460223"/>
                <a:gd name="connsiteY1" fmla="*/ 107860 h 1151104"/>
                <a:gd name="connsiteX2" fmla="*/ 897183 w 9460223"/>
                <a:gd name="connsiteY2" fmla="*/ 136190 h 1151104"/>
                <a:gd name="connsiteX3" fmla="*/ 52176 w 9460223"/>
                <a:gd name="connsiteY3" fmla="*/ 1151104 h 1151104"/>
                <a:gd name="connsiteX0" fmla="*/ 9083159 w 9772192"/>
                <a:gd name="connsiteY0" fmla="*/ 1040157 h 1151104"/>
                <a:gd name="connsiteX1" fmla="*/ 8777002 w 9772192"/>
                <a:gd name="connsiteY1" fmla="*/ 107860 h 1151104"/>
                <a:gd name="connsiteX2" fmla="*/ 1209152 w 9772192"/>
                <a:gd name="connsiteY2" fmla="*/ 136190 h 1151104"/>
                <a:gd name="connsiteX3" fmla="*/ 364145 w 9772192"/>
                <a:gd name="connsiteY3" fmla="*/ 1151104 h 1151104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098730 w 9787763"/>
                <a:gd name="connsiteY0" fmla="*/ 1031326 h 1142273"/>
                <a:gd name="connsiteX1" fmla="*/ 8792573 w 9787763"/>
                <a:gd name="connsiteY1" fmla="*/ 99029 h 1142273"/>
                <a:gd name="connsiteX2" fmla="*/ 1178722 w 9787763"/>
                <a:gd name="connsiteY2" fmla="*/ 227293 h 1142273"/>
                <a:gd name="connsiteX3" fmla="*/ 379716 w 9787763"/>
                <a:gd name="connsiteY3" fmla="*/ 1142273 h 1142273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132559 w 9821592"/>
                <a:gd name="connsiteY0" fmla="*/ 1041919 h 1152866"/>
                <a:gd name="connsiteX1" fmla="*/ 8826402 w 9821592"/>
                <a:gd name="connsiteY1" fmla="*/ 109622 h 1152866"/>
                <a:gd name="connsiteX2" fmla="*/ 1212551 w 9821592"/>
                <a:gd name="connsiteY2" fmla="*/ 237886 h 1152866"/>
                <a:gd name="connsiteX3" fmla="*/ 413545 w 9821592"/>
                <a:gd name="connsiteY3" fmla="*/ 1152866 h 1152866"/>
                <a:gd name="connsiteX0" fmla="*/ 9211358 w 9900391"/>
                <a:gd name="connsiteY0" fmla="*/ 1041919 h 1152866"/>
                <a:gd name="connsiteX1" fmla="*/ 8905201 w 9900391"/>
                <a:gd name="connsiteY1" fmla="*/ 109622 h 1152866"/>
                <a:gd name="connsiteX2" fmla="*/ 1291350 w 9900391"/>
                <a:gd name="connsiteY2" fmla="*/ 237886 h 1152866"/>
                <a:gd name="connsiteX3" fmla="*/ 492344 w 9900391"/>
                <a:gd name="connsiteY3" fmla="*/ 1152866 h 1152866"/>
                <a:gd name="connsiteX0" fmla="*/ 9051356 w 9828890"/>
                <a:gd name="connsiteY0" fmla="*/ 1053505 h 1152866"/>
                <a:gd name="connsiteX1" fmla="*/ 8905201 w 9828890"/>
                <a:gd name="connsiteY1" fmla="*/ 109622 h 1152866"/>
                <a:gd name="connsiteX2" fmla="*/ 1291350 w 9828890"/>
                <a:gd name="connsiteY2" fmla="*/ 237886 h 1152866"/>
                <a:gd name="connsiteX3" fmla="*/ 492344 w 9828890"/>
                <a:gd name="connsiteY3" fmla="*/ 1152866 h 1152866"/>
                <a:gd name="connsiteX0" fmla="*/ 9023174 w 9857524"/>
                <a:gd name="connsiteY0" fmla="*/ 965656 h 1065017"/>
                <a:gd name="connsiteX1" fmla="*/ 8973021 w 9857524"/>
                <a:gd name="connsiteY1" fmla="*/ 91292 h 1065017"/>
                <a:gd name="connsiteX2" fmla="*/ 1263168 w 9857524"/>
                <a:gd name="connsiteY2" fmla="*/ 150037 h 1065017"/>
                <a:gd name="connsiteX3" fmla="*/ 464162 w 9857524"/>
                <a:gd name="connsiteY3" fmla="*/ 1065017 h 1065017"/>
                <a:gd name="connsiteX0" fmla="*/ 9023174 w 9857524"/>
                <a:gd name="connsiteY0" fmla="*/ 1056438 h 1155799"/>
                <a:gd name="connsiteX1" fmla="*/ 8973021 w 9857524"/>
                <a:gd name="connsiteY1" fmla="*/ 182074 h 1155799"/>
                <a:gd name="connsiteX2" fmla="*/ 1263168 w 9857524"/>
                <a:gd name="connsiteY2" fmla="*/ 240819 h 1155799"/>
                <a:gd name="connsiteX3" fmla="*/ 464162 w 9857524"/>
                <a:gd name="connsiteY3" fmla="*/ 1155799 h 1155799"/>
                <a:gd name="connsiteX0" fmla="*/ 9023174 w 9847683"/>
                <a:gd name="connsiteY0" fmla="*/ 1056438 h 1155799"/>
                <a:gd name="connsiteX1" fmla="*/ 8973021 w 9847683"/>
                <a:gd name="connsiteY1" fmla="*/ 182074 h 1155799"/>
                <a:gd name="connsiteX2" fmla="*/ 1263168 w 9847683"/>
                <a:gd name="connsiteY2" fmla="*/ 240819 h 1155799"/>
                <a:gd name="connsiteX3" fmla="*/ 464162 w 9847683"/>
                <a:gd name="connsiteY3" fmla="*/ 1155799 h 1155799"/>
                <a:gd name="connsiteX0" fmla="*/ 9155059 w 9921701"/>
                <a:gd name="connsiteY0" fmla="*/ 944764 h 1044125"/>
                <a:gd name="connsiteX1" fmla="*/ 9104906 w 9921701"/>
                <a:gd name="connsiteY1" fmla="*/ 70400 h 1044125"/>
                <a:gd name="connsiteX2" fmla="*/ 1059048 w 9921701"/>
                <a:gd name="connsiteY2" fmla="*/ 163905 h 1044125"/>
                <a:gd name="connsiteX3" fmla="*/ 596047 w 9921701"/>
                <a:gd name="connsiteY3" fmla="*/ 1044125 h 1044125"/>
                <a:gd name="connsiteX0" fmla="*/ 9143962 w 9910604"/>
                <a:gd name="connsiteY0" fmla="*/ 972986 h 1072347"/>
                <a:gd name="connsiteX1" fmla="*/ 9093809 w 9910604"/>
                <a:gd name="connsiteY1" fmla="*/ 98622 h 1072347"/>
                <a:gd name="connsiteX2" fmla="*/ 1047951 w 9910604"/>
                <a:gd name="connsiteY2" fmla="*/ 192127 h 1072347"/>
                <a:gd name="connsiteX3" fmla="*/ 584950 w 9910604"/>
                <a:gd name="connsiteY3" fmla="*/ 1072347 h 1072347"/>
                <a:gd name="connsiteX0" fmla="*/ 9143962 w 9743473"/>
                <a:gd name="connsiteY0" fmla="*/ 987181 h 1086542"/>
                <a:gd name="connsiteX1" fmla="*/ 9093809 w 9743473"/>
                <a:gd name="connsiteY1" fmla="*/ 112817 h 1086542"/>
                <a:gd name="connsiteX2" fmla="*/ 1047951 w 9743473"/>
                <a:gd name="connsiteY2" fmla="*/ 206322 h 1086542"/>
                <a:gd name="connsiteX3" fmla="*/ 584950 w 9743473"/>
                <a:gd name="connsiteY3" fmla="*/ 1086542 h 1086542"/>
                <a:gd name="connsiteX0" fmla="*/ 9143962 w 9665617"/>
                <a:gd name="connsiteY0" fmla="*/ 987181 h 1086542"/>
                <a:gd name="connsiteX1" fmla="*/ 9093809 w 9665617"/>
                <a:gd name="connsiteY1" fmla="*/ 112817 h 1086542"/>
                <a:gd name="connsiteX2" fmla="*/ 1047951 w 9665617"/>
                <a:gd name="connsiteY2" fmla="*/ 206322 h 1086542"/>
                <a:gd name="connsiteX3" fmla="*/ 584950 w 9665617"/>
                <a:gd name="connsiteY3" fmla="*/ 1086542 h 1086542"/>
                <a:gd name="connsiteX0" fmla="*/ 9143962 w 9902532"/>
                <a:gd name="connsiteY0" fmla="*/ 1056212 h 1155573"/>
                <a:gd name="connsiteX1" fmla="*/ 9093809 w 9902532"/>
                <a:gd name="connsiteY1" fmla="*/ 181848 h 1155573"/>
                <a:gd name="connsiteX2" fmla="*/ 1047951 w 9902532"/>
                <a:gd name="connsiteY2" fmla="*/ 275353 h 1155573"/>
                <a:gd name="connsiteX3" fmla="*/ 584950 w 9902532"/>
                <a:gd name="connsiteY3" fmla="*/ 1155573 h 1155573"/>
                <a:gd name="connsiteX0" fmla="*/ 9158871 w 9857949"/>
                <a:gd name="connsiteY0" fmla="*/ 1026799 h 1126160"/>
                <a:gd name="connsiteX1" fmla="*/ 9108718 w 9857949"/>
                <a:gd name="connsiteY1" fmla="*/ 152435 h 1126160"/>
                <a:gd name="connsiteX2" fmla="*/ 1029715 w 9857949"/>
                <a:gd name="connsiteY2" fmla="*/ 153247 h 1126160"/>
                <a:gd name="connsiteX3" fmla="*/ 599859 w 9857949"/>
                <a:gd name="connsiteY3" fmla="*/ 1126160 h 1126160"/>
                <a:gd name="connsiteX0" fmla="*/ 9004676 w 9703756"/>
                <a:gd name="connsiteY0" fmla="*/ 1026799 h 1068227"/>
                <a:gd name="connsiteX1" fmla="*/ 8954523 w 9703756"/>
                <a:gd name="connsiteY1" fmla="*/ 152435 h 1068227"/>
                <a:gd name="connsiteX2" fmla="*/ 875520 w 9703756"/>
                <a:gd name="connsiteY2" fmla="*/ 153247 h 1068227"/>
                <a:gd name="connsiteX3" fmla="*/ 760530 w 9703756"/>
                <a:gd name="connsiteY3" fmla="*/ 1068227 h 1068227"/>
                <a:gd name="connsiteX0" fmla="*/ 9004676 w 9703755"/>
                <a:gd name="connsiteY0" fmla="*/ 1063279 h 1104707"/>
                <a:gd name="connsiteX1" fmla="*/ 8954523 w 9703755"/>
                <a:gd name="connsiteY1" fmla="*/ 188915 h 1104707"/>
                <a:gd name="connsiteX2" fmla="*/ 875520 w 9703755"/>
                <a:gd name="connsiteY2" fmla="*/ 189727 h 1104707"/>
                <a:gd name="connsiteX3" fmla="*/ 760530 w 9703755"/>
                <a:gd name="connsiteY3" fmla="*/ 1104707 h 1104707"/>
                <a:gd name="connsiteX0" fmla="*/ 9010340 w 9709419"/>
                <a:gd name="connsiteY0" fmla="*/ 1063279 h 1104707"/>
                <a:gd name="connsiteX1" fmla="*/ 8960187 w 9709419"/>
                <a:gd name="connsiteY1" fmla="*/ 188915 h 1104707"/>
                <a:gd name="connsiteX2" fmla="*/ 881184 w 9709419"/>
                <a:gd name="connsiteY2" fmla="*/ 189727 h 1104707"/>
                <a:gd name="connsiteX3" fmla="*/ 766194 w 9709419"/>
                <a:gd name="connsiteY3" fmla="*/ 1104707 h 1104707"/>
                <a:gd name="connsiteX0" fmla="*/ 9010340 w 9729435"/>
                <a:gd name="connsiteY0" fmla="*/ 1063279 h 1104707"/>
                <a:gd name="connsiteX1" fmla="*/ 8960187 w 9729435"/>
                <a:gd name="connsiteY1" fmla="*/ 188915 h 1104707"/>
                <a:gd name="connsiteX2" fmla="*/ 881184 w 9729435"/>
                <a:gd name="connsiteY2" fmla="*/ 189727 h 1104707"/>
                <a:gd name="connsiteX3" fmla="*/ 766194 w 9729435"/>
                <a:gd name="connsiteY3" fmla="*/ 1104707 h 1104707"/>
                <a:gd name="connsiteX0" fmla="*/ 9010340 w 9666528"/>
                <a:gd name="connsiteY0" fmla="*/ 1080968 h 1122396"/>
                <a:gd name="connsiteX1" fmla="*/ 8960187 w 9666528"/>
                <a:gd name="connsiteY1" fmla="*/ 206604 h 1122396"/>
                <a:gd name="connsiteX2" fmla="*/ 881184 w 9666528"/>
                <a:gd name="connsiteY2" fmla="*/ 207416 h 1122396"/>
                <a:gd name="connsiteX3" fmla="*/ 766194 w 9666528"/>
                <a:gd name="connsiteY3" fmla="*/ 1122396 h 1122396"/>
                <a:gd name="connsiteX0" fmla="*/ 9010340 w 9749163"/>
                <a:gd name="connsiteY0" fmla="*/ 1080968 h 1122396"/>
                <a:gd name="connsiteX1" fmla="*/ 8960187 w 9749163"/>
                <a:gd name="connsiteY1" fmla="*/ 206604 h 1122396"/>
                <a:gd name="connsiteX2" fmla="*/ 881184 w 9749163"/>
                <a:gd name="connsiteY2" fmla="*/ 207416 h 1122396"/>
                <a:gd name="connsiteX3" fmla="*/ 766194 w 9749163"/>
                <a:gd name="connsiteY3" fmla="*/ 1122396 h 1122396"/>
                <a:gd name="connsiteX0" fmla="*/ 9010340 w 9772444"/>
                <a:gd name="connsiteY0" fmla="*/ 1080968 h 1122396"/>
                <a:gd name="connsiteX1" fmla="*/ 8960187 w 9772444"/>
                <a:gd name="connsiteY1" fmla="*/ 206604 h 1122396"/>
                <a:gd name="connsiteX2" fmla="*/ 881184 w 9772444"/>
                <a:gd name="connsiteY2" fmla="*/ 207416 h 1122396"/>
                <a:gd name="connsiteX3" fmla="*/ 766194 w 9772444"/>
                <a:gd name="connsiteY3" fmla="*/ 1122396 h 1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2444" h="1122396">
                  <a:moveTo>
                    <a:pt x="9010340" y="1080968"/>
                  </a:moveTo>
                  <a:cubicBezTo>
                    <a:pt x="9898162" y="975184"/>
                    <a:pt x="10165900" y="502821"/>
                    <a:pt x="8960187" y="206604"/>
                  </a:cubicBezTo>
                  <a:cubicBezTo>
                    <a:pt x="7754474" y="-89613"/>
                    <a:pt x="2267327" y="-47564"/>
                    <a:pt x="881184" y="207416"/>
                  </a:cubicBezTo>
                  <a:cubicBezTo>
                    <a:pt x="-504959" y="462396"/>
                    <a:pt x="-29561" y="930795"/>
                    <a:pt x="766194" y="1122396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Straight Arrow Connector 156"/>
            <p:cNvCxnSpPr>
              <a:endCxn id="140" idx="1"/>
            </p:cNvCxnSpPr>
            <p:nvPr/>
          </p:nvCxnSpPr>
          <p:spPr>
            <a:xfrm>
              <a:off x="4743850" y="3993074"/>
              <a:ext cx="68830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0" name="Rectangle 139"/>
            <p:cNvSpPr/>
            <p:nvPr/>
          </p:nvSpPr>
          <p:spPr>
            <a:xfrm>
              <a:off x="5432151" y="3763460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Value Opportunity</a:t>
              </a:r>
              <a:endPara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710657" y="3763459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System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V="1">
              <a:off x="6509458" y="3993073"/>
              <a:ext cx="201199" cy="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err="1">
                <a:solidFill>
                  <a:srgbClr val="0000FF">
                    <a:lumMod val="75000"/>
                  </a:srgbClr>
                </a:solidFill>
              </a:rPr>
              <a:t>Value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 Opportunities in a Global Context</a:t>
            </a:r>
            <a:endParaRPr lang="en-US" sz="3000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131380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5094" y="2683577"/>
            <a:ext cx="8190156" cy="1608834"/>
            <a:chOff x="315094" y="2683577"/>
            <a:chExt cx="8190156" cy="1608834"/>
          </a:xfrm>
        </p:grpSpPr>
        <p:sp>
          <p:nvSpPr>
            <p:cNvPr id="134" name="Flowchart: Process 133"/>
            <p:cNvSpPr/>
            <p:nvPr/>
          </p:nvSpPr>
          <p:spPr>
            <a:xfrm>
              <a:off x="5157128" y="2948971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Flowchart: Process 134"/>
            <p:cNvSpPr/>
            <p:nvPr/>
          </p:nvSpPr>
          <p:spPr>
            <a:xfrm>
              <a:off x="5251380" y="3048008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Flowchart: Process 136"/>
            <p:cNvSpPr/>
            <p:nvPr/>
          </p:nvSpPr>
          <p:spPr>
            <a:xfrm>
              <a:off x="5345632" y="3147044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stCxn id="140" idx="0"/>
              <a:endCxn id="142" idx="1"/>
            </p:cNvCxnSpPr>
            <p:nvPr/>
          </p:nvCxnSpPr>
          <p:spPr>
            <a:xfrm flipV="1">
              <a:off x="5970805" y="3504267"/>
              <a:ext cx="639252" cy="2591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39" name="Straight Connector 138"/>
            <p:cNvCxnSpPr>
              <a:stCxn id="142" idx="1"/>
              <a:endCxn id="141" idx="0"/>
            </p:cNvCxnSpPr>
            <p:nvPr/>
          </p:nvCxnSpPr>
          <p:spPr>
            <a:xfrm>
              <a:off x="6610057" y="3504267"/>
              <a:ext cx="639254" cy="25919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42" name="Snip Single Corner Rectangle 141"/>
            <p:cNvSpPr/>
            <p:nvPr/>
          </p:nvSpPr>
          <p:spPr>
            <a:xfrm>
              <a:off x="5591521" y="3184671"/>
              <a:ext cx="2037072" cy="319596"/>
            </a:xfrm>
            <a:prstGeom prst="snip1Rect">
              <a:avLst>
                <a:gd name="adj" fmla="val 33334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{Maximize Value}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7518143" y="3184671"/>
              <a:ext cx="110450" cy="105082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953289" y="2948971"/>
              <a:ext cx="3790561" cy="1343440"/>
            </a:xfrm>
            <a:prstGeom prst="roundRect">
              <a:avLst>
                <a:gd name="adj" fmla="val 9299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lIns="0" tIns="0" rIns="0" bIns="0"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Context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16074" y="3038671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  <a:t/>
              </a:r>
              <a:b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</a:b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268721" y="3038671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Economic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268721" y="3743483"/>
              <a:ext cx="3398067" cy="459228"/>
              <a:chOff x="1620341" y="2576929"/>
              <a:chExt cx="3398067" cy="459228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67694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20341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Socio-Political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lang="en-US" sz="1400" b="1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Context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0" name="Straight Arrow Connector 149"/>
            <p:cNvCxnSpPr>
              <a:stCxn id="146" idx="2"/>
              <a:endCxn id="149" idx="0"/>
            </p:cNvCxnSpPr>
            <p:nvPr/>
          </p:nvCxnSpPr>
          <p:spPr>
            <a:xfrm>
              <a:off x="2044078" y="3497899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1" name="Straight Arrow Connector 150"/>
            <p:cNvCxnSpPr>
              <a:stCxn id="145" idx="2"/>
              <a:endCxn id="148" idx="0"/>
            </p:cNvCxnSpPr>
            <p:nvPr/>
          </p:nvCxnSpPr>
          <p:spPr>
            <a:xfrm>
              <a:off x="3891431" y="3497899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2" name="Straight Arrow Connector 151"/>
            <p:cNvCxnSpPr>
              <a:stCxn id="146" idx="3"/>
              <a:endCxn id="145" idx="1"/>
            </p:cNvCxnSpPr>
            <p:nvPr/>
          </p:nvCxnSpPr>
          <p:spPr>
            <a:xfrm>
              <a:off x="2819435" y="3268285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3" name="Straight Arrow Connector 152"/>
            <p:cNvCxnSpPr>
              <a:stCxn id="148" idx="1"/>
              <a:endCxn id="149" idx="3"/>
            </p:cNvCxnSpPr>
            <p:nvPr/>
          </p:nvCxnSpPr>
          <p:spPr>
            <a:xfrm flipH="1">
              <a:off x="2819435" y="3973097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4" name="Straight Arrow Connector 153"/>
            <p:cNvCxnSpPr/>
            <p:nvPr/>
          </p:nvCxnSpPr>
          <p:spPr>
            <a:xfrm>
              <a:off x="2795934" y="3498913"/>
              <a:ext cx="320140" cy="2536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 flipH="1">
              <a:off x="2819435" y="3497899"/>
              <a:ext cx="296639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sp>
          <p:nvSpPr>
            <p:cNvPr id="156" name="Freeform 155"/>
            <p:cNvSpPr/>
            <p:nvPr/>
          </p:nvSpPr>
          <p:spPr>
            <a:xfrm flipH="1">
              <a:off x="315094" y="2683577"/>
              <a:ext cx="8190156" cy="1283741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368893 w 10049503"/>
                <a:gd name="connsiteY0" fmla="*/ 1191615 h 1529781"/>
                <a:gd name="connsiteX1" fmla="*/ 1154219 w 10049503"/>
                <a:gd name="connsiteY1" fmla="*/ 1529781 h 1529781"/>
                <a:gd name="connsiteX0" fmla="*/ 9430186 w 9832373"/>
                <a:gd name="connsiteY0" fmla="*/ 554296 h 892462"/>
                <a:gd name="connsiteX1" fmla="*/ 1215512 w 9832373"/>
                <a:gd name="connsiteY1" fmla="*/ 892462 h 892462"/>
                <a:gd name="connsiteX0" fmla="*/ 9445538 w 9445538"/>
                <a:gd name="connsiteY0" fmla="*/ 592321 h 930487"/>
                <a:gd name="connsiteX1" fmla="*/ 4729291 w 9445538"/>
                <a:gd name="connsiteY1" fmla="*/ 81778 h 930487"/>
                <a:gd name="connsiteX2" fmla="*/ 1230864 w 9445538"/>
                <a:gd name="connsiteY2" fmla="*/ 930487 h 930487"/>
                <a:gd name="connsiteX0" fmla="*/ 10358912 w 10358912"/>
                <a:gd name="connsiteY0" fmla="*/ 786985 h 1125151"/>
                <a:gd name="connsiteX1" fmla="*/ 5642665 w 10358912"/>
                <a:gd name="connsiteY1" fmla="*/ 276442 h 1125151"/>
                <a:gd name="connsiteX2" fmla="*/ 2144238 w 10358912"/>
                <a:gd name="connsiteY2" fmla="*/ 1125151 h 1125151"/>
                <a:gd name="connsiteX0" fmla="*/ 9808598 w 9808598"/>
                <a:gd name="connsiteY0" fmla="*/ 1066910 h 1405076"/>
                <a:gd name="connsiteX1" fmla="*/ 9291259 w 9808598"/>
                <a:gd name="connsiteY1" fmla="*/ 118759 h 1405076"/>
                <a:gd name="connsiteX2" fmla="*/ 1593924 w 9808598"/>
                <a:gd name="connsiteY2" fmla="*/ 1405076 h 1405076"/>
                <a:gd name="connsiteX0" fmla="*/ 9874681 w 10475152"/>
                <a:gd name="connsiteY0" fmla="*/ 1131729 h 1469895"/>
                <a:gd name="connsiteX1" fmla="*/ 9357342 w 10475152"/>
                <a:gd name="connsiteY1" fmla="*/ 183578 h 1469895"/>
                <a:gd name="connsiteX2" fmla="*/ 1660007 w 10475152"/>
                <a:gd name="connsiteY2" fmla="*/ 1469895 h 1469895"/>
                <a:gd name="connsiteX0" fmla="*/ 9874681 w 10750807"/>
                <a:gd name="connsiteY0" fmla="*/ 1131729 h 1469895"/>
                <a:gd name="connsiteX1" fmla="*/ 9357342 w 10750807"/>
                <a:gd name="connsiteY1" fmla="*/ 183578 h 1469895"/>
                <a:gd name="connsiteX2" fmla="*/ 1660007 w 10750807"/>
                <a:gd name="connsiteY2" fmla="*/ 1469895 h 1469895"/>
                <a:gd name="connsiteX0" fmla="*/ 9873443 w 10756158"/>
                <a:gd name="connsiteY0" fmla="*/ 1163504 h 1501670"/>
                <a:gd name="connsiteX1" fmla="*/ 9367832 w 10756158"/>
                <a:gd name="connsiteY1" fmla="*/ 173275 h 1501670"/>
                <a:gd name="connsiteX2" fmla="*/ 1658769 w 10756158"/>
                <a:gd name="connsiteY2" fmla="*/ 1501670 h 1501670"/>
                <a:gd name="connsiteX0" fmla="*/ 9837596 w 10571882"/>
                <a:gd name="connsiteY0" fmla="*/ 1156040 h 1494206"/>
                <a:gd name="connsiteX1" fmla="*/ 9331985 w 10571882"/>
                <a:gd name="connsiteY1" fmla="*/ 165811 h 1494206"/>
                <a:gd name="connsiteX2" fmla="*/ 1622922 w 10571882"/>
                <a:gd name="connsiteY2" fmla="*/ 1494206 h 1494206"/>
                <a:gd name="connsiteX0" fmla="*/ 10394599 w 10973239"/>
                <a:gd name="connsiteY0" fmla="*/ 1082980 h 1193927"/>
                <a:gd name="connsiteX1" fmla="*/ 9888988 w 10973239"/>
                <a:gd name="connsiteY1" fmla="*/ 92751 h 1193927"/>
                <a:gd name="connsiteX2" fmla="*/ 1523112 w 10973239"/>
                <a:gd name="connsiteY2" fmla="*/ 1193927 h 1193927"/>
                <a:gd name="connsiteX0" fmla="*/ 9477046 w 10055686"/>
                <a:gd name="connsiteY0" fmla="*/ 990484 h 1101431"/>
                <a:gd name="connsiteX1" fmla="*/ 8971435 w 10055686"/>
                <a:gd name="connsiteY1" fmla="*/ 255 h 1101431"/>
                <a:gd name="connsiteX2" fmla="*/ 605559 w 10055686"/>
                <a:gd name="connsiteY2" fmla="*/ 1101431 h 1101431"/>
                <a:gd name="connsiteX0" fmla="*/ 9472037 w 10050677"/>
                <a:gd name="connsiteY0" fmla="*/ 1001575 h 1112522"/>
                <a:gd name="connsiteX1" fmla="*/ 8966426 w 10050677"/>
                <a:gd name="connsiteY1" fmla="*/ 11346 h 1112522"/>
                <a:gd name="connsiteX2" fmla="*/ 600550 w 10050677"/>
                <a:gd name="connsiteY2" fmla="*/ 1112522 h 1112522"/>
                <a:gd name="connsiteX0" fmla="*/ 9475919 w 10084104"/>
                <a:gd name="connsiteY0" fmla="*/ 1032694 h 1143641"/>
                <a:gd name="connsiteX1" fmla="*/ 8970308 w 10084104"/>
                <a:gd name="connsiteY1" fmla="*/ 42465 h 1143641"/>
                <a:gd name="connsiteX2" fmla="*/ 604432 w 10084104"/>
                <a:gd name="connsiteY2" fmla="*/ 1143641 h 1143641"/>
                <a:gd name="connsiteX0" fmla="*/ 9478272 w 10104511"/>
                <a:gd name="connsiteY0" fmla="*/ 1048366 h 1159313"/>
                <a:gd name="connsiteX1" fmla="*/ 8972661 w 10104511"/>
                <a:gd name="connsiteY1" fmla="*/ 58137 h 1159313"/>
                <a:gd name="connsiteX2" fmla="*/ 606785 w 10104511"/>
                <a:gd name="connsiteY2" fmla="*/ 1159313 h 1159313"/>
                <a:gd name="connsiteX0" fmla="*/ 9509617 w 10379842"/>
                <a:gd name="connsiteY0" fmla="*/ 1148292 h 1259239"/>
                <a:gd name="connsiteX1" fmla="*/ 9004006 w 10379842"/>
                <a:gd name="connsiteY1" fmla="*/ 158063 h 1259239"/>
                <a:gd name="connsiteX2" fmla="*/ 638130 w 10379842"/>
                <a:gd name="connsiteY2" fmla="*/ 1259239 h 1259239"/>
                <a:gd name="connsiteX0" fmla="*/ 9318386 w 9960768"/>
                <a:gd name="connsiteY0" fmla="*/ 1001576 h 1112523"/>
                <a:gd name="connsiteX1" fmla="*/ 8965248 w 9960768"/>
                <a:gd name="connsiteY1" fmla="*/ 11347 h 1112523"/>
                <a:gd name="connsiteX2" fmla="*/ 599372 w 9960768"/>
                <a:gd name="connsiteY2" fmla="*/ 1112523 h 1112523"/>
                <a:gd name="connsiteX0" fmla="*/ 9321109 w 9985704"/>
                <a:gd name="connsiteY0" fmla="*/ 1127088 h 1238035"/>
                <a:gd name="connsiteX1" fmla="*/ 8967971 w 9985704"/>
                <a:gd name="connsiteY1" fmla="*/ 136859 h 1238035"/>
                <a:gd name="connsiteX2" fmla="*/ 602095 w 9985704"/>
                <a:gd name="connsiteY2" fmla="*/ 1238035 h 1238035"/>
                <a:gd name="connsiteX0" fmla="*/ 9326535 w 9936965"/>
                <a:gd name="connsiteY0" fmla="*/ 1091454 h 1202401"/>
                <a:gd name="connsiteX1" fmla="*/ 8863779 w 9936965"/>
                <a:gd name="connsiteY1" fmla="*/ 147571 h 1202401"/>
                <a:gd name="connsiteX2" fmla="*/ 607521 w 9936965"/>
                <a:gd name="connsiteY2" fmla="*/ 1202401 h 1202401"/>
                <a:gd name="connsiteX0" fmla="*/ 9318814 w 10007847"/>
                <a:gd name="connsiteY0" fmla="*/ 1082702 h 1193649"/>
                <a:gd name="connsiteX1" fmla="*/ 9012657 w 10007847"/>
                <a:gd name="connsiteY1" fmla="*/ 150405 h 1193649"/>
                <a:gd name="connsiteX2" fmla="*/ 599800 w 10007847"/>
                <a:gd name="connsiteY2" fmla="*/ 1193649 h 1193649"/>
                <a:gd name="connsiteX0" fmla="*/ 8771190 w 9460223"/>
                <a:gd name="connsiteY0" fmla="*/ 1040157 h 1151104"/>
                <a:gd name="connsiteX1" fmla="*/ 8465033 w 9460223"/>
                <a:gd name="connsiteY1" fmla="*/ 107860 h 1151104"/>
                <a:gd name="connsiteX2" fmla="*/ 897183 w 9460223"/>
                <a:gd name="connsiteY2" fmla="*/ 136190 h 1151104"/>
                <a:gd name="connsiteX3" fmla="*/ 52176 w 9460223"/>
                <a:gd name="connsiteY3" fmla="*/ 1151104 h 1151104"/>
                <a:gd name="connsiteX0" fmla="*/ 9083159 w 9772192"/>
                <a:gd name="connsiteY0" fmla="*/ 1040157 h 1151104"/>
                <a:gd name="connsiteX1" fmla="*/ 8777002 w 9772192"/>
                <a:gd name="connsiteY1" fmla="*/ 107860 h 1151104"/>
                <a:gd name="connsiteX2" fmla="*/ 1209152 w 9772192"/>
                <a:gd name="connsiteY2" fmla="*/ 136190 h 1151104"/>
                <a:gd name="connsiteX3" fmla="*/ 364145 w 9772192"/>
                <a:gd name="connsiteY3" fmla="*/ 1151104 h 1151104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098730 w 9787763"/>
                <a:gd name="connsiteY0" fmla="*/ 1031326 h 1142273"/>
                <a:gd name="connsiteX1" fmla="*/ 8792573 w 9787763"/>
                <a:gd name="connsiteY1" fmla="*/ 99029 h 1142273"/>
                <a:gd name="connsiteX2" fmla="*/ 1178722 w 9787763"/>
                <a:gd name="connsiteY2" fmla="*/ 227293 h 1142273"/>
                <a:gd name="connsiteX3" fmla="*/ 379716 w 9787763"/>
                <a:gd name="connsiteY3" fmla="*/ 1142273 h 1142273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132559 w 9821592"/>
                <a:gd name="connsiteY0" fmla="*/ 1041919 h 1152866"/>
                <a:gd name="connsiteX1" fmla="*/ 8826402 w 9821592"/>
                <a:gd name="connsiteY1" fmla="*/ 109622 h 1152866"/>
                <a:gd name="connsiteX2" fmla="*/ 1212551 w 9821592"/>
                <a:gd name="connsiteY2" fmla="*/ 237886 h 1152866"/>
                <a:gd name="connsiteX3" fmla="*/ 413545 w 9821592"/>
                <a:gd name="connsiteY3" fmla="*/ 1152866 h 1152866"/>
                <a:gd name="connsiteX0" fmla="*/ 9211358 w 9900391"/>
                <a:gd name="connsiteY0" fmla="*/ 1041919 h 1152866"/>
                <a:gd name="connsiteX1" fmla="*/ 8905201 w 9900391"/>
                <a:gd name="connsiteY1" fmla="*/ 109622 h 1152866"/>
                <a:gd name="connsiteX2" fmla="*/ 1291350 w 9900391"/>
                <a:gd name="connsiteY2" fmla="*/ 237886 h 1152866"/>
                <a:gd name="connsiteX3" fmla="*/ 492344 w 9900391"/>
                <a:gd name="connsiteY3" fmla="*/ 1152866 h 1152866"/>
                <a:gd name="connsiteX0" fmla="*/ 9051356 w 9828890"/>
                <a:gd name="connsiteY0" fmla="*/ 1053505 h 1152866"/>
                <a:gd name="connsiteX1" fmla="*/ 8905201 w 9828890"/>
                <a:gd name="connsiteY1" fmla="*/ 109622 h 1152866"/>
                <a:gd name="connsiteX2" fmla="*/ 1291350 w 9828890"/>
                <a:gd name="connsiteY2" fmla="*/ 237886 h 1152866"/>
                <a:gd name="connsiteX3" fmla="*/ 492344 w 9828890"/>
                <a:gd name="connsiteY3" fmla="*/ 1152866 h 1152866"/>
                <a:gd name="connsiteX0" fmla="*/ 9023174 w 9857524"/>
                <a:gd name="connsiteY0" fmla="*/ 965656 h 1065017"/>
                <a:gd name="connsiteX1" fmla="*/ 8973021 w 9857524"/>
                <a:gd name="connsiteY1" fmla="*/ 91292 h 1065017"/>
                <a:gd name="connsiteX2" fmla="*/ 1263168 w 9857524"/>
                <a:gd name="connsiteY2" fmla="*/ 150037 h 1065017"/>
                <a:gd name="connsiteX3" fmla="*/ 464162 w 9857524"/>
                <a:gd name="connsiteY3" fmla="*/ 1065017 h 1065017"/>
                <a:gd name="connsiteX0" fmla="*/ 9023174 w 9857524"/>
                <a:gd name="connsiteY0" fmla="*/ 1056438 h 1155799"/>
                <a:gd name="connsiteX1" fmla="*/ 8973021 w 9857524"/>
                <a:gd name="connsiteY1" fmla="*/ 182074 h 1155799"/>
                <a:gd name="connsiteX2" fmla="*/ 1263168 w 9857524"/>
                <a:gd name="connsiteY2" fmla="*/ 240819 h 1155799"/>
                <a:gd name="connsiteX3" fmla="*/ 464162 w 9857524"/>
                <a:gd name="connsiteY3" fmla="*/ 1155799 h 1155799"/>
                <a:gd name="connsiteX0" fmla="*/ 9023174 w 9847683"/>
                <a:gd name="connsiteY0" fmla="*/ 1056438 h 1155799"/>
                <a:gd name="connsiteX1" fmla="*/ 8973021 w 9847683"/>
                <a:gd name="connsiteY1" fmla="*/ 182074 h 1155799"/>
                <a:gd name="connsiteX2" fmla="*/ 1263168 w 9847683"/>
                <a:gd name="connsiteY2" fmla="*/ 240819 h 1155799"/>
                <a:gd name="connsiteX3" fmla="*/ 464162 w 9847683"/>
                <a:gd name="connsiteY3" fmla="*/ 1155799 h 1155799"/>
                <a:gd name="connsiteX0" fmla="*/ 9155059 w 9921701"/>
                <a:gd name="connsiteY0" fmla="*/ 944764 h 1044125"/>
                <a:gd name="connsiteX1" fmla="*/ 9104906 w 9921701"/>
                <a:gd name="connsiteY1" fmla="*/ 70400 h 1044125"/>
                <a:gd name="connsiteX2" fmla="*/ 1059048 w 9921701"/>
                <a:gd name="connsiteY2" fmla="*/ 163905 h 1044125"/>
                <a:gd name="connsiteX3" fmla="*/ 596047 w 9921701"/>
                <a:gd name="connsiteY3" fmla="*/ 1044125 h 1044125"/>
                <a:gd name="connsiteX0" fmla="*/ 9143962 w 9910604"/>
                <a:gd name="connsiteY0" fmla="*/ 972986 h 1072347"/>
                <a:gd name="connsiteX1" fmla="*/ 9093809 w 9910604"/>
                <a:gd name="connsiteY1" fmla="*/ 98622 h 1072347"/>
                <a:gd name="connsiteX2" fmla="*/ 1047951 w 9910604"/>
                <a:gd name="connsiteY2" fmla="*/ 192127 h 1072347"/>
                <a:gd name="connsiteX3" fmla="*/ 584950 w 9910604"/>
                <a:gd name="connsiteY3" fmla="*/ 1072347 h 1072347"/>
                <a:gd name="connsiteX0" fmla="*/ 9143962 w 9743473"/>
                <a:gd name="connsiteY0" fmla="*/ 987181 h 1086542"/>
                <a:gd name="connsiteX1" fmla="*/ 9093809 w 9743473"/>
                <a:gd name="connsiteY1" fmla="*/ 112817 h 1086542"/>
                <a:gd name="connsiteX2" fmla="*/ 1047951 w 9743473"/>
                <a:gd name="connsiteY2" fmla="*/ 206322 h 1086542"/>
                <a:gd name="connsiteX3" fmla="*/ 584950 w 9743473"/>
                <a:gd name="connsiteY3" fmla="*/ 1086542 h 1086542"/>
                <a:gd name="connsiteX0" fmla="*/ 9143962 w 9665617"/>
                <a:gd name="connsiteY0" fmla="*/ 987181 h 1086542"/>
                <a:gd name="connsiteX1" fmla="*/ 9093809 w 9665617"/>
                <a:gd name="connsiteY1" fmla="*/ 112817 h 1086542"/>
                <a:gd name="connsiteX2" fmla="*/ 1047951 w 9665617"/>
                <a:gd name="connsiteY2" fmla="*/ 206322 h 1086542"/>
                <a:gd name="connsiteX3" fmla="*/ 584950 w 9665617"/>
                <a:gd name="connsiteY3" fmla="*/ 1086542 h 1086542"/>
                <a:gd name="connsiteX0" fmla="*/ 9143962 w 9902532"/>
                <a:gd name="connsiteY0" fmla="*/ 1056212 h 1155573"/>
                <a:gd name="connsiteX1" fmla="*/ 9093809 w 9902532"/>
                <a:gd name="connsiteY1" fmla="*/ 181848 h 1155573"/>
                <a:gd name="connsiteX2" fmla="*/ 1047951 w 9902532"/>
                <a:gd name="connsiteY2" fmla="*/ 275353 h 1155573"/>
                <a:gd name="connsiteX3" fmla="*/ 584950 w 9902532"/>
                <a:gd name="connsiteY3" fmla="*/ 1155573 h 1155573"/>
                <a:gd name="connsiteX0" fmla="*/ 9158871 w 9857949"/>
                <a:gd name="connsiteY0" fmla="*/ 1026799 h 1126160"/>
                <a:gd name="connsiteX1" fmla="*/ 9108718 w 9857949"/>
                <a:gd name="connsiteY1" fmla="*/ 152435 h 1126160"/>
                <a:gd name="connsiteX2" fmla="*/ 1029715 w 9857949"/>
                <a:gd name="connsiteY2" fmla="*/ 153247 h 1126160"/>
                <a:gd name="connsiteX3" fmla="*/ 599859 w 9857949"/>
                <a:gd name="connsiteY3" fmla="*/ 1126160 h 1126160"/>
                <a:gd name="connsiteX0" fmla="*/ 9004676 w 9703756"/>
                <a:gd name="connsiteY0" fmla="*/ 1026799 h 1068227"/>
                <a:gd name="connsiteX1" fmla="*/ 8954523 w 9703756"/>
                <a:gd name="connsiteY1" fmla="*/ 152435 h 1068227"/>
                <a:gd name="connsiteX2" fmla="*/ 875520 w 9703756"/>
                <a:gd name="connsiteY2" fmla="*/ 153247 h 1068227"/>
                <a:gd name="connsiteX3" fmla="*/ 760530 w 9703756"/>
                <a:gd name="connsiteY3" fmla="*/ 1068227 h 1068227"/>
                <a:gd name="connsiteX0" fmla="*/ 9004676 w 9703755"/>
                <a:gd name="connsiteY0" fmla="*/ 1063279 h 1104707"/>
                <a:gd name="connsiteX1" fmla="*/ 8954523 w 9703755"/>
                <a:gd name="connsiteY1" fmla="*/ 188915 h 1104707"/>
                <a:gd name="connsiteX2" fmla="*/ 875520 w 9703755"/>
                <a:gd name="connsiteY2" fmla="*/ 189727 h 1104707"/>
                <a:gd name="connsiteX3" fmla="*/ 760530 w 9703755"/>
                <a:gd name="connsiteY3" fmla="*/ 1104707 h 1104707"/>
                <a:gd name="connsiteX0" fmla="*/ 9010340 w 9709419"/>
                <a:gd name="connsiteY0" fmla="*/ 1063279 h 1104707"/>
                <a:gd name="connsiteX1" fmla="*/ 8960187 w 9709419"/>
                <a:gd name="connsiteY1" fmla="*/ 188915 h 1104707"/>
                <a:gd name="connsiteX2" fmla="*/ 881184 w 9709419"/>
                <a:gd name="connsiteY2" fmla="*/ 189727 h 1104707"/>
                <a:gd name="connsiteX3" fmla="*/ 766194 w 9709419"/>
                <a:gd name="connsiteY3" fmla="*/ 1104707 h 1104707"/>
                <a:gd name="connsiteX0" fmla="*/ 9010340 w 9729435"/>
                <a:gd name="connsiteY0" fmla="*/ 1063279 h 1104707"/>
                <a:gd name="connsiteX1" fmla="*/ 8960187 w 9729435"/>
                <a:gd name="connsiteY1" fmla="*/ 188915 h 1104707"/>
                <a:gd name="connsiteX2" fmla="*/ 881184 w 9729435"/>
                <a:gd name="connsiteY2" fmla="*/ 189727 h 1104707"/>
                <a:gd name="connsiteX3" fmla="*/ 766194 w 9729435"/>
                <a:gd name="connsiteY3" fmla="*/ 1104707 h 1104707"/>
                <a:gd name="connsiteX0" fmla="*/ 9010340 w 9666528"/>
                <a:gd name="connsiteY0" fmla="*/ 1080968 h 1122396"/>
                <a:gd name="connsiteX1" fmla="*/ 8960187 w 9666528"/>
                <a:gd name="connsiteY1" fmla="*/ 206604 h 1122396"/>
                <a:gd name="connsiteX2" fmla="*/ 881184 w 9666528"/>
                <a:gd name="connsiteY2" fmla="*/ 207416 h 1122396"/>
                <a:gd name="connsiteX3" fmla="*/ 766194 w 9666528"/>
                <a:gd name="connsiteY3" fmla="*/ 1122396 h 1122396"/>
                <a:gd name="connsiteX0" fmla="*/ 9010340 w 9749163"/>
                <a:gd name="connsiteY0" fmla="*/ 1080968 h 1122396"/>
                <a:gd name="connsiteX1" fmla="*/ 8960187 w 9749163"/>
                <a:gd name="connsiteY1" fmla="*/ 206604 h 1122396"/>
                <a:gd name="connsiteX2" fmla="*/ 881184 w 9749163"/>
                <a:gd name="connsiteY2" fmla="*/ 207416 h 1122396"/>
                <a:gd name="connsiteX3" fmla="*/ 766194 w 9749163"/>
                <a:gd name="connsiteY3" fmla="*/ 1122396 h 1122396"/>
                <a:gd name="connsiteX0" fmla="*/ 9010340 w 9772444"/>
                <a:gd name="connsiteY0" fmla="*/ 1080968 h 1122396"/>
                <a:gd name="connsiteX1" fmla="*/ 8960187 w 9772444"/>
                <a:gd name="connsiteY1" fmla="*/ 206604 h 1122396"/>
                <a:gd name="connsiteX2" fmla="*/ 881184 w 9772444"/>
                <a:gd name="connsiteY2" fmla="*/ 207416 h 1122396"/>
                <a:gd name="connsiteX3" fmla="*/ 766194 w 9772444"/>
                <a:gd name="connsiteY3" fmla="*/ 1122396 h 1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2444" h="1122396">
                  <a:moveTo>
                    <a:pt x="9010340" y="1080968"/>
                  </a:moveTo>
                  <a:cubicBezTo>
                    <a:pt x="9898162" y="975184"/>
                    <a:pt x="10165900" y="502821"/>
                    <a:pt x="8960187" y="206604"/>
                  </a:cubicBezTo>
                  <a:cubicBezTo>
                    <a:pt x="7754474" y="-89613"/>
                    <a:pt x="2267327" y="-47564"/>
                    <a:pt x="881184" y="207416"/>
                  </a:cubicBezTo>
                  <a:cubicBezTo>
                    <a:pt x="-504959" y="462396"/>
                    <a:pt x="-29561" y="930795"/>
                    <a:pt x="766194" y="1122396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Straight Arrow Connector 156"/>
            <p:cNvCxnSpPr>
              <a:endCxn id="140" idx="1"/>
            </p:cNvCxnSpPr>
            <p:nvPr/>
          </p:nvCxnSpPr>
          <p:spPr>
            <a:xfrm>
              <a:off x="4743850" y="3993074"/>
              <a:ext cx="68830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0" name="Rectangle 139"/>
            <p:cNvSpPr/>
            <p:nvPr/>
          </p:nvSpPr>
          <p:spPr>
            <a:xfrm>
              <a:off x="5432151" y="3763460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Value Opportunity</a:t>
              </a:r>
              <a:endPara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710657" y="3763459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System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V="1">
              <a:off x="6509458" y="3993073"/>
              <a:ext cx="201199" cy="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err="1">
                <a:solidFill>
                  <a:srgbClr val="0000FF">
                    <a:lumMod val="75000"/>
                  </a:srgbClr>
                </a:solidFill>
              </a:rPr>
              <a:t>Value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 Opportunities in a Global Context</a:t>
            </a:r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457200" y="2057400"/>
            <a:ext cx="1880979" cy="671838"/>
            <a:chOff x="5105400" y="1219200"/>
            <a:chExt cx="1880979" cy="671838"/>
          </a:xfrm>
        </p:grpSpPr>
        <p:sp>
          <p:nvSpPr>
            <p:cNvPr id="79" name="Line Callout 2 78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77375"/>
                <a:gd name="adj2" fmla="val -564"/>
                <a:gd name="adj3" fmla="val 77374"/>
                <a:gd name="adj4" fmla="val -17629"/>
                <a:gd name="adj5" fmla="val 167019"/>
                <a:gd name="adj6" fmla="val -17398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Expensive, Scarce Fuel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591340" y="2057400"/>
            <a:ext cx="1880979" cy="671838"/>
            <a:chOff x="5105400" y="1219200"/>
            <a:chExt cx="1880979" cy="671838"/>
          </a:xfrm>
        </p:grpSpPr>
        <p:sp>
          <p:nvSpPr>
            <p:cNvPr id="88" name="Line Callout 2 87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77375"/>
                <a:gd name="adj2" fmla="val -564"/>
                <a:gd name="adj3" fmla="val 77729"/>
                <a:gd name="adj4" fmla="val -19908"/>
                <a:gd name="adj5" fmla="val 166110"/>
                <a:gd name="adj6" fmla="val -19829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Global Climate Change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4369580" y="4509762"/>
            <a:ext cx="1880979" cy="671838"/>
            <a:chOff x="5105400" y="1219200"/>
            <a:chExt cx="1880979" cy="671838"/>
          </a:xfrm>
        </p:grpSpPr>
        <p:sp>
          <p:nvSpPr>
            <p:cNvPr id="91" name="Line Callout 2 90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19104"/>
                <a:gd name="adj2" fmla="val 373"/>
                <a:gd name="adj3" fmla="val 18750"/>
                <a:gd name="adj4" fmla="val -19908"/>
                <a:gd name="adj5" fmla="val -57630"/>
                <a:gd name="adj6" fmla="val -28842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Fuel Efficient, Electric Vehicles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 flipH="1">
            <a:off x="867541" y="4509762"/>
            <a:ext cx="1880979" cy="671838"/>
            <a:chOff x="5105400" y="1219200"/>
            <a:chExt cx="1880979" cy="671838"/>
          </a:xfrm>
        </p:grpSpPr>
        <p:sp>
          <p:nvSpPr>
            <p:cNvPr id="110" name="Line Callout 2 109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19104"/>
                <a:gd name="adj2" fmla="val 373"/>
                <a:gd name="adj3" fmla="val 18750"/>
                <a:gd name="adj4" fmla="val -19908"/>
                <a:gd name="adj5" fmla="val -57630"/>
                <a:gd name="adj6" fmla="val -28842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Better Batteries, Better Motors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09044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-0.1307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err="1">
                <a:solidFill>
                  <a:srgbClr val="0000FF">
                    <a:lumMod val="75000"/>
                  </a:srgbClr>
                </a:solidFill>
              </a:rPr>
              <a:t>Value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 </a:t>
            </a: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Opportunities are Restricted by SE Capabilities</a:t>
            </a:r>
            <a:endParaRPr lang="en-US" sz="3000" dirty="0"/>
          </a:p>
        </p:txBody>
      </p:sp>
      <p:sp>
        <p:nvSpPr>
          <p:cNvPr id="134" name="Flowchart: Process 133"/>
          <p:cNvSpPr/>
          <p:nvPr/>
        </p:nvSpPr>
        <p:spPr>
          <a:xfrm>
            <a:off x="5157128" y="2052509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5251380" y="2151546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7" name="Flowchart: Process 136"/>
          <p:cNvSpPr/>
          <p:nvPr/>
        </p:nvSpPr>
        <p:spPr>
          <a:xfrm>
            <a:off x="5345632" y="2250582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38" name="Straight Connector 137"/>
          <p:cNvCxnSpPr>
            <a:stCxn id="140" idx="0"/>
            <a:endCxn id="142" idx="1"/>
          </p:cNvCxnSpPr>
          <p:nvPr/>
        </p:nvCxnSpPr>
        <p:spPr>
          <a:xfrm flipV="1">
            <a:off x="5970805" y="2607805"/>
            <a:ext cx="639252" cy="25919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39" name="Straight Connector 138"/>
          <p:cNvCxnSpPr>
            <a:stCxn id="142" idx="1"/>
            <a:endCxn id="141" idx="0"/>
          </p:cNvCxnSpPr>
          <p:nvPr/>
        </p:nvCxnSpPr>
        <p:spPr>
          <a:xfrm>
            <a:off x="6610057" y="2607805"/>
            <a:ext cx="639254" cy="2591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42" name="Snip Single Corner Rectangle 141"/>
          <p:cNvSpPr/>
          <p:nvPr/>
        </p:nvSpPr>
        <p:spPr>
          <a:xfrm>
            <a:off x="5591521" y="2288209"/>
            <a:ext cx="2037072" cy="319596"/>
          </a:xfrm>
          <a:prstGeom prst="snip1Rect">
            <a:avLst>
              <a:gd name="adj" fmla="val 33334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{Maximize Value}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Isosceles Triangle 142"/>
          <p:cNvSpPr/>
          <p:nvPr/>
        </p:nvSpPr>
        <p:spPr>
          <a:xfrm>
            <a:off x="7518143" y="2288209"/>
            <a:ext cx="110450" cy="105082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953289" y="2052509"/>
            <a:ext cx="3790561" cy="1343440"/>
          </a:xfrm>
          <a:prstGeom prst="roundRect">
            <a:avLst>
              <a:gd name="adj" fmla="val 929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Context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116074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</a:t>
            </a: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68721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Economic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268721" y="2847021"/>
            <a:ext cx="3398067" cy="459228"/>
            <a:chOff x="1620341" y="2576929"/>
            <a:chExt cx="3398067" cy="459228"/>
          </a:xfrm>
        </p:grpSpPr>
        <p:sp>
          <p:nvSpPr>
            <p:cNvPr id="148" name="Rectangle 147"/>
            <p:cNvSpPr/>
            <p:nvPr/>
          </p:nvSpPr>
          <p:spPr>
            <a:xfrm>
              <a:off x="3467694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620341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Socio-Political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0" name="Straight Arrow Connector 149"/>
          <p:cNvCxnSpPr>
            <a:stCxn id="146" idx="2"/>
            <a:endCxn id="149" idx="0"/>
          </p:cNvCxnSpPr>
          <p:nvPr/>
        </p:nvCxnSpPr>
        <p:spPr>
          <a:xfrm>
            <a:off x="2044078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1" name="Straight Arrow Connector 150"/>
          <p:cNvCxnSpPr>
            <a:stCxn id="145" idx="2"/>
            <a:endCxn id="148" idx="0"/>
          </p:cNvCxnSpPr>
          <p:nvPr/>
        </p:nvCxnSpPr>
        <p:spPr>
          <a:xfrm>
            <a:off x="3891431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2" name="Straight Arrow Connector 151"/>
          <p:cNvCxnSpPr>
            <a:stCxn id="146" idx="3"/>
            <a:endCxn id="145" idx="1"/>
          </p:cNvCxnSpPr>
          <p:nvPr/>
        </p:nvCxnSpPr>
        <p:spPr>
          <a:xfrm>
            <a:off x="2819435" y="2371823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3" name="Straight Arrow Connector 152"/>
          <p:cNvCxnSpPr>
            <a:stCxn id="148" idx="1"/>
            <a:endCxn id="149" idx="3"/>
          </p:cNvCxnSpPr>
          <p:nvPr/>
        </p:nvCxnSpPr>
        <p:spPr>
          <a:xfrm flipH="1">
            <a:off x="2819435" y="3076635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4" name="Straight Arrow Connector 153"/>
          <p:cNvCxnSpPr/>
          <p:nvPr/>
        </p:nvCxnSpPr>
        <p:spPr>
          <a:xfrm>
            <a:off x="2795934" y="2602451"/>
            <a:ext cx="320140" cy="25365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55" name="Straight Arrow Connector 154"/>
          <p:cNvCxnSpPr/>
          <p:nvPr/>
        </p:nvCxnSpPr>
        <p:spPr>
          <a:xfrm flipH="1">
            <a:off x="2819435" y="2601437"/>
            <a:ext cx="296639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sp>
        <p:nvSpPr>
          <p:cNvPr id="156" name="Freeform 155"/>
          <p:cNvSpPr/>
          <p:nvPr/>
        </p:nvSpPr>
        <p:spPr>
          <a:xfrm flipH="1">
            <a:off x="315094" y="1787115"/>
            <a:ext cx="8190156" cy="1283741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368893 w 10049503"/>
              <a:gd name="connsiteY0" fmla="*/ 1191615 h 1529781"/>
              <a:gd name="connsiteX1" fmla="*/ 1154219 w 10049503"/>
              <a:gd name="connsiteY1" fmla="*/ 1529781 h 1529781"/>
              <a:gd name="connsiteX0" fmla="*/ 9430186 w 9832373"/>
              <a:gd name="connsiteY0" fmla="*/ 554296 h 892462"/>
              <a:gd name="connsiteX1" fmla="*/ 1215512 w 9832373"/>
              <a:gd name="connsiteY1" fmla="*/ 892462 h 892462"/>
              <a:gd name="connsiteX0" fmla="*/ 9445538 w 9445538"/>
              <a:gd name="connsiteY0" fmla="*/ 592321 h 930487"/>
              <a:gd name="connsiteX1" fmla="*/ 4729291 w 9445538"/>
              <a:gd name="connsiteY1" fmla="*/ 81778 h 930487"/>
              <a:gd name="connsiteX2" fmla="*/ 1230864 w 9445538"/>
              <a:gd name="connsiteY2" fmla="*/ 930487 h 930487"/>
              <a:gd name="connsiteX0" fmla="*/ 10358912 w 10358912"/>
              <a:gd name="connsiteY0" fmla="*/ 786985 h 1125151"/>
              <a:gd name="connsiteX1" fmla="*/ 5642665 w 10358912"/>
              <a:gd name="connsiteY1" fmla="*/ 276442 h 1125151"/>
              <a:gd name="connsiteX2" fmla="*/ 2144238 w 10358912"/>
              <a:gd name="connsiteY2" fmla="*/ 1125151 h 1125151"/>
              <a:gd name="connsiteX0" fmla="*/ 9808598 w 9808598"/>
              <a:gd name="connsiteY0" fmla="*/ 1066910 h 1405076"/>
              <a:gd name="connsiteX1" fmla="*/ 9291259 w 9808598"/>
              <a:gd name="connsiteY1" fmla="*/ 118759 h 1405076"/>
              <a:gd name="connsiteX2" fmla="*/ 1593924 w 9808598"/>
              <a:gd name="connsiteY2" fmla="*/ 1405076 h 1405076"/>
              <a:gd name="connsiteX0" fmla="*/ 9874681 w 10475152"/>
              <a:gd name="connsiteY0" fmla="*/ 1131729 h 1469895"/>
              <a:gd name="connsiteX1" fmla="*/ 9357342 w 10475152"/>
              <a:gd name="connsiteY1" fmla="*/ 183578 h 1469895"/>
              <a:gd name="connsiteX2" fmla="*/ 1660007 w 10475152"/>
              <a:gd name="connsiteY2" fmla="*/ 1469895 h 1469895"/>
              <a:gd name="connsiteX0" fmla="*/ 9874681 w 10750807"/>
              <a:gd name="connsiteY0" fmla="*/ 1131729 h 1469895"/>
              <a:gd name="connsiteX1" fmla="*/ 9357342 w 10750807"/>
              <a:gd name="connsiteY1" fmla="*/ 183578 h 1469895"/>
              <a:gd name="connsiteX2" fmla="*/ 1660007 w 10750807"/>
              <a:gd name="connsiteY2" fmla="*/ 1469895 h 1469895"/>
              <a:gd name="connsiteX0" fmla="*/ 9873443 w 10756158"/>
              <a:gd name="connsiteY0" fmla="*/ 1163504 h 1501670"/>
              <a:gd name="connsiteX1" fmla="*/ 9367832 w 10756158"/>
              <a:gd name="connsiteY1" fmla="*/ 173275 h 1501670"/>
              <a:gd name="connsiteX2" fmla="*/ 1658769 w 10756158"/>
              <a:gd name="connsiteY2" fmla="*/ 1501670 h 1501670"/>
              <a:gd name="connsiteX0" fmla="*/ 9837596 w 10571882"/>
              <a:gd name="connsiteY0" fmla="*/ 1156040 h 1494206"/>
              <a:gd name="connsiteX1" fmla="*/ 9331985 w 10571882"/>
              <a:gd name="connsiteY1" fmla="*/ 165811 h 1494206"/>
              <a:gd name="connsiteX2" fmla="*/ 1622922 w 10571882"/>
              <a:gd name="connsiteY2" fmla="*/ 1494206 h 1494206"/>
              <a:gd name="connsiteX0" fmla="*/ 10394599 w 10973239"/>
              <a:gd name="connsiteY0" fmla="*/ 1082980 h 1193927"/>
              <a:gd name="connsiteX1" fmla="*/ 9888988 w 10973239"/>
              <a:gd name="connsiteY1" fmla="*/ 92751 h 1193927"/>
              <a:gd name="connsiteX2" fmla="*/ 1523112 w 10973239"/>
              <a:gd name="connsiteY2" fmla="*/ 1193927 h 1193927"/>
              <a:gd name="connsiteX0" fmla="*/ 9477046 w 10055686"/>
              <a:gd name="connsiteY0" fmla="*/ 990484 h 1101431"/>
              <a:gd name="connsiteX1" fmla="*/ 8971435 w 10055686"/>
              <a:gd name="connsiteY1" fmla="*/ 255 h 1101431"/>
              <a:gd name="connsiteX2" fmla="*/ 605559 w 10055686"/>
              <a:gd name="connsiteY2" fmla="*/ 1101431 h 1101431"/>
              <a:gd name="connsiteX0" fmla="*/ 9472037 w 10050677"/>
              <a:gd name="connsiteY0" fmla="*/ 1001575 h 1112522"/>
              <a:gd name="connsiteX1" fmla="*/ 8966426 w 10050677"/>
              <a:gd name="connsiteY1" fmla="*/ 11346 h 1112522"/>
              <a:gd name="connsiteX2" fmla="*/ 600550 w 10050677"/>
              <a:gd name="connsiteY2" fmla="*/ 1112522 h 1112522"/>
              <a:gd name="connsiteX0" fmla="*/ 9475919 w 10084104"/>
              <a:gd name="connsiteY0" fmla="*/ 1032694 h 1143641"/>
              <a:gd name="connsiteX1" fmla="*/ 8970308 w 10084104"/>
              <a:gd name="connsiteY1" fmla="*/ 42465 h 1143641"/>
              <a:gd name="connsiteX2" fmla="*/ 604432 w 10084104"/>
              <a:gd name="connsiteY2" fmla="*/ 1143641 h 1143641"/>
              <a:gd name="connsiteX0" fmla="*/ 9478272 w 10104511"/>
              <a:gd name="connsiteY0" fmla="*/ 1048366 h 1159313"/>
              <a:gd name="connsiteX1" fmla="*/ 8972661 w 10104511"/>
              <a:gd name="connsiteY1" fmla="*/ 58137 h 1159313"/>
              <a:gd name="connsiteX2" fmla="*/ 606785 w 10104511"/>
              <a:gd name="connsiteY2" fmla="*/ 1159313 h 1159313"/>
              <a:gd name="connsiteX0" fmla="*/ 9509617 w 10379842"/>
              <a:gd name="connsiteY0" fmla="*/ 1148292 h 1259239"/>
              <a:gd name="connsiteX1" fmla="*/ 9004006 w 10379842"/>
              <a:gd name="connsiteY1" fmla="*/ 158063 h 1259239"/>
              <a:gd name="connsiteX2" fmla="*/ 638130 w 10379842"/>
              <a:gd name="connsiteY2" fmla="*/ 1259239 h 1259239"/>
              <a:gd name="connsiteX0" fmla="*/ 9318386 w 9960768"/>
              <a:gd name="connsiteY0" fmla="*/ 1001576 h 1112523"/>
              <a:gd name="connsiteX1" fmla="*/ 8965248 w 9960768"/>
              <a:gd name="connsiteY1" fmla="*/ 11347 h 1112523"/>
              <a:gd name="connsiteX2" fmla="*/ 599372 w 9960768"/>
              <a:gd name="connsiteY2" fmla="*/ 1112523 h 1112523"/>
              <a:gd name="connsiteX0" fmla="*/ 9321109 w 9985704"/>
              <a:gd name="connsiteY0" fmla="*/ 1127088 h 1238035"/>
              <a:gd name="connsiteX1" fmla="*/ 8967971 w 9985704"/>
              <a:gd name="connsiteY1" fmla="*/ 136859 h 1238035"/>
              <a:gd name="connsiteX2" fmla="*/ 602095 w 9985704"/>
              <a:gd name="connsiteY2" fmla="*/ 1238035 h 1238035"/>
              <a:gd name="connsiteX0" fmla="*/ 9326535 w 9936965"/>
              <a:gd name="connsiteY0" fmla="*/ 1091454 h 1202401"/>
              <a:gd name="connsiteX1" fmla="*/ 8863779 w 9936965"/>
              <a:gd name="connsiteY1" fmla="*/ 147571 h 1202401"/>
              <a:gd name="connsiteX2" fmla="*/ 607521 w 9936965"/>
              <a:gd name="connsiteY2" fmla="*/ 1202401 h 1202401"/>
              <a:gd name="connsiteX0" fmla="*/ 9318814 w 10007847"/>
              <a:gd name="connsiteY0" fmla="*/ 1082702 h 1193649"/>
              <a:gd name="connsiteX1" fmla="*/ 9012657 w 10007847"/>
              <a:gd name="connsiteY1" fmla="*/ 150405 h 1193649"/>
              <a:gd name="connsiteX2" fmla="*/ 599800 w 10007847"/>
              <a:gd name="connsiteY2" fmla="*/ 1193649 h 1193649"/>
              <a:gd name="connsiteX0" fmla="*/ 8771190 w 9460223"/>
              <a:gd name="connsiteY0" fmla="*/ 1040157 h 1151104"/>
              <a:gd name="connsiteX1" fmla="*/ 8465033 w 9460223"/>
              <a:gd name="connsiteY1" fmla="*/ 107860 h 1151104"/>
              <a:gd name="connsiteX2" fmla="*/ 897183 w 9460223"/>
              <a:gd name="connsiteY2" fmla="*/ 136190 h 1151104"/>
              <a:gd name="connsiteX3" fmla="*/ 52176 w 9460223"/>
              <a:gd name="connsiteY3" fmla="*/ 1151104 h 1151104"/>
              <a:gd name="connsiteX0" fmla="*/ 9083159 w 9772192"/>
              <a:gd name="connsiteY0" fmla="*/ 1040157 h 1151104"/>
              <a:gd name="connsiteX1" fmla="*/ 8777002 w 9772192"/>
              <a:gd name="connsiteY1" fmla="*/ 107860 h 1151104"/>
              <a:gd name="connsiteX2" fmla="*/ 1209152 w 9772192"/>
              <a:gd name="connsiteY2" fmla="*/ 136190 h 1151104"/>
              <a:gd name="connsiteX3" fmla="*/ 364145 w 9772192"/>
              <a:gd name="connsiteY3" fmla="*/ 1151104 h 1151104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098730 w 9787763"/>
              <a:gd name="connsiteY0" fmla="*/ 1031326 h 1142273"/>
              <a:gd name="connsiteX1" fmla="*/ 8792573 w 9787763"/>
              <a:gd name="connsiteY1" fmla="*/ 99029 h 1142273"/>
              <a:gd name="connsiteX2" fmla="*/ 1178722 w 9787763"/>
              <a:gd name="connsiteY2" fmla="*/ 227293 h 1142273"/>
              <a:gd name="connsiteX3" fmla="*/ 379716 w 9787763"/>
              <a:gd name="connsiteY3" fmla="*/ 1142273 h 1142273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132559 w 9821592"/>
              <a:gd name="connsiteY0" fmla="*/ 1041919 h 1152866"/>
              <a:gd name="connsiteX1" fmla="*/ 8826402 w 9821592"/>
              <a:gd name="connsiteY1" fmla="*/ 109622 h 1152866"/>
              <a:gd name="connsiteX2" fmla="*/ 1212551 w 9821592"/>
              <a:gd name="connsiteY2" fmla="*/ 237886 h 1152866"/>
              <a:gd name="connsiteX3" fmla="*/ 413545 w 9821592"/>
              <a:gd name="connsiteY3" fmla="*/ 1152866 h 1152866"/>
              <a:gd name="connsiteX0" fmla="*/ 9211358 w 9900391"/>
              <a:gd name="connsiteY0" fmla="*/ 1041919 h 1152866"/>
              <a:gd name="connsiteX1" fmla="*/ 8905201 w 9900391"/>
              <a:gd name="connsiteY1" fmla="*/ 109622 h 1152866"/>
              <a:gd name="connsiteX2" fmla="*/ 1291350 w 9900391"/>
              <a:gd name="connsiteY2" fmla="*/ 237886 h 1152866"/>
              <a:gd name="connsiteX3" fmla="*/ 492344 w 9900391"/>
              <a:gd name="connsiteY3" fmla="*/ 1152866 h 1152866"/>
              <a:gd name="connsiteX0" fmla="*/ 9051356 w 9828890"/>
              <a:gd name="connsiteY0" fmla="*/ 1053505 h 1152866"/>
              <a:gd name="connsiteX1" fmla="*/ 8905201 w 9828890"/>
              <a:gd name="connsiteY1" fmla="*/ 109622 h 1152866"/>
              <a:gd name="connsiteX2" fmla="*/ 1291350 w 9828890"/>
              <a:gd name="connsiteY2" fmla="*/ 237886 h 1152866"/>
              <a:gd name="connsiteX3" fmla="*/ 492344 w 9828890"/>
              <a:gd name="connsiteY3" fmla="*/ 1152866 h 1152866"/>
              <a:gd name="connsiteX0" fmla="*/ 9023174 w 9857524"/>
              <a:gd name="connsiteY0" fmla="*/ 965656 h 1065017"/>
              <a:gd name="connsiteX1" fmla="*/ 8973021 w 9857524"/>
              <a:gd name="connsiteY1" fmla="*/ 91292 h 1065017"/>
              <a:gd name="connsiteX2" fmla="*/ 1263168 w 9857524"/>
              <a:gd name="connsiteY2" fmla="*/ 150037 h 1065017"/>
              <a:gd name="connsiteX3" fmla="*/ 464162 w 9857524"/>
              <a:gd name="connsiteY3" fmla="*/ 1065017 h 1065017"/>
              <a:gd name="connsiteX0" fmla="*/ 9023174 w 9857524"/>
              <a:gd name="connsiteY0" fmla="*/ 1056438 h 1155799"/>
              <a:gd name="connsiteX1" fmla="*/ 8973021 w 9857524"/>
              <a:gd name="connsiteY1" fmla="*/ 182074 h 1155799"/>
              <a:gd name="connsiteX2" fmla="*/ 1263168 w 9857524"/>
              <a:gd name="connsiteY2" fmla="*/ 240819 h 1155799"/>
              <a:gd name="connsiteX3" fmla="*/ 464162 w 9857524"/>
              <a:gd name="connsiteY3" fmla="*/ 1155799 h 1155799"/>
              <a:gd name="connsiteX0" fmla="*/ 9023174 w 9847683"/>
              <a:gd name="connsiteY0" fmla="*/ 1056438 h 1155799"/>
              <a:gd name="connsiteX1" fmla="*/ 8973021 w 9847683"/>
              <a:gd name="connsiteY1" fmla="*/ 182074 h 1155799"/>
              <a:gd name="connsiteX2" fmla="*/ 1263168 w 9847683"/>
              <a:gd name="connsiteY2" fmla="*/ 240819 h 1155799"/>
              <a:gd name="connsiteX3" fmla="*/ 464162 w 9847683"/>
              <a:gd name="connsiteY3" fmla="*/ 1155799 h 1155799"/>
              <a:gd name="connsiteX0" fmla="*/ 9155059 w 9921701"/>
              <a:gd name="connsiteY0" fmla="*/ 944764 h 1044125"/>
              <a:gd name="connsiteX1" fmla="*/ 9104906 w 9921701"/>
              <a:gd name="connsiteY1" fmla="*/ 70400 h 1044125"/>
              <a:gd name="connsiteX2" fmla="*/ 1059048 w 9921701"/>
              <a:gd name="connsiteY2" fmla="*/ 163905 h 1044125"/>
              <a:gd name="connsiteX3" fmla="*/ 596047 w 9921701"/>
              <a:gd name="connsiteY3" fmla="*/ 1044125 h 1044125"/>
              <a:gd name="connsiteX0" fmla="*/ 9143962 w 9910604"/>
              <a:gd name="connsiteY0" fmla="*/ 972986 h 1072347"/>
              <a:gd name="connsiteX1" fmla="*/ 9093809 w 9910604"/>
              <a:gd name="connsiteY1" fmla="*/ 98622 h 1072347"/>
              <a:gd name="connsiteX2" fmla="*/ 1047951 w 9910604"/>
              <a:gd name="connsiteY2" fmla="*/ 192127 h 1072347"/>
              <a:gd name="connsiteX3" fmla="*/ 584950 w 9910604"/>
              <a:gd name="connsiteY3" fmla="*/ 1072347 h 1072347"/>
              <a:gd name="connsiteX0" fmla="*/ 9143962 w 9743473"/>
              <a:gd name="connsiteY0" fmla="*/ 987181 h 1086542"/>
              <a:gd name="connsiteX1" fmla="*/ 9093809 w 9743473"/>
              <a:gd name="connsiteY1" fmla="*/ 112817 h 1086542"/>
              <a:gd name="connsiteX2" fmla="*/ 1047951 w 9743473"/>
              <a:gd name="connsiteY2" fmla="*/ 206322 h 1086542"/>
              <a:gd name="connsiteX3" fmla="*/ 584950 w 9743473"/>
              <a:gd name="connsiteY3" fmla="*/ 1086542 h 1086542"/>
              <a:gd name="connsiteX0" fmla="*/ 9143962 w 9665617"/>
              <a:gd name="connsiteY0" fmla="*/ 987181 h 1086542"/>
              <a:gd name="connsiteX1" fmla="*/ 9093809 w 9665617"/>
              <a:gd name="connsiteY1" fmla="*/ 112817 h 1086542"/>
              <a:gd name="connsiteX2" fmla="*/ 1047951 w 9665617"/>
              <a:gd name="connsiteY2" fmla="*/ 206322 h 1086542"/>
              <a:gd name="connsiteX3" fmla="*/ 584950 w 9665617"/>
              <a:gd name="connsiteY3" fmla="*/ 1086542 h 1086542"/>
              <a:gd name="connsiteX0" fmla="*/ 9143962 w 9902532"/>
              <a:gd name="connsiteY0" fmla="*/ 1056212 h 1155573"/>
              <a:gd name="connsiteX1" fmla="*/ 9093809 w 9902532"/>
              <a:gd name="connsiteY1" fmla="*/ 181848 h 1155573"/>
              <a:gd name="connsiteX2" fmla="*/ 1047951 w 9902532"/>
              <a:gd name="connsiteY2" fmla="*/ 275353 h 1155573"/>
              <a:gd name="connsiteX3" fmla="*/ 584950 w 9902532"/>
              <a:gd name="connsiteY3" fmla="*/ 1155573 h 1155573"/>
              <a:gd name="connsiteX0" fmla="*/ 9158871 w 9857949"/>
              <a:gd name="connsiteY0" fmla="*/ 1026799 h 1126160"/>
              <a:gd name="connsiteX1" fmla="*/ 9108718 w 9857949"/>
              <a:gd name="connsiteY1" fmla="*/ 152435 h 1126160"/>
              <a:gd name="connsiteX2" fmla="*/ 1029715 w 9857949"/>
              <a:gd name="connsiteY2" fmla="*/ 153247 h 1126160"/>
              <a:gd name="connsiteX3" fmla="*/ 599859 w 9857949"/>
              <a:gd name="connsiteY3" fmla="*/ 1126160 h 1126160"/>
              <a:gd name="connsiteX0" fmla="*/ 9004676 w 9703756"/>
              <a:gd name="connsiteY0" fmla="*/ 1026799 h 1068227"/>
              <a:gd name="connsiteX1" fmla="*/ 8954523 w 9703756"/>
              <a:gd name="connsiteY1" fmla="*/ 152435 h 1068227"/>
              <a:gd name="connsiteX2" fmla="*/ 875520 w 9703756"/>
              <a:gd name="connsiteY2" fmla="*/ 153247 h 1068227"/>
              <a:gd name="connsiteX3" fmla="*/ 760530 w 9703756"/>
              <a:gd name="connsiteY3" fmla="*/ 1068227 h 1068227"/>
              <a:gd name="connsiteX0" fmla="*/ 9004676 w 9703755"/>
              <a:gd name="connsiteY0" fmla="*/ 1063279 h 1104707"/>
              <a:gd name="connsiteX1" fmla="*/ 8954523 w 9703755"/>
              <a:gd name="connsiteY1" fmla="*/ 188915 h 1104707"/>
              <a:gd name="connsiteX2" fmla="*/ 875520 w 9703755"/>
              <a:gd name="connsiteY2" fmla="*/ 189727 h 1104707"/>
              <a:gd name="connsiteX3" fmla="*/ 760530 w 9703755"/>
              <a:gd name="connsiteY3" fmla="*/ 1104707 h 1104707"/>
              <a:gd name="connsiteX0" fmla="*/ 9010340 w 9709419"/>
              <a:gd name="connsiteY0" fmla="*/ 1063279 h 1104707"/>
              <a:gd name="connsiteX1" fmla="*/ 8960187 w 9709419"/>
              <a:gd name="connsiteY1" fmla="*/ 188915 h 1104707"/>
              <a:gd name="connsiteX2" fmla="*/ 881184 w 9709419"/>
              <a:gd name="connsiteY2" fmla="*/ 189727 h 1104707"/>
              <a:gd name="connsiteX3" fmla="*/ 766194 w 9709419"/>
              <a:gd name="connsiteY3" fmla="*/ 1104707 h 1104707"/>
              <a:gd name="connsiteX0" fmla="*/ 9010340 w 9729435"/>
              <a:gd name="connsiteY0" fmla="*/ 1063279 h 1104707"/>
              <a:gd name="connsiteX1" fmla="*/ 8960187 w 9729435"/>
              <a:gd name="connsiteY1" fmla="*/ 188915 h 1104707"/>
              <a:gd name="connsiteX2" fmla="*/ 881184 w 9729435"/>
              <a:gd name="connsiteY2" fmla="*/ 189727 h 1104707"/>
              <a:gd name="connsiteX3" fmla="*/ 766194 w 9729435"/>
              <a:gd name="connsiteY3" fmla="*/ 1104707 h 1104707"/>
              <a:gd name="connsiteX0" fmla="*/ 9010340 w 9666528"/>
              <a:gd name="connsiteY0" fmla="*/ 1080968 h 1122396"/>
              <a:gd name="connsiteX1" fmla="*/ 8960187 w 9666528"/>
              <a:gd name="connsiteY1" fmla="*/ 206604 h 1122396"/>
              <a:gd name="connsiteX2" fmla="*/ 881184 w 9666528"/>
              <a:gd name="connsiteY2" fmla="*/ 207416 h 1122396"/>
              <a:gd name="connsiteX3" fmla="*/ 766194 w 9666528"/>
              <a:gd name="connsiteY3" fmla="*/ 1122396 h 1122396"/>
              <a:gd name="connsiteX0" fmla="*/ 9010340 w 9749163"/>
              <a:gd name="connsiteY0" fmla="*/ 1080968 h 1122396"/>
              <a:gd name="connsiteX1" fmla="*/ 8960187 w 9749163"/>
              <a:gd name="connsiteY1" fmla="*/ 206604 h 1122396"/>
              <a:gd name="connsiteX2" fmla="*/ 881184 w 9749163"/>
              <a:gd name="connsiteY2" fmla="*/ 207416 h 1122396"/>
              <a:gd name="connsiteX3" fmla="*/ 766194 w 9749163"/>
              <a:gd name="connsiteY3" fmla="*/ 1122396 h 1122396"/>
              <a:gd name="connsiteX0" fmla="*/ 9010340 w 9772444"/>
              <a:gd name="connsiteY0" fmla="*/ 1080968 h 1122396"/>
              <a:gd name="connsiteX1" fmla="*/ 8960187 w 9772444"/>
              <a:gd name="connsiteY1" fmla="*/ 206604 h 1122396"/>
              <a:gd name="connsiteX2" fmla="*/ 881184 w 9772444"/>
              <a:gd name="connsiteY2" fmla="*/ 207416 h 1122396"/>
              <a:gd name="connsiteX3" fmla="*/ 766194 w 9772444"/>
              <a:gd name="connsiteY3" fmla="*/ 1122396 h 11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2444" h="1122396">
                <a:moveTo>
                  <a:pt x="9010340" y="1080968"/>
                </a:moveTo>
                <a:cubicBezTo>
                  <a:pt x="9898162" y="975184"/>
                  <a:pt x="10165900" y="502821"/>
                  <a:pt x="8960187" y="206604"/>
                </a:cubicBezTo>
                <a:cubicBezTo>
                  <a:pt x="7754474" y="-89613"/>
                  <a:pt x="2267327" y="-47564"/>
                  <a:pt x="881184" y="207416"/>
                </a:cubicBezTo>
                <a:cubicBezTo>
                  <a:pt x="-504959" y="462396"/>
                  <a:pt x="-29561" y="930795"/>
                  <a:pt x="766194" y="1122396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Arrow Connector 156"/>
          <p:cNvCxnSpPr>
            <a:endCxn id="140" idx="1"/>
          </p:cNvCxnSpPr>
          <p:nvPr/>
        </p:nvCxnSpPr>
        <p:spPr>
          <a:xfrm>
            <a:off x="4743850" y="3096612"/>
            <a:ext cx="68830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0" name="Rectangle 139"/>
          <p:cNvSpPr/>
          <p:nvPr/>
        </p:nvSpPr>
        <p:spPr>
          <a:xfrm>
            <a:off x="5432151" y="2866998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Value Opportunity</a:t>
            </a:r>
            <a:endParaRPr lang="en-US" sz="1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710657" y="2866997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System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509458" y="3096612"/>
            <a:ext cx="201199" cy="1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" name="Oval 2"/>
          <p:cNvSpPr/>
          <p:nvPr/>
        </p:nvSpPr>
        <p:spPr bwMode="auto">
          <a:xfrm>
            <a:off x="6328304" y="2817700"/>
            <a:ext cx="563507" cy="557822"/>
          </a:xfrm>
          <a:prstGeom prst="ellipse">
            <a:avLst/>
          </a:prstGeom>
          <a:noFill/>
          <a:ln w="76200" algn="ctr">
            <a:solidFill>
              <a:srgbClr val="FFFF00"/>
            </a:solidFill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5623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err="1">
                <a:solidFill>
                  <a:srgbClr val="0000FF">
                    <a:lumMod val="75000"/>
                  </a:srgbClr>
                </a:solidFill>
              </a:rPr>
              <a:t>Value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 </a:t>
            </a: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Opportunities are Restricted by SE Capabilities</a:t>
            </a:r>
            <a:endParaRPr lang="en-US" sz="30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5438168" y="4576105"/>
            <a:ext cx="290597" cy="496521"/>
            <a:chOff x="8367382" y="4241787"/>
            <a:chExt cx="290597" cy="496521"/>
          </a:xfrm>
        </p:grpSpPr>
        <p:sp>
          <p:nvSpPr>
            <p:cNvPr id="121" name="Oval 120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5048705" y="5074266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9" name="Straight Arrow Connector 108"/>
          <p:cNvCxnSpPr>
            <a:stCxn id="103" idx="3"/>
          </p:cNvCxnSpPr>
          <p:nvPr/>
        </p:nvCxnSpPr>
        <p:spPr>
          <a:xfrm flipH="1">
            <a:off x="5786658" y="4498220"/>
            <a:ext cx="309166" cy="36373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Oval 102"/>
          <p:cNvSpPr/>
          <p:nvPr/>
        </p:nvSpPr>
        <p:spPr>
          <a:xfrm>
            <a:off x="5888667" y="3828580"/>
            <a:ext cx="1414556" cy="78453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 anchorCtr="1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Calibri"/>
              </a:rPr>
              <a:t>Apply SE</a:t>
            </a:r>
            <a:endParaRPr lang="en-US" sz="16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094" y="1787115"/>
            <a:ext cx="8190156" cy="1608834"/>
            <a:chOff x="315094" y="1787115"/>
            <a:chExt cx="8190156" cy="1608834"/>
          </a:xfrm>
        </p:grpSpPr>
        <p:sp>
          <p:nvSpPr>
            <p:cNvPr id="134" name="Flowchart: Process 133"/>
            <p:cNvSpPr/>
            <p:nvPr/>
          </p:nvSpPr>
          <p:spPr>
            <a:xfrm>
              <a:off x="5157128" y="2052509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Flowchart: Process 134"/>
            <p:cNvSpPr/>
            <p:nvPr/>
          </p:nvSpPr>
          <p:spPr>
            <a:xfrm>
              <a:off x="5251380" y="2151546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Flowchart: Process 136"/>
            <p:cNvSpPr/>
            <p:nvPr/>
          </p:nvSpPr>
          <p:spPr>
            <a:xfrm>
              <a:off x="5345632" y="2250582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stCxn id="140" idx="0"/>
              <a:endCxn id="142" idx="1"/>
            </p:cNvCxnSpPr>
            <p:nvPr/>
          </p:nvCxnSpPr>
          <p:spPr>
            <a:xfrm flipV="1">
              <a:off x="5970805" y="2607805"/>
              <a:ext cx="639252" cy="2591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39" name="Straight Connector 138"/>
            <p:cNvCxnSpPr>
              <a:stCxn id="142" idx="1"/>
              <a:endCxn id="141" idx="0"/>
            </p:cNvCxnSpPr>
            <p:nvPr/>
          </p:nvCxnSpPr>
          <p:spPr>
            <a:xfrm>
              <a:off x="6610057" y="2607805"/>
              <a:ext cx="639254" cy="25919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42" name="Snip Single Corner Rectangle 141"/>
            <p:cNvSpPr/>
            <p:nvPr/>
          </p:nvSpPr>
          <p:spPr>
            <a:xfrm>
              <a:off x="5591521" y="2288209"/>
              <a:ext cx="2037072" cy="319596"/>
            </a:xfrm>
            <a:prstGeom prst="snip1Rect">
              <a:avLst>
                <a:gd name="adj" fmla="val 33334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{Maximize Value}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7518143" y="2288209"/>
              <a:ext cx="110450" cy="105082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953289" y="2052509"/>
              <a:ext cx="3790561" cy="1343440"/>
            </a:xfrm>
            <a:prstGeom prst="roundRect">
              <a:avLst>
                <a:gd name="adj" fmla="val 9299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lIns="0" tIns="0" rIns="0" bIns="0"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Context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16074" y="214220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  <a:t/>
              </a:r>
              <a:b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</a:b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268721" y="214220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Economic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268721" y="2847021"/>
              <a:ext cx="3398067" cy="459228"/>
              <a:chOff x="1620341" y="2576929"/>
              <a:chExt cx="3398067" cy="459228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67694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20341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Socio-Political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0" name="Straight Arrow Connector 149"/>
            <p:cNvCxnSpPr>
              <a:stCxn id="146" idx="2"/>
              <a:endCxn id="149" idx="0"/>
            </p:cNvCxnSpPr>
            <p:nvPr/>
          </p:nvCxnSpPr>
          <p:spPr>
            <a:xfrm>
              <a:off x="2044078" y="2601437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1" name="Straight Arrow Connector 150"/>
            <p:cNvCxnSpPr>
              <a:stCxn id="145" idx="2"/>
              <a:endCxn id="148" idx="0"/>
            </p:cNvCxnSpPr>
            <p:nvPr/>
          </p:nvCxnSpPr>
          <p:spPr>
            <a:xfrm>
              <a:off x="3891431" y="2601437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2" name="Straight Arrow Connector 151"/>
            <p:cNvCxnSpPr>
              <a:stCxn id="146" idx="3"/>
              <a:endCxn id="145" idx="1"/>
            </p:cNvCxnSpPr>
            <p:nvPr/>
          </p:nvCxnSpPr>
          <p:spPr>
            <a:xfrm>
              <a:off x="2819435" y="2371823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3" name="Straight Arrow Connector 152"/>
            <p:cNvCxnSpPr>
              <a:stCxn id="148" idx="1"/>
              <a:endCxn id="149" idx="3"/>
            </p:cNvCxnSpPr>
            <p:nvPr/>
          </p:nvCxnSpPr>
          <p:spPr>
            <a:xfrm flipH="1">
              <a:off x="2819435" y="3076635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4" name="Straight Arrow Connector 153"/>
            <p:cNvCxnSpPr/>
            <p:nvPr/>
          </p:nvCxnSpPr>
          <p:spPr>
            <a:xfrm>
              <a:off x="2795934" y="2602451"/>
              <a:ext cx="320140" cy="2536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 flipH="1">
              <a:off x="2819435" y="2601437"/>
              <a:ext cx="296639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sp>
          <p:nvSpPr>
            <p:cNvPr id="156" name="Freeform 155"/>
            <p:cNvSpPr/>
            <p:nvPr/>
          </p:nvSpPr>
          <p:spPr>
            <a:xfrm flipH="1">
              <a:off x="315094" y="1787115"/>
              <a:ext cx="8190156" cy="1283741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368893 w 10049503"/>
                <a:gd name="connsiteY0" fmla="*/ 1191615 h 1529781"/>
                <a:gd name="connsiteX1" fmla="*/ 1154219 w 10049503"/>
                <a:gd name="connsiteY1" fmla="*/ 1529781 h 1529781"/>
                <a:gd name="connsiteX0" fmla="*/ 9430186 w 9832373"/>
                <a:gd name="connsiteY0" fmla="*/ 554296 h 892462"/>
                <a:gd name="connsiteX1" fmla="*/ 1215512 w 9832373"/>
                <a:gd name="connsiteY1" fmla="*/ 892462 h 892462"/>
                <a:gd name="connsiteX0" fmla="*/ 9445538 w 9445538"/>
                <a:gd name="connsiteY0" fmla="*/ 592321 h 930487"/>
                <a:gd name="connsiteX1" fmla="*/ 4729291 w 9445538"/>
                <a:gd name="connsiteY1" fmla="*/ 81778 h 930487"/>
                <a:gd name="connsiteX2" fmla="*/ 1230864 w 9445538"/>
                <a:gd name="connsiteY2" fmla="*/ 930487 h 930487"/>
                <a:gd name="connsiteX0" fmla="*/ 10358912 w 10358912"/>
                <a:gd name="connsiteY0" fmla="*/ 786985 h 1125151"/>
                <a:gd name="connsiteX1" fmla="*/ 5642665 w 10358912"/>
                <a:gd name="connsiteY1" fmla="*/ 276442 h 1125151"/>
                <a:gd name="connsiteX2" fmla="*/ 2144238 w 10358912"/>
                <a:gd name="connsiteY2" fmla="*/ 1125151 h 1125151"/>
                <a:gd name="connsiteX0" fmla="*/ 9808598 w 9808598"/>
                <a:gd name="connsiteY0" fmla="*/ 1066910 h 1405076"/>
                <a:gd name="connsiteX1" fmla="*/ 9291259 w 9808598"/>
                <a:gd name="connsiteY1" fmla="*/ 118759 h 1405076"/>
                <a:gd name="connsiteX2" fmla="*/ 1593924 w 9808598"/>
                <a:gd name="connsiteY2" fmla="*/ 1405076 h 1405076"/>
                <a:gd name="connsiteX0" fmla="*/ 9874681 w 10475152"/>
                <a:gd name="connsiteY0" fmla="*/ 1131729 h 1469895"/>
                <a:gd name="connsiteX1" fmla="*/ 9357342 w 10475152"/>
                <a:gd name="connsiteY1" fmla="*/ 183578 h 1469895"/>
                <a:gd name="connsiteX2" fmla="*/ 1660007 w 10475152"/>
                <a:gd name="connsiteY2" fmla="*/ 1469895 h 1469895"/>
                <a:gd name="connsiteX0" fmla="*/ 9874681 w 10750807"/>
                <a:gd name="connsiteY0" fmla="*/ 1131729 h 1469895"/>
                <a:gd name="connsiteX1" fmla="*/ 9357342 w 10750807"/>
                <a:gd name="connsiteY1" fmla="*/ 183578 h 1469895"/>
                <a:gd name="connsiteX2" fmla="*/ 1660007 w 10750807"/>
                <a:gd name="connsiteY2" fmla="*/ 1469895 h 1469895"/>
                <a:gd name="connsiteX0" fmla="*/ 9873443 w 10756158"/>
                <a:gd name="connsiteY0" fmla="*/ 1163504 h 1501670"/>
                <a:gd name="connsiteX1" fmla="*/ 9367832 w 10756158"/>
                <a:gd name="connsiteY1" fmla="*/ 173275 h 1501670"/>
                <a:gd name="connsiteX2" fmla="*/ 1658769 w 10756158"/>
                <a:gd name="connsiteY2" fmla="*/ 1501670 h 1501670"/>
                <a:gd name="connsiteX0" fmla="*/ 9837596 w 10571882"/>
                <a:gd name="connsiteY0" fmla="*/ 1156040 h 1494206"/>
                <a:gd name="connsiteX1" fmla="*/ 9331985 w 10571882"/>
                <a:gd name="connsiteY1" fmla="*/ 165811 h 1494206"/>
                <a:gd name="connsiteX2" fmla="*/ 1622922 w 10571882"/>
                <a:gd name="connsiteY2" fmla="*/ 1494206 h 1494206"/>
                <a:gd name="connsiteX0" fmla="*/ 10394599 w 10973239"/>
                <a:gd name="connsiteY0" fmla="*/ 1082980 h 1193927"/>
                <a:gd name="connsiteX1" fmla="*/ 9888988 w 10973239"/>
                <a:gd name="connsiteY1" fmla="*/ 92751 h 1193927"/>
                <a:gd name="connsiteX2" fmla="*/ 1523112 w 10973239"/>
                <a:gd name="connsiteY2" fmla="*/ 1193927 h 1193927"/>
                <a:gd name="connsiteX0" fmla="*/ 9477046 w 10055686"/>
                <a:gd name="connsiteY0" fmla="*/ 990484 h 1101431"/>
                <a:gd name="connsiteX1" fmla="*/ 8971435 w 10055686"/>
                <a:gd name="connsiteY1" fmla="*/ 255 h 1101431"/>
                <a:gd name="connsiteX2" fmla="*/ 605559 w 10055686"/>
                <a:gd name="connsiteY2" fmla="*/ 1101431 h 1101431"/>
                <a:gd name="connsiteX0" fmla="*/ 9472037 w 10050677"/>
                <a:gd name="connsiteY0" fmla="*/ 1001575 h 1112522"/>
                <a:gd name="connsiteX1" fmla="*/ 8966426 w 10050677"/>
                <a:gd name="connsiteY1" fmla="*/ 11346 h 1112522"/>
                <a:gd name="connsiteX2" fmla="*/ 600550 w 10050677"/>
                <a:gd name="connsiteY2" fmla="*/ 1112522 h 1112522"/>
                <a:gd name="connsiteX0" fmla="*/ 9475919 w 10084104"/>
                <a:gd name="connsiteY0" fmla="*/ 1032694 h 1143641"/>
                <a:gd name="connsiteX1" fmla="*/ 8970308 w 10084104"/>
                <a:gd name="connsiteY1" fmla="*/ 42465 h 1143641"/>
                <a:gd name="connsiteX2" fmla="*/ 604432 w 10084104"/>
                <a:gd name="connsiteY2" fmla="*/ 1143641 h 1143641"/>
                <a:gd name="connsiteX0" fmla="*/ 9478272 w 10104511"/>
                <a:gd name="connsiteY0" fmla="*/ 1048366 h 1159313"/>
                <a:gd name="connsiteX1" fmla="*/ 8972661 w 10104511"/>
                <a:gd name="connsiteY1" fmla="*/ 58137 h 1159313"/>
                <a:gd name="connsiteX2" fmla="*/ 606785 w 10104511"/>
                <a:gd name="connsiteY2" fmla="*/ 1159313 h 1159313"/>
                <a:gd name="connsiteX0" fmla="*/ 9509617 w 10379842"/>
                <a:gd name="connsiteY0" fmla="*/ 1148292 h 1259239"/>
                <a:gd name="connsiteX1" fmla="*/ 9004006 w 10379842"/>
                <a:gd name="connsiteY1" fmla="*/ 158063 h 1259239"/>
                <a:gd name="connsiteX2" fmla="*/ 638130 w 10379842"/>
                <a:gd name="connsiteY2" fmla="*/ 1259239 h 1259239"/>
                <a:gd name="connsiteX0" fmla="*/ 9318386 w 9960768"/>
                <a:gd name="connsiteY0" fmla="*/ 1001576 h 1112523"/>
                <a:gd name="connsiteX1" fmla="*/ 8965248 w 9960768"/>
                <a:gd name="connsiteY1" fmla="*/ 11347 h 1112523"/>
                <a:gd name="connsiteX2" fmla="*/ 599372 w 9960768"/>
                <a:gd name="connsiteY2" fmla="*/ 1112523 h 1112523"/>
                <a:gd name="connsiteX0" fmla="*/ 9321109 w 9985704"/>
                <a:gd name="connsiteY0" fmla="*/ 1127088 h 1238035"/>
                <a:gd name="connsiteX1" fmla="*/ 8967971 w 9985704"/>
                <a:gd name="connsiteY1" fmla="*/ 136859 h 1238035"/>
                <a:gd name="connsiteX2" fmla="*/ 602095 w 9985704"/>
                <a:gd name="connsiteY2" fmla="*/ 1238035 h 1238035"/>
                <a:gd name="connsiteX0" fmla="*/ 9326535 w 9936965"/>
                <a:gd name="connsiteY0" fmla="*/ 1091454 h 1202401"/>
                <a:gd name="connsiteX1" fmla="*/ 8863779 w 9936965"/>
                <a:gd name="connsiteY1" fmla="*/ 147571 h 1202401"/>
                <a:gd name="connsiteX2" fmla="*/ 607521 w 9936965"/>
                <a:gd name="connsiteY2" fmla="*/ 1202401 h 1202401"/>
                <a:gd name="connsiteX0" fmla="*/ 9318814 w 10007847"/>
                <a:gd name="connsiteY0" fmla="*/ 1082702 h 1193649"/>
                <a:gd name="connsiteX1" fmla="*/ 9012657 w 10007847"/>
                <a:gd name="connsiteY1" fmla="*/ 150405 h 1193649"/>
                <a:gd name="connsiteX2" fmla="*/ 599800 w 10007847"/>
                <a:gd name="connsiteY2" fmla="*/ 1193649 h 1193649"/>
                <a:gd name="connsiteX0" fmla="*/ 8771190 w 9460223"/>
                <a:gd name="connsiteY0" fmla="*/ 1040157 h 1151104"/>
                <a:gd name="connsiteX1" fmla="*/ 8465033 w 9460223"/>
                <a:gd name="connsiteY1" fmla="*/ 107860 h 1151104"/>
                <a:gd name="connsiteX2" fmla="*/ 897183 w 9460223"/>
                <a:gd name="connsiteY2" fmla="*/ 136190 h 1151104"/>
                <a:gd name="connsiteX3" fmla="*/ 52176 w 9460223"/>
                <a:gd name="connsiteY3" fmla="*/ 1151104 h 1151104"/>
                <a:gd name="connsiteX0" fmla="*/ 9083159 w 9772192"/>
                <a:gd name="connsiteY0" fmla="*/ 1040157 h 1151104"/>
                <a:gd name="connsiteX1" fmla="*/ 8777002 w 9772192"/>
                <a:gd name="connsiteY1" fmla="*/ 107860 h 1151104"/>
                <a:gd name="connsiteX2" fmla="*/ 1209152 w 9772192"/>
                <a:gd name="connsiteY2" fmla="*/ 136190 h 1151104"/>
                <a:gd name="connsiteX3" fmla="*/ 364145 w 9772192"/>
                <a:gd name="connsiteY3" fmla="*/ 1151104 h 1151104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098730 w 9787763"/>
                <a:gd name="connsiteY0" fmla="*/ 1031326 h 1142273"/>
                <a:gd name="connsiteX1" fmla="*/ 8792573 w 9787763"/>
                <a:gd name="connsiteY1" fmla="*/ 99029 h 1142273"/>
                <a:gd name="connsiteX2" fmla="*/ 1178722 w 9787763"/>
                <a:gd name="connsiteY2" fmla="*/ 227293 h 1142273"/>
                <a:gd name="connsiteX3" fmla="*/ 379716 w 9787763"/>
                <a:gd name="connsiteY3" fmla="*/ 1142273 h 1142273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132559 w 9821592"/>
                <a:gd name="connsiteY0" fmla="*/ 1041919 h 1152866"/>
                <a:gd name="connsiteX1" fmla="*/ 8826402 w 9821592"/>
                <a:gd name="connsiteY1" fmla="*/ 109622 h 1152866"/>
                <a:gd name="connsiteX2" fmla="*/ 1212551 w 9821592"/>
                <a:gd name="connsiteY2" fmla="*/ 237886 h 1152866"/>
                <a:gd name="connsiteX3" fmla="*/ 413545 w 9821592"/>
                <a:gd name="connsiteY3" fmla="*/ 1152866 h 1152866"/>
                <a:gd name="connsiteX0" fmla="*/ 9211358 w 9900391"/>
                <a:gd name="connsiteY0" fmla="*/ 1041919 h 1152866"/>
                <a:gd name="connsiteX1" fmla="*/ 8905201 w 9900391"/>
                <a:gd name="connsiteY1" fmla="*/ 109622 h 1152866"/>
                <a:gd name="connsiteX2" fmla="*/ 1291350 w 9900391"/>
                <a:gd name="connsiteY2" fmla="*/ 237886 h 1152866"/>
                <a:gd name="connsiteX3" fmla="*/ 492344 w 9900391"/>
                <a:gd name="connsiteY3" fmla="*/ 1152866 h 1152866"/>
                <a:gd name="connsiteX0" fmla="*/ 9051356 w 9828890"/>
                <a:gd name="connsiteY0" fmla="*/ 1053505 h 1152866"/>
                <a:gd name="connsiteX1" fmla="*/ 8905201 w 9828890"/>
                <a:gd name="connsiteY1" fmla="*/ 109622 h 1152866"/>
                <a:gd name="connsiteX2" fmla="*/ 1291350 w 9828890"/>
                <a:gd name="connsiteY2" fmla="*/ 237886 h 1152866"/>
                <a:gd name="connsiteX3" fmla="*/ 492344 w 9828890"/>
                <a:gd name="connsiteY3" fmla="*/ 1152866 h 1152866"/>
                <a:gd name="connsiteX0" fmla="*/ 9023174 w 9857524"/>
                <a:gd name="connsiteY0" fmla="*/ 965656 h 1065017"/>
                <a:gd name="connsiteX1" fmla="*/ 8973021 w 9857524"/>
                <a:gd name="connsiteY1" fmla="*/ 91292 h 1065017"/>
                <a:gd name="connsiteX2" fmla="*/ 1263168 w 9857524"/>
                <a:gd name="connsiteY2" fmla="*/ 150037 h 1065017"/>
                <a:gd name="connsiteX3" fmla="*/ 464162 w 9857524"/>
                <a:gd name="connsiteY3" fmla="*/ 1065017 h 1065017"/>
                <a:gd name="connsiteX0" fmla="*/ 9023174 w 9857524"/>
                <a:gd name="connsiteY0" fmla="*/ 1056438 h 1155799"/>
                <a:gd name="connsiteX1" fmla="*/ 8973021 w 9857524"/>
                <a:gd name="connsiteY1" fmla="*/ 182074 h 1155799"/>
                <a:gd name="connsiteX2" fmla="*/ 1263168 w 9857524"/>
                <a:gd name="connsiteY2" fmla="*/ 240819 h 1155799"/>
                <a:gd name="connsiteX3" fmla="*/ 464162 w 9857524"/>
                <a:gd name="connsiteY3" fmla="*/ 1155799 h 1155799"/>
                <a:gd name="connsiteX0" fmla="*/ 9023174 w 9847683"/>
                <a:gd name="connsiteY0" fmla="*/ 1056438 h 1155799"/>
                <a:gd name="connsiteX1" fmla="*/ 8973021 w 9847683"/>
                <a:gd name="connsiteY1" fmla="*/ 182074 h 1155799"/>
                <a:gd name="connsiteX2" fmla="*/ 1263168 w 9847683"/>
                <a:gd name="connsiteY2" fmla="*/ 240819 h 1155799"/>
                <a:gd name="connsiteX3" fmla="*/ 464162 w 9847683"/>
                <a:gd name="connsiteY3" fmla="*/ 1155799 h 1155799"/>
                <a:gd name="connsiteX0" fmla="*/ 9155059 w 9921701"/>
                <a:gd name="connsiteY0" fmla="*/ 944764 h 1044125"/>
                <a:gd name="connsiteX1" fmla="*/ 9104906 w 9921701"/>
                <a:gd name="connsiteY1" fmla="*/ 70400 h 1044125"/>
                <a:gd name="connsiteX2" fmla="*/ 1059048 w 9921701"/>
                <a:gd name="connsiteY2" fmla="*/ 163905 h 1044125"/>
                <a:gd name="connsiteX3" fmla="*/ 596047 w 9921701"/>
                <a:gd name="connsiteY3" fmla="*/ 1044125 h 1044125"/>
                <a:gd name="connsiteX0" fmla="*/ 9143962 w 9910604"/>
                <a:gd name="connsiteY0" fmla="*/ 972986 h 1072347"/>
                <a:gd name="connsiteX1" fmla="*/ 9093809 w 9910604"/>
                <a:gd name="connsiteY1" fmla="*/ 98622 h 1072347"/>
                <a:gd name="connsiteX2" fmla="*/ 1047951 w 9910604"/>
                <a:gd name="connsiteY2" fmla="*/ 192127 h 1072347"/>
                <a:gd name="connsiteX3" fmla="*/ 584950 w 9910604"/>
                <a:gd name="connsiteY3" fmla="*/ 1072347 h 1072347"/>
                <a:gd name="connsiteX0" fmla="*/ 9143962 w 9743473"/>
                <a:gd name="connsiteY0" fmla="*/ 987181 h 1086542"/>
                <a:gd name="connsiteX1" fmla="*/ 9093809 w 9743473"/>
                <a:gd name="connsiteY1" fmla="*/ 112817 h 1086542"/>
                <a:gd name="connsiteX2" fmla="*/ 1047951 w 9743473"/>
                <a:gd name="connsiteY2" fmla="*/ 206322 h 1086542"/>
                <a:gd name="connsiteX3" fmla="*/ 584950 w 9743473"/>
                <a:gd name="connsiteY3" fmla="*/ 1086542 h 1086542"/>
                <a:gd name="connsiteX0" fmla="*/ 9143962 w 9665617"/>
                <a:gd name="connsiteY0" fmla="*/ 987181 h 1086542"/>
                <a:gd name="connsiteX1" fmla="*/ 9093809 w 9665617"/>
                <a:gd name="connsiteY1" fmla="*/ 112817 h 1086542"/>
                <a:gd name="connsiteX2" fmla="*/ 1047951 w 9665617"/>
                <a:gd name="connsiteY2" fmla="*/ 206322 h 1086542"/>
                <a:gd name="connsiteX3" fmla="*/ 584950 w 9665617"/>
                <a:gd name="connsiteY3" fmla="*/ 1086542 h 1086542"/>
                <a:gd name="connsiteX0" fmla="*/ 9143962 w 9902532"/>
                <a:gd name="connsiteY0" fmla="*/ 1056212 h 1155573"/>
                <a:gd name="connsiteX1" fmla="*/ 9093809 w 9902532"/>
                <a:gd name="connsiteY1" fmla="*/ 181848 h 1155573"/>
                <a:gd name="connsiteX2" fmla="*/ 1047951 w 9902532"/>
                <a:gd name="connsiteY2" fmla="*/ 275353 h 1155573"/>
                <a:gd name="connsiteX3" fmla="*/ 584950 w 9902532"/>
                <a:gd name="connsiteY3" fmla="*/ 1155573 h 1155573"/>
                <a:gd name="connsiteX0" fmla="*/ 9158871 w 9857949"/>
                <a:gd name="connsiteY0" fmla="*/ 1026799 h 1126160"/>
                <a:gd name="connsiteX1" fmla="*/ 9108718 w 9857949"/>
                <a:gd name="connsiteY1" fmla="*/ 152435 h 1126160"/>
                <a:gd name="connsiteX2" fmla="*/ 1029715 w 9857949"/>
                <a:gd name="connsiteY2" fmla="*/ 153247 h 1126160"/>
                <a:gd name="connsiteX3" fmla="*/ 599859 w 9857949"/>
                <a:gd name="connsiteY3" fmla="*/ 1126160 h 1126160"/>
                <a:gd name="connsiteX0" fmla="*/ 9004676 w 9703756"/>
                <a:gd name="connsiteY0" fmla="*/ 1026799 h 1068227"/>
                <a:gd name="connsiteX1" fmla="*/ 8954523 w 9703756"/>
                <a:gd name="connsiteY1" fmla="*/ 152435 h 1068227"/>
                <a:gd name="connsiteX2" fmla="*/ 875520 w 9703756"/>
                <a:gd name="connsiteY2" fmla="*/ 153247 h 1068227"/>
                <a:gd name="connsiteX3" fmla="*/ 760530 w 9703756"/>
                <a:gd name="connsiteY3" fmla="*/ 1068227 h 1068227"/>
                <a:gd name="connsiteX0" fmla="*/ 9004676 w 9703755"/>
                <a:gd name="connsiteY0" fmla="*/ 1063279 h 1104707"/>
                <a:gd name="connsiteX1" fmla="*/ 8954523 w 9703755"/>
                <a:gd name="connsiteY1" fmla="*/ 188915 h 1104707"/>
                <a:gd name="connsiteX2" fmla="*/ 875520 w 9703755"/>
                <a:gd name="connsiteY2" fmla="*/ 189727 h 1104707"/>
                <a:gd name="connsiteX3" fmla="*/ 760530 w 9703755"/>
                <a:gd name="connsiteY3" fmla="*/ 1104707 h 1104707"/>
                <a:gd name="connsiteX0" fmla="*/ 9010340 w 9709419"/>
                <a:gd name="connsiteY0" fmla="*/ 1063279 h 1104707"/>
                <a:gd name="connsiteX1" fmla="*/ 8960187 w 9709419"/>
                <a:gd name="connsiteY1" fmla="*/ 188915 h 1104707"/>
                <a:gd name="connsiteX2" fmla="*/ 881184 w 9709419"/>
                <a:gd name="connsiteY2" fmla="*/ 189727 h 1104707"/>
                <a:gd name="connsiteX3" fmla="*/ 766194 w 9709419"/>
                <a:gd name="connsiteY3" fmla="*/ 1104707 h 1104707"/>
                <a:gd name="connsiteX0" fmla="*/ 9010340 w 9729435"/>
                <a:gd name="connsiteY0" fmla="*/ 1063279 h 1104707"/>
                <a:gd name="connsiteX1" fmla="*/ 8960187 w 9729435"/>
                <a:gd name="connsiteY1" fmla="*/ 188915 h 1104707"/>
                <a:gd name="connsiteX2" fmla="*/ 881184 w 9729435"/>
                <a:gd name="connsiteY2" fmla="*/ 189727 h 1104707"/>
                <a:gd name="connsiteX3" fmla="*/ 766194 w 9729435"/>
                <a:gd name="connsiteY3" fmla="*/ 1104707 h 1104707"/>
                <a:gd name="connsiteX0" fmla="*/ 9010340 w 9666528"/>
                <a:gd name="connsiteY0" fmla="*/ 1080968 h 1122396"/>
                <a:gd name="connsiteX1" fmla="*/ 8960187 w 9666528"/>
                <a:gd name="connsiteY1" fmla="*/ 206604 h 1122396"/>
                <a:gd name="connsiteX2" fmla="*/ 881184 w 9666528"/>
                <a:gd name="connsiteY2" fmla="*/ 207416 h 1122396"/>
                <a:gd name="connsiteX3" fmla="*/ 766194 w 9666528"/>
                <a:gd name="connsiteY3" fmla="*/ 1122396 h 1122396"/>
                <a:gd name="connsiteX0" fmla="*/ 9010340 w 9749163"/>
                <a:gd name="connsiteY0" fmla="*/ 1080968 h 1122396"/>
                <a:gd name="connsiteX1" fmla="*/ 8960187 w 9749163"/>
                <a:gd name="connsiteY1" fmla="*/ 206604 h 1122396"/>
                <a:gd name="connsiteX2" fmla="*/ 881184 w 9749163"/>
                <a:gd name="connsiteY2" fmla="*/ 207416 h 1122396"/>
                <a:gd name="connsiteX3" fmla="*/ 766194 w 9749163"/>
                <a:gd name="connsiteY3" fmla="*/ 1122396 h 1122396"/>
                <a:gd name="connsiteX0" fmla="*/ 9010340 w 9772444"/>
                <a:gd name="connsiteY0" fmla="*/ 1080968 h 1122396"/>
                <a:gd name="connsiteX1" fmla="*/ 8960187 w 9772444"/>
                <a:gd name="connsiteY1" fmla="*/ 206604 h 1122396"/>
                <a:gd name="connsiteX2" fmla="*/ 881184 w 9772444"/>
                <a:gd name="connsiteY2" fmla="*/ 207416 h 1122396"/>
                <a:gd name="connsiteX3" fmla="*/ 766194 w 9772444"/>
                <a:gd name="connsiteY3" fmla="*/ 1122396 h 1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2444" h="1122396">
                  <a:moveTo>
                    <a:pt x="9010340" y="1080968"/>
                  </a:moveTo>
                  <a:cubicBezTo>
                    <a:pt x="9898162" y="975184"/>
                    <a:pt x="10165900" y="502821"/>
                    <a:pt x="8960187" y="206604"/>
                  </a:cubicBezTo>
                  <a:cubicBezTo>
                    <a:pt x="7754474" y="-89613"/>
                    <a:pt x="2267327" y="-47564"/>
                    <a:pt x="881184" y="207416"/>
                  </a:cubicBezTo>
                  <a:cubicBezTo>
                    <a:pt x="-504959" y="462396"/>
                    <a:pt x="-29561" y="930795"/>
                    <a:pt x="766194" y="1122396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Straight Arrow Connector 156"/>
            <p:cNvCxnSpPr>
              <a:endCxn id="140" idx="1"/>
            </p:cNvCxnSpPr>
            <p:nvPr/>
          </p:nvCxnSpPr>
          <p:spPr>
            <a:xfrm>
              <a:off x="4743850" y="3096612"/>
              <a:ext cx="68830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0" name="Rectangle 139"/>
            <p:cNvSpPr/>
            <p:nvPr/>
          </p:nvSpPr>
          <p:spPr>
            <a:xfrm>
              <a:off x="5432151" y="2866998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Value Opportunity</a:t>
              </a:r>
              <a:endPara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710657" y="2866997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System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70805" y="3328822"/>
            <a:ext cx="1278506" cy="571822"/>
            <a:chOff x="5970805" y="3042881"/>
            <a:chExt cx="1278506" cy="720346"/>
          </a:xfrm>
        </p:grpSpPr>
        <p:cxnSp>
          <p:nvCxnSpPr>
            <p:cNvPr id="101" name="Straight Arrow Connector 100"/>
            <p:cNvCxnSpPr/>
            <p:nvPr/>
          </p:nvCxnSpPr>
          <p:spPr>
            <a:xfrm flipH="1">
              <a:off x="7000037" y="3042881"/>
              <a:ext cx="249274" cy="720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2" name="Straight Arrow Connector 101"/>
            <p:cNvCxnSpPr/>
            <p:nvPr/>
          </p:nvCxnSpPr>
          <p:spPr>
            <a:xfrm>
              <a:off x="5970805" y="3042882"/>
              <a:ext cx="249274" cy="7203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42" name="TextBox 41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89394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err="1" smtClean="0">
                <a:solidFill>
                  <a:srgbClr val="0000FF">
                    <a:lumMod val="75000"/>
                  </a:srgbClr>
                </a:solidFill>
              </a:rPr>
              <a:t>Value</a:t>
            </a:r>
            <a:r>
              <a:rPr lang="en-US" sz="2400" dirty="0" smtClean="0">
                <a:solidFill>
                  <a:srgbClr val="0000FF">
                    <a:lumMod val="75000"/>
                  </a:srgbClr>
                </a:solidFill>
              </a:rPr>
              <a:t> Maximization Drives Advances in SE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5421" y="1787115"/>
            <a:ext cx="8593159" cy="3977581"/>
            <a:chOff x="275421" y="1787115"/>
            <a:chExt cx="8593159" cy="3977581"/>
          </a:xfrm>
        </p:grpSpPr>
        <p:sp>
          <p:nvSpPr>
            <p:cNvPr id="71" name="Freeform 70"/>
            <p:cNvSpPr/>
            <p:nvPr/>
          </p:nvSpPr>
          <p:spPr>
            <a:xfrm flipH="1" flipV="1">
              <a:off x="858216" y="5307059"/>
              <a:ext cx="7385066" cy="457637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470205 w 9810740"/>
                <a:gd name="connsiteY0" fmla="*/ 1469973 h 1656659"/>
                <a:gd name="connsiteX1" fmla="*/ 8988052 w 9810740"/>
                <a:gd name="connsiteY1" fmla="*/ 441348 h 1656659"/>
                <a:gd name="connsiteX2" fmla="*/ 1149972 w 9810740"/>
                <a:gd name="connsiteY2" fmla="*/ 1656659 h 1656659"/>
                <a:gd name="connsiteX0" fmla="*/ 9782878 w 9782878"/>
                <a:gd name="connsiteY0" fmla="*/ 1243092 h 1429778"/>
                <a:gd name="connsiteX1" fmla="*/ 9300725 w 9782878"/>
                <a:gd name="connsiteY1" fmla="*/ 214467 h 1429778"/>
                <a:gd name="connsiteX2" fmla="*/ 1462645 w 9782878"/>
                <a:gd name="connsiteY2" fmla="*/ 1429778 h 1429778"/>
                <a:gd name="connsiteX0" fmla="*/ 9872304 w 10055009"/>
                <a:gd name="connsiteY0" fmla="*/ 1213227 h 1399913"/>
                <a:gd name="connsiteX1" fmla="*/ 9390151 w 10055009"/>
                <a:gd name="connsiteY1" fmla="*/ 184602 h 1399913"/>
                <a:gd name="connsiteX2" fmla="*/ 1552071 w 10055009"/>
                <a:gd name="connsiteY2" fmla="*/ 1399913 h 1399913"/>
                <a:gd name="connsiteX0" fmla="*/ 9837052 w 10287189"/>
                <a:gd name="connsiteY0" fmla="*/ 1195270 h 1381956"/>
                <a:gd name="connsiteX1" fmla="*/ 9741950 w 10287189"/>
                <a:gd name="connsiteY1" fmla="*/ 191891 h 1381956"/>
                <a:gd name="connsiteX2" fmla="*/ 1516819 w 10287189"/>
                <a:gd name="connsiteY2" fmla="*/ 1381956 h 1381956"/>
                <a:gd name="connsiteX0" fmla="*/ 9895895 w 10374822"/>
                <a:gd name="connsiteY0" fmla="*/ 1285757 h 1285757"/>
                <a:gd name="connsiteX1" fmla="*/ 9753878 w 10374822"/>
                <a:gd name="connsiteY1" fmla="*/ 71989 h 1285757"/>
                <a:gd name="connsiteX2" fmla="*/ 1528747 w 10374822"/>
                <a:gd name="connsiteY2" fmla="*/ 1262054 h 1285757"/>
                <a:gd name="connsiteX0" fmla="*/ 9895895 w 10596638"/>
                <a:gd name="connsiteY0" fmla="*/ 1285757 h 1285759"/>
                <a:gd name="connsiteX1" fmla="*/ 9753878 w 10596638"/>
                <a:gd name="connsiteY1" fmla="*/ 71989 h 1285759"/>
                <a:gd name="connsiteX2" fmla="*/ 1528747 w 10596638"/>
                <a:gd name="connsiteY2" fmla="*/ 1262054 h 1285759"/>
                <a:gd name="connsiteX0" fmla="*/ 9895895 w 10573748"/>
                <a:gd name="connsiteY0" fmla="*/ 1285757 h 1285757"/>
                <a:gd name="connsiteX1" fmla="*/ 9753878 w 10573748"/>
                <a:gd name="connsiteY1" fmla="*/ 71989 h 1285757"/>
                <a:gd name="connsiteX2" fmla="*/ 1528747 w 10573748"/>
                <a:gd name="connsiteY2" fmla="*/ 1262054 h 1285757"/>
                <a:gd name="connsiteX0" fmla="*/ 9925967 w 10752335"/>
                <a:gd name="connsiteY0" fmla="*/ 1423262 h 1423262"/>
                <a:gd name="connsiteX1" fmla="*/ 9783950 w 10752335"/>
                <a:gd name="connsiteY1" fmla="*/ 209494 h 1423262"/>
                <a:gd name="connsiteX2" fmla="*/ 1558819 w 10752335"/>
                <a:gd name="connsiteY2" fmla="*/ 1399559 h 1423262"/>
                <a:gd name="connsiteX0" fmla="*/ 9951662 w 10618095"/>
                <a:gd name="connsiteY0" fmla="*/ 1453402 h 1453402"/>
                <a:gd name="connsiteX1" fmla="*/ 9539883 w 10618095"/>
                <a:gd name="connsiteY1" fmla="*/ 197556 h 1453402"/>
                <a:gd name="connsiteX2" fmla="*/ 1584514 w 10618095"/>
                <a:gd name="connsiteY2" fmla="*/ 1429699 h 1453402"/>
                <a:gd name="connsiteX0" fmla="*/ 9951662 w 10618095"/>
                <a:gd name="connsiteY0" fmla="*/ 1423511 h 1423511"/>
                <a:gd name="connsiteX1" fmla="*/ 9539883 w 10618095"/>
                <a:gd name="connsiteY1" fmla="*/ 167665 h 1423511"/>
                <a:gd name="connsiteX2" fmla="*/ 1584514 w 10618095"/>
                <a:gd name="connsiteY2" fmla="*/ 1399808 h 1423511"/>
                <a:gd name="connsiteX0" fmla="*/ 9635004 w 10301437"/>
                <a:gd name="connsiteY0" fmla="*/ 1381229 h 1381229"/>
                <a:gd name="connsiteX1" fmla="*/ 9223225 w 10301437"/>
                <a:gd name="connsiteY1" fmla="*/ 125383 h 1381229"/>
                <a:gd name="connsiteX2" fmla="*/ 1267856 w 10301437"/>
                <a:gd name="connsiteY2" fmla="*/ 1357526 h 1381229"/>
                <a:gd name="connsiteX0" fmla="*/ 9652207 w 10214016"/>
                <a:gd name="connsiteY0" fmla="*/ 1361375 h 1361375"/>
                <a:gd name="connsiteX1" fmla="*/ 9041037 w 10214016"/>
                <a:gd name="connsiteY1" fmla="*/ 130776 h 1361375"/>
                <a:gd name="connsiteX2" fmla="*/ 1285059 w 10214016"/>
                <a:gd name="connsiteY2" fmla="*/ 1337672 h 1361375"/>
                <a:gd name="connsiteX0" fmla="*/ 9570471 w 10132280"/>
                <a:gd name="connsiteY0" fmla="*/ 1355115 h 1360841"/>
                <a:gd name="connsiteX1" fmla="*/ 8959301 w 10132280"/>
                <a:gd name="connsiteY1" fmla="*/ 124516 h 1360841"/>
                <a:gd name="connsiteX2" fmla="*/ 1292943 w 10132280"/>
                <a:gd name="connsiteY2" fmla="*/ 1360841 h 1360841"/>
                <a:gd name="connsiteX0" fmla="*/ 9604897 w 10166706"/>
                <a:gd name="connsiteY0" fmla="*/ 1355115 h 1360841"/>
                <a:gd name="connsiteX1" fmla="*/ 8993727 w 10166706"/>
                <a:gd name="connsiteY1" fmla="*/ 124516 h 1360841"/>
                <a:gd name="connsiteX2" fmla="*/ 1327369 w 10166706"/>
                <a:gd name="connsiteY2" fmla="*/ 1360841 h 1360841"/>
                <a:gd name="connsiteX0" fmla="*/ 9613528 w 10175337"/>
                <a:gd name="connsiteY0" fmla="*/ 1315862 h 1321588"/>
                <a:gd name="connsiteX1" fmla="*/ 9002358 w 10175337"/>
                <a:gd name="connsiteY1" fmla="*/ 85263 h 1321588"/>
                <a:gd name="connsiteX2" fmla="*/ 1336000 w 10175337"/>
                <a:gd name="connsiteY2" fmla="*/ 1321588 h 1321588"/>
                <a:gd name="connsiteX0" fmla="*/ 9084036 w 9645845"/>
                <a:gd name="connsiteY0" fmla="*/ 1288073 h 1293799"/>
                <a:gd name="connsiteX1" fmla="*/ 8472866 w 9645845"/>
                <a:gd name="connsiteY1" fmla="*/ 57474 h 1293799"/>
                <a:gd name="connsiteX2" fmla="*/ 508717 w 9645845"/>
                <a:gd name="connsiteY2" fmla="*/ 313621 h 1293799"/>
                <a:gd name="connsiteX3" fmla="*/ 806508 w 9645845"/>
                <a:gd name="connsiteY3" fmla="*/ 1293799 h 1293799"/>
                <a:gd name="connsiteX0" fmla="*/ 9084036 w 9645845"/>
                <a:gd name="connsiteY0" fmla="*/ 1312548 h 1318274"/>
                <a:gd name="connsiteX1" fmla="*/ 8472866 w 9645845"/>
                <a:gd name="connsiteY1" fmla="*/ 81949 h 1318274"/>
                <a:gd name="connsiteX2" fmla="*/ 508716 w 9645845"/>
                <a:gd name="connsiteY2" fmla="*/ 221506 h 1318274"/>
                <a:gd name="connsiteX3" fmla="*/ 806508 w 9645845"/>
                <a:gd name="connsiteY3" fmla="*/ 1318274 h 1318274"/>
                <a:gd name="connsiteX0" fmla="*/ 9084036 w 9645845"/>
                <a:gd name="connsiteY0" fmla="*/ 1340205 h 1345931"/>
                <a:gd name="connsiteX1" fmla="*/ 8472866 w 9645845"/>
                <a:gd name="connsiteY1" fmla="*/ 109606 h 1345931"/>
                <a:gd name="connsiteX2" fmla="*/ 508716 w 9645845"/>
                <a:gd name="connsiteY2" fmla="*/ 249163 h 1345931"/>
                <a:gd name="connsiteX3" fmla="*/ 806508 w 9645845"/>
                <a:gd name="connsiteY3" fmla="*/ 1345931 h 1345931"/>
                <a:gd name="connsiteX0" fmla="*/ 9084036 w 9645845"/>
                <a:gd name="connsiteY0" fmla="*/ 1312549 h 1318275"/>
                <a:gd name="connsiteX1" fmla="*/ 8472866 w 9645845"/>
                <a:gd name="connsiteY1" fmla="*/ 81950 h 1318275"/>
                <a:gd name="connsiteX2" fmla="*/ 508716 w 9645845"/>
                <a:gd name="connsiteY2" fmla="*/ 221507 h 1318275"/>
                <a:gd name="connsiteX3" fmla="*/ 806508 w 9645845"/>
                <a:gd name="connsiteY3" fmla="*/ 1318275 h 1318275"/>
                <a:gd name="connsiteX0" fmla="*/ 9073749 w 9635558"/>
                <a:gd name="connsiteY0" fmla="*/ 1356553 h 1362279"/>
                <a:gd name="connsiteX1" fmla="*/ 8462579 w 9635558"/>
                <a:gd name="connsiteY1" fmla="*/ 125954 h 1362279"/>
                <a:gd name="connsiteX2" fmla="*/ 498429 w 9635558"/>
                <a:gd name="connsiteY2" fmla="*/ 265511 h 1362279"/>
                <a:gd name="connsiteX3" fmla="*/ 796221 w 9635558"/>
                <a:gd name="connsiteY3" fmla="*/ 1362279 h 1362279"/>
                <a:gd name="connsiteX0" fmla="*/ 9207742 w 9769551"/>
                <a:gd name="connsiteY0" fmla="*/ 1374156 h 1379882"/>
                <a:gd name="connsiteX1" fmla="*/ 8596572 w 9769551"/>
                <a:gd name="connsiteY1" fmla="*/ 143557 h 1379882"/>
                <a:gd name="connsiteX2" fmla="*/ 632422 w 9769551"/>
                <a:gd name="connsiteY2" fmla="*/ 283114 h 1379882"/>
                <a:gd name="connsiteX3" fmla="*/ 930214 w 9769551"/>
                <a:gd name="connsiteY3" fmla="*/ 1379882 h 1379882"/>
                <a:gd name="connsiteX0" fmla="*/ 9395458 w 9957267"/>
                <a:gd name="connsiteY0" fmla="*/ 1374156 h 1379882"/>
                <a:gd name="connsiteX1" fmla="*/ 8784288 w 9957267"/>
                <a:gd name="connsiteY1" fmla="*/ 143557 h 1379882"/>
                <a:gd name="connsiteX2" fmla="*/ 820138 w 9957267"/>
                <a:gd name="connsiteY2" fmla="*/ 283114 h 1379882"/>
                <a:gd name="connsiteX3" fmla="*/ 1117930 w 9957267"/>
                <a:gd name="connsiteY3" fmla="*/ 1379882 h 1379882"/>
                <a:gd name="connsiteX0" fmla="*/ 9441303 w 10003112"/>
                <a:gd name="connsiteY0" fmla="*/ 1374156 h 1379882"/>
                <a:gd name="connsiteX1" fmla="*/ 8830133 w 10003112"/>
                <a:gd name="connsiteY1" fmla="*/ 143557 h 1379882"/>
                <a:gd name="connsiteX2" fmla="*/ 865983 w 10003112"/>
                <a:gd name="connsiteY2" fmla="*/ 283114 h 1379882"/>
                <a:gd name="connsiteX3" fmla="*/ 1163775 w 10003112"/>
                <a:gd name="connsiteY3" fmla="*/ 1379882 h 1379882"/>
                <a:gd name="connsiteX0" fmla="*/ 9441303 w 10003112"/>
                <a:gd name="connsiteY0" fmla="*/ 1418305 h 1424031"/>
                <a:gd name="connsiteX1" fmla="*/ 8830133 w 10003112"/>
                <a:gd name="connsiteY1" fmla="*/ 187706 h 1424031"/>
                <a:gd name="connsiteX2" fmla="*/ 865983 w 10003112"/>
                <a:gd name="connsiteY2" fmla="*/ 243984 h 1424031"/>
                <a:gd name="connsiteX3" fmla="*/ 1163775 w 10003112"/>
                <a:gd name="connsiteY3" fmla="*/ 1424031 h 1424031"/>
                <a:gd name="connsiteX0" fmla="*/ 9441303 w 9954511"/>
                <a:gd name="connsiteY0" fmla="*/ 1418305 h 1424031"/>
                <a:gd name="connsiteX1" fmla="*/ 8830133 w 9954511"/>
                <a:gd name="connsiteY1" fmla="*/ 187706 h 1424031"/>
                <a:gd name="connsiteX2" fmla="*/ 865983 w 9954511"/>
                <a:gd name="connsiteY2" fmla="*/ 243984 h 1424031"/>
                <a:gd name="connsiteX3" fmla="*/ 1163775 w 9954511"/>
                <a:gd name="connsiteY3" fmla="*/ 1424031 h 1424031"/>
                <a:gd name="connsiteX0" fmla="*/ 9441303 w 10115344"/>
                <a:gd name="connsiteY0" fmla="*/ 1418305 h 1424031"/>
                <a:gd name="connsiteX1" fmla="*/ 8830133 w 10115344"/>
                <a:gd name="connsiteY1" fmla="*/ 187706 h 1424031"/>
                <a:gd name="connsiteX2" fmla="*/ 865983 w 10115344"/>
                <a:gd name="connsiteY2" fmla="*/ 243984 h 1424031"/>
                <a:gd name="connsiteX3" fmla="*/ 1163775 w 10115344"/>
                <a:gd name="connsiteY3" fmla="*/ 1424031 h 1424031"/>
                <a:gd name="connsiteX0" fmla="*/ 9441303 w 9837940"/>
                <a:gd name="connsiteY0" fmla="*/ 1418305 h 1424031"/>
                <a:gd name="connsiteX1" fmla="*/ 8830133 w 9837940"/>
                <a:gd name="connsiteY1" fmla="*/ 187706 h 1424031"/>
                <a:gd name="connsiteX2" fmla="*/ 865983 w 9837940"/>
                <a:gd name="connsiteY2" fmla="*/ 243984 h 1424031"/>
                <a:gd name="connsiteX3" fmla="*/ 1163775 w 9837940"/>
                <a:gd name="connsiteY3" fmla="*/ 1424031 h 1424031"/>
                <a:gd name="connsiteX0" fmla="*/ 9441303 w 10027492"/>
                <a:gd name="connsiteY0" fmla="*/ 1545879 h 1551605"/>
                <a:gd name="connsiteX1" fmla="*/ 8830133 w 10027492"/>
                <a:gd name="connsiteY1" fmla="*/ 315280 h 1551605"/>
                <a:gd name="connsiteX2" fmla="*/ 865983 w 10027492"/>
                <a:gd name="connsiteY2" fmla="*/ 371558 h 1551605"/>
                <a:gd name="connsiteX3" fmla="*/ 1163775 w 10027492"/>
                <a:gd name="connsiteY3" fmla="*/ 1551605 h 1551605"/>
                <a:gd name="connsiteX0" fmla="*/ 9358944 w 10273786"/>
                <a:gd name="connsiteY0" fmla="*/ 1477807 h 1483533"/>
                <a:gd name="connsiteX1" fmla="*/ 9285200 w 10273786"/>
                <a:gd name="connsiteY1" fmla="*/ 258794 h 1483533"/>
                <a:gd name="connsiteX2" fmla="*/ 783624 w 10273786"/>
                <a:gd name="connsiteY2" fmla="*/ 303486 h 1483533"/>
                <a:gd name="connsiteX3" fmla="*/ 1081416 w 10273786"/>
                <a:gd name="connsiteY3" fmla="*/ 1483533 h 1483533"/>
                <a:gd name="connsiteX0" fmla="*/ 9358944 w 10054209"/>
                <a:gd name="connsiteY0" fmla="*/ 1477807 h 1483533"/>
                <a:gd name="connsiteX1" fmla="*/ 9285200 w 10054209"/>
                <a:gd name="connsiteY1" fmla="*/ 258794 h 1483533"/>
                <a:gd name="connsiteX2" fmla="*/ 783624 w 10054209"/>
                <a:gd name="connsiteY2" fmla="*/ 303486 h 1483533"/>
                <a:gd name="connsiteX3" fmla="*/ 1081416 w 10054209"/>
                <a:gd name="connsiteY3" fmla="*/ 1483533 h 1483533"/>
                <a:gd name="connsiteX0" fmla="*/ 9358944 w 9963345"/>
                <a:gd name="connsiteY0" fmla="*/ 1437390 h 1443116"/>
                <a:gd name="connsiteX1" fmla="*/ 9285200 w 9963345"/>
                <a:gd name="connsiteY1" fmla="*/ 218377 h 1443116"/>
                <a:gd name="connsiteX2" fmla="*/ 783624 w 9963345"/>
                <a:gd name="connsiteY2" fmla="*/ 263069 h 1443116"/>
                <a:gd name="connsiteX3" fmla="*/ 1081416 w 9963345"/>
                <a:gd name="connsiteY3" fmla="*/ 1443116 h 1443116"/>
                <a:gd name="connsiteX0" fmla="*/ 8944817 w 9582877"/>
                <a:gd name="connsiteY0" fmla="*/ 1423400 h 1429126"/>
                <a:gd name="connsiteX1" fmla="*/ 8871073 w 9582877"/>
                <a:gd name="connsiteY1" fmla="*/ 204387 h 1429126"/>
                <a:gd name="connsiteX2" fmla="*/ 1167492 w 9582877"/>
                <a:gd name="connsiteY2" fmla="*/ 121626 h 1429126"/>
                <a:gd name="connsiteX3" fmla="*/ 667289 w 9582877"/>
                <a:gd name="connsiteY3" fmla="*/ 1429126 h 1429126"/>
                <a:gd name="connsiteX0" fmla="*/ 9505376 w 10143435"/>
                <a:gd name="connsiteY0" fmla="*/ 1478600 h 1484326"/>
                <a:gd name="connsiteX1" fmla="*/ 9431632 w 10143435"/>
                <a:gd name="connsiteY1" fmla="*/ 259587 h 1484326"/>
                <a:gd name="connsiteX2" fmla="*/ 1728051 w 10143435"/>
                <a:gd name="connsiteY2" fmla="*/ 176826 h 1484326"/>
                <a:gd name="connsiteX3" fmla="*/ 1227848 w 10143435"/>
                <a:gd name="connsiteY3" fmla="*/ 1484326 h 1484326"/>
                <a:gd name="connsiteX0" fmla="*/ 9505376 w 10199470"/>
                <a:gd name="connsiteY0" fmla="*/ 1517100 h 1522826"/>
                <a:gd name="connsiteX1" fmla="*/ 9431632 w 10199470"/>
                <a:gd name="connsiteY1" fmla="*/ 298087 h 1522826"/>
                <a:gd name="connsiteX2" fmla="*/ 1728051 w 10199470"/>
                <a:gd name="connsiteY2" fmla="*/ 215326 h 1522826"/>
                <a:gd name="connsiteX3" fmla="*/ 1227848 w 10199470"/>
                <a:gd name="connsiteY3" fmla="*/ 1522826 h 1522826"/>
                <a:gd name="connsiteX0" fmla="*/ 8936263 w 9529194"/>
                <a:gd name="connsiteY0" fmla="*/ 1436554 h 1442280"/>
                <a:gd name="connsiteX1" fmla="*/ 8699663 w 9529194"/>
                <a:gd name="connsiteY1" fmla="*/ 275474 h 1442280"/>
                <a:gd name="connsiteX2" fmla="*/ 1158938 w 9529194"/>
                <a:gd name="connsiteY2" fmla="*/ 134780 h 1442280"/>
                <a:gd name="connsiteX3" fmla="*/ 658735 w 9529194"/>
                <a:gd name="connsiteY3" fmla="*/ 1442280 h 1442280"/>
                <a:gd name="connsiteX0" fmla="*/ 9362976 w 9955907"/>
                <a:gd name="connsiteY0" fmla="*/ 1540727 h 1546453"/>
                <a:gd name="connsiteX1" fmla="*/ 9126376 w 9955907"/>
                <a:gd name="connsiteY1" fmla="*/ 379647 h 1546453"/>
                <a:gd name="connsiteX2" fmla="*/ 1585651 w 9955907"/>
                <a:gd name="connsiteY2" fmla="*/ 238953 h 1546453"/>
                <a:gd name="connsiteX3" fmla="*/ 1085448 w 9955907"/>
                <a:gd name="connsiteY3" fmla="*/ 1546453 h 1546453"/>
                <a:gd name="connsiteX0" fmla="*/ 9390036 w 9932491"/>
                <a:gd name="connsiteY0" fmla="*/ 1423220 h 1428946"/>
                <a:gd name="connsiteX1" fmla="*/ 9153436 w 9932491"/>
                <a:gd name="connsiteY1" fmla="*/ 262140 h 1428946"/>
                <a:gd name="connsiteX2" fmla="*/ 1563854 w 9932491"/>
                <a:gd name="connsiteY2" fmla="*/ 237311 h 1428946"/>
                <a:gd name="connsiteX3" fmla="*/ 1112508 w 9932491"/>
                <a:gd name="connsiteY3" fmla="*/ 1428946 h 1428946"/>
                <a:gd name="connsiteX0" fmla="*/ 9371944 w 9912172"/>
                <a:gd name="connsiteY0" fmla="*/ 1456273 h 1461999"/>
                <a:gd name="connsiteX1" fmla="*/ 9135344 w 9912172"/>
                <a:gd name="connsiteY1" fmla="*/ 295193 h 1461999"/>
                <a:gd name="connsiteX2" fmla="*/ 1578334 w 9912172"/>
                <a:gd name="connsiteY2" fmla="*/ 224018 h 1461999"/>
                <a:gd name="connsiteX3" fmla="*/ 1094416 w 9912172"/>
                <a:gd name="connsiteY3" fmla="*/ 1461999 h 1461999"/>
                <a:gd name="connsiteX0" fmla="*/ 9371944 w 10068714"/>
                <a:gd name="connsiteY0" fmla="*/ 1472169 h 1477895"/>
                <a:gd name="connsiteX1" fmla="*/ 9135344 w 10068714"/>
                <a:gd name="connsiteY1" fmla="*/ 311089 h 1477895"/>
                <a:gd name="connsiteX2" fmla="*/ 1578334 w 10068714"/>
                <a:gd name="connsiteY2" fmla="*/ 239914 h 1477895"/>
                <a:gd name="connsiteX3" fmla="*/ 1094416 w 10068714"/>
                <a:gd name="connsiteY3" fmla="*/ 1477895 h 1477895"/>
                <a:gd name="connsiteX0" fmla="*/ 8927351 w 9454994"/>
                <a:gd name="connsiteY0" fmla="*/ 1401135 h 1406861"/>
                <a:gd name="connsiteX1" fmla="*/ 8397610 w 9454994"/>
                <a:gd name="connsiteY1" fmla="*/ 182122 h 1406861"/>
                <a:gd name="connsiteX2" fmla="*/ 1133741 w 9454994"/>
                <a:gd name="connsiteY2" fmla="*/ 168880 h 1406861"/>
                <a:gd name="connsiteX3" fmla="*/ 649823 w 9454994"/>
                <a:gd name="connsiteY3" fmla="*/ 1406861 h 1406861"/>
                <a:gd name="connsiteX0" fmla="*/ 8927350 w 9585063"/>
                <a:gd name="connsiteY0" fmla="*/ 1419425 h 1425151"/>
                <a:gd name="connsiteX1" fmla="*/ 8397609 w 9585063"/>
                <a:gd name="connsiteY1" fmla="*/ 200412 h 1425151"/>
                <a:gd name="connsiteX2" fmla="*/ 1133740 w 9585063"/>
                <a:gd name="connsiteY2" fmla="*/ 187170 h 1425151"/>
                <a:gd name="connsiteX3" fmla="*/ 649822 w 9585063"/>
                <a:gd name="connsiteY3" fmla="*/ 1425151 h 1425151"/>
                <a:gd name="connsiteX0" fmla="*/ 9034523 w 9692237"/>
                <a:gd name="connsiteY0" fmla="*/ 1457502 h 1463228"/>
                <a:gd name="connsiteX1" fmla="*/ 8504782 w 9692237"/>
                <a:gd name="connsiteY1" fmla="*/ 238489 h 1463228"/>
                <a:gd name="connsiteX2" fmla="*/ 1240913 w 9692237"/>
                <a:gd name="connsiteY2" fmla="*/ 225247 h 1463228"/>
                <a:gd name="connsiteX3" fmla="*/ 756995 w 9692237"/>
                <a:gd name="connsiteY3" fmla="*/ 1463228 h 1463228"/>
                <a:gd name="connsiteX0" fmla="*/ 9504775 w 10162489"/>
                <a:gd name="connsiteY0" fmla="*/ 1457502 h 1463228"/>
                <a:gd name="connsiteX1" fmla="*/ 8975034 w 10162489"/>
                <a:gd name="connsiteY1" fmla="*/ 238489 h 1463228"/>
                <a:gd name="connsiteX2" fmla="*/ 1711165 w 10162489"/>
                <a:gd name="connsiteY2" fmla="*/ 225247 h 1463228"/>
                <a:gd name="connsiteX3" fmla="*/ 1227247 w 10162489"/>
                <a:gd name="connsiteY3" fmla="*/ 1463228 h 1463228"/>
                <a:gd name="connsiteX0" fmla="*/ 9504775 w 10162489"/>
                <a:gd name="connsiteY0" fmla="*/ 1457502 h 1463228"/>
                <a:gd name="connsiteX1" fmla="*/ 8975034 w 10162489"/>
                <a:gd name="connsiteY1" fmla="*/ 238489 h 1463228"/>
                <a:gd name="connsiteX2" fmla="*/ 1711165 w 10162489"/>
                <a:gd name="connsiteY2" fmla="*/ 225247 h 1463228"/>
                <a:gd name="connsiteX3" fmla="*/ 1227247 w 10162489"/>
                <a:gd name="connsiteY3" fmla="*/ 1463228 h 1463228"/>
                <a:gd name="connsiteX0" fmla="*/ 9504775 w 10195719"/>
                <a:gd name="connsiteY0" fmla="*/ 1457502 h 1463228"/>
                <a:gd name="connsiteX1" fmla="*/ 8975034 w 10195719"/>
                <a:gd name="connsiteY1" fmla="*/ 238489 h 1463228"/>
                <a:gd name="connsiteX2" fmla="*/ 1711165 w 10195719"/>
                <a:gd name="connsiteY2" fmla="*/ 225247 h 1463228"/>
                <a:gd name="connsiteX3" fmla="*/ 1227247 w 10195719"/>
                <a:gd name="connsiteY3" fmla="*/ 1463228 h 1463228"/>
                <a:gd name="connsiteX0" fmla="*/ 9635059 w 10015290"/>
                <a:gd name="connsiteY0" fmla="*/ 438520 h 1382761"/>
                <a:gd name="connsiteX1" fmla="*/ 8975034 w 10015290"/>
                <a:gd name="connsiteY1" fmla="*/ 158022 h 1382761"/>
                <a:gd name="connsiteX2" fmla="*/ 1711165 w 10015290"/>
                <a:gd name="connsiteY2" fmla="*/ 144780 h 1382761"/>
                <a:gd name="connsiteX3" fmla="*/ 1227247 w 10015290"/>
                <a:gd name="connsiteY3" fmla="*/ 1382761 h 1382761"/>
                <a:gd name="connsiteX0" fmla="*/ 9635059 w 9763096"/>
                <a:gd name="connsiteY0" fmla="*/ 438520 h 1382761"/>
                <a:gd name="connsiteX1" fmla="*/ 8975034 w 9763096"/>
                <a:gd name="connsiteY1" fmla="*/ 158022 h 1382761"/>
                <a:gd name="connsiteX2" fmla="*/ 1711165 w 9763096"/>
                <a:gd name="connsiteY2" fmla="*/ 144780 h 1382761"/>
                <a:gd name="connsiteX3" fmla="*/ 1227247 w 9763096"/>
                <a:gd name="connsiteY3" fmla="*/ 1382761 h 1382761"/>
                <a:gd name="connsiteX0" fmla="*/ 9635059 w 9635059"/>
                <a:gd name="connsiteY0" fmla="*/ 330876 h 1275117"/>
                <a:gd name="connsiteX1" fmla="*/ 1711165 w 9635059"/>
                <a:gd name="connsiteY1" fmla="*/ 37136 h 1275117"/>
                <a:gd name="connsiteX2" fmla="*/ 1227247 w 9635059"/>
                <a:gd name="connsiteY2" fmla="*/ 1275117 h 1275117"/>
                <a:gd name="connsiteX0" fmla="*/ 9635059 w 9635059"/>
                <a:gd name="connsiteY0" fmla="*/ 409595 h 1353836"/>
                <a:gd name="connsiteX1" fmla="*/ 1711165 w 9635059"/>
                <a:gd name="connsiteY1" fmla="*/ 115855 h 1353836"/>
                <a:gd name="connsiteX2" fmla="*/ 1227247 w 9635059"/>
                <a:gd name="connsiteY2" fmla="*/ 1353836 h 1353836"/>
                <a:gd name="connsiteX0" fmla="*/ 10094989 w 10094989"/>
                <a:gd name="connsiteY0" fmla="*/ 409595 h 409595"/>
                <a:gd name="connsiteX1" fmla="*/ 2171095 w 10094989"/>
                <a:gd name="connsiteY1" fmla="*/ 115855 h 409595"/>
                <a:gd name="connsiteX2" fmla="*/ 1019465 w 10094989"/>
                <a:gd name="connsiteY2" fmla="*/ 403734 h 409595"/>
                <a:gd name="connsiteX0" fmla="*/ 9075524 w 9075524"/>
                <a:gd name="connsiteY0" fmla="*/ 5861 h 5861"/>
                <a:gd name="connsiteX1" fmla="*/ 0 w 9075524"/>
                <a:gd name="connsiteY1" fmla="*/ 0 h 5861"/>
                <a:gd name="connsiteX0" fmla="*/ 10000 w 10000"/>
                <a:gd name="connsiteY0" fmla="*/ 525022 h 525022"/>
                <a:gd name="connsiteX1" fmla="*/ 0 w 10000"/>
                <a:gd name="connsiteY1" fmla="*/ 515022 h 525022"/>
                <a:gd name="connsiteX0" fmla="*/ 10000 w 10000"/>
                <a:gd name="connsiteY0" fmla="*/ 732814 h 732814"/>
                <a:gd name="connsiteX1" fmla="*/ 0 w 10000"/>
                <a:gd name="connsiteY1" fmla="*/ 722814 h 732814"/>
                <a:gd name="connsiteX0" fmla="*/ 10000 w 10000"/>
                <a:gd name="connsiteY0" fmla="*/ 575857 h 575857"/>
                <a:gd name="connsiteX1" fmla="*/ 0 w 10000"/>
                <a:gd name="connsiteY1" fmla="*/ 565857 h 575857"/>
                <a:gd name="connsiteX0" fmla="*/ 10000 w 10000"/>
                <a:gd name="connsiteY0" fmla="*/ 682632 h 682632"/>
                <a:gd name="connsiteX1" fmla="*/ 0 w 10000"/>
                <a:gd name="connsiteY1" fmla="*/ 672632 h 68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682632">
                  <a:moveTo>
                    <a:pt x="10000" y="682632"/>
                  </a:moveTo>
                  <a:cubicBezTo>
                    <a:pt x="9198" y="-348612"/>
                    <a:pt x="857" y="-94972"/>
                    <a:pt x="0" y="672632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193186" y="3388941"/>
              <a:ext cx="330712" cy="6576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3" name="Straight Arrow Connector 72"/>
            <p:cNvCxnSpPr/>
            <p:nvPr/>
          </p:nvCxnSpPr>
          <p:spPr>
            <a:xfrm flipH="1">
              <a:off x="3447605" y="3388942"/>
              <a:ext cx="332654" cy="65762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4" name="Straight Arrow Connector 73"/>
            <p:cNvCxnSpPr/>
            <p:nvPr/>
          </p:nvCxnSpPr>
          <p:spPr>
            <a:xfrm>
              <a:off x="2566651" y="2740337"/>
              <a:ext cx="272989" cy="12465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5" name="Straight Arrow Connector 74"/>
            <p:cNvCxnSpPr/>
            <p:nvPr/>
          </p:nvCxnSpPr>
          <p:spPr>
            <a:xfrm flipH="1">
              <a:off x="3131862" y="2740337"/>
              <a:ext cx="272989" cy="12465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6" name="Straight Arrow Connector 75"/>
            <p:cNvCxnSpPr>
              <a:endCxn id="105" idx="2"/>
            </p:cNvCxnSpPr>
            <p:nvPr/>
          </p:nvCxnSpPr>
          <p:spPr>
            <a:xfrm>
              <a:off x="1571827" y="4220846"/>
              <a:ext cx="742768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7" name="Straight Arrow Connector 76"/>
            <p:cNvCxnSpPr>
              <a:stCxn id="105" idx="6"/>
              <a:endCxn id="103" idx="2"/>
            </p:cNvCxnSpPr>
            <p:nvPr/>
          </p:nvCxnSpPr>
          <p:spPr>
            <a:xfrm>
              <a:off x="3620914" y="4220846"/>
              <a:ext cx="226775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8" name="Straight Arrow Connector 77"/>
            <p:cNvCxnSpPr/>
            <p:nvPr/>
          </p:nvCxnSpPr>
          <p:spPr>
            <a:xfrm flipH="1" flipV="1">
              <a:off x="3374845" y="4407394"/>
              <a:ext cx="250271" cy="44202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86" name="Group 85"/>
            <p:cNvGrpSpPr/>
            <p:nvPr/>
          </p:nvGrpSpPr>
          <p:grpSpPr>
            <a:xfrm>
              <a:off x="5438168" y="4576105"/>
              <a:ext cx="290597" cy="496521"/>
              <a:chOff x="8367382" y="4241787"/>
              <a:chExt cx="290597" cy="496521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8440304" y="4241787"/>
                <a:ext cx="146154" cy="14326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Straight Arrow Connector 121"/>
              <p:cNvCxnSpPr>
                <a:stCxn id="121" idx="4"/>
              </p:cNvCxnSpPr>
              <p:nvPr/>
            </p:nvCxnSpPr>
            <p:spPr>
              <a:xfrm>
                <a:off x="8513381" y="4385055"/>
                <a:ext cx="0" cy="17106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8367382" y="4432103"/>
                <a:ext cx="29059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8512680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>
              <a:xfrm flipH="1">
                <a:off x="8403184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</p:grpSp>
        <p:sp>
          <p:nvSpPr>
            <p:cNvPr id="87" name="Rectangle 86"/>
            <p:cNvSpPr/>
            <p:nvPr/>
          </p:nvSpPr>
          <p:spPr>
            <a:xfrm>
              <a:off x="5048705" y="5074266"/>
              <a:ext cx="1069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Practitioner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763584" y="4849417"/>
              <a:ext cx="2408341" cy="459228"/>
              <a:chOff x="2038077" y="4804124"/>
              <a:chExt cx="2408341" cy="459228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3352800" y="4804124"/>
                <a:ext cx="1093618" cy="459228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Enabling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Technology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038077" y="4804124"/>
                <a:ext cx="1093618" cy="459228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Theoretical</a:t>
                </a:r>
                <a:r>
                  <a:rPr lang="en-US" sz="1400" b="1" kern="0" dirty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/>
                </a:r>
                <a:br>
                  <a:rPr lang="en-US" sz="1400" b="1" kern="0" dirty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</a:br>
                <a:r>
                  <a:rPr kumimoji="0" lang="en-US" sz="1400" b="1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Foundation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75421" y="3622892"/>
              <a:ext cx="8593159" cy="1685753"/>
              <a:chOff x="627041" y="3352800"/>
              <a:chExt cx="8593159" cy="1685753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627041" y="3352800"/>
                <a:ext cx="1296406" cy="1685753"/>
                <a:chOff x="4259539" y="3038010"/>
                <a:chExt cx="1296406" cy="1610539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4259539" y="3038010"/>
                  <a:ext cx="1296406" cy="16105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EFB8B"/>
                    </a:gs>
                    <a:gs pos="50000">
                      <a:srgbClr val="D6F9B9"/>
                    </a:gs>
                    <a:gs pos="100000">
                      <a:srgbClr val="EAFCDC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Current</a:t>
                  </a: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State of SE</a:t>
                  </a:r>
                  <a:endPara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Standards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Tools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Methods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lang="en-US" sz="1600" kern="0" dirty="0" smtClean="0">
                      <a:solidFill>
                        <a:sysClr val="windowText" lastClr="000000"/>
                      </a:solidFill>
                      <a:latin typeface="Calibri"/>
                      <a:cs typeface="+mn-cs"/>
                    </a:rPr>
                    <a:t>Theory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4259539" y="3657282"/>
                  <a:ext cx="129640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7923794" y="3352800"/>
                <a:ext cx="1296406" cy="1685753"/>
                <a:chOff x="4259539" y="3038010"/>
                <a:chExt cx="1296406" cy="161053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4259539" y="3038010"/>
                  <a:ext cx="1296406" cy="16105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EFB8B"/>
                    </a:gs>
                    <a:gs pos="50000">
                      <a:srgbClr val="D6F9B9"/>
                    </a:gs>
                    <a:gs pos="100000">
                      <a:srgbClr val="EAFCDC"/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Future</a:t>
                  </a: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/>
                  </a:r>
                  <a:b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State of SE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Standards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Tools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Methods</a:t>
                  </a:r>
                </a:p>
                <a:p>
                  <a:pPr marL="115888" marR="0" lvl="0" indent="-115888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/>
                  </a:pPr>
                  <a:r>
                    <a:rPr lang="en-US" sz="1600" kern="0" dirty="0" smtClean="0">
                      <a:solidFill>
                        <a:sysClr val="windowText" lastClr="000000"/>
                      </a:solidFill>
                      <a:latin typeface="Calibri"/>
                      <a:cs typeface="+mn-cs"/>
                    </a:rPr>
                    <a:t>Theory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259539" y="3657282"/>
                  <a:ext cx="129640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05" name="Oval 104"/>
            <p:cNvSpPr/>
            <p:nvPr/>
          </p:nvSpPr>
          <p:spPr>
            <a:xfrm>
              <a:off x="2314595" y="3980600"/>
              <a:ext cx="1306319" cy="48049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Advance SE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6" name="Straight Arrow Connector 105"/>
            <p:cNvCxnSpPr>
              <a:stCxn id="103" idx="6"/>
            </p:cNvCxnSpPr>
            <p:nvPr/>
          </p:nvCxnSpPr>
          <p:spPr>
            <a:xfrm>
              <a:off x="7303223" y="4220846"/>
              <a:ext cx="268951" cy="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2310393" y="4407394"/>
              <a:ext cx="250271" cy="44202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9" name="Straight Arrow Connector 108"/>
            <p:cNvCxnSpPr>
              <a:stCxn id="103" idx="3"/>
            </p:cNvCxnSpPr>
            <p:nvPr/>
          </p:nvCxnSpPr>
          <p:spPr>
            <a:xfrm flipH="1">
              <a:off x="5786658" y="4498220"/>
              <a:ext cx="309166" cy="36373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34" name="Flowchart: Process 133"/>
            <p:cNvSpPr/>
            <p:nvPr/>
          </p:nvSpPr>
          <p:spPr>
            <a:xfrm>
              <a:off x="5157128" y="2052509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Flowchart: Process 134"/>
            <p:cNvSpPr/>
            <p:nvPr/>
          </p:nvSpPr>
          <p:spPr>
            <a:xfrm>
              <a:off x="5251380" y="2151546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Flowchart: Process 136"/>
            <p:cNvSpPr/>
            <p:nvPr/>
          </p:nvSpPr>
          <p:spPr>
            <a:xfrm>
              <a:off x="5345632" y="2250582"/>
              <a:ext cx="2505980" cy="1145367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40005" dist="22860" dir="54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138" name="Straight Connector 137"/>
            <p:cNvCxnSpPr>
              <a:stCxn id="140" idx="0"/>
              <a:endCxn id="142" idx="1"/>
            </p:cNvCxnSpPr>
            <p:nvPr/>
          </p:nvCxnSpPr>
          <p:spPr>
            <a:xfrm flipV="1">
              <a:off x="5970805" y="2607805"/>
              <a:ext cx="639252" cy="2591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39" name="Straight Connector 138"/>
            <p:cNvCxnSpPr>
              <a:stCxn id="142" idx="1"/>
              <a:endCxn id="141" idx="0"/>
            </p:cNvCxnSpPr>
            <p:nvPr/>
          </p:nvCxnSpPr>
          <p:spPr>
            <a:xfrm>
              <a:off x="6610057" y="2607805"/>
              <a:ext cx="639254" cy="25919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42" name="Snip Single Corner Rectangle 141"/>
            <p:cNvSpPr/>
            <p:nvPr/>
          </p:nvSpPr>
          <p:spPr>
            <a:xfrm>
              <a:off x="5591521" y="2288209"/>
              <a:ext cx="2037072" cy="319596"/>
            </a:xfrm>
            <a:prstGeom prst="snip1Rect">
              <a:avLst>
                <a:gd name="adj" fmla="val 33334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{Maximize Value}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7518143" y="2288209"/>
              <a:ext cx="110450" cy="105082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953289" y="2052509"/>
              <a:ext cx="3790561" cy="1343440"/>
            </a:xfrm>
            <a:prstGeom prst="roundRect">
              <a:avLst>
                <a:gd name="adj" fmla="val 9299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lIns="0" tIns="0" rIns="0" bIns="0"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Context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16074" y="214220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  <a:t/>
              </a:r>
              <a:br>
                <a:rPr lang="en-US" sz="1400" b="1" kern="0" dirty="0">
                  <a:solidFill>
                    <a:sysClr val="windowText" lastClr="000000"/>
                  </a:solidFill>
                  <a:latin typeface="Calibri"/>
                  <a:cs typeface="+mn-cs"/>
                </a:rPr>
              </a:b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268721" y="214220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Economic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268721" y="2847021"/>
              <a:ext cx="3398067" cy="459228"/>
              <a:chOff x="1620341" y="2576929"/>
              <a:chExt cx="3398067" cy="459228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67694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20341" y="2576929"/>
                <a:ext cx="1550714" cy="459228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Socio-Political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Context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0" name="Straight Arrow Connector 149"/>
            <p:cNvCxnSpPr>
              <a:stCxn id="146" idx="2"/>
              <a:endCxn id="149" idx="0"/>
            </p:cNvCxnSpPr>
            <p:nvPr/>
          </p:nvCxnSpPr>
          <p:spPr>
            <a:xfrm>
              <a:off x="2044078" y="2601437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1" name="Straight Arrow Connector 150"/>
            <p:cNvCxnSpPr>
              <a:stCxn id="145" idx="2"/>
              <a:endCxn id="148" idx="0"/>
            </p:cNvCxnSpPr>
            <p:nvPr/>
          </p:nvCxnSpPr>
          <p:spPr>
            <a:xfrm>
              <a:off x="3891431" y="2601437"/>
              <a:ext cx="0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2" name="Straight Arrow Connector 151"/>
            <p:cNvCxnSpPr>
              <a:stCxn id="146" idx="3"/>
              <a:endCxn id="145" idx="1"/>
            </p:cNvCxnSpPr>
            <p:nvPr/>
          </p:nvCxnSpPr>
          <p:spPr>
            <a:xfrm>
              <a:off x="2819435" y="2371823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3" name="Straight Arrow Connector 152"/>
            <p:cNvCxnSpPr>
              <a:stCxn id="148" idx="1"/>
              <a:endCxn id="149" idx="3"/>
            </p:cNvCxnSpPr>
            <p:nvPr/>
          </p:nvCxnSpPr>
          <p:spPr>
            <a:xfrm flipH="1">
              <a:off x="2819435" y="3076635"/>
              <a:ext cx="2966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4" name="Straight Arrow Connector 153"/>
            <p:cNvCxnSpPr/>
            <p:nvPr/>
          </p:nvCxnSpPr>
          <p:spPr>
            <a:xfrm>
              <a:off x="2795934" y="2602451"/>
              <a:ext cx="320140" cy="25365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 flipH="1">
              <a:off x="2819435" y="2601437"/>
              <a:ext cx="296639" cy="2455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headEnd type="arrow" w="sm" len="sm"/>
              <a:tailEnd type="arrow" w="sm" len="sm"/>
            </a:ln>
            <a:effectLst/>
          </p:spPr>
        </p:cxnSp>
        <p:sp>
          <p:nvSpPr>
            <p:cNvPr id="156" name="Freeform 155"/>
            <p:cNvSpPr/>
            <p:nvPr/>
          </p:nvSpPr>
          <p:spPr>
            <a:xfrm flipH="1">
              <a:off x="315094" y="1787115"/>
              <a:ext cx="8190156" cy="1283741"/>
            </a:xfrm>
            <a:custGeom>
              <a:avLst/>
              <a:gdLst>
                <a:gd name="connsiteX0" fmla="*/ 3391270 w 3391270"/>
                <a:gd name="connsiteY0" fmla="*/ 532666 h 1189613"/>
                <a:gd name="connsiteX1" fmla="*/ 2574524 w 3391270"/>
                <a:gd name="connsiteY1" fmla="*/ 5 h 1189613"/>
                <a:gd name="connsiteX2" fmla="*/ 923278 w 3391270"/>
                <a:gd name="connsiteY2" fmla="*/ 523788 h 1189613"/>
                <a:gd name="connsiteX3" fmla="*/ 0 w 3391270"/>
                <a:gd name="connsiteY3" fmla="*/ 1189613 h 1189613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32666 h 1180736"/>
                <a:gd name="connsiteX1" fmla="*/ 2574524 w 3391270"/>
                <a:gd name="connsiteY1" fmla="*/ 5 h 1180736"/>
                <a:gd name="connsiteX2" fmla="*/ 923278 w 3391270"/>
                <a:gd name="connsiteY2" fmla="*/ 523788 h 1180736"/>
                <a:gd name="connsiteX3" fmla="*/ 0 w 3391270"/>
                <a:gd name="connsiteY3" fmla="*/ 1180736 h 1180736"/>
                <a:gd name="connsiteX0" fmla="*/ 3391270 w 3391270"/>
                <a:gd name="connsiteY0" fmla="*/ 551700 h 1199770"/>
                <a:gd name="connsiteX1" fmla="*/ 2574524 w 3391270"/>
                <a:gd name="connsiteY1" fmla="*/ 19039 h 1199770"/>
                <a:gd name="connsiteX2" fmla="*/ 0 w 3391270"/>
                <a:gd name="connsiteY2" fmla="*/ 1199770 h 1199770"/>
                <a:gd name="connsiteX0" fmla="*/ 3675356 w 3675356"/>
                <a:gd name="connsiteY0" fmla="*/ 532685 h 532685"/>
                <a:gd name="connsiteX1" fmla="*/ 2858610 w 3675356"/>
                <a:gd name="connsiteY1" fmla="*/ 24 h 532685"/>
                <a:gd name="connsiteX2" fmla="*/ 0 w 3675356"/>
                <a:gd name="connsiteY2" fmla="*/ 514930 h 532685"/>
                <a:gd name="connsiteX0" fmla="*/ 3675356 w 3675356"/>
                <a:gd name="connsiteY0" fmla="*/ 514932 h 514932"/>
                <a:gd name="connsiteX1" fmla="*/ 1846556 w 3675356"/>
                <a:gd name="connsiteY1" fmla="*/ 26 h 514932"/>
                <a:gd name="connsiteX2" fmla="*/ 0 w 3675356"/>
                <a:gd name="connsiteY2" fmla="*/ 497177 h 514932"/>
                <a:gd name="connsiteX0" fmla="*/ 3675356 w 3675356"/>
                <a:gd name="connsiteY0" fmla="*/ 515499 h 515499"/>
                <a:gd name="connsiteX1" fmla="*/ 1846556 w 3675356"/>
                <a:gd name="connsiteY1" fmla="*/ 593 h 515499"/>
                <a:gd name="connsiteX2" fmla="*/ 0 w 3675356"/>
                <a:gd name="connsiteY2" fmla="*/ 497744 h 515499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517783 h 517783"/>
                <a:gd name="connsiteX1" fmla="*/ 1846556 w 3675356"/>
                <a:gd name="connsiteY1" fmla="*/ 2877 h 517783"/>
                <a:gd name="connsiteX2" fmla="*/ 0 w 3675356"/>
                <a:gd name="connsiteY2" fmla="*/ 500028 h 517783"/>
                <a:gd name="connsiteX0" fmla="*/ 3675356 w 3675356"/>
                <a:gd name="connsiteY0" fmla="*/ 459880 h 459880"/>
                <a:gd name="connsiteX1" fmla="*/ 1846556 w 3675356"/>
                <a:gd name="connsiteY1" fmla="*/ 7117 h 459880"/>
                <a:gd name="connsiteX2" fmla="*/ 0 w 3675356"/>
                <a:gd name="connsiteY2" fmla="*/ 442125 h 459880"/>
                <a:gd name="connsiteX0" fmla="*/ 3675356 w 3675356"/>
                <a:gd name="connsiteY0" fmla="*/ 453457 h 453457"/>
                <a:gd name="connsiteX1" fmla="*/ 1846556 w 3675356"/>
                <a:gd name="connsiteY1" fmla="*/ 694 h 453457"/>
                <a:gd name="connsiteX2" fmla="*/ 0 w 3675356"/>
                <a:gd name="connsiteY2" fmla="*/ 435702 h 453457"/>
                <a:gd name="connsiteX0" fmla="*/ 3675356 w 3675356"/>
                <a:gd name="connsiteY0" fmla="*/ 454567 h 454567"/>
                <a:gd name="connsiteX1" fmla="*/ 1846556 w 3675356"/>
                <a:gd name="connsiteY1" fmla="*/ 1804 h 454567"/>
                <a:gd name="connsiteX2" fmla="*/ 0 w 3675356"/>
                <a:gd name="connsiteY2" fmla="*/ 436812 h 454567"/>
                <a:gd name="connsiteX0" fmla="*/ 3671698 w 3671698"/>
                <a:gd name="connsiteY0" fmla="*/ 454351 h 454884"/>
                <a:gd name="connsiteX1" fmla="*/ 1842898 w 3671698"/>
                <a:gd name="connsiteY1" fmla="*/ 1588 h 454884"/>
                <a:gd name="connsiteX2" fmla="*/ 0 w 3671698"/>
                <a:gd name="connsiteY2" fmla="*/ 454884 h 454884"/>
                <a:gd name="connsiteX0" fmla="*/ 3660725 w 3660725"/>
                <a:gd name="connsiteY0" fmla="*/ 454351 h 454884"/>
                <a:gd name="connsiteX1" fmla="*/ 1842898 w 3660725"/>
                <a:gd name="connsiteY1" fmla="*/ 1588 h 454884"/>
                <a:gd name="connsiteX2" fmla="*/ 0 w 3660725"/>
                <a:gd name="connsiteY2" fmla="*/ 454884 h 454884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1842898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660725 w 3660725"/>
                <a:gd name="connsiteY0" fmla="*/ 452764 h 453297"/>
                <a:gd name="connsiteX1" fmla="*/ 2284670 w 3660725"/>
                <a:gd name="connsiteY1" fmla="*/ 1 h 453297"/>
                <a:gd name="connsiteX2" fmla="*/ 0 w 3660725"/>
                <a:gd name="connsiteY2" fmla="*/ 453297 h 453297"/>
                <a:gd name="connsiteX0" fmla="*/ 3998549 w 3998549"/>
                <a:gd name="connsiteY0" fmla="*/ 385451 h 456448"/>
                <a:gd name="connsiteX1" fmla="*/ 2284670 w 3998549"/>
                <a:gd name="connsiteY1" fmla="*/ 3152 h 456448"/>
                <a:gd name="connsiteX2" fmla="*/ 0 w 3998549"/>
                <a:gd name="connsiteY2" fmla="*/ 456448 h 45644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86630 h 479308"/>
                <a:gd name="connsiteX1" fmla="*/ 2326248 w 4040127"/>
                <a:gd name="connsiteY1" fmla="*/ 4331 h 479308"/>
                <a:gd name="connsiteX2" fmla="*/ 0 w 4040127"/>
                <a:gd name="connsiteY2" fmla="*/ 479308 h 479308"/>
                <a:gd name="connsiteX0" fmla="*/ 4040127 w 4040127"/>
                <a:gd name="connsiteY0" fmla="*/ 374035 h 466713"/>
                <a:gd name="connsiteX1" fmla="*/ 181655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4035 h 466713"/>
                <a:gd name="connsiteX1" fmla="*/ 1934179 w 4040127"/>
                <a:gd name="connsiteY1" fmla="*/ 5365 h 466713"/>
                <a:gd name="connsiteX2" fmla="*/ 0 w 4040127"/>
                <a:gd name="connsiteY2" fmla="*/ 466713 h 466713"/>
                <a:gd name="connsiteX0" fmla="*/ 4040127 w 4040127"/>
                <a:gd name="connsiteY0" fmla="*/ 370480 h 463158"/>
                <a:gd name="connsiteX1" fmla="*/ 1934179 w 4040127"/>
                <a:gd name="connsiteY1" fmla="*/ 1810 h 463158"/>
                <a:gd name="connsiteX2" fmla="*/ 0 w 4040127"/>
                <a:gd name="connsiteY2" fmla="*/ 463158 h 463158"/>
                <a:gd name="connsiteX0" fmla="*/ 4040127 w 4040127"/>
                <a:gd name="connsiteY0" fmla="*/ 389917 h 482595"/>
                <a:gd name="connsiteX1" fmla="*/ 1934179 w 4040127"/>
                <a:gd name="connsiteY1" fmla="*/ 21247 h 482595"/>
                <a:gd name="connsiteX2" fmla="*/ 0 w 4040127"/>
                <a:gd name="connsiteY2" fmla="*/ 482595 h 482595"/>
                <a:gd name="connsiteX0" fmla="*/ 4040127 w 4040127"/>
                <a:gd name="connsiteY0" fmla="*/ 380605 h 473283"/>
                <a:gd name="connsiteX1" fmla="*/ 1934179 w 4040127"/>
                <a:gd name="connsiteY1" fmla="*/ 11935 h 473283"/>
                <a:gd name="connsiteX2" fmla="*/ 0 w 4040127"/>
                <a:gd name="connsiteY2" fmla="*/ 473283 h 473283"/>
                <a:gd name="connsiteX0" fmla="*/ 4040127 w 4040127"/>
                <a:gd name="connsiteY0" fmla="*/ 0 h 92678"/>
                <a:gd name="connsiteX1" fmla="*/ 0 w 4040127"/>
                <a:gd name="connsiteY1" fmla="*/ 92678 h 92678"/>
                <a:gd name="connsiteX0" fmla="*/ 4040127 w 4040127"/>
                <a:gd name="connsiteY0" fmla="*/ 314652 h 407330"/>
                <a:gd name="connsiteX1" fmla="*/ 0 w 4040127"/>
                <a:gd name="connsiteY1" fmla="*/ 407330 h 407330"/>
                <a:gd name="connsiteX0" fmla="*/ 4040127 w 4040127"/>
                <a:gd name="connsiteY0" fmla="*/ 422075 h 514753"/>
                <a:gd name="connsiteX1" fmla="*/ 0 w 4040127"/>
                <a:gd name="connsiteY1" fmla="*/ 514753 h 514753"/>
                <a:gd name="connsiteX0" fmla="*/ 4040127 w 4040127"/>
                <a:gd name="connsiteY0" fmla="*/ 355010 h 447688"/>
                <a:gd name="connsiteX1" fmla="*/ 0 w 4040127"/>
                <a:gd name="connsiteY1" fmla="*/ 447688 h 447688"/>
                <a:gd name="connsiteX0" fmla="*/ 3648058 w 3648058"/>
                <a:gd name="connsiteY0" fmla="*/ 398769 h 416484"/>
                <a:gd name="connsiteX1" fmla="*/ 0 w 3648058"/>
                <a:gd name="connsiteY1" fmla="*/ 416484 h 416484"/>
                <a:gd name="connsiteX0" fmla="*/ 3648058 w 3648969"/>
                <a:gd name="connsiteY0" fmla="*/ 460321 h 478036"/>
                <a:gd name="connsiteX1" fmla="*/ 0 w 3648969"/>
                <a:gd name="connsiteY1" fmla="*/ 478036 h 478036"/>
                <a:gd name="connsiteX0" fmla="*/ 3648058 w 3648058"/>
                <a:gd name="connsiteY0" fmla="*/ 434404 h 452119"/>
                <a:gd name="connsiteX1" fmla="*/ 0 w 3648058"/>
                <a:gd name="connsiteY1" fmla="*/ 452119 h 452119"/>
                <a:gd name="connsiteX0" fmla="*/ 3648058 w 3648058"/>
                <a:gd name="connsiteY0" fmla="*/ 420739 h 438454"/>
                <a:gd name="connsiteX1" fmla="*/ 0 w 3648058"/>
                <a:gd name="connsiteY1" fmla="*/ 438454 h 438454"/>
                <a:gd name="connsiteX0" fmla="*/ 3648058 w 3648058"/>
                <a:gd name="connsiteY0" fmla="*/ 465144 h 482859"/>
                <a:gd name="connsiteX1" fmla="*/ 0 w 3648058"/>
                <a:gd name="connsiteY1" fmla="*/ 482859 h 482859"/>
                <a:gd name="connsiteX0" fmla="*/ 2702690 w 2702690"/>
                <a:gd name="connsiteY0" fmla="*/ 127870 h 1641269"/>
                <a:gd name="connsiteX1" fmla="*/ 0 w 2702690"/>
                <a:gd name="connsiteY1" fmla="*/ 1641269 h 1641269"/>
                <a:gd name="connsiteX0" fmla="*/ 3493595 w 3493595"/>
                <a:gd name="connsiteY0" fmla="*/ 144179 h 1657578"/>
                <a:gd name="connsiteX1" fmla="*/ 790905 w 3493595"/>
                <a:gd name="connsiteY1" fmla="*/ 1657578 h 1657578"/>
                <a:gd name="connsiteX0" fmla="*/ 9302121 w 9302121"/>
                <a:gd name="connsiteY0" fmla="*/ 492751 h 621631"/>
                <a:gd name="connsiteX1" fmla="*/ 397810 w 9302121"/>
                <a:gd name="connsiteY1" fmla="*/ 621631 h 621631"/>
                <a:gd name="connsiteX0" fmla="*/ 9212289 w 9592201"/>
                <a:gd name="connsiteY0" fmla="*/ 1619118 h 1747998"/>
                <a:gd name="connsiteX1" fmla="*/ 307978 w 9592201"/>
                <a:gd name="connsiteY1" fmla="*/ 1747998 h 1747998"/>
                <a:gd name="connsiteX0" fmla="*/ 10261049 w 10570248"/>
                <a:gd name="connsiteY0" fmla="*/ 1902549 h 2031429"/>
                <a:gd name="connsiteX1" fmla="*/ 1356738 w 10570248"/>
                <a:gd name="connsiteY1" fmla="*/ 2031429 h 2031429"/>
                <a:gd name="connsiteX0" fmla="*/ 10243730 w 10612614"/>
                <a:gd name="connsiteY0" fmla="*/ 1589165 h 1718045"/>
                <a:gd name="connsiteX1" fmla="*/ 1339419 w 10612614"/>
                <a:gd name="connsiteY1" fmla="*/ 1718045 h 1718045"/>
                <a:gd name="connsiteX0" fmla="*/ 10474973 w 10839419"/>
                <a:gd name="connsiteY0" fmla="*/ 1593547 h 1712321"/>
                <a:gd name="connsiteX1" fmla="*/ 1324866 w 10839419"/>
                <a:gd name="connsiteY1" fmla="*/ 1712321 h 1712321"/>
                <a:gd name="connsiteX0" fmla="*/ 10414846 w 11031978"/>
                <a:gd name="connsiteY0" fmla="*/ 1544667 h 1663441"/>
                <a:gd name="connsiteX1" fmla="*/ 1264739 w 11031978"/>
                <a:gd name="connsiteY1" fmla="*/ 1663441 h 1663441"/>
                <a:gd name="connsiteX0" fmla="*/ 9881981 w 10515175"/>
                <a:gd name="connsiteY0" fmla="*/ 1540075 h 1669239"/>
                <a:gd name="connsiteX1" fmla="*/ 1295633 w 10515175"/>
                <a:gd name="connsiteY1" fmla="*/ 1669239 h 1669239"/>
                <a:gd name="connsiteX0" fmla="*/ 9863625 w 10585216"/>
                <a:gd name="connsiteY0" fmla="*/ 1535900 h 1665064"/>
                <a:gd name="connsiteX1" fmla="*/ 1277277 w 10585216"/>
                <a:gd name="connsiteY1" fmla="*/ 1665064 h 1665064"/>
                <a:gd name="connsiteX0" fmla="*/ 9870704 w 10557483"/>
                <a:gd name="connsiteY0" fmla="*/ 1548437 h 1677601"/>
                <a:gd name="connsiteX1" fmla="*/ 1284356 w 10557483"/>
                <a:gd name="connsiteY1" fmla="*/ 1677601 h 1677601"/>
                <a:gd name="connsiteX0" fmla="*/ 9901362 w 10585233"/>
                <a:gd name="connsiteY0" fmla="*/ 1584312 h 1713476"/>
                <a:gd name="connsiteX1" fmla="*/ 1315014 w 10585233"/>
                <a:gd name="connsiteY1" fmla="*/ 1713476 h 1713476"/>
                <a:gd name="connsiteX0" fmla="*/ 9825484 w 10511852"/>
                <a:gd name="connsiteY0" fmla="*/ 1551433 h 1754775"/>
                <a:gd name="connsiteX1" fmla="*/ 1319545 w 10511852"/>
                <a:gd name="connsiteY1" fmla="*/ 1754775 h 1754775"/>
                <a:gd name="connsiteX0" fmla="*/ 9861156 w 10389254"/>
                <a:gd name="connsiteY0" fmla="*/ 1687279 h 1890621"/>
                <a:gd name="connsiteX1" fmla="*/ 1355217 w 10389254"/>
                <a:gd name="connsiteY1" fmla="*/ 1890621 h 1890621"/>
                <a:gd name="connsiteX0" fmla="*/ 9285428 w 9864160"/>
                <a:gd name="connsiteY0" fmla="*/ 1703789 h 1907131"/>
                <a:gd name="connsiteX1" fmla="*/ 779489 w 9864160"/>
                <a:gd name="connsiteY1" fmla="*/ 1907131 h 1907131"/>
                <a:gd name="connsiteX0" fmla="*/ 9301610 w 9778846"/>
                <a:gd name="connsiteY0" fmla="*/ 1717456 h 1920798"/>
                <a:gd name="connsiteX1" fmla="*/ 795671 w 9778846"/>
                <a:gd name="connsiteY1" fmla="*/ 1920798 h 1920798"/>
                <a:gd name="connsiteX0" fmla="*/ 9309888 w 9309887"/>
                <a:gd name="connsiteY0" fmla="*/ 2137424 h 2340766"/>
                <a:gd name="connsiteX1" fmla="*/ 4920827 w 9309887"/>
                <a:gd name="connsiteY1" fmla="*/ 423987 h 2340766"/>
                <a:gd name="connsiteX2" fmla="*/ 803949 w 9309887"/>
                <a:gd name="connsiteY2" fmla="*/ 2340766 h 2340766"/>
                <a:gd name="connsiteX0" fmla="*/ 9309888 w 10126036"/>
                <a:gd name="connsiteY0" fmla="*/ 2137424 h 2340766"/>
                <a:gd name="connsiteX1" fmla="*/ 4920827 w 10126036"/>
                <a:gd name="connsiteY1" fmla="*/ 423987 h 2340766"/>
                <a:gd name="connsiteX2" fmla="*/ 803949 w 10126036"/>
                <a:gd name="connsiteY2" fmla="*/ 2340766 h 2340766"/>
                <a:gd name="connsiteX0" fmla="*/ 9309888 w 9695448"/>
                <a:gd name="connsiteY0" fmla="*/ 2137424 h 2340766"/>
                <a:gd name="connsiteX1" fmla="*/ 4920827 w 9695448"/>
                <a:gd name="connsiteY1" fmla="*/ 423987 h 2340766"/>
                <a:gd name="connsiteX2" fmla="*/ 803949 w 9695448"/>
                <a:gd name="connsiteY2" fmla="*/ 2340766 h 2340766"/>
                <a:gd name="connsiteX0" fmla="*/ 9997711 w 10821459"/>
                <a:gd name="connsiteY0" fmla="*/ 1720498 h 1923840"/>
                <a:gd name="connsiteX1" fmla="*/ 5608650 w 10821459"/>
                <a:gd name="connsiteY1" fmla="*/ 7061 h 1923840"/>
                <a:gd name="connsiteX2" fmla="*/ 1491772 w 10821459"/>
                <a:gd name="connsiteY2" fmla="*/ 1923840 h 1923840"/>
                <a:gd name="connsiteX0" fmla="*/ 10000983 w 10822375"/>
                <a:gd name="connsiteY0" fmla="*/ 1327492 h 1530834"/>
                <a:gd name="connsiteX1" fmla="*/ 5588709 w 10822375"/>
                <a:gd name="connsiteY1" fmla="*/ 130383 h 1530834"/>
                <a:gd name="connsiteX2" fmla="*/ 1495044 w 10822375"/>
                <a:gd name="connsiteY2" fmla="*/ 1530834 h 1530834"/>
                <a:gd name="connsiteX0" fmla="*/ 10000983 w 10589388"/>
                <a:gd name="connsiteY0" fmla="*/ 1297880 h 1501222"/>
                <a:gd name="connsiteX1" fmla="*/ 5588709 w 10589388"/>
                <a:gd name="connsiteY1" fmla="*/ 100771 h 1501222"/>
                <a:gd name="connsiteX2" fmla="*/ 1495044 w 10589388"/>
                <a:gd name="connsiteY2" fmla="*/ 1501222 h 1501222"/>
                <a:gd name="connsiteX0" fmla="*/ 10245603 w 10807230"/>
                <a:gd name="connsiteY0" fmla="*/ 1321105 h 1491135"/>
                <a:gd name="connsiteX1" fmla="*/ 5577983 w 10807230"/>
                <a:gd name="connsiteY1" fmla="*/ 90684 h 1491135"/>
                <a:gd name="connsiteX2" fmla="*/ 1484318 w 10807230"/>
                <a:gd name="connsiteY2" fmla="*/ 1491135 h 1491135"/>
                <a:gd name="connsiteX0" fmla="*/ 10245603 w 10597088"/>
                <a:gd name="connsiteY0" fmla="*/ 1321105 h 1491135"/>
                <a:gd name="connsiteX1" fmla="*/ 5577983 w 10597088"/>
                <a:gd name="connsiteY1" fmla="*/ 90684 h 1491135"/>
                <a:gd name="connsiteX2" fmla="*/ 1484318 w 10597088"/>
                <a:gd name="connsiteY2" fmla="*/ 1491135 h 1491135"/>
                <a:gd name="connsiteX0" fmla="*/ 10462612 w 10917351"/>
                <a:gd name="connsiteY0" fmla="*/ 1335569 h 1505599"/>
                <a:gd name="connsiteX1" fmla="*/ 5794992 w 10917351"/>
                <a:gd name="connsiteY1" fmla="*/ 105148 h 1505599"/>
                <a:gd name="connsiteX2" fmla="*/ 1701327 w 10917351"/>
                <a:gd name="connsiteY2" fmla="*/ 1505599 h 1505599"/>
                <a:gd name="connsiteX0" fmla="*/ 9946630 w 10401369"/>
                <a:gd name="connsiteY0" fmla="*/ 1321860 h 1491890"/>
                <a:gd name="connsiteX1" fmla="*/ 5279010 w 10401369"/>
                <a:gd name="connsiteY1" fmla="*/ 91439 h 1491890"/>
                <a:gd name="connsiteX2" fmla="*/ 1185345 w 10401369"/>
                <a:gd name="connsiteY2" fmla="*/ 1491890 h 1491890"/>
                <a:gd name="connsiteX0" fmla="*/ 9361334 w 9708931"/>
                <a:gd name="connsiteY0" fmla="*/ 1317203 h 1503889"/>
                <a:gd name="connsiteX1" fmla="*/ 4693714 w 9708931"/>
                <a:gd name="connsiteY1" fmla="*/ 86782 h 1503889"/>
                <a:gd name="connsiteX2" fmla="*/ 1041101 w 9708931"/>
                <a:gd name="connsiteY2" fmla="*/ 1503889 h 1503889"/>
                <a:gd name="connsiteX0" fmla="*/ 10004806 w 10352403"/>
                <a:gd name="connsiteY0" fmla="*/ 1317203 h 1503889"/>
                <a:gd name="connsiteX1" fmla="*/ 5337186 w 10352403"/>
                <a:gd name="connsiteY1" fmla="*/ 86782 h 1503889"/>
                <a:gd name="connsiteX2" fmla="*/ 1684573 w 10352403"/>
                <a:gd name="connsiteY2" fmla="*/ 1503889 h 1503889"/>
                <a:gd name="connsiteX0" fmla="*/ 10412752 w 10950425"/>
                <a:gd name="connsiteY0" fmla="*/ 1273294 h 1459980"/>
                <a:gd name="connsiteX1" fmla="*/ 5745132 w 10950425"/>
                <a:gd name="connsiteY1" fmla="*/ 42873 h 1459980"/>
                <a:gd name="connsiteX2" fmla="*/ 2092519 w 10950425"/>
                <a:gd name="connsiteY2" fmla="*/ 1459980 h 1459980"/>
                <a:gd name="connsiteX0" fmla="*/ 9869503 w 10407176"/>
                <a:gd name="connsiteY0" fmla="*/ 1273294 h 1459980"/>
                <a:gd name="connsiteX1" fmla="*/ 5201883 w 10407176"/>
                <a:gd name="connsiteY1" fmla="*/ 42873 h 1459980"/>
                <a:gd name="connsiteX2" fmla="*/ 1549270 w 10407176"/>
                <a:gd name="connsiteY2" fmla="*/ 1459980 h 1459980"/>
                <a:gd name="connsiteX0" fmla="*/ 8320233 w 8320232"/>
                <a:gd name="connsiteY0" fmla="*/ 0 h 186686"/>
                <a:gd name="connsiteX1" fmla="*/ 0 w 8320232"/>
                <a:gd name="connsiteY1" fmla="*/ 186686 h 186686"/>
                <a:gd name="connsiteX0" fmla="*/ 9587839 w 9587839"/>
                <a:gd name="connsiteY0" fmla="*/ 883590 h 1070276"/>
                <a:gd name="connsiteX1" fmla="*/ 1267606 w 9587839"/>
                <a:gd name="connsiteY1" fmla="*/ 1070276 h 1070276"/>
                <a:gd name="connsiteX0" fmla="*/ 9187275 w 9804538"/>
                <a:gd name="connsiteY0" fmla="*/ 1581257 h 1767943"/>
                <a:gd name="connsiteX1" fmla="*/ 867042 w 9804538"/>
                <a:gd name="connsiteY1" fmla="*/ 1767943 h 1767943"/>
                <a:gd name="connsiteX0" fmla="*/ 9486673 w 10074978"/>
                <a:gd name="connsiteY0" fmla="*/ 1359232 h 1545918"/>
                <a:gd name="connsiteX1" fmla="*/ 1166440 w 10074978"/>
                <a:gd name="connsiteY1" fmla="*/ 1545918 h 1545918"/>
                <a:gd name="connsiteX0" fmla="*/ 9468927 w 10146124"/>
                <a:gd name="connsiteY0" fmla="*/ 1256244 h 1442930"/>
                <a:gd name="connsiteX1" fmla="*/ 1148694 w 10146124"/>
                <a:gd name="connsiteY1" fmla="*/ 1442930 h 1442930"/>
                <a:gd name="connsiteX0" fmla="*/ 9368893 w 10049503"/>
                <a:gd name="connsiteY0" fmla="*/ 1191615 h 1529781"/>
                <a:gd name="connsiteX1" fmla="*/ 1154219 w 10049503"/>
                <a:gd name="connsiteY1" fmla="*/ 1529781 h 1529781"/>
                <a:gd name="connsiteX0" fmla="*/ 9430186 w 9832373"/>
                <a:gd name="connsiteY0" fmla="*/ 554296 h 892462"/>
                <a:gd name="connsiteX1" fmla="*/ 1215512 w 9832373"/>
                <a:gd name="connsiteY1" fmla="*/ 892462 h 892462"/>
                <a:gd name="connsiteX0" fmla="*/ 9445538 w 9445538"/>
                <a:gd name="connsiteY0" fmla="*/ 592321 h 930487"/>
                <a:gd name="connsiteX1" fmla="*/ 4729291 w 9445538"/>
                <a:gd name="connsiteY1" fmla="*/ 81778 h 930487"/>
                <a:gd name="connsiteX2" fmla="*/ 1230864 w 9445538"/>
                <a:gd name="connsiteY2" fmla="*/ 930487 h 930487"/>
                <a:gd name="connsiteX0" fmla="*/ 10358912 w 10358912"/>
                <a:gd name="connsiteY0" fmla="*/ 786985 h 1125151"/>
                <a:gd name="connsiteX1" fmla="*/ 5642665 w 10358912"/>
                <a:gd name="connsiteY1" fmla="*/ 276442 h 1125151"/>
                <a:gd name="connsiteX2" fmla="*/ 2144238 w 10358912"/>
                <a:gd name="connsiteY2" fmla="*/ 1125151 h 1125151"/>
                <a:gd name="connsiteX0" fmla="*/ 9808598 w 9808598"/>
                <a:gd name="connsiteY0" fmla="*/ 1066910 h 1405076"/>
                <a:gd name="connsiteX1" fmla="*/ 9291259 w 9808598"/>
                <a:gd name="connsiteY1" fmla="*/ 118759 h 1405076"/>
                <a:gd name="connsiteX2" fmla="*/ 1593924 w 9808598"/>
                <a:gd name="connsiteY2" fmla="*/ 1405076 h 1405076"/>
                <a:gd name="connsiteX0" fmla="*/ 9874681 w 10475152"/>
                <a:gd name="connsiteY0" fmla="*/ 1131729 h 1469895"/>
                <a:gd name="connsiteX1" fmla="*/ 9357342 w 10475152"/>
                <a:gd name="connsiteY1" fmla="*/ 183578 h 1469895"/>
                <a:gd name="connsiteX2" fmla="*/ 1660007 w 10475152"/>
                <a:gd name="connsiteY2" fmla="*/ 1469895 h 1469895"/>
                <a:gd name="connsiteX0" fmla="*/ 9874681 w 10750807"/>
                <a:gd name="connsiteY0" fmla="*/ 1131729 h 1469895"/>
                <a:gd name="connsiteX1" fmla="*/ 9357342 w 10750807"/>
                <a:gd name="connsiteY1" fmla="*/ 183578 h 1469895"/>
                <a:gd name="connsiteX2" fmla="*/ 1660007 w 10750807"/>
                <a:gd name="connsiteY2" fmla="*/ 1469895 h 1469895"/>
                <a:gd name="connsiteX0" fmla="*/ 9873443 w 10756158"/>
                <a:gd name="connsiteY0" fmla="*/ 1163504 h 1501670"/>
                <a:gd name="connsiteX1" fmla="*/ 9367832 w 10756158"/>
                <a:gd name="connsiteY1" fmla="*/ 173275 h 1501670"/>
                <a:gd name="connsiteX2" fmla="*/ 1658769 w 10756158"/>
                <a:gd name="connsiteY2" fmla="*/ 1501670 h 1501670"/>
                <a:gd name="connsiteX0" fmla="*/ 9837596 w 10571882"/>
                <a:gd name="connsiteY0" fmla="*/ 1156040 h 1494206"/>
                <a:gd name="connsiteX1" fmla="*/ 9331985 w 10571882"/>
                <a:gd name="connsiteY1" fmla="*/ 165811 h 1494206"/>
                <a:gd name="connsiteX2" fmla="*/ 1622922 w 10571882"/>
                <a:gd name="connsiteY2" fmla="*/ 1494206 h 1494206"/>
                <a:gd name="connsiteX0" fmla="*/ 10394599 w 10973239"/>
                <a:gd name="connsiteY0" fmla="*/ 1082980 h 1193927"/>
                <a:gd name="connsiteX1" fmla="*/ 9888988 w 10973239"/>
                <a:gd name="connsiteY1" fmla="*/ 92751 h 1193927"/>
                <a:gd name="connsiteX2" fmla="*/ 1523112 w 10973239"/>
                <a:gd name="connsiteY2" fmla="*/ 1193927 h 1193927"/>
                <a:gd name="connsiteX0" fmla="*/ 9477046 w 10055686"/>
                <a:gd name="connsiteY0" fmla="*/ 990484 h 1101431"/>
                <a:gd name="connsiteX1" fmla="*/ 8971435 w 10055686"/>
                <a:gd name="connsiteY1" fmla="*/ 255 h 1101431"/>
                <a:gd name="connsiteX2" fmla="*/ 605559 w 10055686"/>
                <a:gd name="connsiteY2" fmla="*/ 1101431 h 1101431"/>
                <a:gd name="connsiteX0" fmla="*/ 9472037 w 10050677"/>
                <a:gd name="connsiteY0" fmla="*/ 1001575 h 1112522"/>
                <a:gd name="connsiteX1" fmla="*/ 8966426 w 10050677"/>
                <a:gd name="connsiteY1" fmla="*/ 11346 h 1112522"/>
                <a:gd name="connsiteX2" fmla="*/ 600550 w 10050677"/>
                <a:gd name="connsiteY2" fmla="*/ 1112522 h 1112522"/>
                <a:gd name="connsiteX0" fmla="*/ 9475919 w 10084104"/>
                <a:gd name="connsiteY0" fmla="*/ 1032694 h 1143641"/>
                <a:gd name="connsiteX1" fmla="*/ 8970308 w 10084104"/>
                <a:gd name="connsiteY1" fmla="*/ 42465 h 1143641"/>
                <a:gd name="connsiteX2" fmla="*/ 604432 w 10084104"/>
                <a:gd name="connsiteY2" fmla="*/ 1143641 h 1143641"/>
                <a:gd name="connsiteX0" fmla="*/ 9478272 w 10104511"/>
                <a:gd name="connsiteY0" fmla="*/ 1048366 h 1159313"/>
                <a:gd name="connsiteX1" fmla="*/ 8972661 w 10104511"/>
                <a:gd name="connsiteY1" fmla="*/ 58137 h 1159313"/>
                <a:gd name="connsiteX2" fmla="*/ 606785 w 10104511"/>
                <a:gd name="connsiteY2" fmla="*/ 1159313 h 1159313"/>
                <a:gd name="connsiteX0" fmla="*/ 9509617 w 10379842"/>
                <a:gd name="connsiteY0" fmla="*/ 1148292 h 1259239"/>
                <a:gd name="connsiteX1" fmla="*/ 9004006 w 10379842"/>
                <a:gd name="connsiteY1" fmla="*/ 158063 h 1259239"/>
                <a:gd name="connsiteX2" fmla="*/ 638130 w 10379842"/>
                <a:gd name="connsiteY2" fmla="*/ 1259239 h 1259239"/>
                <a:gd name="connsiteX0" fmla="*/ 9318386 w 9960768"/>
                <a:gd name="connsiteY0" fmla="*/ 1001576 h 1112523"/>
                <a:gd name="connsiteX1" fmla="*/ 8965248 w 9960768"/>
                <a:gd name="connsiteY1" fmla="*/ 11347 h 1112523"/>
                <a:gd name="connsiteX2" fmla="*/ 599372 w 9960768"/>
                <a:gd name="connsiteY2" fmla="*/ 1112523 h 1112523"/>
                <a:gd name="connsiteX0" fmla="*/ 9321109 w 9985704"/>
                <a:gd name="connsiteY0" fmla="*/ 1127088 h 1238035"/>
                <a:gd name="connsiteX1" fmla="*/ 8967971 w 9985704"/>
                <a:gd name="connsiteY1" fmla="*/ 136859 h 1238035"/>
                <a:gd name="connsiteX2" fmla="*/ 602095 w 9985704"/>
                <a:gd name="connsiteY2" fmla="*/ 1238035 h 1238035"/>
                <a:gd name="connsiteX0" fmla="*/ 9326535 w 9936965"/>
                <a:gd name="connsiteY0" fmla="*/ 1091454 h 1202401"/>
                <a:gd name="connsiteX1" fmla="*/ 8863779 w 9936965"/>
                <a:gd name="connsiteY1" fmla="*/ 147571 h 1202401"/>
                <a:gd name="connsiteX2" fmla="*/ 607521 w 9936965"/>
                <a:gd name="connsiteY2" fmla="*/ 1202401 h 1202401"/>
                <a:gd name="connsiteX0" fmla="*/ 9318814 w 10007847"/>
                <a:gd name="connsiteY0" fmla="*/ 1082702 h 1193649"/>
                <a:gd name="connsiteX1" fmla="*/ 9012657 w 10007847"/>
                <a:gd name="connsiteY1" fmla="*/ 150405 h 1193649"/>
                <a:gd name="connsiteX2" fmla="*/ 599800 w 10007847"/>
                <a:gd name="connsiteY2" fmla="*/ 1193649 h 1193649"/>
                <a:gd name="connsiteX0" fmla="*/ 8771190 w 9460223"/>
                <a:gd name="connsiteY0" fmla="*/ 1040157 h 1151104"/>
                <a:gd name="connsiteX1" fmla="*/ 8465033 w 9460223"/>
                <a:gd name="connsiteY1" fmla="*/ 107860 h 1151104"/>
                <a:gd name="connsiteX2" fmla="*/ 897183 w 9460223"/>
                <a:gd name="connsiteY2" fmla="*/ 136190 h 1151104"/>
                <a:gd name="connsiteX3" fmla="*/ 52176 w 9460223"/>
                <a:gd name="connsiteY3" fmla="*/ 1151104 h 1151104"/>
                <a:gd name="connsiteX0" fmla="*/ 9083159 w 9772192"/>
                <a:gd name="connsiteY0" fmla="*/ 1040157 h 1151104"/>
                <a:gd name="connsiteX1" fmla="*/ 8777002 w 9772192"/>
                <a:gd name="connsiteY1" fmla="*/ 107860 h 1151104"/>
                <a:gd name="connsiteX2" fmla="*/ 1209152 w 9772192"/>
                <a:gd name="connsiteY2" fmla="*/ 136190 h 1151104"/>
                <a:gd name="connsiteX3" fmla="*/ 364145 w 9772192"/>
                <a:gd name="connsiteY3" fmla="*/ 1151104 h 1151104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098730 w 9787763"/>
                <a:gd name="connsiteY0" fmla="*/ 1031326 h 1142273"/>
                <a:gd name="connsiteX1" fmla="*/ 8792573 w 9787763"/>
                <a:gd name="connsiteY1" fmla="*/ 99029 h 1142273"/>
                <a:gd name="connsiteX2" fmla="*/ 1178722 w 9787763"/>
                <a:gd name="connsiteY2" fmla="*/ 227293 h 1142273"/>
                <a:gd name="connsiteX3" fmla="*/ 379716 w 9787763"/>
                <a:gd name="connsiteY3" fmla="*/ 1142273 h 1142273"/>
                <a:gd name="connsiteX0" fmla="*/ 9098730 w 9787763"/>
                <a:gd name="connsiteY0" fmla="*/ 1004646 h 1115593"/>
                <a:gd name="connsiteX1" fmla="*/ 8792573 w 9787763"/>
                <a:gd name="connsiteY1" fmla="*/ 72349 h 1115593"/>
                <a:gd name="connsiteX2" fmla="*/ 1178722 w 9787763"/>
                <a:gd name="connsiteY2" fmla="*/ 200613 h 1115593"/>
                <a:gd name="connsiteX3" fmla="*/ 379716 w 9787763"/>
                <a:gd name="connsiteY3" fmla="*/ 1115593 h 1115593"/>
                <a:gd name="connsiteX0" fmla="*/ 9132559 w 9821592"/>
                <a:gd name="connsiteY0" fmla="*/ 1041919 h 1152866"/>
                <a:gd name="connsiteX1" fmla="*/ 8826402 w 9821592"/>
                <a:gd name="connsiteY1" fmla="*/ 109622 h 1152866"/>
                <a:gd name="connsiteX2" fmla="*/ 1212551 w 9821592"/>
                <a:gd name="connsiteY2" fmla="*/ 237886 h 1152866"/>
                <a:gd name="connsiteX3" fmla="*/ 413545 w 9821592"/>
                <a:gd name="connsiteY3" fmla="*/ 1152866 h 1152866"/>
                <a:gd name="connsiteX0" fmla="*/ 9211358 w 9900391"/>
                <a:gd name="connsiteY0" fmla="*/ 1041919 h 1152866"/>
                <a:gd name="connsiteX1" fmla="*/ 8905201 w 9900391"/>
                <a:gd name="connsiteY1" fmla="*/ 109622 h 1152866"/>
                <a:gd name="connsiteX2" fmla="*/ 1291350 w 9900391"/>
                <a:gd name="connsiteY2" fmla="*/ 237886 h 1152866"/>
                <a:gd name="connsiteX3" fmla="*/ 492344 w 9900391"/>
                <a:gd name="connsiteY3" fmla="*/ 1152866 h 1152866"/>
                <a:gd name="connsiteX0" fmla="*/ 9051356 w 9828890"/>
                <a:gd name="connsiteY0" fmla="*/ 1053505 h 1152866"/>
                <a:gd name="connsiteX1" fmla="*/ 8905201 w 9828890"/>
                <a:gd name="connsiteY1" fmla="*/ 109622 h 1152866"/>
                <a:gd name="connsiteX2" fmla="*/ 1291350 w 9828890"/>
                <a:gd name="connsiteY2" fmla="*/ 237886 h 1152866"/>
                <a:gd name="connsiteX3" fmla="*/ 492344 w 9828890"/>
                <a:gd name="connsiteY3" fmla="*/ 1152866 h 1152866"/>
                <a:gd name="connsiteX0" fmla="*/ 9023174 w 9857524"/>
                <a:gd name="connsiteY0" fmla="*/ 965656 h 1065017"/>
                <a:gd name="connsiteX1" fmla="*/ 8973021 w 9857524"/>
                <a:gd name="connsiteY1" fmla="*/ 91292 h 1065017"/>
                <a:gd name="connsiteX2" fmla="*/ 1263168 w 9857524"/>
                <a:gd name="connsiteY2" fmla="*/ 150037 h 1065017"/>
                <a:gd name="connsiteX3" fmla="*/ 464162 w 9857524"/>
                <a:gd name="connsiteY3" fmla="*/ 1065017 h 1065017"/>
                <a:gd name="connsiteX0" fmla="*/ 9023174 w 9857524"/>
                <a:gd name="connsiteY0" fmla="*/ 1056438 h 1155799"/>
                <a:gd name="connsiteX1" fmla="*/ 8973021 w 9857524"/>
                <a:gd name="connsiteY1" fmla="*/ 182074 h 1155799"/>
                <a:gd name="connsiteX2" fmla="*/ 1263168 w 9857524"/>
                <a:gd name="connsiteY2" fmla="*/ 240819 h 1155799"/>
                <a:gd name="connsiteX3" fmla="*/ 464162 w 9857524"/>
                <a:gd name="connsiteY3" fmla="*/ 1155799 h 1155799"/>
                <a:gd name="connsiteX0" fmla="*/ 9023174 w 9847683"/>
                <a:gd name="connsiteY0" fmla="*/ 1056438 h 1155799"/>
                <a:gd name="connsiteX1" fmla="*/ 8973021 w 9847683"/>
                <a:gd name="connsiteY1" fmla="*/ 182074 h 1155799"/>
                <a:gd name="connsiteX2" fmla="*/ 1263168 w 9847683"/>
                <a:gd name="connsiteY2" fmla="*/ 240819 h 1155799"/>
                <a:gd name="connsiteX3" fmla="*/ 464162 w 9847683"/>
                <a:gd name="connsiteY3" fmla="*/ 1155799 h 1155799"/>
                <a:gd name="connsiteX0" fmla="*/ 9155059 w 9921701"/>
                <a:gd name="connsiteY0" fmla="*/ 944764 h 1044125"/>
                <a:gd name="connsiteX1" fmla="*/ 9104906 w 9921701"/>
                <a:gd name="connsiteY1" fmla="*/ 70400 h 1044125"/>
                <a:gd name="connsiteX2" fmla="*/ 1059048 w 9921701"/>
                <a:gd name="connsiteY2" fmla="*/ 163905 h 1044125"/>
                <a:gd name="connsiteX3" fmla="*/ 596047 w 9921701"/>
                <a:gd name="connsiteY3" fmla="*/ 1044125 h 1044125"/>
                <a:gd name="connsiteX0" fmla="*/ 9143962 w 9910604"/>
                <a:gd name="connsiteY0" fmla="*/ 972986 h 1072347"/>
                <a:gd name="connsiteX1" fmla="*/ 9093809 w 9910604"/>
                <a:gd name="connsiteY1" fmla="*/ 98622 h 1072347"/>
                <a:gd name="connsiteX2" fmla="*/ 1047951 w 9910604"/>
                <a:gd name="connsiteY2" fmla="*/ 192127 h 1072347"/>
                <a:gd name="connsiteX3" fmla="*/ 584950 w 9910604"/>
                <a:gd name="connsiteY3" fmla="*/ 1072347 h 1072347"/>
                <a:gd name="connsiteX0" fmla="*/ 9143962 w 9743473"/>
                <a:gd name="connsiteY0" fmla="*/ 987181 h 1086542"/>
                <a:gd name="connsiteX1" fmla="*/ 9093809 w 9743473"/>
                <a:gd name="connsiteY1" fmla="*/ 112817 h 1086542"/>
                <a:gd name="connsiteX2" fmla="*/ 1047951 w 9743473"/>
                <a:gd name="connsiteY2" fmla="*/ 206322 h 1086542"/>
                <a:gd name="connsiteX3" fmla="*/ 584950 w 9743473"/>
                <a:gd name="connsiteY3" fmla="*/ 1086542 h 1086542"/>
                <a:gd name="connsiteX0" fmla="*/ 9143962 w 9665617"/>
                <a:gd name="connsiteY0" fmla="*/ 987181 h 1086542"/>
                <a:gd name="connsiteX1" fmla="*/ 9093809 w 9665617"/>
                <a:gd name="connsiteY1" fmla="*/ 112817 h 1086542"/>
                <a:gd name="connsiteX2" fmla="*/ 1047951 w 9665617"/>
                <a:gd name="connsiteY2" fmla="*/ 206322 h 1086542"/>
                <a:gd name="connsiteX3" fmla="*/ 584950 w 9665617"/>
                <a:gd name="connsiteY3" fmla="*/ 1086542 h 1086542"/>
                <a:gd name="connsiteX0" fmla="*/ 9143962 w 9902532"/>
                <a:gd name="connsiteY0" fmla="*/ 1056212 h 1155573"/>
                <a:gd name="connsiteX1" fmla="*/ 9093809 w 9902532"/>
                <a:gd name="connsiteY1" fmla="*/ 181848 h 1155573"/>
                <a:gd name="connsiteX2" fmla="*/ 1047951 w 9902532"/>
                <a:gd name="connsiteY2" fmla="*/ 275353 h 1155573"/>
                <a:gd name="connsiteX3" fmla="*/ 584950 w 9902532"/>
                <a:gd name="connsiteY3" fmla="*/ 1155573 h 1155573"/>
                <a:gd name="connsiteX0" fmla="*/ 9158871 w 9857949"/>
                <a:gd name="connsiteY0" fmla="*/ 1026799 h 1126160"/>
                <a:gd name="connsiteX1" fmla="*/ 9108718 w 9857949"/>
                <a:gd name="connsiteY1" fmla="*/ 152435 h 1126160"/>
                <a:gd name="connsiteX2" fmla="*/ 1029715 w 9857949"/>
                <a:gd name="connsiteY2" fmla="*/ 153247 h 1126160"/>
                <a:gd name="connsiteX3" fmla="*/ 599859 w 9857949"/>
                <a:gd name="connsiteY3" fmla="*/ 1126160 h 1126160"/>
                <a:gd name="connsiteX0" fmla="*/ 9004676 w 9703756"/>
                <a:gd name="connsiteY0" fmla="*/ 1026799 h 1068227"/>
                <a:gd name="connsiteX1" fmla="*/ 8954523 w 9703756"/>
                <a:gd name="connsiteY1" fmla="*/ 152435 h 1068227"/>
                <a:gd name="connsiteX2" fmla="*/ 875520 w 9703756"/>
                <a:gd name="connsiteY2" fmla="*/ 153247 h 1068227"/>
                <a:gd name="connsiteX3" fmla="*/ 760530 w 9703756"/>
                <a:gd name="connsiteY3" fmla="*/ 1068227 h 1068227"/>
                <a:gd name="connsiteX0" fmla="*/ 9004676 w 9703755"/>
                <a:gd name="connsiteY0" fmla="*/ 1063279 h 1104707"/>
                <a:gd name="connsiteX1" fmla="*/ 8954523 w 9703755"/>
                <a:gd name="connsiteY1" fmla="*/ 188915 h 1104707"/>
                <a:gd name="connsiteX2" fmla="*/ 875520 w 9703755"/>
                <a:gd name="connsiteY2" fmla="*/ 189727 h 1104707"/>
                <a:gd name="connsiteX3" fmla="*/ 760530 w 9703755"/>
                <a:gd name="connsiteY3" fmla="*/ 1104707 h 1104707"/>
                <a:gd name="connsiteX0" fmla="*/ 9010340 w 9709419"/>
                <a:gd name="connsiteY0" fmla="*/ 1063279 h 1104707"/>
                <a:gd name="connsiteX1" fmla="*/ 8960187 w 9709419"/>
                <a:gd name="connsiteY1" fmla="*/ 188915 h 1104707"/>
                <a:gd name="connsiteX2" fmla="*/ 881184 w 9709419"/>
                <a:gd name="connsiteY2" fmla="*/ 189727 h 1104707"/>
                <a:gd name="connsiteX3" fmla="*/ 766194 w 9709419"/>
                <a:gd name="connsiteY3" fmla="*/ 1104707 h 1104707"/>
                <a:gd name="connsiteX0" fmla="*/ 9010340 w 9729435"/>
                <a:gd name="connsiteY0" fmla="*/ 1063279 h 1104707"/>
                <a:gd name="connsiteX1" fmla="*/ 8960187 w 9729435"/>
                <a:gd name="connsiteY1" fmla="*/ 188915 h 1104707"/>
                <a:gd name="connsiteX2" fmla="*/ 881184 w 9729435"/>
                <a:gd name="connsiteY2" fmla="*/ 189727 h 1104707"/>
                <a:gd name="connsiteX3" fmla="*/ 766194 w 9729435"/>
                <a:gd name="connsiteY3" fmla="*/ 1104707 h 1104707"/>
                <a:gd name="connsiteX0" fmla="*/ 9010340 w 9666528"/>
                <a:gd name="connsiteY0" fmla="*/ 1080968 h 1122396"/>
                <a:gd name="connsiteX1" fmla="*/ 8960187 w 9666528"/>
                <a:gd name="connsiteY1" fmla="*/ 206604 h 1122396"/>
                <a:gd name="connsiteX2" fmla="*/ 881184 w 9666528"/>
                <a:gd name="connsiteY2" fmla="*/ 207416 h 1122396"/>
                <a:gd name="connsiteX3" fmla="*/ 766194 w 9666528"/>
                <a:gd name="connsiteY3" fmla="*/ 1122396 h 1122396"/>
                <a:gd name="connsiteX0" fmla="*/ 9010340 w 9749163"/>
                <a:gd name="connsiteY0" fmla="*/ 1080968 h 1122396"/>
                <a:gd name="connsiteX1" fmla="*/ 8960187 w 9749163"/>
                <a:gd name="connsiteY1" fmla="*/ 206604 h 1122396"/>
                <a:gd name="connsiteX2" fmla="*/ 881184 w 9749163"/>
                <a:gd name="connsiteY2" fmla="*/ 207416 h 1122396"/>
                <a:gd name="connsiteX3" fmla="*/ 766194 w 9749163"/>
                <a:gd name="connsiteY3" fmla="*/ 1122396 h 1122396"/>
                <a:gd name="connsiteX0" fmla="*/ 9010340 w 9772444"/>
                <a:gd name="connsiteY0" fmla="*/ 1080968 h 1122396"/>
                <a:gd name="connsiteX1" fmla="*/ 8960187 w 9772444"/>
                <a:gd name="connsiteY1" fmla="*/ 206604 h 1122396"/>
                <a:gd name="connsiteX2" fmla="*/ 881184 w 9772444"/>
                <a:gd name="connsiteY2" fmla="*/ 207416 h 1122396"/>
                <a:gd name="connsiteX3" fmla="*/ 766194 w 9772444"/>
                <a:gd name="connsiteY3" fmla="*/ 1122396 h 1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2444" h="1122396">
                  <a:moveTo>
                    <a:pt x="9010340" y="1080968"/>
                  </a:moveTo>
                  <a:cubicBezTo>
                    <a:pt x="9898162" y="975184"/>
                    <a:pt x="10165900" y="502821"/>
                    <a:pt x="8960187" y="206604"/>
                  </a:cubicBezTo>
                  <a:cubicBezTo>
                    <a:pt x="7754474" y="-89613"/>
                    <a:pt x="2267327" y="-47564"/>
                    <a:pt x="881184" y="207416"/>
                  </a:cubicBezTo>
                  <a:cubicBezTo>
                    <a:pt x="-504959" y="462396"/>
                    <a:pt x="-29561" y="930795"/>
                    <a:pt x="766194" y="1122396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dash"/>
              <a:headEnd type="triangle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Straight Arrow Connector 156"/>
            <p:cNvCxnSpPr>
              <a:endCxn id="140" idx="1"/>
            </p:cNvCxnSpPr>
            <p:nvPr/>
          </p:nvCxnSpPr>
          <p:spPr>
            <a:xfrm>
              <a:off x="4743850" y="3096612"/>
              <a:ext cx="68830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3" name="Group 12"/>
            <p:cNvGrpSpPr/>
            <p:nvPr/>
          </p:nvGrpSpPr>
          <p:grpSpPr>
            <a:xfrm>
              <a:off x="5970805" y="3328822"/>
              <a:ext cx="1278506" cy="571822"/>
              <a:chOff x="5970805" y="3042881"/>
              <a:chExt cx="1278506" cy="720346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H="1">
                <a:off x="7000037" y="3042881"/>
                <a:ext cx="249274" cy="7203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triangle" w="med" len="lg"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5970805" y="3042882"/>
                <a:ext cx="249274" cy="72034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140" name="Rectangle 139"/>
            <p:cNvSpPr/>
            <p:nvPr/>
          </p:nvSpPr>
          <p:spPr>
            <a:xfrm>
              <a:off x="5432151" y="2866998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Value Opportunity</a:t>
              </a:r>
              <a:endPara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710657" y="2866997"/>
              <a:ext cx="1077307" cy="45922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System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789587" y="3822661"/>
              <a:ext cx="1618068" cy="830997"/>
              <a:chOff x="5851492" y="3539317"/>
              <a:chExt cx="1494259" cy="830997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942991" y="3545236"/>
                <a:ext cx="1306319" cy="784532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51492" y="3539317"/>
                <a:ext cx="14942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 smtClean="0">
                    <a:solidFill>
                      <a:sysClr val="windowText" lastClr="000000"/>
                    </a:solidFill>
                    <a:latin typeface="Calibri"/>
                  </a:rPr>
                  <a:t> </a:t>
                </a:r>
                <a: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  <a:t/>
                </a:r>
                <a:b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</a:br>
                <a:r>
                  <a:rPr lang="en-US" sz="1600" b="1" kern="0" dirty="0" smtClean="0">
                    <a:solidFill>
                      <a:sysClr val="windowText" lastClr="000000"/>
                    </a:solidFill>
                    <a:latin typeface="Calibri"/>
                  </a:rPr>
                  <a:t>Apply SE</a:t>
                </a:r>
                <a: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  <a:t/>
                </a:r>
                <a:br>
                  <a:rPr lang="en-US" sz="1600" b="1" kern="0" dirty="0">
                    <a:solidFill>
                      <a:sysClr val="windowText" lastClr="000000"/>
                    </a:solidFill>
                    <a:latin typeface="Calibri"/>
                  </a:rPr>
                </a:br>
                <a:endParaRPr lang="en-US" sz="16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409507" y="4576105"/>
              <a:ext cx="290597" cy="496521"/>
              <a:chOff x="8367382" y="4241787"/>
              <a:chExt cx="290597" cy="496521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8440304" y="4241787"/>
                <a:ext cx="146154" cy="143268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0" name="Straight Arrow Connector 159"/>
              <p:cNvCxnSpPr>
                <a:stCxn id="159" idx="4"/>
              </p:cNvCxnSpPr>
              <p:nvPr/>
            </p:nvCxnSpPr>
            <p:spPr>
              <a:xfrm>
                <a:off x="8513381" y="4385055"/>
                <a:ext cx="0" cy="17106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8367382" y="4432103"/>
                <a:ext cx="29059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8512680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  <p:cxnSp>
            <p:nvCxnSpPr>
              <p:cNvPr id="163" name="Straight Arrow Connector 162"/>
              <p:cNvCxnSpPr/>
              <p:nvPr/>
            </p:nvCxnSpPr>
            <p:spPr>
              <a:xfrm flipH="1">
                <a:off x="8403184" y="4555084"/>
                <a:ext cx="109496" cy="18322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lg"/>
                <a:tailEnd type="none" w="lg" len="lg"/>
              </a:ln>
              <a:effectLst/>
            </p:spPr>
          </p:cxnSp>
        </p:grpSp>
        <p:sp>
          <p:nvSpPr>
            <p:cNvPr id="164" name="Rectangle 163"/>
            <p:cNvSpPr/>
            <p:nvPr/>
          </p:nvSpPr>
          <p:spPr>
            <a:xfrm>
              <a:off x="4047296" y="4300428"/>
              <a:ext cx="10150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Researcher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>
              <a:off x="3544883" y="4336143"/>
              <a:ext cx="760417" cy="4189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79" name="TextBox 78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76868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5943600" y="6215632"/>
            <a:ext cx="318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0" dirty="0" smtClean="0"/>
              <a:t>Work with </a:t>
            </a:r>
            <a:r>
              <a:rPr lang="en-US" sz="1400" dirty="0" smtClean="0"/>
              <a:t>SE Vision 2025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Core Team</a:t>
            </a:r>
          </a:p>
        </p:txBody>
      </p:sp>
      <p:sp>
        <p:nvSpPr>
          <p:cNvPr id="119" name="Freeform 118"/>
          <p:cNvSpPr/>
          <p:nvPr/>
        </p:nvSpPr>
        <p:spPr>
          <a:xfrm flipH="1" flipV="1">
            <a:off x="858216" y="5307059"/>
            <a:ext cx="7385066" cy="457637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470205 w 9810740"/>
              <a:gd name="connsiteY0" fmla="*/ 1469973 h 1656659"/>
              <a:gd name="connsiteX1" fmla="*/ 8988052 w 9810740"/>
              <a:gd name="connsiteY1" fmla="*/ 441348 h 1656659"/>
              <a:gd name="connsiteX2" fmla="*/ 1149972 w 9810740"/>
              <a:gd name="connsiteY2" fmla="*/ 1656659 h 1656659"/>
              <a:gd name="connsiteX0" fmla="*/ 9782878 w 9782878"/>
              <a:gd name="connsiteY0" fmla="*/ 1243092 h 1429778"/>
              <a:gd name="connsiteX1" fmla="*/ 9300725 w 9782878"/>
              <a:gd name="connsiteY1" fmla="*/ 214467 h 1429778"/>
              <a:gd name="connsiteX2" fmla="*/ 1462645 w 9782878"/>
              <a:gd name="connsiteY2" fmla="*/ 1429778 h 1429778"/>
              <a:gd name="connsiteX0" fmla="*/ 9872304 w 10055009"/>
              <a:gd name="connsiteY0" fmla="*/ 1213227 h 1399913"/>
              <a:gd name="connsiteX1" fmla="*/ 9390151 w 10055009"/>
              <a:gd name="connsiteY1" fmla="*/ 184602 h 1399913"/>
              <a:gd name="connsiteX2" fmla="*/ 1552071 w 10055009"/>
              <a:gd name="connsiteY2" fmla="*/ 1399913 h 1399913"/>
              <a:gd name="connsiteX0" fmla="*/ 9837052 w 10287189"/>
              <a:gd name="connsiteY0" fmla="*/ 1195270 h 1381956"/>
              <a:gd name="connsiteX1" fmla="*/ 9741950 w 10287189"/>
              <a:gd name="connsiteY1" fmla="*/ 191891 h 1381956"/>
              <a:gd name="connsiteX2" fmla="*/ 1516819 w 10287189"/>
              <a:gd name="connsiteY2" fmla="*/ 1381956 h 1381956"/>
              <a:gd name="connsiteX0" fmla="*/ 9895895 w 10374822"/>
              <a:gd name="connsiteY0" fmla="*/ 1285757 h 1285757"/>
              <a:gd name="connsiteX1" fmla="*/ 9753878 w 10374822"/>
              <a:gd name="connsiteY1" fmla="*/ 71989 h 1285757"/>
              <a:gd name="connsiteX2" fmla="*/ 1528747 w 10374822"/>
              <a:gd name="connsiteY2" fmla="*/ 1262054 h 1285757"/>
              <a:gd name="connsiteX0" fmla="*/ 9895895 w 10596638"/>
              <a:gd name="connsiteY0" fmla="*/ 1285757 h 1285759"/>
              <a:gd name="connsiteX1" fmla="*/ 9753878 w 10596638"/>
              <a:gd name="connsiteY1" fmla="*/ 71989 h 1285759"/>
              <a:gd name="connsiteX2" fmla="*/ 1528747 w 10596638"/>
              <a:gd name="connsiteY2" fmla="*/ 1262054 h 1285759"/>
              <a:gd name="connsiteX0" fmla="*/ 9895895 w 10573748"/>
              <a:gd name="connsiteY0" fmla="*/ 1285757 h 1285757"/>
              <a:gd name="connsiteX1" fmla="*/ 9753878 w 10573748"/>
              <a:gd name="connsiteY1" fmla="*/ 71989 h 1285757"/>
              <a:gd name="connsiteX2" fmla="*/ 1528747 w 10573748"/>
              <a:gd name="connsiteY2" fmla="*/ 1262054 h 1285757"/>
              <a:gd name="connsiteX0" fmla="*/ 9925967 w 10752335"/>
              <a:gd name="connsiteY0" fmla="*/ 1423262 h 1423262"/>
              <a:gd name="connsiteX1" fmla="*/ 9783950 w 10752335"/>
              <a:gd name="connsiteY1" fmla="*/ 209494 h 1423262"/>
              <a:gd name="connsiteX2" fmla="*/ 1558819 w 10752335"/>
              <a:gd name="connsiteY2" fmla="*/ 1399559 h 1423262"/>
              <a:gd name="connsiteX0" fmla="*/ 9951662 w 10618095"/>
              <a:gd name="connsiteY0" fmla="*/ 1453402 h 1453402"/>
              <a:gd name="connsiteX1" fmla="*/ 9539883 w 10618095"/>
              <a:gd name="connsiteY1" fmla="*/ 197556 h 1453402"/>
              <a:gd name="connsiteX2" fmla="*/ 1584514 w 10618095"/>
              <a:gd name="connsiteY2" fmla="*/ 1429699 h 1453402"/>
              <a:gd name="connsiteX0" fmla="*/ 9951662 w 10618095"/>
              <a:gd name="connsiteY0" fmla="*/ 1423511 h 1423511"/>
              <a:gd name="connsiteX1" fmla="*/ 9539883 w 10618095"/>
              <a:gd name="connsiteY1" fmla="*/ 167665 h 1423511"/>
              <a:gd name="connsiteX2" fmla="*/ 1584514 w 10618095"/>
              <a:gd name="connsiteY2" fmla="*/ 1399808 h 1423511"/>
              <a:gd name="connsiteX0" fmla="*/ 9635004 w 10301437"/>
              <a:gd name="connsiteY0" fmla="*/ 1381229 h 1381229"/>
              <a:gd name="connsiteX1" fmla="*/ 9223225 w 10301437"/>
              <a:gd name="connsiteY1" fmla="*/ 125383 h 1381229"/>
              <a:gd name="connsiteX2" fmla="*/ 1267856 w 10301437"/>
              <a:gd name="connsiteY2" fmla="*/ 1357526 h 1381229"/>
              <a:gd name="connsiteX0" fmla="*/ 9652207 w 10214016"/>
              <a:gd name="connsiteY0" fmla="*/ 1361375 h 1361375"/>
              <a:gd name="connsiteX1" fmla="*/ 9041037 w 10214016"/>
              <a:gd name="connsiteY1" fmla="*/ 130776 h 1361375"/>
              <a:gd name="connsiteX2" fmla="*/ 1285059 w 10214016"/>
              <a:gd name="connsiteY2" fmla="*/ 1337672 h 1361375"/>
              <a:gd name="connsiteX0" fmla="*/ 9570471 w 10132280"/>
              <a:gd name="connsiteY0" fmla="*/ 1355115 h 1360841"/>
              <a:gd name="connsiteX1" fmla="*/ 8959301 w 10132280"/>
              <a:gd name="connsiteY1" fmla="*/ 124516 h 1360841"/>
              <a:gd name="connsiteX2" fmla="*/ 1292943 w 10132280"/>
              <a:gd name="connsiteY2" fmla="*/ 1360841 h 1360841"/>
              <a:gd name="connsiteX0" fmla="*/ 9604897 w 10166706"/>
              <a:gd name="connsiteY0" fmla="*/ 1355115 h 1360841"/>
              <a:gd name="connsiteX1" fmla="*/ 8993727 w 10166706"/>
              <a:gd name="connsiteY1" fmla="*/ 124516 h 1360841"/>
              <a:gd name="connsiteX2" fmla="*/ 1327369 w 10166706"/>
              <a:gd name="connsiteY2" fmla="*/ 1360841 h 1360841"/>
              <a:gd name="connsiteX0" fmla="*/ 9613528 w 10175337"/>
              <a:gd name="connsiteY0" fmla="*/ 1315862 h 1321588"/>
              <a:gd name="connsiteX1" fmla="*/ 9002358 w 10175337"/>
              <a:gd name="connsiteY1" fmla="*/ 85263 h 1321588"/>
              <a:gd name="connsiteX2" fmla="*/ 1336000 w 10175337"/>
              <a:gd name="connsiteY2" fmla="*/ 1321588 h 1321588"/>
              <a:gd name="connsiteX0" fmla="*/ 9084036 w 9645845"/>
              <a:gd name="connsiteY0" fmla="*/ 1288073 h 1293799"/>
              <a:gd name="connsiteX1" fmla="*/ 8472866 w 9645845"/>
              <a:gd name="connsiteY1" fmla="*/ 57474 h 1293799"/>
              <a:gd name="connsiteX2" fmla="*/ 508717 w 9645845"/>
              <a:gd name="connsiteY2" fmla="*/ 313621 h 1293799"/>
              <a:gd name="connsiteX3" fmla="*/ 806508 w 9645845"/>
              <a:gd name="connsiteY3" fmla="*/ 1293799 h 1293799"/>
              <a:gd name="connsiteX0" fmla="*/ 9084036 w 9645845"/>
              <a:gd name="connsiteY0" fmla="*/ 1312548 h 1318274"/>
              <a:gd name="connsiteX1" fmla="*/ 8472866 w 9645845"/>
              <a:gd name="connsiteY1" fmla="*/ 81949 h 1318274"/>
              <a:gd name="connsiteX2" fmla="*/ 508716 w 9645845"/>
              <a:gd name="connsiteY2" fmla="*/ 221506 h 1318274"/>
              <a:gd name="connsiteX3" fmla="*/ 806508 w 9645845"/>
              <a:gd name="connsiteY3" fmla="*/ 1318274 h 1318274"/>
              <a:gd name="connsiteX0" fmla="*/ 9084036 w 9645845"/>
              <a:gd name="connsiteY0" fmla="*/ 1340205 h 1345931"/>
              <a:gd name="connsiteX1" fmla="*/ 8472866 w 9645845"/>
              <a:gd name="connsiteY1" fmla="*/ 109606 h 1345931"/>
              <a:gd name="connsiteX2" fmla="*/ 508716 w 9645845"/>
              <a:gd name="connsiteY2" fmla="*/ 249163 h 1345931"/>
              <a:gd name="connsiteX3" fmla="*/ 806508 w 9645845"/>
              <a:gd name="connsiteY3" fmla="*/ 1345931 h 1345931"/>
              <a:gd name="connsiteX0" fmla="*/ 9084036 w 9645845"/>
              <a:gd name="connsiteY0" fmla="*/ 1312549 h 1318275"/>
              <a:gd name="connsiteX1" fmla="*/ 8472866 w 9645845"/>
              <a:gd name="connsiteY1" fmla="*/ 81950 h 1318275"/>
              <a:gd name="connsiteX2" fmla="*/ 508716 w 9645845"/>
              <a:gd name="connsiteY2" fmla="*/ 221507 h 1318275"/>
              <a:gd name="connsiteX3" fmla="*/ 806508 w 9645845"/>
              <a:gd name="connsiteY3" fmla="*/ 1318275 h 1318275"/>
              <a:gd name="connsiteX0" fmla="*/ 9073749 w 9635558"/>
              <a:gd name="connsiteY0" fmla="*/ 1356553 h 1362279"/>
              <a:gd name="connsiteX1" fmla="*/ 8462579 w 9635558"/>
              <a:gd name="connsiteY1" fmla="*/ 125954 h 1362279"/>
              <a:gd name="connsiteX2" fmla="*/ 498429 w 9635558"/>
              <a:gd name="connsiteY2" fmla="*/ 265511 h 1362279"/>
              <a:gd name="connsiteX3" fmla="*/ 796221 w 9635558"/>
              <a:gd name="connsiteY3" fmla="*/ 1362279 h 1362279"/>
              <a:gd name="connsiteX0" fmla="*/ 9207742 w 9769551"/>
              <a:gd name="connsiteY0" fmla="*/ 1374156 h 1379882"/>
              <a:gd name="connsiteX1" fmla="*/ 8596572 w 9769551"/>
              <a:gd name="connsiteY1" fmla="*/ 143557 h 1379882"/>
              <a:gd name="connsiteX2" fmla="*/ 632422 w 9769551"/>
              <a:gd name="connsiteY2" fmla="*/ 283114 h 1379882"/>
              <a:gd name="connsiteX3" fmla="*/ 930214 w 9769551"/>
              <a:gd name="connsiteY3" fmla="*/ 1379882 h 1379882"/>
              <a:gd name="connsiteX0" fmla="*/ 9395458 w 9957267"/>
              <a:gd name="connsiteY0" fmla="*/ 1374156 h 1379882"/>
              <a:gd name="connsiteX1" fmla="*/ 8784288 w 9957267"/>
              <a:gd name="connsiteY1" fmla="*/ 143557 h 1379882"/>
              <a:gd name="connsiteX2" fmla="*/ 820138 w 9957267"/>
              <a:gd name="connsiteY2" fmla="*/ 283114 h 1379882"/>
              <a:gd name="connsiteX3" fmla="*/ 1117930 w 9957267"/>
              <a:gd name="connsiteY3" fmla="*/ 1379882 h 1379882"/>
              <a:gd name="connsiteX0" fmla="*/ 9441303 w 10003112"/>
              <a:gd name="connsiteY0" fmla="*/ 1374156 h 1379882"/>
              <a:gd name="connsiteX1" fmla="*/ 8830133 w 10003112"/>
              <a:gd name="connsiteY1" fmla="*/ 143557 h 1379882"/>
              <a:gd name="connsiteX2" fmla="*/ 865983 w 10003112"/>
              <a:gd name="connsiteY2" fmla="*/ 283114 h 1379882"/>
              <a:gd name="connsiteX3" fmla="*/ 1163775 w 10003112"/>
              <a:gd name="connsiteY3" fmla="*/ 1379882 h 1379882"/>
              <a:gd name="connsiteX0" fmla="*/ 9441303 w 10003112"/>
              <a:gd name="connsiteY0" fmla="*/ 1418305 h 1424031"/>
              <a:gd name="connsiteX1" fmla="*/ 8830133 w 10003112"/>
              <a:gd name="connsiteY1" fmla="*/ 187706 h 1424031"/>
              <a:gd name="connsiteX2" fmla="*/ 865983 w 10003112"/>
              <a:gd name="connsiteY2" fmla="*/ 243984 h 1424031"/>
              <a:gd name="connsiteX3" fmla="*/ 1163775 w 10003112"/>
              <a:gd name="connsiteY3" fmla="*/ 1424031 h 1424031"/>
              <a:gd name="connsiteX0" fmla="*/ 9441303 w 9954511"/>
              <a:gd name="connsiteY0" fmla="*/ 1418305 h 1424031"/>
              <a:gd name="connsiteX1" fmla="*/ 8830133 w 9954511"/>
              <a:gd name="connsiteY1" fmla="*/ 187706 h 1424031"/>
              <a:gd name="connsiteX2" fmla="*/ 865983 w 9954511"/>
              <a:gd name="connsiteY2" fmla="*/ 243984 h 1424031"/>
              <a:gd name="connsiteX3" fmla="*/ 1163775 w 9954511"/>
              <a:gd name="connsiteY3" fmla="*/ 1424031 h 1424031"/>
              <a:gd name="connsiteX0" fmla="*/ 9441303 w 10115344"/>
              <a:gd name="connsiteY0" fmla="*/ 1418305 h 1424031"/>
              <a:gd name="connsiteX1" fmla="*/ 8830133 w 10115344"/>
              <a:gd name="connsiteY1" fmla="*/ 187706 h 1424031"/>
              <a:gd name="connsiteX2" fmla="*/ 865983 w 10115344"/>
              <a:gd name="connsiteY2" fmla="*/ 243984 h 1424031"/>
              <a:gd name="connsiteX3" fmla="*/ 1163775 w 10115344"/>
              <a:gd name="connsiteY3" fmla="*/ 1424031 h 1424031"/>
              <a:gd name="connsiteX0" fmla="*/ 9441303 w 9837940"/>
              <a:gd name="connsiteY0" fmla="*/ 1418305 h 1424031"/>
              <a:gd name="connsiteX1" fmla="*/ 8830133 w 9837940"/>
              <a:gd name="connsiteY1" fmla="*/ 187706 h 1424031"/>
              <a:gd name="connsiteX2" fmla="*/ 865983 w 9837940"/>
              <a:gd name="connsiteY2" fmla="*/ 243984 h 1424031"/>
              <a:gd name="connsiteX3" fmla="*/ 1163775 w 9837940"/>
              <a:gd name="connsiteY3" fmla="*/ 1424031 h 1424031"/>
              <a:gd name="connsiteX0" fmla="*/ 9441303 w 10027492"/>
              <a:gd name="connsiteY0" fmla="*/ 1545879 h 1551605"/>
              <a:gd name="connsiteX1" fmla="*/ 8830133 w 10027492"/>
              <a:gd name="connsiteY1" fmla="*/ 315280 h 1551605"/>
              <a:gd name="connsiteX2" fmla="*/ 865983 w 10027492"/>
              <a:gd name="connsiteY2" fmla="*/ 371558 h 1551605"/>
              <a:gd name="connsiteX3" fmla="*/ 1163775 w 10027492"/>
              <a:gd name="connsiteY3" fmla="*/ 1551605 h 1551605"/>
              <a:gd name="connsiteX0" fmla="*/ 9358944 w 10273786"/>
              <a:gd name="connsiteY0" fmla="*/ 1477807 h 1483533"/>
              <a:gd name="connsiteX1" fmla="*/ 9285200 w 10273786"/>
              <a:gd name="connsiteY1" fmla="*/ 258794 h 1483533"/>
              <a:gd name="connsiteX2" fmla="*/ 783624 w 10273786"/>
              <a:gd name="connsiteY2" fmla="*/ 303486 h 1483533"/>
              <a:gd name="connsiteX3" fmla="*/ 1081416 w 10273786"/>
              <a:gd name="connsiteY3" fmla="*/ 1483533 h 1483533"/>
              <a:gd name="connsiteX0" fmla="*/ 9358944 w 10054209"/>
              <a:gd name="connsiteY0" fmla="*/ 1477807 h 1483533"/>
              <a:gd name="connsiteX1" fmla="*/ 9285200 w 10054209"/>
              <a:gd name="connsiteY1" fmla="*/ 258794 h 1483533"/>
              <a:gd name="connsiteX2" fmla="*/ 783624 w 10054209"/>
              <a:gd name="connsiteY2" fmla="*/ 303486 h 1483533"/>
              <a:gd name="connsiteX3" fmla="*/ 1081416 w 10054209"/>
              <a:gd name="connsiteY3" fmla="*/ 1483533 h 1483533"/>
              <a:gd name="connsiteX0" fmla="*/ 9358944 w 9963345"/>
              <a:gd name="connsiteY0" fmla="*/ 1437390 h 1443116"/>
              <a:gd name="connsiteX1" fmla="*/ 9285200 w 9963345"/>
              <a:gd name="connsiteY1" fmla="*/ 218377 h 1443116"/>
              <a:gd name="connsiteX2" fmla="*/ 783624 w 9963345"/>
              <a:gd name="connsiteY2" fmla="*/ 263069 h 1443116"/>
              <a:gd name="connsiteX3" fmla="*/ 1081416 w 9963345"/>
              <a:gd name="connsiteY3" fmla="*/ 1443116 h 1443116"/>
              <a:gd name="connsiteX0" fmla="*/ 8944817 w 9582877"/>
              <a:gd name="connsiteY0" fmla="*/ 1423400 h 1429126"/>
              <a:gd name="connsiteX1" fmla="*/ 8871073 w 9582877"/>
              <a:gd name="connsiteY1" fmla="*/ 204387 h 1429126"/>
              <a:gd name="connsiteX2" fmla="*/ 1167492 w 9582877"/>
              <a:gd name="connsiteY2" fmla="*/ 121626 h 1429126"/>
              <a:gd name="connsiteX3" fmla="*/ 667289 w 9582877"/>
              <a:gd name="connsiteY3" fmla="*/ 1429126 h 1429126"/>
              <a:gd name="connsiteX0" fmla="*/ 9505376 w 10143435"/>
              <a:gd name="connsiteY0" fmla="*/ 1478600 h 1484326"/>
              <a:gd name="connsiteX1" fmla="*/ 9431632 w 10143435"/>
              <a:gd name="connsiteY1" fmla="*/ 259587 h 1484326"/>
              <a:gd name="connsiteX2" fmla="*/ 1728051 w 10143435"/>
              <a:gd name="connsiteY2" fmla="*/ 176826 h 1484326"/>
              <a:gd name="connsiteX3" fmla="*/ 1227848 w 10143435"/>
              <a:gd name="connsiteY3" fmla="*/ 1484326 h 1484326"/>
              <a:gd name="connsiteX0" fmla="*/ 9505376 w 10199470"/>
              <a:gd name="connsiteY0" fmla="*/ 1517100 h 1522826"/>
              <a:gd name="connsiteX1" fmla="*/ 9431632 w 10199470"/>
              <a:gd name="connsiteY1" fmla="*/ 298087 h 1522826"/>
              <a:gd name="connsiteX2" fmla="*/ 1728051 w 10199470"/>
              <a:gd name="connsiteY2" fmla="*/ 215326 h 1522826"/>
              <a:gd name="connsiteX3" fmla="*/ 1227848 w 10199470"/>
              <a:gd name="connsiteY3" fmla="*/ 1522826 h 1522826"/>
              <a:gd name="connsiteX0" fmla="*/ 8936263 w 9529194"/>
              <a:gd name="connsiteY0" fmla="*/ 1436554 h 1442280"/>
              <a:gd name="connsiteX1" fmla="*/ 8699663 w 9529194"/>
              <a:gd name="connsiteY1" fmla="*/ 275474 h 1442280"/>
              <a:gd name="connsiteX2" fmla="*/ 1158938 w 9529194"/>
              <a:gd name="connsiteY2" fmla="*/ 134780 h 1442280"/>
              <a:gd name="connsiteX3" fmla="*/ 658735 w 9529194"/>
              <a:gd name="connsiteY3" fmla="*/ 1442280 h 1442280"/>
              <a:gd name="connsiteX0" fmla="*/ 9362976 w 9955907"/>
              <a:gd name="connsiteY0" fmla="*/ 1540727 h 1546453"/>
              <a:gd name="connsiteX1" fmla="*/ 9126376 w 9955907"/>
              <a:gd name="connsiteY1" fmla="*/ 379647 h 1546453"/>
              <a:gd name="connsiteX2" fmla="*/ 1585651 w 9955907"/>
              <a:gd name="connsiteY2" fmla="*/ 238953 h 1546453"/>
              <a:gd name="connsiteX3" fmla="*/ 1085448 w 9955907"/>
              <a:gd name="connsiteY3" fmla="*/ 1546453 h 1546453"/>
              <a:gd name="connsiteX0" fmla="*/ 9390036 w 9932491"/>
              <a:gd name="connsiteY0" fmla="*/ 1423220 h 1428946"/>
              <a:gd name="connsiteX1" fmla="*/ 9153436 w 9932491"/>
              <a:gd name="connsiteY1" fmla="*/ 262140 h 1428946"/>
              <a:gd name="connsiteX2" fmla="*/ 1563854 w 9932491"/>
              <a:gd name="connsiteY2" fmla="*/ 237311 h 1428946"/>
              <a:gd name="connsiteX3" fmla="*/ 1112508 w 9932491"/>
              <a:gd name="connsiteY3" fmla="*/ 1428946 h 1428946"/>
              <a:gd name="connsiteX0" fmla="*/ 9371944 w 9912172"/>
              <a:gd name="connsiteY0" fmla="*/ 1456273 h 1461999"/>
              <a:gd name="connsiteX1" fmla="*/ 9135344 w 9912172"/>
              <a:gd name="connsiteY1" fmla="*/ 295193 h 1461999"/>
              <a:gd name="connsiteX2" fmla="*/ 1578334 w 9912172"/>
              <a:gd name="connsiteY2" fmla="*/ 224018 h 1461999"/>
              <a:gd name="connsiteX3" fmla="*/ 1094416 w 9912172"/>
              <a:gd name="connsiteY3" fmla="*/ 1461999 h 1461999"/>
              <a:gd name="connsiteX0" fmla="*/ 9371944 w 10068714"/>
              <a:gd name="connsiteY0" fmla="*/ 1472169 h 1477895"/>
              <a:gd name="connsiteX1" fmla="*/ 9135344 w 10068714"/>
              <a:gd name="connsiteY1" fmla="*/ 311089 h 1477895"/>
              <a:gd name="connsiteX2" fmla="*/ 1578334 w 10068714"/>
              <a:gd name="connsiteY2" fmla="*/ 239914 h 1477895"/>
              <a:gd name="connsiteX3" fmla="*/ 1094416 w 10068714"/>
              <a:gd name="connsiteY3" fmla="*/ 1477895 h 1477895"/>
              <a:gd name="connsiteX0" fmla="*/ 8927351 w 9454994"/>
              <a:gd name="connsiteY0" fmla="*/ 1401135 h 1406861"/>
              <a:gd name="connsiteX1" fmla="*/ 8397610 w 9454994"/>
              <a:gd name="connsiteY1" fmla="*/ 182122 h 1406861"/>
              <a:gd name="connsiteX2" fmla="*/ 1133741 w 9454994"/>
              <a:gd name="connsiteY2" fmla="*/ 168880 h 1406861"/>
              <a:gd name="connsiteX3" fmla="*/ 649823 w 9454994"/>
              <a:gd name="connsiteY3" fmla="*/ 1406861 h 1406861"/>
              <a:gd name="connsiteX0" fmla="*/ 8927350 w 9585063"/>
              <a:gd name="connsiteY0" fmla="*/ 1419425 h 1425151"/>
              <a:gd name="connsiteX1" fmla="*/ 8397609 w 9585063"/>
              <a:gd name="connsiteY1" fmla="*/ 200412 h 1425151"/>
              <a:gd name="connsiteX2" fmla="*/ 1133740 w 9585063"/>
              <a:gd name="connsiteY2" fmla="*/ 187170 h 1425151"/>
              <a:gd name="connsiteX3" fmla="*/ 649822 w 9585063"/>
              <a:gd name="connsiteY3" fmla="*/ 1425151 h 1425151"/>
              <a:gd name="connsiteX0" fmla="*/ 9034523 w 9692237"/>
              <a:gd name="connsiteY0" fmla="*/ 1457502 h 1463228"/>
              <a:gd name="connsiteX1" fmla="*/ 8504782 w 9692237"/>
              <a:gd name="connsiteY1" fmla="*/ 238489 h 1463228"/>
              <a:gd name="connsiteX2" fmla="*/ 1240913 w 9692237"/>
              <a:gd name="connsiteY2" fmla="*/ 225247 h 1463228"/>
              <a:gd name="connsiteX3" fmla="*/ 756995 w 9692237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62489"/>
              <a:gd name="connsiteY0" fmla="*/ 1457502 h 1463228"/>
              <a:gd name="connsiteX1" fmla="*/ 8975034 w 10162489"/>
              <a:gd name="connsiteY1" fmla="*/ 238489 h 1463228"/>
              <a:gd name="connsiteX2" fmla="*/ 1711165 w 10162489"/>
              <a:gd name="connsiteY2" fmla="*/ 225247 h 1463228"/>
              <a:gd name="connsiteX3" fmla="*/ 1227247 w 10162489"/>
              <a:gd name="connsiteY3" fmla="*/ 1463228 h 1463228"/>
              <a:gd name="connsiteX0" fmla="*/ 9504775 w 10195719"/>
              <a:gd name="connsiteY0" fmla="*/ 1457502 h 1463228"/>
              <a:gd name="connsiteX1" fmla="*/ 8975034 w 10195719"/>
              <a:gd name="connsiteY1" fmla="*/ 238489 h 1463228"/>
              <a:gd name="connsiteX2" fmla="*/ 1711165 w 10195719"/>
              <a:gd name="connsiteY2" fmla="*/ 225247 h 1463228"/>
              <a:gd name="connsiteX3" fmla="*/ 1227247 w 10195719"/>
              <a:gd name="connsiteY3" fmla="*/ 1463228 h 1463228"/>
              <a:gd name="connsiteX0" fmla="*/ 9635059 w 10015290"/>
              <a:gd name="connsiteY0" fmla="*/ 438520 h 1382761"/>
              <a:gd name="connsiteX1" fmla="*/ 8975034 w 10015290"/>
              <a:gd name="connsiteY1" fmla="*/ 158022 h 1382761"/>
              <a:gd name="connsiteX2" fmla="*/ 1711165 w 10015290"/>
              <a:gd name="connsiteY2" fmla="*/ 144780 h 1382761"/>
              <a:gd name="connsiteX3" fmla="*/ 1227247 w 10015290"/>
              <a:gd name="connsiteY3" fmla="*/ 1382761 h 1382761"/>
              <a:gd name="connsiteX0" fmla="*/ 9635059 w 9763096"/>
              <a:gd name="connsiteY0" fmla="*/ 438520 h 1382761"/>
              <a:gd name="connsiteX1" fmla="*/ 8975034 w 9763096"/>
              <a:gd name="connsiteY1" fmla="*/ 158022 h 1382761"/>
              <a:gd name="connsiteX2" fmla="*/ 1711165 w 9763096"/>
              <a:gd name="connsiteY2" fmla="*/ 144780 h 1382761"/>
              <a:gd name="connsiteX3" fmla="*/ 1227247 w 9763096"/>
              <a:gd name="connsiteY3" fmla="*/ 1382761 h 1382761"/>
              <a:gd name="connsiteX0" fmla="*/ 9635059 w 9635059"/>
              <a:gd name="connsiteY0" fmla="*/ 330876 h 1275117"/>
              <a:gd name="connsiteX1" fmla="*/ 1711165 w 9635059"/>
              <a:gd name="connsiteY1" fmla="*/ 37136 h 1275117"/>
              <a:gd name="connsiteX2" fmla="*/ 1227247 w 9635059"/>
              <a:gd name="connsiteY2" fmla="*/ 1275117 h 1275117"/>
              <a:gd name="connsiteX0" fmla="*/ 9635059 w 9635059"/>
              <a:gd name="connsiteY0" fmla="*/ 409595 h 1353836"/>
              <a:gd name="connsiteX1" fmla="*/ 1711165 w 9635059"/>
              <a:gd name="connsiteY1" fmla="*/ 115855 h 1353836"/>
              <a:gd name="connsiteX2" fmla="*/ 1227247 w 9635059"/>
              <a:gd name="connsiteY2" fmla="*/ 1353836 h 1353836"/>
              <a:gd name="connsiteX0" fmla="*/ 10094989 w 10094989"/>
              <a:gd name="connsiteY0" fmla="*/ 409595 h 409595"/>
              <a:gd name="connsiteX1" fmla="*/ 2171095 w 10094989"/>
              <a:gd name="connsiteY1" fmla="*/ 115855 h 409595"/>
              <a:gd name="connsiteX2" fmla="*/ 1019465 w 10094989"/>
              <a:gd name="connsiteY2" fmla="*/ 403734 h 409595"/>
              <a:gd name="connsiteX0" fmla="*/ 9075524 w 9075524"/>
              <a:gd name="connsiteY0" fmla="*/ 5861 h 5861"/>
              <a:gd name="connsiteX1" fmla="*/ 0 w 9075524"/>
              <a:gd name="connsiteY1" fmla="*/ 0 h 5861"/>
              <a:gd name="connsiteX0" fmla="*/ 10000 w 10000"/>
              <a:gd name="connsiteY0" fmla="*/ 525022 h 525022"/>
              <a:gd name="connsiteX1" fmla="*/ 0 w 10000"/>
              <a:gd name="connsiteY1" fmla="*/ 515022 h 525022"/>
              <a:gd name="connsiteX0" fmla="*/ 10000 w 10000"/>
              <a:gd name="connsiteY0" fmla="*/ 732814 h 732814"/>
              <a:gd name="connsiteX1" fmla="*/ 0 w 10000"/>
              <a:gd name="connsiteY1" fmla="*/ 722814 h 732814"/>
              <a:gd name="connsiteX0" fmla="*/ 10000 w 10000"/>
              <a:gd name="connsiteY0" fmla="*/ 575857 h 575857"/>
              <a:gd name="connsiteX1" fmla="*/ 0 w 10000"/>
              <a:gd name="connsiteY1" fmla="*/ 565857 h 575857"/>
              <a:gd name="connsiteX0" fmla="*/ 10000 w 10000"/>
              <a:gd name="connsiteY0" fmla="*/ 682632 h 682632"/>
              <a:gd name="connsiteX1" fmla="*/ 0 w 10000"/>
              <a:gd name="connsiteY1" fmla="*/ 672632 h 6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682632">
                <a:moveTo>
                  <a:pt x="10000" y="682632"/>
                </a:moveTo>
                <a:cubicBezTo>
                  <a:pt x="9198" y="-348612"/>
                  <a:pt x="857" y="-94972"/>
                  <a:pt x="0" y="672632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2193186" y="3388941"/>
            <a:ext cx="330712" cy="6576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Straight Arrow Connector 125"/>
          <p:cNvCxnSpPr/>
          <p:nvPr/>
        </p:nvCxnSpPr>
        <p:spPr>
          <a:xfrm flipH="1">
            <a:off x="3447605" y="3388942"/>
            <a:ext cx="332654" cy="6576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0" name="Straight Arrow Connector 129"/>
          <p:cNvCxnSpPr/>
          <p:nvPr/>
        </p:nvCxnSpPr>
        <p:spPr>
          <a:xfrm>
            <a:off x="2566651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1" name="Straight Arrow Connector 130"/>
          <p:cNvCxnSpPr/>
          <p:nvPr/>
        </p:nvCxnSpPr>
        <p:spPr>
          <a:xfrm flipH="1">
            <a:off x="3131862" y="2740337"/>
            <a:ext cx="272989" cy="124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8" name="Straight Arrow Connector 167"/>
          <p:cNvCxnSpPr>
            <a:endCxn id="175" idx="2"/>
          </p:cNvCxnSpPr>
          <p:nvPr/>
        </p:nvCxnSpPr>
        <p:spPr>
          <a:xfrm>
            <a:off x="1571827" y="4220846"/>
            <a:ext cx="74276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9" name="Straight Arrow Connector 168"/>
          <p:cNvCxnSpPr>
            <a:stCxn id="175" idx="6"/>
            <a:endCxn id="211" idx="2"/>
          </p:cNvCxnSpPr>
          <p:nvPr/>
        </p:nvCxnSpPr>
        <p:spPr>
          <a:xfrm>
            <a:off x="3620914" y="4220846"/>
            <a:ext cx="226775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0" name="Straight Arrow Connector 169"/>
          <p:cNvCxnSpPr/>
          <p:nvPr/>
        </p:nvCxnSpPr>
        <p:spPr>
          <a:xfrm flipH="1" flipV="1">
            <a:off x="3374845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71" name="Group 170"/>
          <p:cNvGrpSpPr/>
          <p:nvPr/>
        </p:nvGrpSpPr>
        <p:grpSpPr>
          <a:xfrm>
            <a:off x="5438168" y="4576105"/>
            <a:ext cx="290597" cy="496521"/>
            <a:chOff x="8367382" y="4241787"/>
            <a:chExt cx="290597" cy="496521"/>
          </a:xfrm>
        </p:grpSpPr>
        <p:sp>
          <p:nvSpPr>
            <p:cNvPr id="225" name="Oval 224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6" name="Straight Arrow Connector 225"/>
            <p:cNvCxnSpPr>
              <a:stCxn id="225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227" name="Straight Arrow Connector 226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229" name="Straight Arrow Connector 228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172" name="Rectangle 171"/>
          <p:cNvSpPr/>
          <p:nvPr/>
        </p:nvSpPr>
        <p:spPr>
          <a:xfrm>
            <a:off x="5048705" y="5074266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1763584" y="4849417"/>
            <a:ext cx="2408341" cy="459228"/>
            <a:chOff x="2038077" y="4804124"/>
            <a:chExt cx="2408341" cy="459228"/>
          </a:xfrm>
        </p:grpSpPr>
        <p:sp>
          <p:nvSpPr>
            <p:cNvPr id="223" name="Rectangle 222"/>
            <p:cNvSpPr/>
            <p:nvPr/>
          </p:nvSpPr>
          <p:spPr>
            <a:xfrm>
              <a:off x="3352800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Enabling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038077" y="4804124"/>
              <a:ext cx="1093618" cy="459228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Theoretical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75421" y="3622892"/>
            <a:ext cx="8593159" cy="1685753"/>
            <a:chOff x="627041" y="3352800"/>
            <a:chExt cx="8593159" cy="1685753"/>
          </a:xfrm>
        </p:grpSpPr>
        <p:grpSp>
          <p:nvGrpSpPr>
            <p:cNvPr id="217" name="Group 216"/>
            <p:cNvGrpSpPr/>
            <p:nvPr/>
          </p:nvGrpSpPr>
          <p:grpSpPr>
            <a:xfrm>
              <a:off x="627041" y="3352800"/>
              <a:ext cx="1296406" cy="1685753"/>
              <a:chOff x="4259539" y="3038010"/>
              <a:chExt cx="1296406" cy="1610539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Current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218" name="Group 217"/>
            <p:cNvGrpSpPr/>
            <p:nvPr/>
          </p:nvGrpSpPr>
          <p:grpSpPr>
            <a:xfrm>
              <a:off x="7923794" y="3352800"/>
              <a:ext cx="1296406" cy="1685753"/>
              <a:chOff x="4259539" y="3038010"/>
              <a:chExt cx="1296406" cy="1610539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4259539" y="3038010"/>
                <a:ext cx="1296406" cy="1610539"/>
              </a:xfrm>
              <a:prstGeom prst="rect">
                <a:avLst/>
              </a:prstGeom>
              <a:gradFill flip="none" rotWithShape="1">
                <a:gsLst>
                  <a:gs pos="0">
                    <a:srgbClr val="BEFB8B"/>
                  </a:gs>
                  <a:gs pos="50000">
                    <a:srgbClr val="D6F9B9"/>
                  </a:gs>
                  <a:gs pos="100000">
                    <a:srgbClr val="EAFCDC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Future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/>
                </a:r>
                <a:b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State of SE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Standards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Methods</a:t>
                </a:r>
              </a:p>
              <a:p>
                <a:pPr marL="115888" marR="0" lvl="0" indent="-115888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Calibri"/>
                    <a:cs typeface="+mn-cs"/>
                  </a:rPr>
                  <a:t>Theory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20" name="Straight Connector 219"/>
              <p:cNvCxnSpPr/>
              <p:nvPr/>
            </p:nvCxnSpPr>
            <p:spPr>
              <a:xfrm>
                <a:off x="4259539" y="3657282"/>
                <a:ext cx="129640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75" name="Oval 174"/>
          <p:cNvSpPr/>
          <p:nvPr/>
        </p:nvSpPr>
        <p:spPr>
          <a:xfrm>
            <a:off x="2314595" y="3980600"/>
            <a:ext cx="1306319" cy="480492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 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6" name="Straight Arrow Connector 175"/>
          <p:cNvCxnSpPr>
            <a:stCxn id="211" idx="6"/>
          </p:cNvCxnSpPr>
          <p:nvPr/>
        </p:nvCxnSpPr>
        <p:spPr>
          <a:xfrm>
            <a:off x="7303223" y="4220846"/>
            <a:ext cx="268951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7" name="Straight Arrow Connector 176"/>
          <p:cNvCxnSpPr/>
          <p:nvPr/>
        </p:nvCxnSpPr>
        <p:spPr>
          <a:xfrm flipV="1">
            <a:off x="2310393" y="4407394"/>
            <a:ext cx="250271" cy="44202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8" name="Straight Arrow Connector 177"/>
          <p:cNvCxnSpPr>
            <a:stCxn id="211" idx="3"/>
          </p:cNvCxnSpPr>
          <p:nvPr/>
        </p:nvCxnSpPr>
        <p:spPr>
          <a:xfrm flipH="1">
            <a:off x="5786658" y="4498220"/>
            <a:ext cx="309166" cy="36373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9" name="Flowchart: Process 178"/>
          <p:cNvSpPr/>
          <p:nvPr/>
        </p:nvSpPr>
        <p:spPr>
          <a:xfrm>
            <a:off x="5157128" y="2052509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0" name="Flowchart: Process 179"/>
          <p:cNvSpPr/>
          <p:nvPr/>
        </p:nvSpPr>
        <p:spPr>
          <a:xfrm>
            <a:off x="5251380" y="2151546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1" name="Flowchart: Process 180"/>
          <p:cNvSpPr/>
          <p:nvPr/>
        </p:nvSpPr>
        <p:spPr>
          <a:xfrm>
            <a:off x="5345632" y="2250582"/>
            <a:ext cx="2505980" cy="114536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40005" dist="22860" dir="54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82" name="Straight Connector 181"/>
          <p:cNvCxnSpPr>
            <a:stCxn id="199" idx="0"/>
            <a:endCxn id="184" idx="1"/>
          </p:cNvCxnSpPr>
          <p:nvPr/>
        </p:nvCxnSpPr>
        <p:spPr>
          <a:xfrm flipV="1">
            <a:off x="5970805" y="2607805"/>
            <a:ext cx="639252" cy="25919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83" name="Straight Connector 182"/>
          <p:cNvCxnSpPr>
            <a:stCxn id="184" idx="1"/>
            <a:endCxn id="200" idx="0"/>
          </p:cNvCxnSpPr>
          <p:nvPr/>
        </p:nvCxnSpPr>
        <p:spPr>
          <a:xfrm>
            <a:off x="6610057" y="2607805"/>
            <a:ext cx="639254" cy="2591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84" name="Snip Single Corner Rectangle 183"/>
          <p:cNvSpPr/>
          <p:nvPr/>
        </p:nvSpPr>
        <p:spPr>
          <a:xfrm>
            <a:off x="5591521" y="2288209"/>
            <a:ext cx="2037072" cy="319596"/>
          </a:xfrm>
          <a:prstGeom prst="snip1Rect">
            <a:avLst>
              <a:gd name="adj" fmla="val 33334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{Maximize Value}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Isosceles Triangle 184"/>
          <p:cNvSpPr/>
          <p:nvPr/>
        </p:nvSpPr>
        <p:spPr>
          <a:xfrm>
            <a:off x="7518143" y="2288209"/>
            <a:ext cx="110450" cy="105082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953289" y="2052509"/>
            <a:ext cx="3790561" cy="1343440"/>
          </a:xfrm>
          <a:prstGeom prst="roundRect">
            <a:avLst>
              <a:gd name="adj" fmla="val 9299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lIns="0" tIns="0" rIns="0" bIns="0"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Context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3116074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</a:t>
            </a: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268721" y="2142209"/>
            <a:ext cx="1550714" cy="4592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Economic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1268721" y="2847021"/>
            <a:ext cx="3398067" cy="459228"/>
            <a:chOff x="1620341" y="2576929"/>
            <a:chExt cx="3398067" cy="459228"/>
          </a:xfrm>
        </p:grpSpPr>
        <p:sp>
          <p:nvSpPr>
            <p:cNvPr id="215" name="Rectangle 214"/>
            <p:cNvSpPr/>
            <p:nvPr/>
          </p:nvSpPr>
          <p:spPr>
            <a:xfrm>
              <a:off x="3467694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Technological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620341" y="2576929"/>
              <a:ext cx="1550714" cy="45922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Socio-Political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Context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90" name="Straight Arrow Connector 189"/>
          <p:cNvCxnSpPr>
            <a:stCxn id="188" idx="2"/>
            <a:endCxn id="216" idx="0"/>
          </p:cNvCxnSpPr>
          <p:nvPr/>
        </p:nvCxnSpPr>
        <p:spPr>
          <a:xfrm>
            <a:off x="2044078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91" name="Straight Arrow Connector 190"/>
          <p:cNvCxnSpPr>
            <a:stCxn id="187" idx="2"/>
            <a:endCxn id="215" idx="0"/>
          </p:cNvCxnSpPr>
          <p:nvPr/>
        </p:nvCxnSpPr>
        <p:spPr>
          <a:xfrm>
            <a:off x="3891431" y="2601437"/>
            <a:ext cx="0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92" name="Straight Arrow Connector 191"/>
          <p:cNvCxnSpPr>
            <a:stCxn id="188" idx="3"/>
            <a:endCxn id="187" idx="1"/>
          </p:cNvCxnSpPr>
          <p:nvPr/>
        </p:nvCxnSpPr>
        <p:spPr>
          <a:xfrm>
            <a:off x="2819435" y="2371823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93" name="Straight Arrow Connector 192"/>
          <p:cNvCxnSpPr>
            <a:stCxn id="215" idx="1"/>
            <a:endCxn id="216" idx="3"/>
          </p:cNvCxnSpPr>
          <p:nvPr/>
        </p:nvCxnSpPr>
        <p:spPr>
          <a:xfrm flipH="1">
            <a:off x="2819435" y="3076635"/>
            <a:ext cx="296639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94" name="Straight Arrow Connector 193"/>
          <p:cNvCxnSpPr/>
          <p:nvPr/>
        </p:nvCxnSpPr>
        <p:spPr>
          <a:xfrm>
            <a:off x="2795934" y="2602451"/>
            <a:ext cx="320140" cy="25365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cxnSp>
        <p:nvCxnSpPr>
          <p:cNvPr id="195" name="Straight Arrow Connector 194"/>
          <p:cNvCxnSpPr/>
          <p:nvPr/>
        </p:nvCxnSpPr>
        <p:spPr>
          <a:xfrm flipH="1">
            <a:off x="2819435" y="2601437"/>
            <a:ext cx="296639" cy="245584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headEnd type="arrow" w="sm" len="sm"/>
            <a:tailEnd type="arrow" w="sm" len="sm"/>
          </a:ln>
          <a:effectLst/>
        </p:spPr>
      </p:cxnSp>
      <p:sp>
        <p:nvSpPr>
          <p:cNvPr id="196" name="Freeform 195"/>
          <p:cNvSpPr/>
          <p:nvPr/>
        </p:nvSpPr>
        <p:spPr>
          <a:xfrm flipH="1">
            <a:off x="315094" y="1787115"/>
            <a:ext cx="8190156" cy="1283741"/>
          </a:xfrm>
          <a:custGeom>
            <a:avLst/>
            <a:gdLst>
              <a:gd name="connsiteX0" fmla="*/ 3391270 w 3391270"/>
              <a:gd name="connsiteY0" fmla="*/ 532666 h 1189613"/>
              <a:gd name="connsiteX1" fmla="*/ 2574524 w 3391270"/>
              <a:gd name="connsiteY1" fmla="*/ 5 h 1189613"/>
              <a:gd name="connsiteX2" fmla="*/ 923278 w 3391270"/>
              <a:gd name="connsiteY2" fmla="*/ 523788 h 1189613"/>
              <a:gd name="connsiteX3" fmla="*/ 0 w 3391270"/>
              <a:gd name="connsiteY3" fmla="*/ 1189613 h 1189613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32666 h 1180736"/>
              <a:gd name="connsiteX1" fmla="*/ 2574524 w 3391270"/>
              <a:gd name="connsiteY1" fmla="*/ 5 h 1180736"/>
              <a:gd name="connsiteX2" fmla="*/ 923278 w 3391270"/>
              <a:gd name="connsiteY2" fmla="*/ 523788 h 1180736"/>
              <a:gd name="connsiteX3" fmla="*/ 0 w 3391270"/>
              <a:gd name="connsiteY3" fmla="*/ 1180736 h 1180736"/>
              <a:gd name="connsiteX0" fmla="*/ 3391270 w 3391270"/>
              <a:gd name="connsiteY0" fmla="*/ 551700 h 1199770"/>
              <a:gd name="connsiteX1" fmla="*/ 2574524 w 3391270"/>
              <a:gd name="connsiteY1" fmla="*/ 19039 h 1199770"/>
              <a:gd name="connsiteX2" fmla="*/ 0 w 3391270"/>
              <a:gd name="connsiteY2" fmla="*/ 1199770 h 1199770"/>
              <a:gd name="connsiteX0" fmla="*/ 3675356 w 3675356"/>
              <a:gd name="connsiteY0" fmla="*/ 532685 h 532685"/>
              <a:gd name="connsiteX1" fmla="*/ 2858610 w 3675356"/>
              <a:gd name="connsiteY1" fmla="*/ 24 h 532685"/>
              <a:gd name="connsiteX2" fmla="*/ 0 w 3675356"/>
              <a:gd name="connsiteY2" fmla="*/ 514930 h 532685"/>
              <a:gd name="connsiteX0" fmla="*/ 3675356 w 3675356"/>
              <a:gd name="connsiteY0" fmla="*/ 514932 h 514932"/>
              <a:gd name="connsiteX1" fmla="*/ 1846556 w 3675356"/>
              <a:gd name="connsiteY1" fmla="*/ 26 h 514932"/>
              <a:gd name="connsiteX2" fmla="*/ 0 w 3675356"/>
              <a:gd name="connsiteY2" fmla="*/ 497177 h 514932"/>
              <a:gd name="connsiteX0" fmla="*/ 3675356 w 3675356"/>
              <a:gd name="connsiteY0" fmla="*/ 515499 h 515499"/>
              <a:gd name="connsiteX1" fmla="*/ 1846556 w 3675356"/>
              <a:gd name="connsiteY1" fmla="*/ 593 h 515499"/>
              <a:gd name="connsiteX2" fmla="*/ 0 w 3675356"/>
              <a:gd name="connsiteY2" fmla="*/ 497744 h 515499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517783 h 517783"/>
              <a:gd name="connsiteX1" fmla="*/ 1846556 w 3675356"/>
              <a:gd name="connsiteY1" fmla="*/ 2877 h 517783"/>
              <a:gd name="connsiteX2" fmla="*/ 0 w 3675356"/>
              <a:gd name="connsiteY2" fmla="*/ 500028 h 517783"/>
              <a:gd name="connsiteX0" fmla="*/ 3675356 w 3675356"/>
              <a:gd name="connsiteY0" fmla="*/ 459880 h 459880"/>
              <a:gd name="connsiteX1" fmla="*/ 1846556 w 3675356"/>
              <a:gd name="connsiteY1" fmla="*/ 7117 h 459880"/>
              <a:gd name="connsiteX2" fmla="*/ 0 w 3675356"/>
              <a:gd name="connsiteY2" fmla="*/ 442125 h 459880"/>
              <a:gd name="connsiteX0" fmla="*/ 3675356 w 3675356"/>
              <a:gd name="connsiteY0" fmla="*/ 453457 h 453457"/>
              <a:gd name="connsiteX1" fmla="*/ 1846556 w 3675356"/>
              <a:gd name="connsiteY1" fmla="*/ 694 h 453457"/>
              <a:gd name="connsiteX2" fmla="*/ 0 w 3675356"/>
              <a:gd name="connsiteY2" fmla="*/ 435702 h 453457"/>
              <a:gd name="connsiteX0" fmla="*/ 3675356 w 3675356"/>
              <a:gd name="connsiteY0" fmla="*/ 454567 h 454567"/>
              <a:gd name="connsiteX1" fmla="*/ 1846556 w 3675356"/>
              <a:gd name="connsiteY1" fmla="*/ 1804 h 454567"/>
              <a:gd name="connsiteX2" fmla="*/ 0 w 3675356"/>
              <a:gd name="connsiteY2" fmla="*/ 436812 h 454567"/>
              <a:gd name="connsiteX0" fmla="*/ 3671698 w 3671698"/>
              <a:gd name="connsiteY0" fmla="*/ 454351 h 454884"/>
              <a:gd name="connsiteX1" fmla="*/ 1842898 w 3671698"/>
              <a:gd name="connsiteY1" fmla="*/ 1588 h 454884"/>
              <a:gd name="connsiteX2" fmla="*/ 0 w 3671698"/>
              <a:gd name="connsiteY2" fmla="*/ 454884 h 454884"/>
              <a:gd name="connsiteX0" fmla="*/ 3660725 w 3660725"/>
              <a:gd name="connsiteY0" fmla="*/ 454351 h 454884"/>
              <a:gd name="connsiteX1" fmla="*/ 1842898 w 3660725"/>
              <a:gd name="connsiteY1" fmla="*/ 1588 h 454884"/>
              <a:gd name="connsiteX2" fmla="*/ 0 w 3660725"/>
              <a:gd name="connsiteY2" fmla="*/ 454884 h 454884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1842898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660725 w 3660725"/>
              <a:gd name="connsiteY0" fmla="*/ 452764 h 453297"/>
              <a:gd name="connsiteX1" fmla="*/ 2284670 w 3660725"/>
              <a:gd name="connsiteY1" fmla="*/ 1 h 453297"/>
              <a:gd name="connsiteX2" fmla="*/ 0 w 3660725"/>
              <a:gd name="connsiteY2" fmla="*/ 453297 h 453297"/>
              <a:gd name="connsiteX0" fmla="*/ 3998549 w 3998549"/>
              <a:gd name="connsiteY0" fmla="*/ 385451 h 456448"/>
              <a:gd name="connsiteX1" fmla="*/ 2284670 w 3998549"/>
              <a:gd name="connsiteY1" fmla="*/ 3152 h 456448"/>
              <a:gd name="connsiteX2" fmla="*/ 0 w 3998549"/>
              <a:gd name="connsiteY2" fmla="*/ 456448 h 45644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86630 h 479308"/>
              <a:gd name="connsiteX1" fmla="*/ 2326248 w 4040127"/>
              <a:gd name="connsiteY1" fmla="*/ 4331 h 479308"/>
              <a:gd name="connsiteX2" fmla="*/ 0 w 4040127"/>
              <a:gd name="connsiteY2" fmla="*/ 479308 h 479308"/>
              <a:gd name="connsiteX0" fmla="*/ 4040127 w 4040127"/>
              <a:gd name="connsiteY0" fmla="*/ 374035 h 466713"/>
              <a:gd name="connsiteX1" fmla="*/ 181655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4035 h 466713"/>
              <a:gd name="connsiteX1" fmla="*/ 1934179 w 4040127"/>
              <a:gd name="connsiteY1" fmla="*/ 5365 h 466713"/>
              <a:gd name="connsiteX2" fmla="*/ 0 w 4040127"/>
              <a:gd name="connsiteY2" fmla="*/ 466713 h 466713"/>
              <a:gd name="connsiteX0" fmla="*/ 4040127 w 4040127"/>
              <a:gd name="connsiteY0" fmla="*/ 370480 h 463158"/>
              <a:gd name="connsiteX1" fmla="*/ 1934179 w 4040127"/>
              <a:gd name="connsiteY1" fmla="*/ 1810 h 463158"/>
              <a:gd name="connsiteX2" fmla="*/ 0 w 4040127"/>
              <a:gd name="connsiteY2" fmla="*/ 463158 h 463158"/>
              <a:gd name="connsiteX0" fmla="*/ 4040127 w 4040127"/>
              <a:gd name="connsiteY0" fmla="*/ 389917 h 482595"/>
              <a:gd name="connsiteX1" fmla="*/ 1934179 w 4040127"/>
              <a:gd name="connsiteY1" fmla="*/ 21247 h 482595"/>
              <a:gd name="connsiteX2" fmla="*/ 0 w 4040127"/>
              <a:gd name="connsiteY2" fmla="*/ 482595 h 482595"/>
              <a:gd name="connsiteX0" fmla="*/ 4040127 w 4040127"/>
              <a:gd name="connsiteY0" fmla="*/ 380605 h 473283"/>
              <a:gd name="connsiteX1" fmla="*/ 1934179 w 4040127"/>
              <a:gd name="connsiteY1" fmla="*/ 11935 h 473283"/>
              <a:gd name="connsiteX2" fmla="*/ 0 w 4040127"/>
              <a:gd name="connsiteY2" fmla="*/ 473283 h 473283"/>
              <a:gd name="connsiteX0" fmla="*/ 4040127 w 4040127"/>
              <a:gd name="connsiteY0" fmla="*/ 0 h 92678"/>
              <a:gd name="connsiteX1" fmla="*/ 0 w 4040127"/>
              <a:gd name="connsiteY1" fmla="*/ 92678 h 92678"/>
              <a:gd name="connsiteX0" fmla="*/ 4040127 w 4040127"/>
              <a:gd name="connsiteY0" fmla="*/ 314652 h 407330"/>
              <a:gd name="connsiteX1" fmla="*/ 0 w 4040127"/>
              <a:gd name="connsiteY1" fmla="*/ 407330 h 407330"/>
              <a:gd name="connsiteX0" fmla="*/ 4040127 w 4040127"/>
              <a:gd name="connsiteY0" fmla="*/ 422075 h 514753"/>
              <a:gd name="connsiteX1" fmla="*/ 0 w 4040127"/>
              <a:gd name="connsiteY1" fmla="*/ 514753 h 514753"/>
              <a:gd name="connsiteX0" fmla="*/ 4040127 w 4040127"/>
              <a:gd name="connsiteY0" fmla="*/ 355010 h 447688"/>
              <a:gd name="connsiteX1" fmla="*/ 0 w 4040127"/>
              <a:gd name="connsiteY1" fmla="*/ 447688 h 447688"/>
              <a:gd name="connsiteX0" fmla="*/ 3648058 w 3648058"/>
              <a:gd name="connsiteY0" fmla="*/ 398769 h 416484"/>
              <a:gd name="connsiteX1" fmla="*/ 0 w 3648058"/>
              <a:gd name="connsiteY1" fmla="*/ 416484 h 416484"/>
              <a:gd name="connsiteX0" fmla="*/ 3648058 w 3648969"/>
              <a:gd name="connsiteY0" fmla="*/ 460321 h 478036"/>
              <a:gd name="connsiteX1" fmla="*/ 0 w 3648969"/>
              <a:gd name="connsiteY1" fmla="*/ 478036 h 478036"/>
              <a:gd name="connsiteX0" fmla="*/ 3648058 w 3648058"/>
              <a:gd name="connsiteY0" fmla="*/ 434404 h 452119"/>
              <a:gd name="connsiteX1" fmla="*/ 0 w 3648058"/>
              <a:gd name="connsiteY1" fmla="*/ 452119 h 452119"/>
              <a:gd name="connsiteX0" fmla="*/ 3648058 w 3648058"/>
              <a:gd name="connsiteY0" fmla="*/ 420739 h 438454"/>
              <a:gd name="connsiteX1" fmla="*/ 0 w 3648058"/>
              <a:gd name="connsiteY1" fmla="*/ 438454 h 438454"/>
              <a:gd name="connsiteX0" fmla="*/ 3648058 w 3648058"/>
              <a:gd name="connsiteY0" fmla="*/ 465144 h 482859"/>
              <a:gd name="connsiteX1" fmla="*/ 0 w 3648058"/>
              <a:gd name="connsiteY1" fmla="*/ 482859 h 482859"/>
              <a:gd name="connsiteX0" fmla="*/ 2702690 w 2702690"/>
              <a:gd name="connsiteY0" fmla="*/ 127870 h 1641269"/>
              <a:gd name="connsiteX1" fmla="*/ 0 w 2702690"/>
              <a:gd name="connsiteY1" fmla="*/ 1641269 h 1641269"/>
              <a:gd name="connsiteX0" fmla="*/ 3493595 w 3493595"/>
              <a:gd name="connsiteY0" fmla="*/ 144179 h 1657578"/>
              <a:gd name="connsiteX1" fmla="*/ 790905 w 3493595"/>
              <a:gd name="connsiteY1" fmla="*/ 1657578 h 1657578"/>
              <a:gd name="connsiteX0" fmla="*/ 9302121 w 9302121"/>
              <a:gd name="connsiteY0" fmla="*/ 492751 h 621631"/>
              <a:gd name="connsiteX1" fmla="*/ 397810 w 9302121"/>
              <a:gd name="connsiteY1" fmla="*/ 621631 h 621631"/>
              <a:gd name="connsiteX0" fmla="*/ 9212289 w 9592201"/>
              <a:gd name="connsiteY0" fmla="*/ 1619118 h 1747998"/>
              <a:gd name="connsiteX1" fmla="*/ 307978 w 9592201"/>
              <a:gd name="connsiteY1" fmla="*/ 1747998 h 1747998"/>
              <a:gd name="connsiteX0" fmla="*/ 10261049 w 10570248"/>
              <a:gd name="connsiteY0" fmla="*/ 1902549 h 2031429"/>
              <a:gd name="connsiteX1" fmla="*/ 1356738 w 10570248"/>
              <a:gd name="connsiteY1" fmla="*/ 2031429 h 2031429"/>
              <a:gd name="connsiteX0" fmla="*/ 10243730 w 10612614"/>
              <a:gd name="connsiteY0" fmla="*/ 1589165 h 1718045"/>
              <a:gd name="connsiteX1" fmla="*/ 1339419 w 10612614"/>
              <a:gd name="connsiteY1" fmla="*/ 1718045 h 1718045"/>
              <a:gd name="connsiteX0" fmla="*/ 10474973 w 10839419"/>
              <a:gd name="connsiteY0" fmla="*/ 1593547 h 1712321"/>
              <a:gd name="connsiteX1" fmla="*/ 1324866 w 10839419"/>
              <a:gd name="connsiteY1" fmla="*/ 1712321 h 1712321"/>
              <a:gd name="connsiteX0" fmla="*/ 10414846 w 11031978"/>
              <a:gd name="connsiteY0" fmla="*/ 1544667 h 1663441"/>
              <a:gd name="connsiteX1" fmla="*/ 1264739 w 11031978"/>
              <a:gd name="connsiteY1" fmla="*/ 1663441 h 1663441"/>
              <a:gd name="connsiteX0" fmla="*/ 9881981 w 10515175"/>
              <a:gd name="connsiteY0" fmla="*/ 1540075 h 1669239"/>
              <a:gd name="connsiteX1" fmla="*/ 1295633 w 10515175"/>
              <a:gd name="connsiteY1" fmla="*/ 1669239 h 1669239"/>
              <a:gd name="connsiteX0" fmla="*/ 9863625 w 10585216"/>
              <a:gd name="connsiteY0" fmla="*/ 1535900 h 1665064"/>
              <a:gd name="connsiteX1" fmla="*/ 1277277 w 10585216"/>
              <a:gd name="connsiteY1" fmla="*/ 1665064 h 1665064"/>
              <a:gd name="connsiteX0" fmla="*/ 9870704 w 10557483"/>
              <a:gd name="connsiteY0" fmla="*/ 1548437 h 1677601"/>
              <a:gd name="connsiteX1" fmla="*/ 1284356 w 10557483"/>
              <a:gd name="connsiteY1" fmla="*/ 1677601 h 1677601"/>
              <a:gd name="connsiteX0" fmla="*/ 9901362 w 10585233"/>
              <a:gd name="connsiteY0" fmla="*/ 1584312 h 1713476"/>
              <a:gd name="connsiteX1" fmla="*/ 1315014 w 10585233"/>
              <a:gd name="connsiteY1" fmla="*/ 1713476 h 1713476"/>
              <a:gd name="connsiteX0" fmla="*/ 9825484 w 10511852"/>
              <a:gd name="connsiteY0" fmla="*/ 1551433 h 1754775"/>
              <a:gd name="connsiteX1" fmla="*/ 1319545 w 10511852"/>
              <a:gd name="connsiteY1" fmla="*/ 1754775 h 1754775"/>
              <a:gd name="connsiteX0" fmla="*/ 9861156 w 10389254"/>
              <a:gd name="connsiteY0" fmla="*/ 1687279 h 1890621"/>
              <a:gd name="connsiteX1" fmla="*/ 1355217 w 10389254"/>
              <a:gd name="connsiteY1" fmla="*/ 1890621 h 1890621"/>
              <a:gd name="connsiteX0" fmla="*/ 9285428 w 9864160"/>
              <a:gd name="connsiteY0" fmla="*/ 1703789 h 1907131"/>
              <a:gd name="connsiteX1" fmla="*/ 779489 w 9864160"/>
              <a:gd name="connsiteY1" fmla="*/ 1907131 h 1907131"/>
              <a:gd name="connsiteX0" fmla="*/ 9301610 w 9778846"/>
              <a:gd name="connsiteY0" fmla="*/ 1717456 h 1920798"/>
              <a:gd name="connsiteX1" fmla="*/ 795671 w 9778846"/>
              <a:gd name="connsiteY1" fmla="*/ 1920798 h 1920798"/>
              <a:gd name="connsiteX0" fmla="*/ 9309888 w 9309887"/>
              <a:gd name="connsiteY0" fmla="*/ 2137424 h 2340766"/>
              <a:gd name="connsiteX1" fmla="*/ 4920827 w 9309887"/>
              <a:gd name="connsiteY1" fmla="*/ 423987 h 2340766"/>
              <a:gd name="connsiteX2" fmla="*/ 803949 w 9309887"/>
              <a:gd name="connsiteY2" fmla="*/ 2340766 h 2340766"/>
              <a:gd name="connsiteX0" fmla="*/ 9309888 w 10126036"/>
              <a:gd name="connsiteY0" fmla="*/ 2137424 h 2340766"/>
              <a:gd name="connsiteX1" fmla="*/ 4920827 w 10126036"/>
              <a:gd name="connsiteY1" fmla="*/ 423987 h 2340766"/>
              <a:gd name="connsiteX2" fmla="*/ 803949 w 10126036"/>
              <a:gd name="connsiteY2" fmla="*/ 2340766 h 2340766"/>
              <a:gd name="connsiteX0" fmla="*/ 9309888 w 9695448"/>
              <a:gd name="connsiteY0" fmla="*/ 2137424 h 2340766"/>
              <a:gd name="connsiteX1" fmla="*/ 4920827 w 9695448"/>
              <a:gd name="connsiteY1" fmla="*/ 423987 h 2340766"/>
              <a:gd name="connsiteX2" fmla="*/ 803949 w 9695448"/>
              <a:gd name="connsiteY2" fmla="*/ 2340766 h 2340766"/>
              <a:gd name="connsiteX0" fmla="*/ 9997711 w 10821459"/>
              <a:gd name="connsiteY0" fmla="*/ 1720498 h 1923840"/>
              <a:gd name="connsiteX1" fmla="*/ 5608650 w 10821459"/>
              <a:gd name="connsiteY1" fmla="*/ 7061 h 1923840"/>
              <a:gd name="connsiteX2" fmla="*/ 1491772 w 10821459"/>
              <a:gd name="connsiteY2" fmla="*/ 1923840 h 1923840"/>
              <a:gd name="connsiteX0" fmla="*/ 10000983 w 10822375"/>
              <a:gd name="connsiteY0" fmla="*/ 1327492 h 1530834"/>
              <a:gd name="connsiteX1" fmla="*/ 5588709 w 10822375"/>
              <a:gd name="connsiteY1" fmla="*/ 130383 h 1530834"/>
              <a:gd name="connsiteX2" fmla="*/ 1495044 w 10822375"/>
              <a:gd name="connsiteY2" fmla="*/ 1530834 h 1530834"/>
              <a:gd name="connsiteX0" fmla="*/ 10000983 w 10589388"/>
              <a:gd name="connsiteY0" fmla="*/ 1297880 h 1501222"/>
              <a:gd name="connsiteX1" fmla="*/ 5588709 w 10589388"/>
              <a:gd name="connsiteY1" fmla="*/ 100771 h 1501222"/>
              <a:gd name="connsiteX2" fmla="*/ 1495044 w 10589388"/>
              <a:gd name="connsiteY2" fmla="*/ 1501222 h 1501222"/>
              <a:gd name="connsiteX0" fmla="*/ 10245603 w 10807230"/>
              <a:gd name="connsiteY0" fmla="*/ 1321105 h 1491135"/>
              <a:gd name="connsiteX1" fmla="*/ 5577983 w 10807230"/>
              <a:gd name="connsiteY1" fmla="*/ 90684 h 1491135"/>
              <a:gd name="connsiteX2" fmla="*/ 1484318 w 10807230"/>
              <a:gd name="connsiteY2" fmla="*/ 1491135 h 1491135"/>
              <a:gd name="connsiteX0" fmla="*/ 10245603 w 10597088"/>
              <a:gd name="connsiteY0" fmla="*/ 1321105 h 1491135"/>
              <a:gd name="connsiteX1" fmla="*/ 5577983 w 10597088"/>
              <a:gd name="connsiteY1" fmla="*/ 90684 h 1491135"/>
              <a:gd name="connsiteX2" fmla="*/ 1484318 w 10597088"/>
              <a:gd name="connsiteY2" fmla="*/ 1491135 h 1491135"/>
              <a:gd name="connsiteX0" fmla="*/ 10462612 w 10917351"/>
              <a:gd name="connsiteY0" fmla="*/ 1335569 h 1505599"/>
              <a:gd name="connsiteX1" fmla="*/ 5794992 w 10917351"/>
              <a:gd name="connsiteY1" fmla="*/ 105148 h 1505599"/>
              <a:gd name="connsiteX2" fmla="*/ 1701327 w 10917351"/>
              <a:gd name="connsiteY2" fmla="*/ 1505599 h 1505599"/>
              <a:gd name="connsiteX0" fmla="*/ 9946630 w 10401369"/>
              <a:gd name="connsiteY0" fmla="*/ 1321860 h 1491890"/>
              <a:gd name="connsiteX1" fmla="*/ 5279010 w 10401369"/>
              <a:gd name="connsiteY1" fmla="*/ 91439 h 1491890"/>
              <a:gd name="connsiteX2" fmla="*/ 1185345 w 10401369"/>
              <a:gd name="connsiteY2" fmla="*/ 1491890 h 1491890"/>
              <a:gd name="connsiteX0" fmla="*/ 9361334 w 9708931"/>
              <a:gd name="connsiteY0" fmla="*/ 1317203 h 1503889"/>
              <a:gd name="connsiteX1" fmla="*/ 4693714 w 9708931"/>
              <a:gd name="connsiteY1" fmla="*/ 86782 h 1503889"/>
              <a:gd name="connsiteX2" fmla="*/ 1041101 w 9708931"/>
              <a:gd name="connsiteY2" fmla="*/ 1503889 h 1503889"/>
              <a:gd name="connsiteX0" fmla="*/ 10004806 w 10352403"/>
              <a:gd name="connsiteY0" fmla="*/ 1317203 h 1503889"/>
              <a:gd name="connsiteX1" fmla="*/ 5337186 w 10352403"/>
              <a:gd name="connsiteY1" fmla="*/ 86782 h 1503889"/>
              <a:gd name="connsiteX2" fmla="*/ 1684573 w 10352403"/>
              <a:gd name="connsiteY2" fmla="*/ 1503889 h 1503889"/>
              <a:gd name="connsiteX0" fmla="*/ 10412752 w 10950425"/>
              <a:gd name="connsiteY0" fmla="*/ 1273294 h 1459980"/>
              <a:gd name="connsiteX1" fmla="*/ 5745132 w 10950425"/>
              <a:gd name="connsiteY1" fmla="*/ 42873 h 1459980"/>
              <a:gd name="connsiteX2" fmla="*/ 2092519 w 10950425"/>
              <a:gd name="connsiteY2" fmla="*/ 1459980 h 1459980"/>
              <a:gd name="connsiteX0" fmla="*/ 9869503 w 10407176"/>
              <a:gd name="connsiteY0" fmla="*/ 1273294 h 1459980"/>
              <a:gd name="connsiteX1" fmla="*/ 5201883 w 10407176"/>
              <a:gd name="connsiteY1" fmla="*/ 42873 h 1459980"/>
              <a:gd name="connsiteX2" fmla="*/ 1549270 w 10407176"/>
              <a:gd name="connsiteY2" fmla="*/ 1459980 h 1459980"/>
              <a:gd name="connsiteX0" fmla="*/ 8320233 w 8320232"/>
              <a:gd name="connsiteY0" fmla="*/ 0 h 186686"/>
              <a:gd name="connsiteX1" fmla="*/ 0 w 8320232"/>
              <a:gd name="connsiteY1" fmla="*/ 186686 h 186686"/>
              <a:gd name="connsiteX0" fmla="*/ 9587839 w 9587839"/>
              <a:gd name="connsiteY0" fmla="*/ 883590 h 1070276"/>
              <a:gd name="connsiteX1" fmla="*/ 1267606 w 9587839"/>
              <a:gd name="connsiteY1" fmla="*/ 1070276 h 1070276"/>
              <a:gd name="connsiteX0" fmla="*/ 9187275 w 9804538"/>
              <a:gd name="connsiteY0" fmla="*/ 1581257 h 1767943"/>
              <a:gd name="connsiteX1" fmla="*/ 867042 w 9804538"/>
              <a:gd name="connsiteY1" fmla="*/ 1767943 h 1767943"/>
              <a:gd name="connsiteX0" fmla="*/ 9486673 w 10074978"/>
              <a:gd name="connsiteY0" fmla="*/ 1359232 h 1545918"/>
              <a:gd name="connsiteX1" fmla="*/ 1166440 w 10074978"/>
              <a:gd name="connsiteY1" fmla="*/ 1545918 h 1545918"/>
              <a:gd name="connsiteX0" fmla="*/ 9468927 w 10146124"/>
              <a:gd name="connsiteY0" fmla="*/ 1256244 h 1442930"/>
              <a:gd name="connsiteX1" fmla="*/ 1148694 w 10146124"/>
              <a:gd name="connsiteY1" fmla="*/ 1442930 h 1442930"/>
              <a:gd name="connsiteX0" fmla="*/ 9368893 w 10049503"/>
              <a:gd name="connsiteY0" fmla="*/ 1191615 h 1529781"/>
              <a:gd name="connsiteX1" fmla="*/ 1154219 w 10049503"/>
              <a:gd name="connsiteY1" fmla="*/ 1529781 h 1529781"/>
              <a:gd name="connsiteX0" fmla="*/ 9430186 w 9832373"/>
              <a:gd name="connsiteY0" fmla="*/ 554296 h 892462"/>
              <a:gd name="connsiteX1" fmla="*/ 1215512 w 9832373"/>
              <a:gd name="connsiteY1" fmla="*/ 892462 h 892462"/>
              <a:gd name="connsiteX0" fmla="*/ 9445538 w 9445538"/>
              <a:gd name="connsiteY0" fmla="*/ 592321 h 930487"/>
              <a:gd name="connsiteX1" fmla="*/ 4729291 w 9445538"/>
              <a:gd name="connsiteY1" fmla="*/ 81778 h 930487"/>
              <a:gd name="connsiteX2" fmla="*/ 1230864 w 9445538"/>
              <a:gd name="connsiteY2" fmla="*/ 930487 h 930487"/>
              <a:gd name="connsiteX0" fmla="*/ 10358912 w 10358912"/>
              <a:gd name="connsiteY0" fmla="*/ 786985 h 1125151"/>
              <a:gd name="connsiteX1" fmla="*/ 5642665 w 10358912"/>
              <a:gd name="connsiteY1" fmla="*/ 276442 h 1125151"/>
              <a:gd name="connsiteX2" fmla="*/ 2144238 w 10358912"/>
              <a:gd name="connsiteY2" fmla="*/ 1125151 h 1125151"/>
              <a:gd name="connsiteX0" fmla="*/ 9808598 w 9808598"/>
              <a:gd name="connsiteY0" fmla="*/ 1066910 h 1405076"/>
              <a:gd name="connsiteX1" fmla="*/ 9291259 w 9808598"/>
              <a:gd name="connsiteY1" fmla="*/ 118759 h 1405076"/>
              <a:gd name="connsiteX2" fmla="*/ 1593924 w 9808598"/>
              <a:gd name="connsiteY2" fmla="*/ 1405076 h 1405076"/>
              <a:gd name="connsiteX0" fmla="*/ 9874681 w 10475152"/>
              <a:gd name="connsiteY0" fmla="*/ 1131729 h 1469895"/>
              <a:gd name="connsiteX1" fmla="*/ 9357342 w 10475152"/>
              <a:gd name="connsiteY1" fmla="*/ 183578 h 1469895"/>
              <a:gd name="connsiteX2" fmla="*/ 1660007 w 10475152"/>
              <a:gd name="connsiteY2" fmla="*/ 1469895 h 1469895"/>
              <a:gd name="connsiteX0" fmla="*/ 9874681 w 10750807"/>
              <a:gd name="connsiteY0" fmla="*/ 1131729 h 1469895"/>
              <a:gd name="connsiteX1" fmla="*/ 9357342 w 10750807"/>
              <a:gd name="connsiteY1" fmla="*/ 183578 h 1469895"/>
              <a:gd name="connsiteX2" fmla="*/ 1660007 w 10750807"/>
              <a:gd name="connsiteY2" fmla="*/ 1469895 h 1469895"/>
              <a:gd name="connsiteX0" fmla="*/ 9873443 w 10756158"/>
              <a:gd name="connsiteY0" fmla="*/ 1163504 h 1501670"/>
              <a:gd name="connsiteX1" fmla="*/ 9367832 w 10756158"/>
              <a:gd name="connsiteY1" fmla="*/ 173275 h 1501670"/>
              <a:gd name="connsiteX2" fmla="*/ 1658769 w 10756158"/>
              <a:gd name="connsiteY2" fmla="*/ 1501670 h 1501670"/>
              <a:gd name="connsiteX0" fmla="*/ 9837596 w 10571882"/>
              <a:gd name="connsiteY0" fmla="*/ 1156040 h 1494206"/>
              <a:gd name="connsiteX1" fmla="*/ 9331985 w 10571882"/>
              <a:gd name="connsiteY1" fmla="*/ 165811 h 1494206"/>
              <a:gd name="connsiteX2" fmla="*/ 1622922 w 10571882"/>
              <a:gd name="connsiteY2" fmla="*/ 1494206 h 1494206"/>
              <a:gd name="connsiteX0" fmla="*/ 10394599 w 10973239"/>
              <a:gd name="connsiteY0" fmla="*/ 1082980 h 1193927"/>
              <a:gd name="connsiteX1" fmla="*/ 9888988 w 10973239"/>
              <a:gd name="connsiteY1" fmla="*/ 92751 h 1193927"/>
              <a:gd name="connsiteX2" fmla="*/ 1523112 w 10973239"/>
              <a:gd name="connsiteY2" fmla="*/ 1193927 h 1193927"/>
              <a:gd name="connsiteX0" fmla="*/ 9477046 w 10055686"/>
              <a:gd name="connsiteY0" fmla="*/ 990484 h 1101431"/>
              <a:gd name="connsiteX1" fmla="*/ 8971435 w 10055686"/>
              <a:gd name="connsiteY1" fmla="*/ 255 h 1101431"/>
              <a:gd name="connsiteX2" fmla="*/ 605559 w 10055686"/>
              <a:gd name="connsiteY2" fmla="*/ 1101431 h 1101431"/>
              <a:gd name="connsiteX0" fmla="*/ 9472037 w 10050677"/>
              <a:gd name="connsiteY0" fmla="*/ 1001575 h 1112522"/>
              <a:gd name="connsiteX1" fmla="*/ 8966426 w 10050677"/>
              <a:gd name="connsiteY1" fmla="*/ 11346 h 1112522"/>
              <a:gd name="connsiteX2" fmla="*/ 600550 w 10050677"/>
              <a:gd name="connsiteY2" fmla="*/ 1112522 h 1112522"/>
              <a:gd name="connsiteX0" fmla="*/ 9475919 w 10084104"/>
              <a:gd name="connsiteY0" fmla="*/ 1032694 h 1143641"/>
              <a:gd name="connsiteX1" fmla="*/ 8970308 w 10084104"/>
              <a:gd name="connsiteY1" fmla="*/ 42465 h 1143641"/>
              <a:gd name="connsiteX2" fmla="*/ 604432 w 10084104"/>
              <a:gd name="connsiteY2" fmla="*/ 1143641 h 1143641"/>
              <a:gd name="connsiteX0" fmla="*/ 9478272 w 10104511"/>
              <a:gd name="connsiteY0" fmla="*/ 1048366 h 1159313"/>
              <a:gd name="connsiteX1" fmla="*/ 8972661 w 10104511"/>
              <a:gd name="connsiteY1" fmla="*/ 58137 h 1159313"/>
              <a:gd name="connsiteX2" fmla="*/ 606785 w 10104511"/>
              <a:gd name="connsiteY2" fmla="*/ 1159313 h 1159313"/>
              <a:gd name="connsiteX0" fmla="*/ 9509617 w 10379842"/>
              <a:gd name="connsiteY0" fmla="*/ 1148292 h 1259239"/>
              <a:gd name="connsiteX1" fmla="*/ 9004006 w 10379842"/>
              <a:gd name="connsiteY1" fmla="*/ 158063 h 1259239"/>
              <a:gd name="connsiteX2" fmla="*/ 638130 w 10379842"/>
              <a:gd name="connsiteY2" fmla="*/ 1259239 h 1259239"/>
              <a:gd name="connsiteX0" fmla="*/ 9318386 w 9960768"/>
              <a:gd name="connsiteY0" fmla="*/ 1001576 h 1112523"/>
              <a:gd name="connsiteX1" fmla="*/ 8965248 w 9960768"/>
              <a:gd name="connsiteY1" fmla="*/ 11347 h 1112523"/>
              <a:gd name="connsiteX2" fmla="*/ 599372 w 9960768"/>
              <a:gd name="connsiteY2" fmla="*/ 1112523 h 1112523"/>
              <a:gd name="connsiteX0" fmla="*/ 9321109 w 9985704"/>
              <a:gd name="connsiteY0" fmla="*/ 1127088 h 1238035"/>
              <a:gd name="connsiteX1" fmla="*/ 8967971 w 9985704"/>
              <a:gd name="connsiteY1" fmla="*/ 136859 h 1238035"/>
              <a:gd name="connsiteX2" fmla="*/ 602095 w 9985704"/>
              <a:gd name="connsiteY2" fmla="*/ 1238035 h 1238035"/>
              <a:gd name="connsiteX0" fmla="*/ 9326535 w 9936965"/>
              <a:gd name="connsiteY0" fmla="*/ 1091454 h 1202401"/>
              <a:gd name="connsiteX1" fmla="*/ 8863779 w 9936965"/>
              <a:gd name="connsiteY1" fmla="*/ 147571 h 1202401"/>
              <a:gd name="connsiteX2" fmla="*/ 607521 w 9936965"/>
              <a:gd name="connsiteY2" fmla="*/ 1202401 h 1202401"/>
              <a:gd name="connsiteX0" fmla="*/ 9318814 w 10007847"/>
              <a:gd name="connsiteY0" fmla="*/ 1082702 h 1193649"/>
              <a:gd name="connsiteX1" fmla="*/ 9012657 w 10007847"/>
              <a:gd name="connsiteY1" fmla="*/ 150405 h 1193649"/>
              <a:gd name="connsiteX2" fmla="*/ 599800 w 10007847"/>
              <a:gd name="connsiteY2" fmla="*/ 1193649 h 1193649"/>
              <a:gd name="connsiteX0" fmla="*/ 8771190 w 9460223"/>
              <a:gd name="connsiteY0" fmla="*/ 1040157 h 1151104"/>
              <a:gd name="connsiteX1" fmla="*/ 8465033 w 9460223"/>
              <a:gd name="connsiteY1" fmla="*/ 107860 h 1151104"/>
              <a:gd name="connsiteX2" fmla="*/ 897183 w 9460223"/>
              <a:gd name="connsiteY2" fmla="*/ 136190 h 1151104"/>
              <a:gd name="connsiteX3" fmla="*/ 52176 w 9460223"/>
              <a:gd name="connsiteY3" fmla="*/ 1151104 h 1151104"/>
              <a:gd name="connsiteX0" fmla="*/ 9083159 w 9772192"/>
              <a:gd name="connsiteY0" fmla="*/ 1040157 h 1151104"/>
              <a:gd name="connsiteX1" fmla="*/ 8777002 w 9772192"/>
              <a:gd name="connsiteY1" fmla="*/ 107860 h 1151104"/>
              <a:gd name="connsiteX2" fmla="*/ 1209152 w 9772192"/>
              <a:gd name="connsiteY2" fmla="*/ 136190 h 1151104"/>
              <a:gd name="connsiteX3" fmla="*/ 364145 w 9772192"/>
              <a:gd name="connsiteY3" fmla="*/ 1151104 h 1151104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098730 w 9787763"/>
              <a:gd name="connsiteY0" fmla="*/ 1031326 h 1142273"/>
              <a:gd name="connsiteX1" fmla="*/ 8792573 w 9787763"/>
              <a:gd name="connsiteY1" fmla="*/ 99029 h 1142273"/>
              <a:gd name="connsiteX2" fmla="*/ 1178722 w 9787763"/>
              <a:gd name="connsiteY2" fmla="*/ 227293 h 1142273"/>
              <a:gd name="connsiteX3" fmla="*/ 379716 w 9787763"/>
              <a:gd name="connsiteY3" fmla="*/ 1142273 h 1142273"/>
              <a:gd name="connsiteX0" fmla="*/ 9098730 w 9787763"/>
              <a:gd name="connsiteY0" fmla="*/ 1004646 h 1115593"/>
              <a:gd name="connsiteX1" fmla="*/ 8792573 w 9787763"/>
              <a:gd name="connsiteY1" fmla="*/ 72349 h 1115593"/>
              <a:gd name="connsiteX2" fmla="*/ 1178722 w 9787763"/>
              <a:gd name="connsiteY2" fmla="*/ 200613 h 1115593"/>
              <a:gd name="connsiteX3" fmla="*/ 379716 w 9787763"/>
              <a:gd name="connsiteY3" fmla="*/ 1115593 h 1115593"/>
              <a:gd name="connsiteX0" fmla="*/ 9132559 w 9821592"/>
              <a:gd name="connsiteY0" fmla="*/ 1041919 h 1152866"/>
              <a:gd name="connsiteX1" fmla="*/ 8826402 w 9821592"/>
              <a:gd name="connsiteY1" fmla="*/ 109622 h 1152866"/>
              <a:gd name="connsiteX2" fmla="*/ 1212551 w 9821592"/>
              <a:gd name="connsiteY2" fmla="*/ 237886 h 1152866"/>
              <a:gd name="connsiteX3" fmla="*/ 413545 w 9821592"/>
              <a:gd name="connsiteY3" fmla="*/ 1152866 h 1152866"/>
              <a:gd name="connsiteX0" fmla="*/ 9211358 w 9900391"/>
              <a:gd name="connsiteY0" fmla="*/ 1041919 h 1152866"/>
              <a:gd name="connsiteX1" fmla="*/ 8905201 w 9900391"/>
              <a:gd name="connsiteY1" fmla="*/ 109622 h 1152866"/>
              <a:gd name="connsiteX2" fmla="*/ 1291350 w 9900391"/>
              <a:gd name="connsiteY2" fmla="*/ 237886 h 1152866"/>
              <a:gd name="connsiteX3" fmla="*/ 492344 w 9900391"/>
              <a:gd name="connsiteY3" fmla="*/ 1152866 h 1152866"/>
              <a:gd name="connsiteX0" fmla="*/ 9051356 w 9828890"/>
              <a:gd name="connsiteY0" fmla="*/ 1053505 h 1152866"/>
              <a:gd name="connsiteX1" fmla="*/ 8905201 w 9828890"/>
              <a:gd name="connsiteY1" fmla="*/ 109622 h 1152866"/>
              <a:gd name="connsiteX2" fmla="*/ 1291350 w 9828890"/>
              <a:gd name="connsiteY2" fmla="*/ 237886 h 1152866"/>
              <a:gd name="connsiteX3" fmla="*/ 492344 w 9828890"/>
              <a:gd name="connsiteY3" fmla="*/ 1152866 h 1152866"/>
              <a:gd name="connsiteX0" fmla="*/ 9023174 w 9857524"/>
              <a:gd name="connsiteY0" fmla="*/ 965656 h 1065017"/>
              <a:gd name="connsiteX1" fmla="*/ 8973021 w 9857524"/>
              <a:gd name="connsiteY1" fmla="*/ 91292 h 1065017"/>
              <a:gd name="connsiteX2" fmla="*/ 1263168 w 9857524"/>
              <a:gd name="connsiteY2" fmla="*/ 150037 h 1065017"/>
              <a:gd name="connsiteX3" fmla="*/ 464162 w 9857524"/>
              <a:gd name="connsiteY3" fmla="*/ 1065017 h 1065017"/>
              <a:gd name="connsiteX0" fmla="*/ 9023174 w 9857524"/>
              <a:gd name="connsiteY0" fmla="*/ 1056438 h 1155799"/>
              <a:gd name="connsiteX1" fmla="*/ 8973021 w 9857524"/>
              <a:gd name="connsiteY1" fmla="*/ 182074 h 1155799"/>
              <a:gd name="connsiteX2" fmla="*/ 1263168 w 9857524"/>
              <a:gd name="connsiteY2" fmla="*/ 240819 h 1155799"/>
              <a:gd name="connsiteX3" fmla="*/ 464162 w 9857524"/>
              <a:gd name="connsiteY3" fmla="*/ 1155799 h 1155799"/>
              <a:gd name="connsiteX0" fmla="*/ 9023174 w 9847683"/>
              <a:gd name="connsiteY0" fmla="*/ 1056438 h 1155799"/>
              <a:gd name="connsiteX1" fmla="*/ 8973021 w 9847683"/>
              <a:gd name="connsiteY1" fmla="*/ 182074 h 1155799"/>
              <a:gd name="connsiteX2" fmla="*/ 1263168 w 9847683"/>
              <a:gd name="connsiteY2" fmla="*/ 240819 h 1155799"/>
              <a:gd name="connsiteX3" fmla="*/ 464162 w 9847683"/>
              <a:gd name="connsiteY3" fmla="*/ 1155799 h 1155799"/>
              <a:gd name="connsiteX0" fmla="*/ 9155059 w 9921701"/>
              <a:gd name="connsiteY0" fmla="*/ 944764 h 1044125"/>
              <a:gd name="connsiteX1" fmla="*/ 9104906 w 9921701"/>
              <a:gd name="connsiteY1" fmla="*/ 70400 h 1044125"/>
              <a:gd name="connsiteX2" fmla="*/ 1059048 w 9921701"/>
              <a:gd name="connsiteY2" fmla="*/ 163905 h 1044125"/>
              <a:gd name="connsiteX3" fmla="*/ 596047 w 9921701"/>
              <a:gd name="connsiteY3" fmla="*/ 1044125 h 1044125"/>
              <a:gd name="connsiteX0" fmla="*/ 9143962 w 9910604"/>
              <a:gd name="connsiteY0" fmla="*/ 972986 h 1072347"/>
              <a:gd name="connsiteX1" fmla="*/ 9093809 w 9910604"/>
              <a:gd name="connsiteY1" fmla="*/ 98622 h 1072347"/>
              <a:gd name="connsiteX2" fmla="*/ 1047951 w 9910604"/>
              <a:gd name="connsiteY2" fmla="*/ 192127 h 1072347"/>
              <a:gd name="connsiteX3" fmla="*/ 584950 w 9910604"/>
              <a:gd name="connsiteY3" fmla="*/ 1072347 h 1072347"/>
              <a:gd name="connsiteX0" fmla="*/ 9143962 w 9743473"/>
              <a:gd name="connsiteY0" fmla="*/ 987181 h 1086542"/>
              <a:gd name="connsiteX1" fmla="*/ 9093809 w 9743473"/>
              <a:gd name="connsiteY1" fmla="*/ 112817 h 1086542"/>
              <a:gd name="connsiteX2" fmla="*/ 1047951 w 9743473"/>
              <a:gd name="connsiteY2" fmla="*/ 206322 h 1086542"/>
              <a:gd name="connsiteX3" fmla="*/ 584950 w 9743473"/>
              <a:gd name="connsiteY3" fmla="*/ 1086542 h 1086542"/>
              <a:gd name="connsiteX0" fmla="*/ 9143962 w 9665617"/>
              <a:gd name="connsiteY0" fmla="*/ 987181 h 1086542"/>
              <a:gd name="connsiteX1" fmla="*/ 9093809 w 9665617"/>
              <a:gd name="connsiteY1" fmla="*/ 112817 h 1086542"/>
              <a:gd name="connsiteX2" fmla="*/ 1047951 w 9665617"/>
              <a:gd name="connsiteY2" fmla="*/ 206322 h 1086542"/>
              <a:gd name="connsiteX3" fmla="*/ 584950 w 9665617"/>
              <a:gd name="connsiteY3" fmla="*/ 1086542 h 1086542"/>
              <a:gd name="connsiteX0" fmla="*/ 9143962 w 9902532"/>
              <a:gd name="connsiteY0" fmla="*/ 1056212 h 1155573"/>
              <a:gd name="connsiteX1" fmla="*/ 9093809 w 9902532"/>
              <a:gd name="connsiteY1" fmla="*/ 181848 h 1155573"/>
              <a:gd name="connsiteX2" fmla="*/ 1047951 w 9902532"/>
              <a:gd name="connsiteY2" fmla="*/ 275353 h 1155573"/>
              <a:gd name="connsiteX3" fmla="*/ 584950 w 9902532"/>
              <a:gd name="connsiteY3" fmla="*/ 1155573 h 1155573"/>
              <a:gd name="connsiteX0" fmla="*/ 9158871 w 9857949"/>
              <a:gd name="connsiteY0" fmla="*/ 1026799 h 1126160"/>
              <a:gd name="connsiteX1" fmla="*/ 9108718 w 9857949"/>
              <a:gd name="connsiteY1" fmla="*/ 152435 h 1126160"/>
              <a:gd name="connsiteX2" fmla="*/ 1029715 w 9857949"/>
              <a:gd name="connsiteY2" fmla="*/ 153247 h 1126160"/>
              <a:gd name="connsiteX3" fmla="*/ 599859 w 9857949"/>
              <a:gd name="connsiteY3" fmla="*/ 1126160 h 1126160"/>
              <a:gd name="connsiteX0" fmla="*/ 9004676 w 9703756"/>
              <a:gd name="connsiteY0" fmla="*/ 1026799 h 1068227"/>
              <a:gd name="connsiteX1" fmla="*/ 8954523 w 9703756"/>
              <a:gd name="connsiteY1" fmla="*/ 152435 h 1068227"/>
              <a:gd name="connsiteX2" fmla="*/ 875520 w 9703756"/>
              <a:gd name="connsiteY2" fmla="*/ 153247 h 1068227"/>
              <a:gd name="connsiteX3" fmla="*/ 760530 w 9703756"/>
              <a:gd name="connsiteY3" fmla="*/ 1068227 h 1068227"/>
              <a:gd name="connsiteX0" fmla="*/ 9004676 w 9703755"/>
              <a:gd name="connsiteY0" fmla="*/ 1063279 h 1104707"/>
              <a:gd name="connsiteX1" fmla="*/ 8954523 w 9703755"/>
              <a:gd name="connsiteY1" fmla="*/ 188915 h 1104707"/>
              <a:gd name="connsiteX2" fmla="*/ 875520 w 9703755"/>
              <a:gd name="connsiteY2" fmla="*/ 189727 h 1104707"/>
              <a:gd name="connsiteX3" fmla="*/ 760530 w 9703755"/>
              <a:gd name="connsiteY3" fmla="*/ 1104707 h 1104707"/>
              <a:gd name="connsiteX0" fmla="*/ 9010340 w 9709419"/>
              <a:gd name="connsiteY0" fmla="*/ 1063279 h 1104707"/>
              <a:gd name="connsiteX1" fmla="*/ 8960187 w 9709419"/>
              <a:gd name="connsiteY1" fmla="*/ 188915 h 1104707"/>
              <a:gd name="connsiteX2" fmla="*/ 881184 w 9709419"/>
              <a:gd name="connsiteY2" fmla="*/ 189727 h 1104707"/>
              <a:gd name="connsiteX3" fmla="*/ 766194 w 9709419"/>
              <a:gd name="connsiteY3" fmla="*/ 1104707 h 1104707"/>
              <a:gd name="connsiteX0" fmla="*/ 9010340 w 9729435"/>
              <a:gd name="connsiteY0" fmla="*/ 1063279 h 1104707"/>
              <a:gd name="connsiteX1" fmla="*/ 8960187 w 9729435"/>
              <a:gd name="connsiteY1" fmla="*/ 188915 h 1104707"/>
              <a:gd name="connsiteX2" fmla="*/ 881184 w 9729435"/>
              <a:gd name="connsiteY2" fmla="*/ 189727 h 1104707"/>
              <a:gd name="connsiteX3" fmla="*/ 766194 w 9729435"/>
              <a:gd name="connsiteY3" fmla="*/ 1104707 h 1104707"/>
              <a:gd name="connsiteX0" fmla="*/ 9010340 w 9666528"/>
              <a:gd name="connsiteY0" fmla="*/ 1080968 h 1122396"/>
              <a:gd name="connsiteX1" fmla="*/ 8960187 w 9666528"/>
              <a:gd name="connsiteY1" fmla="*/ 206604 h 1122396"/>
              <a:gd name="connsiteX2" fmla="*/ 881184 w 9666528"/>
              <a:gd name="connsiteY2" fmla="*/ 207416 h 1122396"/>
              <a:gd name="connsiteX3" fmla="*/ 766194 w 9666528"/>
              <a:gd name="connsiteY3" fmla="*/ 1122396 h 1122396"/>
              <a:gd name="connsiteX0" fmla="*/ 9010340 w 9749163"/>
              <a:gd name="connsiteY0" fmla="*/ 1080968 h 1122396"/>
              <a:gd name="connsiteX1" fmla="*/ 8960187 w 9749163"/>
              <a:gd name="connsiteY1" fmla="*/ 206604 h 1122396"/>
              <a:gd name="connsiteX2" fmla="*/ 881184 w 9749163"/>
              <a:gd name="connsiteY2" fmla="*/ 207416 h 1122396"/>
              <a:gd name="connsiteX3" fmla="*/ 766194 w 9749163"/>
              <a:gd name="connsiteY3" fmla="*/ 1122396 h 1122396"/>
              <a:gd name="connsiteX0" fmla="*/ 9010340 w 9772444"/>
              <a:gd name="connsiteY0" fmla="*/ 1080968 h 1122396"/>
              <a:gd name="connsiteX1" fmla="*/ 8960187 w 9772444"/>
              <a:gd name="connsiteY1" fmla="*/ 206604 h 1122396"/>
              <a:gd name="connsiteX2" fmla="*/ 881184 w 9772444"/>
              <a:gd name="connsiteY2" fmla="*/ 207416 h 1122396"/>
              <a:gd name="connsiteX3" fmla="*/ 766194 w 9772444"/>
              <a:gd name="connsiteY3" fmla="*/ 1122396 h 112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2444" h="1122396">
                <a:moveTo>
                  <a:pt x="9010340" y="1080968"/>
                </a:moveTo>
                <a:cubicBezTo>
                  <a:pt x="9898162" y="975184"/>
                  <a:pt x="10165900" y="502821"/>
                  <a:pt x="8960187" y="206604"/>
                </a:cubicBezTo>
                <a:cubicBezTo>
                  <a:pt x="7754474" y="-89613"/>
                  <a:pt x="2267327" y="-47564"/>
                  <a:pt x="881184" y="207416"/>
                </a:cubicBezTo>
                <a:cubicBezTo>
                  <a:pt x="-504959" y="462396"/>
                  <a:pt x="-29561" y="930795"/>
                  <a:pt x="766194" y="1122396"/>
                </a:cubicBezTo>
              </a:path>
            </a:pathLst>
          </a:custGeom>
          <a:noFill/>
          <a:ln w="19050" cap="rnd" cmpd="sng" algn="ctr">
            <a:solidFill>
              <a:sysClr val="windowText" lastClr="000000"/>
            </a:solidFill>
            <a:prstDash val="dash"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7" name="Straight Arrow Connector 196"/>
          <p:cNvCxnSpPr>
            <a:endCxn id="199" idx="1"/>
          </p:cNvCxnSpPr>
          <p:nvPr/>
        </p:nvCxnSpPr>
        <p:spPr>
          <a:xfrm>
            <a:off x="4743850" y="3096612"/>
            <a:ext cx="68830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98" name="Group 197"/>
          <p:cNvGrpSpPr/>
          <p:nvPr/>
        </p:nvGrpSpPr>
        <p:grpSpPr>
          <a:xfrm>
            <a:off x="5970805" y="3328822"/>
            <a:ext cx="1278506" cy="571822"/>
            <a:chOff x="5970805" y="3042881"/>
            <a:chExt cx="1278506" cy="720346"/>
          </a:xfrm>
        </p:grpSpPr>
        <p:cxnSp>
          <p:nvCxnSpPr>
            <p:cNvPr id="214" name="Straight Arrow Connector 213"/>
            <p:cNvCxnSpPr/>
            <p:nvPr/>
          </p:nvCxnSpPr>
          <p:spPr>
            <a:xfrm>
              <a:off x="5970805" y="3042882"/>
              <a:ext cx="249274" cy="7203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3" name="Straight Arrow Connector 212"/>
            <p:cNvCxnSpPr/>
            <p:nvPr/>
          </p:nvCxnSpPr>
          <p:spPr>
            <a:xfrm flipH="1">
              <a:off x="7000037" y="3042881"/>
              <a:ext cx="249274" cy="720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99" name="Rectangle 198"/>
          <p:cNvSpPr/>
          <p:nvPr/>
        </p:nvSpPr>
        <p:spPr>
          <a:xfrm>
            <a:off x="5432151" y="2866998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Value Opportunity</a:t>
            </a:r>
            <a:endParaRPr lang="en-US" sz="1400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5789587" y="3822661"/>
            <a:ext cx="1618068" cy="830997"/>
            <a:chOff x="5851492" y="3539317"/>
            <a:chExt cx="1494259" cy="830997"/>
          </a:xfrm>
        </p:grpSpPr>
        <p:sp>
          <p:nvSpPr>
            <p:cNvPr id="211" name="Oval 210"/>
            <p:cNvSpPr/>
            <p:nvPr/>
          </p:nvSpPr>
          <p:spPr>
            <a:xfrm>
              <a:off x="5942991" y="3545236"/>
              <a:ext cx="1306319" cy="784532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851492" y="3539317"/>
              <a:ext cx="14942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Calibri"/>
                </a:rPr>
                <a:t> </a:t>
              </a:r>
              <a:br>
                <a:rPr lang="en-US" sz="1600" b="1" kern="0" dirty="0">
                  <a:solidFill>
                    <a:sysClr val="windowText" lastClr="000000"/>
                  </a:solidFill>
                  <a:latin typeface="Calibri"/>
                </a:rPr>
              </a:br>
              <a:r>
                <a:rPr lang="en-US" sz="1600" b="1" kern="0" dirty="0">
                  <a:solidFill>
                    <a:sysClr val="windowText" lastClr="000000"/>
                  </a:solidFill>
                  <a:latin typeface="Calibri"/>
                </a:rPr>
                <a:t>Apply SE</a:t>
              </a:r>
              <a:br>
                <a:rPr lang="en-US" sz="1600" b="1" kern="0" dirty="0">
                  <a:solidFill>
                    <a:sysClr val="windowText" lastClr="000000"/>
                  </a:solidFill>
                  <a:latin typeface="Calibri"/>
                </a:rPr>
              </a:br>
              <a:endParaRPr lang="en-US" sz="16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409507" y="4576105"/>
            <a:ext cx="290597" cy="496521"/>
            <a:chOff x="8367382" y="4241787"/>
            <a:chExt cx="290597" cy="496521"/>
          </a:xfrm>
        </p:grpSpPr>
        <p:sp>
          <p:nvSpPr>
            <p:cNvPr id="206" name="Oval 205"/>
            <p:cNvSpPr/>
            <p:nvPr/>
          </p:nvSpPr>
          <p:spPr>
            <a:xfrm>
              <a:off x="8440304" y="4241787"/>
              <a:ext cx="146154" cy="1432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7" name="Straight Arrow Connector 206"/>
            <p:cNvCxnSpPr>
              <a:stCxn id="206" idx="4"/>
            </p:cNvCxnSpPr>
            <p:nvPr/>
          </p:nvCxnSpPr>
          <p:spPr>
            <a:xfrm>
              <a:off x="8513381" y="4385055"/>
              <a:ext cx="0" cy="17106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208" name="Straight Arrow Connector 207"/>
            <p:cNvCxnSpPr/>
            <p:nvPr/>
          </p:nvCxnSpPr>
          <p:spPr>
            <a:xfrm>
              <a:off x="8367382" y="4432103"/>
              <a:ext cx="290597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>
            <a:xfrm>
              <a:off x="8512680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>
            <a:xfrm flipH="1">
              <a:off x="8403184" y="4555084"/>
              <a:ext cx="109496" cy="18322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lg"/>
              <a:tailEnd type="none" w="lg" len="lg"/>
            </a:ln>
            <a:effectLst/>
          </p:spPr>
        </p:cxnSp>
      </p:grpSp>
      <p:sp>
        <p:nvSpPr>
          <p:cNvPr id="203" name="Rectangle 202"/>
          <p:cNvSpPr/>
          <p:nvPr/>
        </p:nvSpPr>
        <p:spPr>
          <a:xfrm>
            <a:off x="4047296" y="4300428"/>
            <a:ext cx="1015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4" name="Straight Arrow Connector 203"/>
          <p:cNvCxnSpPr/>
          <p:nvPr/>
        </p:nvCxnSpPr>
        <p:spPr>
          <a:xfrm>
            <a:off x="3544883" y="4336143"/>
            <a:ext cx="760417" cy="4189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Systems Engineering: Maximizing Value</a:t>
            </a:r>
            <a:br>
              <a:rPr lang="en-US" sz="3400" dirty="0">
                <a:solidFill>
                  <a:prstClr val="black"/>
                </a:solidFill>
              </a:rPr>
            </a:br>
            <a:r>
              <a:rPr lang="en-US" sz="2400" dirty="0" err="1">
                <a:solidFill>
                  <a:srgbClr val="0000FF">
                    <a:lumMod val="75000"/>
                  </a:srgbClr>
                </a:solidFill>
              </a:rPr>
              <a:t>Value</a:t>
            </a:r>
            <a:r>
              <a:rPr lang="en-US" sz="2400" dirty="0">
                <a:solidFill>
                  <a:srgbClr val="0000FF">
                    <a:lumMod val="75000"/>
                  </a:srgbClr>
                </a:solidFill>
              </a:rPr>
              <a:t> Maximization Drives Advances in SE</a:t>
            </a:r>
            <a:endParaRPr lang="en-US" sz="30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0" y="3528391"/>
            <a:ext cx="9144000" cy="3192447"/>
            <a:chOff x="0" y="3528391"/>
            <a:chExt cx="9144000" cy="3192447"/>
          </a:xfrm>
          <a:solidFill>
            <a:srgbClr val="000000">
              <a:alpha val="32941"/>
            </a:srgbClr>
          </a:solidFill>
        </p:grpSpPr>
        <p:sp>
          <p:nvSpPr>
            <p:cNvPr id="128" name="Rectangle 127"/>
            <p:cNvSpPr/>
            <p:nvPr/>
          </p:nvSpPr>
          <p:spPr bwMode="auto">
            <a:xfrm flipV="1">
              <a:off x="0" y="5952829"/>
              <a:ext cx="9144000" cy="768009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129" name="Rectangle 128"/>
            <p:cNvSpPr/>
            <p:nvPr/>
          </p:nvSpPr>
          <p:spPr bwMode="auto">
            <a:xfrm flipV="1">
              <a:off x="0" y="3528391"/>
              <a:ext cx="133350" cy="2424437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132" name="Rectangle 131"/>
            <p:cNvSpPr/>
            <p:nvPr/>
          </p:nvSpPr>
          <p:spPr bwMode="auto">
            <a:xfrm flipV="1">
              <a:off x="8998462" y="3528391"/>
              <a:ext cx="145538" cy="2424436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 type="none" w="lg" len="lg"/>
            </a:ln>
          </p:spPr>
          <p:txBody>
            <a:bodyPr lIns="93603" tIns="46802" rIns="93603" bIns="46802" rtlCol="0" anchor="ctr"/>
            <a:lstStyle/>
            <a:p>
              <a:pPr algn="ctr"/>
              <a:endParaRPr lang="en-US" sz="2000" dirty="0" smtClean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929386" y="4800600"/>
            <a:ext cx="2069077" cy="671838"/>
            <a:chOff x="5105400" y="1219200"/>
            <a:chExt cx="1880979" cy="671838"/>
          </a:xfrm>
        </p:grpSpPr>
        <p:sp>
          <p:nvSpPr>
            <p:cNvPr id="108" name="Line Callout 2 107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19104"/>
                <a:gd name="adj2" fmla="val 373"/>
                <a:gd name="adj3" fmla="val 18750"/>
                <a:gd name="adj4" fmla="val -11806"/>
                <a:gd name="adj5" fmla="val -48656"/>
                <a:gd name="adj6" fmla="val -30190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Low Development Cost &amp; Risk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867541" y="5424162"/>
            <a:ext cx="1880979" cy="671838"/>
            <a:chOff x="5105400" y="1219200"/>
            <a:chExt cx="1880979" cy="671838"/>
          </a:xfrm>
        </p:grpSpPr>
        <p:sp>
          <p:nvSpPr>
            <p:cNvPr id="83" name="Line Callout 2 82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19104"/>
                <a:gd name="adj2" fmla="val 373"/>
                <a:gd name="adj3" fmla="val 18750"/>
                <a:gd name="adj4" fmla="val -11806"/>
                <a:gd name="adj5" fmla="val -51291"/>
                <a:gd name="adj6" fmla="val -3127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Uncertainty Analysis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419600" y="5424162"/>
            <a:ext cx="2069077" cy="671838"/>
            <a:chOff x="5105400" y="1219200"/>
            <a:chExt cx="1880979" cy="671838"/>
          </a:xfrm>
        </p:grpSpPr>
        <p:sp>
          <p:nvSpPr>
            <p:cNvPr id="94" name="Line Callout 2 93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19104"/>
                <a:gd name="adj2" fmla="val 373"/>
                <a:gd name="adj3" fmla="val 18750"/>
                <a:gd name="adj4" fmla="val -11806"/>
                <a:gd name="adj5" fmla="val -26958"/>
                <a:gd name="adj6" fmla="val -15459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High-Performance Computing</a:t>
              </a:r>
            </a:p>
          </p:txBody>
        </p:sp>
      </p:grpSp>
      <p:sp>
        <p:nvSpPr>
          <p:cNvPr id="99" name="Rectangle 98"/>
          <p:cNvSpPr/>
          <p:nvPr/>
        </p:nvSpPr>
        <p:spPr bwMode="auto">
          <a:xfrm flipV="1">
            <a:off x="0" y="1123950"/>
            <a:ext cx="9144000" cy="2404442"/>
          </a:xfrm>
          <a:prstGeom prst="rect">
            <a:avLst/>
          </a:prstGeom>
          <a:solidFill>
            <a:srgbClr val="000000">
              <a:alpha val="32941"/>
            </a:srgbClr>
          </a:solidFill>
          <a:ln w="12700" algn="ctr">
            <a:noFill/>
            <a:miter lim="800000"/>
            <a:headEnd/>
            <a:tailEnd type="none" w="lg" len="lg"/>
          </a:ln>
        </p:spPr>
        <p:txBody>
          <a:bodyPr lIns="93603" tIns="46802" rIns="93603" bIns="46802" rtlCol="0" anchor="ctr"/>
          <a:lstStyle/>
          <a:p>
            <a:pPr algn="ctr"/>
            <a:endParaRPr lang="en-US" sz="2000" dirty="0" smtClean="0"/>
          </a:p>
        </p:txBody>
      </p:sp>
      <p:sp>
        <p:nvSpPr>
          <p:cNvPr id="200" name="Rectangle 199"/>
          <p:cNvSpPr/>
          <p:nvPr/>
        </p:nvSpPr>
        <p:spPr>
          <a:xfrm>
            <a:off x="6710657" y="2866997"/>
            <a:ext cx="1077307" cy="459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System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90"/>
          <p:cNvGrpSpPr/>
          <p:nvPr/>
        </p:nvGrpSpPr>
        <p:grpSpPr>
          <a:xfrm flipH="1">
            <a:off x="6827940" y="1226952"/>
            <a:ext cx="1880979" cy="671838"/>
            <a:chOff x="5105400" y="1219200"/>
            <a:chExt cx="1880979" cy="671838"/>
          </a:xfrm>
        </p:grpSpPr>
        <p:sp>
          <p:nvSpPr>
            <p:cNvPr id="96" name="Line Callout 2 95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101659"/>
                <a:gd name="adj2" fmla="val 17109"/>
                <a:gd name="adj3" fmla="val 154854"/>
                <a:gd name="adj4" fmla="val 16751"/>
                <a:gd name="adj5" fmla="val 259203"/>
                <a:gd name="adj6" fmla="val 54039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Fuel Efficient, Electric Vehicles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352800" y="2590800"/>
            <a:ext cx="1880979" cy="671838"/>
            <a:chOff x="5105400" y="1219200"/>
            <a:chExt cx="1880979" cy="671838"/>
          </a:xfrm>
        </p:grpSpPr>
        <p:sp>
          <p:nvSpPr>
            <p:cNvPr id="166" name="Line Callout 2 165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77375"/>
                <a:gd name="adj2" fmla="val -564"/>
                <a:gd name="adj3" fmla="val 77729"/>
                <a:gd name="adj4" fmla="val -19908"/>
                <a:gd name="adj5" fmla="val 215811"/>
                <a:gd name="adj6" fmla="val -19475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Multidisciplinary Analysis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 flipH="1">
            <a:off x="228600" y="2667000"/>
            <a:ext cx="1880979" cy="671838"/>
            <a:chOff x="5105400" y="1219200"/>
            <a:chExt cx="1880979" cy="671838"/>
          </a:xfrm>
        </p:grpSpPr>
        <p:sp>
          <p:nvSpPr>
            <p:cNvPr id="79" name="Line Callout 2 78"/>
            <p:cNvSpPr/>
            <p:nvPr/>
          </p:nvSpPr>
          <p:spPr bwMode="auto">
            <a:xfrm>
              <a:off x="5105400" y="1219200"/>
              <a:ext cx="1880979" cy="671838"/>
            </a:xfrm>
            <a:prstGeom prst="borderCallout2">
              <a:avLst>
                <a:gd name="adj1" fmla="val 77375"/>
                <a:gd name="adj2" fmla="val -564"/>
                <a:gd name="adj3" fmla="val 77729"/>
                <a:gd name="adj4" fmla="val -19908"/>
                <a:gd name="adj5" fmla="val 204765"/>
                <a:gd name="adj6" fmla="val -31416"/>
              </a:avLst>
            </a:prstGeom>
            <a:solidFill>
              <a:srgbClr val="FFC000"/>
            </a:solidFill>
            <a:ln w="38100">
              <a:solidFill>
                <a:srgbClr val="FF0000"/>
              </a:solidFill>
              <a:headEnd/>
              <a:tailEnd type="oval" w="med" len="med"/>
            </a:ln>
            <a:effectLst>
              <a:outerShdw blurRad="152400" dist="76200" dir="2700000" rotWithShape="0">
                <a:srgbClr val="000000">
                  <a:alpha val="9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endParaRPr lang="en-US" sz="18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105400" y="1219200"/>
              <a:ext cx="1880979" cy="671838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headEnd/>
              <a:tailEnd type="oval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3603" tIns="46802" rIns="93603" bIns="46802"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Sophisticated Controls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1453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Side Bar">
  <a:themeElements>
    <a:clrScheme name="MBSE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99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F79646"/>
      </a:accent6>
      <a:hlink>
        <a:srgbClr val="000000"/>
      </a:hlink>
      <a:folHlink>
        <a:srgbClr val="800080"/>
      </a:folHlink>
    </a:clrScheme>
    <a:fontScheme name="Side 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algn="ctr">
          <a:solidFill>
            <a:schemeClr val="tx1"/>
          </a:solidFill>
          <a:miter lim="800000"/>
          <a:headEnd/>
          <a:tailEnd type="none" w="lg" len="lg"/>
        </a:ln>
      </a:spPr>
      <a:bodyPr lIns="93603" tIns="46802" rIns="93603" bIns="46802" anchor="ctr"/>
      <a:lstStyle>
        <a:defPPr algn="ctr">
          <a:defRPr sz="2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baseline="0" dirty="0" err="1" smtClean="0"/>
        </a:defPPr>
      </a:lstStyle>
    </a:tx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aft_sevision_template_v4-3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68583</TotalTime>
  <Words>2732</Words>
  <Application>Microsoft Office PowerPoint</Application>
  <PresentationFormat>On-screen Show (4:3)</PresentationFormat>
  <Paragraphs>818</Paragraphs>
  <Slides>37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2_Side Bar</vt:lpstr>
      <vt:lpstr>draft_sevision_template_v4-3</vt:lpstr>
      <vt:lpstr>Future Directions for  MBSE Research and Education:  What to Focus on and Why?</vt:lpstr>
      <vt:lpstr>Objective and Outline</vt:lpstr>
      <vt:lpstr>Systems Engineering: Maximizing Value  </vt:lpstr>
      <vt:lpstr>Systems Engineering: Maximizing Value Value Opportunities in a Global Context</vt:lpstr>
      <vt:lpstr>Systems Engineering: Maximizing Value Value Opportunities in a Global Context</vt:lpstr>
      <vt:lpstr>Systems Engineering: Maximizing Value Value Opportunities are Restricted by SE Capabilities</vt:lpstr>
      <vt:lpstr>Systems Engineering: Maximizing Value Value Opportunities are Restricted by SE Capabilities</vt:lpstr>
      <vt:lpstr>Systems Engineering: Maximizing Value Value Maximization Drives Advances in SE</vt:lpstr>
      <vt:lpstr>Systems Engineering: Maximizing Value Value Maximization Drives Advances in SE</vt:lpstr>
      <vt:lpstr>Systems Engineering: Maximizing Value Research and Education in SE</vt:lpstr>
      <vt:lpstr>Systems Engineering: Maximizing Value Research and Education in SE</vt:lpstr>
      <vt:lpstr>Systems Engineering: Maximizing Value SE Methods and Tools for Novel Enabling Technologies</vt:lpstr>
      <vt:lpstr>MBSE Based on Novel Enabling Technologies Primary SE Activities: Work with Information and Knowledge</vt:lpstr>
      <vt:lpstr>Leveraging Technology for  Systems Engineering Tools</vt:lpstr>
      <vt:lpstr>MBSE Based on Novel Enabling Technologies Some Research Challenges</vt:lpstr>
      <vt:lpstr>MBSE Based on Novel Enabling Technologies Some Research Challenges</vt:lpstr>
      <vt:lpstr>Systems Engineering: Maximizing Value The Theoretical Foundation of SE</vt:lpstr>
      <vt:lpstr>Theoretical Foundation for SE (work with SE Vision 2025 Core Team)</vt:lpstr>
      <vt:lpstr>Theoretical Foundation for SE (work with SE Vision 2025 Core Team)</vt:lpstr>
      <vt:lpstr>Theoretical Foundation for SE (work with SE Vision 2025 Core Team)</vt:lpstr>
      <vt:lpstr>Value-Driven Systems Engineering Product-focused Decision Making:  Maximizing Profit</vt:lpstr>
      <vt:lpstr>Value-Driven Systems Engineering Process-focused Decision Making</vt:lpstr>
      <vt:lpstr>Value-Driven Systems Engineering Process-focused Decision Making</vt:lpstr>
      <vt:lpstr>Value-Driven Systems Engineering Organization-focused Decision Making</vt:lpstr>
      <vt:lpstr>Value-Driven Systems Engineering Organization-focused Decision Making</vt:lpstr>
      <vt:lpstr>Theoretical Foundation for SE What Does this Mean for MBSE?</vt:lpstr>
      <vt:lpstr>Theoretical Foundation for SE What Does this Mean for MBSE?</vt:lpstr>
      <vt:lpstr>Systems Engineering: Maximizing Value Research and Education in SE</vt:lpstr>
      <vt:lpstr>MBSE Methods &amp; Tools for a Specific Context Driven By Value Maximization</vt:lpstr>
      <vt:lpstr>MBSE Methods &amp; Tools for a Specific Context Driven By Value Maximization</vt:lpstr>
      <vt:lpstr>MBSE Methods &amp; Tools for a Specific Context Example: System of Systems</vt:lpstr>
      <vt:lpstr>MBSE Methods &amp; Tools for a Specific Context Example: System of Systems</vt:lpstr>
      <vt:lpstr>Systems Engineering: Maximizing Value Research and Education in SE</vt:lpstr>
      <vt:lpstr>MBSE in Education  </vt:lpstr>
      <vt:lpstr>MBSE in Education Focus on the Foundations — and Start Young… </vt:lpstr>
      <vt:lpstr>Slide 36</vt:lpstr>
      <vt:lpstr>Slide 37</vt:lpstr>
    </vt:vector>
  </TitlesOfParts>
  <Company>Georgia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Tech MBSEC Overview</dc:title>
  <dc:creator>Chris Paredis</dc:creator>
  <cp:lastModifiedBy>Sanford</cp:lastModifiedBy>
  <cp:revision>1995</cp:revision>
  <cp:lastPrinted>2000-03-31T01:32:48Z</cp:lastPrinted>
  <dcterms:created xsi:type="dcterms:W3CDTF">1996-11-03T16:51:16Z</dcterms:created>
  <dcterms:modified xsi:type="dcterms:W3CDTF">2014-01-26T20:56:32Z</dcterms:modified>
</cp:coreProperties>
</file>