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8" r:id="rId2"/>
    <p:sldId id="461" r:id="rId3"/>
    <p:sldId id="441" r:id="rId4"/>
    <p:sldId id="452" r:id="rId5"/>
    <p:sldId id="460" r:id="rId6"/>
    <p:sldId id="444" r:id="rId7"/>
    <p:sldId id="446" r:id="rId8"/>
    <p:sldId id="458" r:id="rId9"/>
    <p:sldId id="449" r:id="rId10"/>
    <p:sldId id="459" r:id="rId11"/>
    <p:sldId id="457" r:id="rId12"/>
    <p:sldId id="432" r:id="rId13"/>
    <p:sldId id="354" r:id="rId14"/>
  </p:sldIdLst>
  <p:sldSz cx="9144000" cy="6858000" type="screen4x3"/>
  <p:notesSz cx="6858000" cy="92964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CCFF"/>
    <a:srgbClr val="CCECFF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CBA43-FA1C-418B-8EFC-07494891E4C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B573E-F8C7-41E7-B072-40DBF45ED4F2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en-US" sz="1600" dirty="0" smtClean="0"/>
            <a:t>working out a problem</a:t>
          </a:r>
          <a:endParaRPr lang="en-US" sz="1600" dirty="0"/>
        </a:p>
      </dgm:t>
    </dgm:pt>
    <dgm:pt modelId="{16294F78-5764-4BCC-BFD2-E5E2EABFC5E7}" type="sibTrans" cxnId="{28F314EB-B9E3-439F-A018-6F04FC33D6A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03A76F8-208A-4226-B1FC-67162B4E2ECD}" type="parTrans" cxnId="{28F314EB-B9E3-439F-A018-6F04FC33D6A6}">
      <dgm:prSet/>
      <dgm:spPr/>
      <dgm:t>
        <a:bodyPr/>
        <a:lstStyle/>
        <a:p>
          <a:endParaRPr lang="en-US"/>
        </a:p>
      </dgm:t>
    </dgm:pt>
    <dgm:pt modelId="{19C5788B-4A3F-40D2-8855-E0A71895EC62}" type="pres">
      <dgm:prSet presAssocID="{F37CBA43-FA1C-418B-8EFC-07494891E4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5018C42-2CFD-4228-AB8E-A02C3D9EAE07}" type="pres">
      <dgm:prSet presAssocID="{947B573E-F8C7-41E7-B072-40DBF45ED4F2}" presName="parTx1" presStyleLbl="node1" presStyleIdx="0" presStyleCnt="1" custScaleX="81743" custLinFactNeighborX="-4794" custLinFactNeighborY="8938"/>
      <dgm:spPr/>
      <dgm:t>
        <a:bodyPr/>
        <a:lstStyle/>
        <a:p>
          <a:endParaRPr lang="en-US"/>
        </a:p>
      </dgm:t>
    </dgm:pt>
    <dgm:pt modelId="{4E7B3526-FA05-4DBC-9F93-6ADDB046D405}" type="pres">
      <dgm:prSet presAssocID="{16294F78-5764-4BCC-BFD2-E5E2EABFC5E7}" presName="picture1" presStyleCnt="0"/>
      <dgm:spPr/>
    </dgm:pt>
    <dgm:pt modelId="{3C698A7C-69B0-4C4F-AC17-064572F06513}" type="pres">
      <dgm:prSet presAssocID="{16294F78-5764-4BCC-BFD2-E5E2EABFC5E7}" presName="imageRepeatNode" presStyleLbl="fgImgPlace1" presStyleIdx="0" presStyleCnt="1" custLinFactNeighborX="40842" custLinFactNeighborY="-12239"/>
      <dgm:spPr/>
      <dgm:t>
        <a:bodyPr/>
        <a:lstStyle/>
        <a:p>
          <a:endParaRPr lang="en-US"/>
        </a:p>
      </dgm:t>
    </dgm:pt>
  </dgm:ptLst>
  <dgm:cxnLst>
    <dgm:cxn modelId="{28F314EB-B9E3-439F-A018-6F04FC33D6A6}" srcId="{F37CBA43-FA1C-418B-8EFC-07494891E4CC}" destId="{947B573E-F8C7-41E7-B072-40DBF45ED4F2}" srcOrd="0" destOrd="0" parTransId="{203A76F8-208A-4226-B1FC-67162B4E2ECD}" sibTransId="{16294F78-5764-4BCC-BFD2-E5E2EABFC5E7}"/>
    <dgm:cxn modelId="{B776B346-C36B-45F6-9B96-00D93A7AB7BE}" type="presOf" srcId="{16294F78-5764-4BCC-BFD2-E5E2EABFC5E7}" destId="{3C698A7C-69B0-4C4F-AC17-064572F06513}" srcOrd="0" destOrd="0" presId="urn:microsoft.com/office/officeart/2008/layout/AscendingPictureAccentProcess"/>
    <dgm:cxn modelId="{2CB38D30-18A0-4A01-8249-2575A2A965C1}" type="presOf" srcId="{F37CBA43-FA1C-418B-8EFC-07494891E4CC}" destId="{19C5788B-4A3F-40D2-8855-E0A71895EC62}" srcOrd="0" destOrd="0" presId="urn:microsoft.com/office/officeart/2008/layout/AscendingPictureAccentProcess"/>
    <dgm:cxn modelId="{A64166E2-82DC-47C4-A694-116F615F4CB0}" type="presOf" srcId="{947B573E-F8C7-41E7-B072-40DBF45ED4F2}" destId="{A5018C42-2CFD-4228-AB8E-A02C3D9EAE07}" srcOrd="0" destOrd="0" presId="urn:microsoft.com/office/officeart/2008/layout/AscendingPictureAccentProcess"/>
    <dgm:cxn modelId="{B663E8FA-F9B8-4E34-B0FC-D40725C033C1}" type="presParOf" srcId="{19C5788B-4A3F-40D2-8855-E0A71895EC62}" destId="{A5018C42-2CFD-4228-AB8E-A02C3D9EAE07}" srcOrd="0" destOrd="0" presId="urn:microsoft.com/office/officeart/2008/layout/AscendingPictureAccentProcess"/>
    <dgm:cxn modelId="{FC47F661-90DE-4541-A89D-28CB7E10293C}" type="presParOf" srcId="{19C5788B-4A3F-40D2-8855-E0A71895EC62}" destId="{4E7B3526-FA05-4DBC-9F93-6ADDB046D405}" srcOrd="1" destOrd="0" presId="urn:microsoft.com/office/officeart/2008/layout/AscendingPictureAccentProcess"/>
    <dgm:cxn modelId="{3DBC1FD0-2C25-4838-9B19-CB89D543A921}" type="presParOf" srcId="{4E7B3526-FA05-4DBC-9F93-6ADDB046D405}" destId="{3C698A7C-69B0-4C4F-AC17-064572F06513}" srcOrd="0" destOrd="0" presId="urn:microsoft.com/office/officeart/2008/layout/AscendingPictureAccentProcess"/>
  </dgm:cxnLst>
  <dgm:bg>
    <a:solidFill>
      <a:schemeClr val="tx1"/>
    </a:solidFill>
  </dgm:bg>
  <dgm:whole>
    <a:ln w="76200">
      <a:solidFill>
        <a:srgbClr val="3366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55DBC-DEF3-4ACD-A222-9151E2F85CD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BC9FC-FEC0-4383-A94C-85843331829A}">
      <dgm:prSet phldrT="[Text]"/>
      <dgm:spPr>
        <a:solidFill>
          <a:schemeClr val="tx1"/>
        </a:solidFill>
      </dgm:spPr>
      <dgm:t>
        <a:bodyPr/>
        <a:lstStyle/>
        <a:p>
          <a:pPr algn="r"/>
          <a:r>
            <a:rPr lang="en-US" dirty="0" smtClean="0"/>
            <a:t>design</a:t>
          </a:r>
          <a:endParaRPr lang="en-US" dirty="0"/>
        </a:p>
      </dgm:t>
    </dgm:pt>
    <dgm:pt modelId="{D228FB31-91EC-4FB2-A7E6-AD41F6C392A8}" type="parTrans" cxnId="{5FAF1A9B-B843-4281-8DB7-E227BA56DE7F}">
      <dgm:prSet/>
      <dgm:spPr/>
      <dgm:t>
        <a:bodyPr/>
        <a:lstStyle/>
        <a:p>
          <a:endParaRPr lang="en-US"/>
        </a:p>
      </dgm:t>
    </dgm:pt>
    <dgm:pt modelId="{96CF5FDF-F639-4C76-B3DE-2B52A91BB8D1}" type="sibTrans" cxnId="{5FAF1A9B-B843-4281-8DB7-E227BA56DE7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DF45DC-406F-4C44-A203-9EFB84634739}">
      <dgm:prSet phldrT="[Text]"/>
      <dgm:spPr>
        <a:solidFill>
          <a:schemeClr val="tx1"/>
        </a:solidFill>
      </dgm:spPr>
      <dgm:t>
        <a:bodyPr/>
        <a:lstStyle/>
        <a:p>
          <a:pPr algn="r"/>
          <a:r>
            <a:rPr lang="en-US" dirty="0" smtClean="0"/>
            <a:t>develop</a:t>
          </a:r>
          <a:endParaRPr lang="en-US" dirty="0"/>
        </a:p>
      </dgm:t>
    </dgm:pt>
    <dgm:pt modelId="{E6959DF6-A68E-48BE-8064-13C8332788DD}" type="parTrans" cxnId="{4E915D6B-444F-443A-AEC8-F3D863466BF7}">
      <dgm:prSet/>
      <dgm:spPr/>
      <dgm:t>
        <a:bodyPr/>
        <a:lstStyle/>
        <a:p>
          <a:endParaRPr lang="en-US"/>
        </a:p>
      </dgm:t>
    </dgm:pt>
    <dgm:pt modelId="{90D6C008-29A1-4201-AE00-5BDF13A5B6D0}" type="sibTrans" cxnId="{4E915D6B-444F-443A-AEC8-F3D863466BF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830571-E2C7-4A53-BB03-CA68B6058B62}">
      <dgm:prSet phldrT="[Text]"/>
      <dgm:spPr>
        <a:solidFill>
          <a:schemeClr val="tx1"/>
        </a:solidFill>
      </dgm:spPr>
      <dgm:t>
        <a:bodyPr/>
        <a:lstStyle/>
        <a:p>
          <a:pPr algn="r"/>
          <a:r>
            <a:rPr lang="en-US" dirty="0" smtClean="0"/>
            <a:t>test</a:t>
          </a:r>
          <a:endParaRPr lang="en-US" dirty="0"/>
        </a:p>
      </dgm:t>
    </dgm:pt>
    <dgm:pt modelId="{DD8B7D9D-982D-4EBA-8C91-BE0AEBD73E40}" type="parTrans" cxnId="{EF6C16DB-6078-43A4-A294-FB336CD44A62}">
      <dgm:prSet/>
      <dgm:spPr/>
      <dgm:t>
        <a:bodyPr/>
        <a:lstStyle/>
        <a:p>
          <a:endParaRPr lang="en-US"/>
        </a:p>
      </dgm:t>
    </dgm:pt>
    <dgm:pt modelId="{D0342DBD-C7EE-47F5-95AA-DE23E89B9FA6}" type="sibTrans" cxnId="{EF6C16DB-6078-43A4-A294-FB336CD44A6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C2B715-CD6E-40D1-A6C7-FB80F2A75913}" type="pres">
      <dgm:prSet presAssocID="{24955DBC-DEF3-4ACD-A222-9151E2F85C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F227C3-6A9C-47D3-8937-3FDBA71E5D9B}" type="pres">
      <dgm:prSet presAssocID="{24955DBC-DEF3-4ACD-A222-9151E2F85CD5}" presName="dot1" presStyleLbl="alignNode1" presStyleIdx="0" presStyleCnt="12"/>
      <dgm:spPr/>
    </dgm:pt>
    <dgm:pt modelId="{F53D9E03-2712-41DC-A522-0C22FAA8CF68}" type="pres">
      <dgm:prSet presAssocID="{24955DBC-DEF3-4ACD-A222-9151E2F85CD5}" presName="dot2" presStyleLbl="alignNode1" presStyleIdx="1" presStyleCnt="12"/>
      <dgm:spPr/>
    </dgm:pt>
    <dgm:pt modelId="{859C453B-E295-4FC8-B2E2-6F02A7DC7A61}" type="pres">
      <dgm:prSet presAssocID="{24955DBC-DEF3-4ACD-A222-9151E2F85CD5}" presName="dot3" presStyleLbl="alignNode1" presStyleIdx="2" presStyleCnt="12"/>
      <dgm:spPr/>
    </dgm:pt>
    <dgm:pt modelId="{0417EDEA-B61F-4282-BF46-0A674C1482B8}" type="pres">
      <dgm:prSet presAssocID="{24955DBC-DEF3-4ACD-A222-9151E2F85CD5}" presName="dot4" presStyleLbl="alignNode1" presStyleIdx="3" presStyleCnt="12"/>
      <dgm:spPr/>
    </dgm:pt>
    <dgm:pt modelId="{AA3958AB-0545-4CC2-9A54-5808C9C660FB}" type="pres">
      <dgm:prSet presAssocID="{24955DBC-DEF3-4ACD-A222-9151E2F85CD5}" presName="dot5" presStyleLbl="alignNode1" presStyleIdx="4" presStyleCnt="12"/>
      <dgm:spPr/>
    </dgm:pt>
    <dgm:pt modelId="{F9893FF3-A8FE-46BA-B61D-8E01D4452931}" type="pres">
      <dgm:prSet presAssocID="{24955DBC-DEF3-4ACD-A222-9151E2F85CD5}" presName="dotArrow1" presStyleLbl="alignNode1" presStyleIdx="5" presStyleCnt="12"/>
      <dgm:spPr/>
    </dgm:pt>
    <dgm:pt modelId="{36B7E461-1796-4632-9B33-221D22376641}" type="pres">
      <dgm:prSet presAssocID="{24955DBC-DEF3-4ACD-A222-9151E2F85CD5}" presName="dotArrow2" presStyleLbl="alignNode1" presStyleIdx="6" presStyleCnt="12"/>
      <dgm:spPr/>
    </dgm:pt>
    <dgm:pt modelId="{21BC369A-CF97-47BF-A5A2-44D0C595BCCE}" type="pres">
      <dgm:prSet presAssocID="{24955DBC-DEF3-4ACD-A222-9151E2F85CD5}" presName="dotArrow3" presStyleLbl="alignNode1" presStyleIdx="7" presStyleCnt="12"/>
      <dgm:spPr/>
    </dgm:pt>
    <dgm:pt modelId="{9EF566EF-5C6D-41E0-B290-2E0C39C2229B}" type="pres">
      <dgm:prSet presAssocID="{24955DBC-DEF3-4ACD-A222-9151E2F85CD5}" presName="dotArrow4" presStyleLbl="alignNode1" presStyleIdx="8" presStyleCnt="12"/>
      <dgm:spPr/>
    </dgm:pt>
    <dgm:pt modelId="{19A6D70B-64BD-4FDB-8B78-83BAD2E2D111}" type="pres">
      <dgm:prSet presAssocID="{24955DBC-DEF3-4ACD-A222-9151E2F85CD5}" presName="dotArrow5" presStyleLbl="alignNode1" presStyleIdx="9" presStyleCnt="12"/>
      <dgm:spPr/>
    </dgm:pt>
    <dgm:pt modelId="{469A790F-09ED-4AAD-9500-C85B1382366C}" type="pres">
      <dgm:prSet presAssocID="{24955DBC-DEF3-4ACD-A222-9151E2F85CD5}" presName="dotArrow6" presStyleLbl="alignNode1" presStyleIdx="10" presStyleCnt="12"/>
      <dgm:spPr/>
    </dgm:pt>
    <dgm:pt modelId="{4A3E3F4C-EDB2-44BD-BA2C-3D713D4F2027}" type="pres">
      <dgm:prSet presAssocID="{24955DBC-DEF3-4ACD-A222-9151E2F85CD5}" presName="dotArrow7" presStyleLbl="alignNode1" presStyleIdx="11" presStyleCnt="12"/>
      <dgm:spPr/>
    </dgm:pt>
    <dgm:pt modelId="{C7DDB5CA-560E-4486-898D-821E7566F5F4}" type="pres">
      <dgm:prSet presAssocID="{952BC9FC-FEC0-4383-A94C-85843331829A}" presName="parTx1" presStyleLbl="node1" presStyleIdx="0" presStyleCnt="3"/>
      <dgm:spPr/>
      <dgm:t>
        <a:bodyPr/>
        <a:lstStyle/>
        <a:p>
          <a:endParaRPr lang="en-US"/>
        </a:p>
      </dgm:t>
    </dgm:pt>
    <dgm:pt modelId="{518916AA-A0FE-4C9F-996D-CF5D484D6C7A}" type="pres">
      <dgm:prSet presAssocID="{96CF5FDF-F639-4C76-B3DE-2B52A91BB8D1}" presName="picture1" presStyleCnt="0"/>
      <dgm:spPr/>
    </dgm:pt>
    <dgm:pt modelId="{0F63856D-64D5-44BE-8A19-DCD992C933D4}" type="pres">
      <dgm:prSet presAssocID="{96CF5FDF-F639-4C76-B3DE-2B52A91BB8D1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452F8E91-08B4-48FF-9C8B-DE3F7FFB49D9}" type="pres">
      <dgm:prSet presAssocID="{84DF45DC-406F-4C44-A203-9EFB84634739}" presName="parTx2" presStyleLbl="node1" presStyleIdx="1" presStyleCnt="3"/>
      <dgm:spPr/>
      <dgm:t>
        <a:bodyPr/>
        <a:lstStyle/>
        <a:p>
          <a:endParaRPr lang="en-US"/>
        </a:p>
      </dgm:t>
    </dgm:pt>
    <dgm:pt modelId="{E44AA2B5-B091-42FA-AD3B-5801890EF370}" type="pres">
      <dgm:prSet presAssocID="{90D6C008-29A1-4201-AE00-5BDF13A5B6D0}" presName="picture2" presStyleCnt="0"/>
      <dgm:spPr/>
    </dgm:pt>
    <dgm:pt modelId="{65F63EBA-8B7F-4C1D-827E-7FCA41ADC844}" type="pres">
      <dgm:prSet presAssocID="{90D6C008-29A1-4201-AE00-5BDF13A5B6D0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3AAC70C3-324B-4ABF-BE51-D3A8030ABA87}" type="pres">
      <dgm:prSet presAssocID="{1B830571-E2C7-4A53-BB03-CA68B6058B62}" presName="parTx3" presStyleLbl="node1" presStyleIdx="2" presStyleCnt="3"/>
      <dgm:spPr/>
      <dgm:t>
        <a:bodyPr/>
        <a:lstStyle/>
        <a:p>
          <a:endParaRPr lang="en-US"/>
        </a:p>
      </dgm:t>
    </dgm:pt>
    <dgm:pt modelId="{32F8BC5D-8CCC-417D-A680-3025E5009AA6}" type="pres">
      <dgm:prSet presAssocID="{D0342DBD-C7EE-47F5-95AA-DE23E89B9FA6}" presName="picture3" presStyleCnt="0"/>
      <dgm:spPr/>
    </dgm:pt>
    <dgm:pt modelId="{DA0CEC5A-CB47-45F0-9DD6-8919F557C651}" type="pres">
      <dgm:prSet presAssocID="{D0342DBD-C7EE-47F5-95AA-DE23E89B9FA6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5FAF1A9B-B843-4281-8DB7-E227BA56DE7F}" srcId="{24955DBC-DEF3-4ACD-A222-9151E2F85CD5}" destId="{952BC9FC-FEC0-4383-A94C-85843331829A}" srcOrd="0" destOrd="0" parTransId="{D228FB31-91EC-4FB2-A7E6-AD41F6C392A8}" sibTransId="{96CF5FDF-F639-4C76-B3DE-2B52A91BB8D1}"/>
    <dgm:cxn modelId="{83783145-E2BC-45CA-B251-66F5193F2130}" type="presOf" srcId="{1B830571-E2C7-4A53-BB03-CA68B6058B62}" destId="{3AAC70C3-324B-4ABF-BE51-D3A8030ABA87}" srcOrd="0" destOrd="0" presId="urn:microsoft.com/office/officeart/2008/layout/AscendingPictureAccentProcess"/>
    <dgm:cxn modelId="{4E915D6B-444F-443A-AEC8-F3D863466BF7}" srcId="{24955DBC-DEF3-4ACD-A222-9151E2F85CD5}" destId="{84DF45DC-406F-4C44-A203-9EFB84634739}" srcOrd="1" destOrd="0" parTransId="{E6959DF6-A68E-48BE-8064-13C8332788DD}" sibTransId="{90D6C008-29A1-4201-AE00-5BDF13A5B6D0}"/>
    <dgm:cxn modelId="{E150FD65-EAFE-461C-B2B5-64ACB6756BAA}" type="presOf" srcId="{96CF5FDF-F639-4C76-B3DE-2B52A91BB8D1}" destId="{0F63856D-64D5-44BE-8A19-DCD992C933D4}" srcOrd="0" destOrd="0" presId="urn:microsoft.com/office/officeart/2008/layout/AscendingPictureAccentProcess"/>
    <dgm:cxn modelId="{E4E181FB-CE2D-4FA6-8D92-767E081A4CFC}" type="presOf" srcId="{90D6C008-29A1-4201-AE00-5BDF13A5B6D0}" destId="{65F63EBA-8B7F-4C1D-827E-7FCA41ADC844}" srcOrd="0" destOrd="0" presId="urn:microsoft.com/office/officeart/2008/layout/AscendingPictureAccentProcess"/>
    <dgm:cxn modelId="{C0E51725-FF8A-46C5-800F-7EF6C0D5025B}" type="presOf" srcId="{952BC9FC-FEC0-4383-A94C-85843331829A}" destId="{C7DDB5CA-560E-4486-898D-821E7566F5F4}" srcOrd="0" destOrd="0" presId="urn:microsoft.com/office/officeart/2008/layout/AscendingPictureAccentProcess"/>
    <dgm:cxn modelId="{E1F6CDD5-9A07-4AD0-B11C-01B947A115C5}" type="presOf" srcId="{24955DBC-DEF3-4ACD-A222-9151E2F85CD5}" destId="{13C2B715-CD6E-40D1-A6C7-FB80F2A75913}" srcOrd="0" destOrd="0" presId="urn:microsoft.com/office/officeart/2008/layout/AscendingPictureAccentProcess"/>
    <dgm:cxn modelId="{2409285F-9C86-4D2F-81C7-8BAB51B2CD72}" type="presOf" srcId="{84DF45DC-406F-4C44-A203-9EFB84634739}" destId="{452F8E91-08B4-48FF-9C8B-DE3F7FFB49D9}" srcOrd="0" destOrd="0" presId="urn:microsoft.com/office/officeart/2008/layout/AscendingPictureAccentProcess"/>
    <dgm:cxn modelId="{EF6C16DB-6078-43A4-A294-FB336CD44A62}" srcId="{24955DBC-DEF3-4ACD-A222-9151E2F85CD5}" destId="{1B830571-E2C7-4A53-BB03-CA68B6058B62}" srcOrd="2" destOrd="0" parTransId="{DD8B7D9D-982D-4EBA-8C91-BE0AEBD73E40}" sibTransId="{D0342DBD-C7EE-47F5-95AA-DE23E89B9FA6}"/>
    <dgm:cxn modelId="{6D19594D-C6CB-43AA-9510-0C0F042047A2}" type="presOf" srcId="{D0342DBD-C7EE-47F5-95AA-DE23E89B9FA6}" destId="{DA0CEC5A-CB47-45F0-9DD6-8919F557C651}" srcOrd="0" destOrd="0" presId="urn:microsoft.com/office/officeart/2008/layout/AscendingPictureAccentProcess"/>
    <dgm:cxn modelId="{03A2FDE1-4EB5-4BB9-BC93-7980247F45B4}" type="presParOf" srcId="{13C2B715-CD6E-40D1-A6C7-FB80F2A75913}" destId="{26F227C3-6A9C-47D3-8937-3FDBA71E5D9B}" srcOrd="0" destOrd="0" presId="urn:microsoft.com/office/officeart/2008/layout/AscendingPictureAccentProcess"/>
    <dgm:cxn modelId="{160D1B2D-F11E-442B-A080-BA77ED1F50BD}" type="presParOf" srcId="{13C2B715-CD6E-40D1-A6C7-FB80F2A75913}" destId="{F53D9E03-2712-41DC-A522-0C22FAA8CF68}" srcOrd="1" destOrd="0" presId="urn:microsoft.com/office/officeart/2008/layout/AscendingPictureAccentProcess"/>
    <dgm:cxn modelId="{9962A036-E4D1-4624-A236-3D0200161EDB}" type="presParOf" srcId="{13C2B715-CD6E-40D1-A6C7-FB80F2A75913}" destId="{859C453B-E295-4FC8-B2E2-6F02A7DC7A61}" srcOrd="2" destOrd="0" presId="urn:microsoft.com/office/officeart/2008/layout/AscendingPictureAccentProcess"/>
    <dgm:cxn modelId="{F1FBDA23-6852-43DB-A596-7496673B4BBA}" type="presParOf" srcId="{13C2B715-CD6E-40D1-A6C7-FB80F2A75913}" destId="{0417EDEA-B61F-4282-BF46-0A674C1482B8}" srcOrd="3" destOrd="0" presId="urn:microsoft.com/office/officeart/2008/layout/AscendingPictureAccentProcess"/>
    <dgm:cxn modelId="{2CCD459C-2CE7-47B5-BA6E-81A09C69B7D8}" type="presParOf" srcId="{13C2B715-CD6E-40D1-A6C7-FB80F2A75913}" destId="{AA3958AB-0545-4CC2-9A54-5808C9C660FB}" srcOrd="4" destOrd="0" presId="urn:microsoft.com/office/officeart/2008/layout/AscendingPictureAccentProcess"/>
    <dgm:cxn modelId="{A128A197-7E76-43D0-98EA-8658C2B2C4B8}" type="presParOf" srcId="{13C2B715-CD6E-40D1-A6C7-FB80F2A75913}" destId="{F9893FF3-A8FE-46BA-B61D-8E01D4452931}" srcOrd="5" destOrd="0" presId="urn:microsoft.com/office/officeart/2008/layout/AscendingPictureAccentProcess"/>
    <dgm:cxn modelId="{70BE4FB2-C717-4969-8FBF-872B274712A3}" type="presParOf" srcId="{13C2B715-CD6E-40D1-A6C7-FB80F2A75913}" destId="{36B7E461-1796-4632-9B33-221D22376641}" srcOrd="6" destOrd="0" presId="urn:microsoft.com/office/officeart/2008/layout/AscendingPictureAccentProcess"/>
    <dgm:cxn modelId="{F8CC0519-873F-4696-BF8A-438D944BF6CE}" type="presParOf" srcId="{13C2B715-CD6E-40D1-A6C7-FB80F2A75913}" destId="{21BC369A-CF97-47BF-A5A2-44D0C595BCCE}" srcOrd="7" destOrd="0" presId="urn:microsoft.com/office/officeart/2008/layout/AscendingPictureAccentProcess"/>
    <dgm:cxn modelId="{DB509A49-B6F3-4E42-8E36-02118426E648}" type="presParOf" srcId="{13C2B715-CD6E-40D1-A6C7-FB80F2A75913}" destId="{9EF566EF-5C6D-41E0-B290-2E0C39C2229B}" srcOrd="8" destOrd="0" presId="urn:microsoft.com/office/officeart/2008/layout/AscendingPictureAccentProcess"/>
    <dgm:cxn modelId="{3B5767FA-7FD2-4D9B-A25A-FA14275BC36D}" type="presParOf" srcId="{13C2B715-CD6E-40D1-A6C7-FB80F2A75913}" destId="{19A6D70B-64BD-4FDB-8B78-83BAD2E2D111}" srcOrd="9" destOrd="0" presId="urn:microsoft.com/office/officeart/2008/layout/AscendingPictureAccentProcess"/>
    <dgm:cxn modelId="{6FE6D84D-332F-495F-8CE9-2301FF1BE25C}" type="presParOf" srcId="{13C2B715-CD6E-40D1-A6C7-FB80F2A75913}" destId="{469A790F-09ED-4AAD-9500-C85B1382366C}" srcOrd="10" destOrd="0" presId="urn:microsoft.com/office/officeart/2008/layout/AscendingPictureAccentProcess"/>
    <dgm:cxn modelId="{972C515F-EE96-4AB5-9BEA-BCBDF3E8E0F0}" type="presParOf" srcId="{13C2B715-CD6E-40D1-A6C7-FB80F2A75913}" destId="{4A3E3F4C-EDB2-44BD-BA2C-3D713D4F2027}" srcOrd="11" destOrd="0" presId="urn:microsoft.com/office/officeart/2008/layout/AscendingPictureAccentProcess"/>
    <dgm:cxn modelId="{BBD07165-5C79-4B87-B04B-9663EB953CC4}" type="presParOf" srcId="{13C2B715-CD6E-40D1-A6C7-FB80F2A75913}" destId="{C7DDB5CA-560E-4486-898D-821E7566F5F4}" srcOrd="12" destOrd="0" presId="urn:microsoft.com/office/officeart/2008/layout/AscendingPictureAccentProcess"/>
    <dgm:cxn modelId="{3470DE84-1036-47B3-9451-5158BD47D727}" type="presParOf" srcId="{13C2B715-CD6E-40D1-A6C7-FB80F2A75913}" destId="{518916AA-A0FE-4C9F-996D-CF5D484D6C7A}" srcOrd="13" destOrd="0" presId="urn:microsoft.com/office/officeart/2008/layout/AscendingPictureAccentProcess"/>
    <dgm:cxn modelId="{ACB5B4B6-1C9F-4F7B-93BB-A06A390B9D75}" type="presParOf" srcId="{518916AA-A0FE-4C9F-996D-CF5D484D6C7A}" destId="{0F63856D-64D5-44BE-8A19-DCD992C933D4}" srcOrd="0" destOrd="0" presId="urn:microsoft.com/office/officeart/2008/layout/AscendingPictureAccentProcess"/>
    <dgm:cxn modelId="{E428CA93-A798-4B3A-951E-CC864D180F7D}" type="presParOf" srcId="{13C2B715-CD6E-40D1-A6C7-FB80F2A75913}" destId="{452F8E91-08B4-48FF-9C8B-DE3F7FFB49D9}" srcOrd="14" destOrd="0" presId="urn:microsoft.com/office/officeart/2008/layout/AscendingPictureAccentProcess"/>
    <dgm:cxn modelId="{69AFFB8F-1CCA-4E57-B182-5C203287BBA6}" type="presParOf" srcId="{13C2B715-CD6E-40D1-A6C7-FB80F2A75913}" destId="{E44AA2B5-B091-42FA-AD3B-5801890EF370}" srcOrd="15" destOrd="0" presId="urn:microsoft.com/office/officeart/2008/layout/AscendingPictureAccentProcess"/>
    <dgm:cxn modelId="{2B9B1994-6B6C-4094-903E-9B7C19F32901}" type="presParOf" srcId="{E44AA2B5-B091-42FA-AD3B-5801890EF370}" destId="{65F63EBA-8B7F-4C1D-827E-7FCA41ADC844}" srcOrd="0" destOrd="0" presId="urn:microsoft.com/office/officeart/2008/layout/AscendingPictureAccentProcess"/>
    <dgm:cxn modelId="{755BB049-E52C-4EE9-9C10-95177E43C3C4}" type="presParOf" srcId="{13C2B715-CD6E-40D1-A6C7-FB80F2A75913}" destId="{3AAC70C3-324B-4ABF-BE51-D3A8030ABA87}" srcOrd="16" destOrd="0" presId="urn:microsoft.com/office/officeart/2008/layout/AscendingPictureAccentProcess"/>
    <dgm:cxn modelId="{F1A1CB0A-C04C-4782-A5E7-49D93AA0AF69}" type="presParOf" srcId="{13C2B715-CD6E-40D1-A6C7-FB80F2A75913}" destId="{32F8BC5D-8CCC-417D-A680-3025E5009AA6}" srcOrd="17" destOrd="0" presId="urn:microsoft.com/office/officeart/2008/layout/AscendingPictureAccentProcess"/>
    <dgm:cxn modelId="{47EE38D8-EA95-4545-8DA4-5264415A716E}" type="presParOf" srcId="{32F8BC5D-8CCC-417D-A680-3025E5009AA6}" destId="{DA0CEC5A-CB47-45F0-9DD6-8919F557C651}" srcOrd="0" destOrd="0" presId="urn:microsoft.com/office/officeart/2008/layout/AscendingPictureAccentProcess"/>
  </dgm:cxnLst>
  <dgm:bg>
    <a:solidFill>
      <a:srgbClr val="336600"/>
    </a:solidFill>
  </dgm:bg>
  <dgm:whole>
    <a:ln>
      <a:solidFill>
        <a:srgbClr val="3366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7CBA43-FA1C-418B-8EFC-07494891E4C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B573E-F8C7-41E7-B072-40DBF45ED4F2}">
      <dgm:prSet phldrT="[Text]" custT="1"/>
      <dgm:spPr>
        <a:solidFill>
          <a:schemeClr val="tx1"/>
        </a:solidFill>
      </dgm:spPr>
      <dgm:t>
        <a:bodyPr/>
        <a:lstStyle/>
        <a:p>
          <a:pPr algn="r"/>
          <a:r>
            <a:rPr lang="en-US" sz="1600" dirty="0" smtClean="0"/>
            <a:t>problem solving</a:t>
          </a:r>
          <a:endParaRPr lang="en-US" sz="1600" dirty="0"/>
        </a:p>
      </dgm:t>
    </dgm:pt>
    <dgm:pt modelId="{203A76F8-208A-4226-B1FC-67162B4E2ECD}" type="parTrans" cxnId="{28F314EB-B9E3-439F-A018-6F04FC33D6A6}">
      <dgm:prSet/>
      <dgm:spPr/>
      <dgm:t>
        <a:bodyPr/>
        <a:lstStyle/>
        <a:p>
          <a:endParaRPr lang="en-US"/>
        </a:p>
      </dgm:t>
    </dgm:pt>
    <dgm:pt modelId="{16294F78-5764-4BCC-BFD2-E5E2EABFC5E7}" type="sibTrans" cxnId="{28F314EB-B9E3-439F-A018-6F04FC33D6A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C5788B-4A3F-40D2-8855-E0A71895EC62}" type="pres">
      <dgm:prSet presAssocID="{F37CBA43-FA1C-418B-8EFC-07494891E4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5018C42-2CFD-4228-AB8E-A02C3D9EAE07}" type="pres">
      <dgm:prSet presAssocID="{947B573E-F8C7-41E7-B072-40DBF45ED4F2}" presName="parTx1" presStyleLbl="node1" presStyleIdx="0" presStyleCnt="1" custScaleX="53745" custLinFactNeighborX="-4794" custLinFactNeighborY="8938"/>
      <dgm:spPr/>
      <dgm:t>
        <a:bodyPr/>
        <a:lstStyle/>
        <a:p>
          <a:endParaRPr lang="en-US"/>
        </a:p>
      </dgm:t>
    </dgm:pt>
    <dgm:pt modelId="{4E7B3526-FA05-4DBC-9F93-6ADDB046D405}" type="pres">
      <dgm:prSet presAssocID="{16294F78-5764-4BCC-BFD2-E5E2EABFC5E7}" presName="picture1" presStyleCnt="0"/>
      <dgm:spPr/>
    </dgm:pt>
    <dgm:pt modelId="{3C698A7C-69B0-4C4F-AC17-064572F06513}" type="pres">
      <dgm:prSet presAssocID="{16294F78-5764-4BCC-BFD2-E5E2EABFC5E7}" presName="imageRepeatNode" presStyleLbl="fgImgPlace1" presStyleIdx="0" presStyleCnt="1" custLinFactNeighborX="49192" custLinFactNeighborY="14895"/>
      <dgm:spPr/>
      <dgm:t>
        <a:bodyPr/>
        <a:lstStyle/>
        <a:p>
          <a:endParaRPr lang="en-US"/>
        </a:p>
      </dgm:t>
    </dgm:pt>
  </dgm:ptLst>
  <dgm:cxnLst>
    <dgm:cxn modelId="{A4531894-F2DC-4641-857F-932F621FAB8B}" type="presOf" srcId="{947B573E-F8C7-41E7-B072-40DBF45ED4F2}" destId="{A5018C42-2CFD-4228-AB8E-A02C3D9EAE07}" srcOrd="0" destOrd="0" presId="urn:microsoft.com/office/officeart/2008/layout/AscendingPictureAccentProcess"/>
    <dgm:cxn modelId="{28DF1DD9-FEBA-4BB1-B71C-E819E9941849}" type="presOf" srcId="{16294F78-5764-4BCC-BFD2-E5E2EABFC5E7}" destId="{3C698A7C-69B0-4C4F-AC17-064572F06513}" srcOrd="0" destOrd="0" presId="urn:microsoft.com/office/officeart/2008/layout/AscendingPictureAccentProcess"/>
    <dgm:cxn modelId="{28F314EB-B9E3-439F-A018-6F04FC33D6A6}" srcId="{F37CBA43-FA1C-418B-8EFC-07494891E4CC}" destId="{947B573E-F8C7-41E7-B072-40DBF45ED4F2}" srcOrd="0" destOrd="0" parTransId="{203A76F8-208A-4226-B1FC-67162B4E2ECD}" sibTransId="{16294F78-5764-4BCC-BFD2-E5E2EABFC5E7}"/>
    <dgm:cxn modelId="{3DD0BE04-171E-4120-817F-2BAA3D267B4F}" type="presOf" srcId="{F37CBA43-FA1C-418B-8EFC-07494891E4CC}" destId="{19C5788B-4A3F-40D2-8855-E0A71895EC62}" srcOrd="0" destOrd="0" presId="urn:microsoft.com/office/officeart/2008/layout/AscendingPictureAccentProcess"/>
    <dgm:cxn modelId="{4640E3EC-B32A-46A0-B2D0-0400EBC83BE1}" type="presParOf" srcId="{19C5788B-4A3F-40D2-8855-E0A71895EC62}" destId="{A5018C42-2CFD-4228-AB8E-A02C3D9EAE07}" srcOrd="0" destOrd="0" presId="urn:microsoft.com/office/officeart/2008/layout/AscendingPictureAccentProcess"/>
    <dgm:cxn modelId="{6DA04E3F-D5D5-4F08-B4A8-215D50B36ED1}" type="presParOf" srcId="{19C5788B-4A3F-40D2-8855-E0A71895EC62}" destId="{4E7B3526-FA05-4DBC-9F93-6ADDB046D405}" srcOrd="1" destOrd="0" presId="urn:microsoft.com/office/officeart/2008/layout/AscendingPictureAccentProcess"/>
    <dgm:cxn modelId="{F14BC83D-2868-492F-BE99-BE4A66BA3DC8}" type="presParOf" srcId="{4E7B3526-FA05-4DBC-9F93-6ADDB046D405}" destId="{3C698A7C-69B0-4C4F-AC17-064572F06513}" srcOrd="0" destOrd="0" presId="urn:microsoft.com/office/officeart/2008/layout/AscendingPictureAccentProcess"/>
  </dgm:cxnLst>
  <dgm:bg>
    <a:solidFill>
      <a:schemeClr val="tx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55DBC-DEF3-4ACD-A222-9151E2F85CD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BC9FC-FEC0-4383-A94C-85843331829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D228FB31-91EC-4FB2-A7E6-AD41F6C392A8}" type="parTrans" cxnId="{5FAF1A9B-B843-4281-8DB7-E227BA56DE7F}">
      <dgm:prSet/>
      <dgm:spPr/>
      <dgm:t>
        <a:bodyPr/>
        <a:lstStyle/>
        <a:p>
          <a:endParaRPr lang="en-US"/>
        </a:p>
      </dgm:t>
    </dgm:pt>
    <dgm:pt modelId="{96CF5FDF-F639-4C76-B3DE-2B52A91BB8D1}" type="sibTrans" cxnId="{5FAF1A9B-B843-4281-8DB7-E227BA56DE7F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4DF45DC-406F-4C44-A203-9EFB8463473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develop</a:t>
          </a:r>
          <a:endParaRPr lang="en-US" dirty="0">
            <a:solidFill>
              <a:schemeClr val="bg1"/>
            </a:solidFill>
          </a:endParaRPr>
        </a:p>
      </dgm:t>
    </dgm:pt>
    <dgm:pt modelId="{E6959DF6-A68E-48BE-8064-13C8332788DD}" type="parTrans" cxnId="{4E915D6B-444F-443A-AEC8-F3D863466BF7}">
      <dgm:prSet/>
      <dgm:spPr/>
      <dgm:t>
        <a:bodyPr/>
        <a:lstStyle/>
        <a:p>
          <a:endParaRPr lang="en-US"/>
        </a:p>
      </dgm:t>
    </dgm:pt>
    <dgm:pt modelId="{90D6C008-29A1-4201-AE00-5BDF13A5B6D0}" type="sibTrans" cxnId="{4E915D6B-444F-443A-AEC8-F3D863466BF7}">
      <dgm:prSet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1B830571-E2C7-4A53-BB03-CA68B6058B6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operate</a:t>
          </a:r>
          <a:endParaRPr lang="en-US" dirty="0"/>
        </a:p>
      </dgm:t>
    </dgm:pt>
    <dgm:pt modelId="{DD8B7D9D-982D-4EBA-8C91-BE0AEBD73E40}" type="parTrans" cxnId="{EF6C16DB-6078-43A4-A294-FB336CD44A62}">
      <dgm:prSet/>
      <dgm:spPr/>
      <dgm:t>
        <a:bodyPr/>
        <a:lstStyle/>
        <a:p>
          <a:endParaRPr lang="en-US"/>
        </a:p>
      </dgm:t>
    </dgm:pt>
    <dgm:pt modelId="{D0342DBD-C7EE-47F5-95AA-DE23E89B9FA6}" type="sibTrans" cxnId="{EF6C16DB-6078-43A4-A294-FB336CD44A62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13C2B715-CD6E-40D1-A6C7-FB80F2A75913}" type="pres">
      <dgm:prSet presAssocID="{24955DBC-DEF3-4ACD-A222-9151E2F85C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F227C3-6A9C-47D3-8937-3FDBA71E5D9B}" type="pres">
      <dgm:prSet presAssocID="{24955DBC-DEF3-4ACD-A222-9151E2F85CD5}" presName="dot1" presStyleLbl="alignNode1" presStyleIdx="0" presStyleCnt="12"/>
      <dgm:spPr/>
    </dgm:pt>
    <dgm:pt modelId="{F53D9E03-2712-41DC-A522-0C22FAA8CF68}" type="pres">
      <dgm:prSet presAssocID="{24955DBC-DEF3-4ACD-A222-9151E2F85CD5}" presName="dot2" presStyleLbl="alignNode1" presStyleIdx="1" presStyleCnt="12"/>
      <dgm:spPr/>
    </dgm:pt>
    <dgm:pt modelId="{859C453B-E295-4FC8-B2E2-6F02A7DC7A61}" type="pres">
      <dgm:prSet presAssocID="{24955DBC-DEF3-4ACD-A222-9151E2F85CD5}" presName="dot3" presStyleLbl="alignNode1" presStyleIdx="2" presStyleCnt="12"/>
      <dgm:spPr/>
    </dgm:pt>
    <dgm:pt modelId="{0417EDEA-B61F-4282-BF46-0A674C1482B8}" type="pres">
      <dgm:prSet presAssocID="{24955DBC-DEF3-4ACD-A222-9151E2F85CD5}" presName="dot4" presStyleLbl="alignNode1" presStyleIdx="3" presStyleCnt="12"/>
      <dgm:spPr/>
    </dgm:pt>
    <dgm:pt modelId="{AA3958AB-0545-4CC2-9A54-5808C9C660FB}" type="pres">
      <dgm:prSet presAssocID="{24955DBC-DEF3-4ACD-A222-9151E2F85CD5}" presName="dot5" presStyleLbl="alignNode1" presStyleIdx="4" presStyleCnt="12"/>
      <dgm:spPr/>
    </dgm:pt>
    <dgm:pt modelId="{F9893FF3-A8FE-46BA-B61D-8E01D4452931}" type="pres">
      <dgm:prSet presAssocID="{24955DBC-DEF3-4ACD-A222-9151E2F85CD5}" presName="dotArrow1" presStyleLbl="alignNode1" presStyleIdx="5" presStyleCnt="12"/>
      <dgm:spPr/>
    </dgm:pt>
    <dgm:pt modelId="{36B7E461-1796-4632-9B33-221D22376641}" type="pres">
      <dgm:prSet presAssocID="{24955DBC-DEF3-4ACD-A222-9151E2F85CD5}" presName="dotArrow2" presStyleLbl="alignNode1" presStyleIdx="6" presStyleCnt="12"/>
      <dgm:spPr/>
    </dgm:pt>
    <dgm:pt modelId="{21BC369A-CF97-47BF-A5A2-44D0C595BCCE}" type="pres">
      <dgm:prSet presAssocID="{24955DBC-DEF3-4ACD-A222-9151E2F85CD5}" presName="dotArrow3" presStyleLbl="alignNode1" presStyleIdx="7" presStyleCnt="12"/>
      <dgm:spPr/>
    </dgm:pt>
    <dgm:pt modelId="{9EF566EF-5C6D-41E0-B290-2E0C39C2229B}" type="pres">
      <dgm:prSet presAssocID="{24955DBC-DEF3-4ACD-A222-9151E2F85CD5}" presName="dotArrow4" presStyleLbl="alignNode1" presStyleIdx="8" presStyleCnt="12"/>
      <dgm:spPr/>
    </dgm:pt>
    <dgm:pt modelId="{19A6D70B-64BD-4FDB-8B78-83BAD2E2D111}" type="pres">
      <dgm:prSet presAssocID="{24955DBC-DEF3-4ACD-A222-9151E2F85CD5}" presName="dotArrow5" presStyleLbl="alignNode1" presStyleIdx="9" presStyleCnt="12"/>
      <dgm:spPr/>
    </dgm:pt>
    <dgm:pt modelId="{469A790F-09ED-4AAD-9500-C85B1382366C}" type="pres">
      <dgm:prSet presAssocID="{24955DBC-DEF3-4ACD-A222-9151E2F85CD5}" presName="dotArrow6" presStyleLbl="alignNode1" presStyleIdx="10" presStyleCnt="12"/>
      <dgm:spPr/>
    </dgm:pt>
    <dgm:pt modelId="{4A3E3F4C-EDB2-44BD-BA2C-3D713D4F2027}" type="pres">
      <dgm:prSet presAssocID="{24955DBC-DEF3-4ACD-A222-9151E2F85CD5}" presName="dotArrow7" presStyleLbl="alignNode1" presStyleIdx="11" presStyleCnt="12"/>
      <dgm:spPr/>
    </dgm:pt>
    <dgm:pt modelId="{C7DDB5CA-560E-4486-898D-821E7566F5F4}" type="pres">
      <dgm:prSet presAssocID="{952BC9FC-FEC0-4383-A94C-85843331829A}" presName="parTx1" presStyleLbl="node1" presStyleIdx="0" presStyleCnt="3"/>
      <dgm:spPr/>
      <dgm:t>
        <a:bodyPr/>
        <a:lstStyle/>
        <a:p>
          <a:endParaRPr lang="en-US"/>
        </a:p>
      </dgm:t>
    </dgm:pt>
    <dgm:pt modelId="{518916AA-A0FE-4C9F-996D-CF5D484D6C7A}" type="pres">
      <dgm:prSet presAssocID="{96CF5FDF-F639-4C76-B3DE-2B52A91BB8D1}" presName="picture1" presStyleCnt="0"/>
      <dgm:spPr/>
    </dgm:pt>
    <dgm:pt modelId="{0F63856D-64D5-44BE-8A19-DCD992C933D4}" type="pres">
      <dgm:prSet presAssocID="{96CF5FDF-F639-4C76-B3DE-2B52A91BB8D1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DE4F63D6-D608-454B-8AB6-A4D8F492A533}" type="pres">
      <dgm:prSet presAssocID="{84DF45DC-406F-4C44-A203-9EFB84634739}" presName="parTx2" presStyleLbl="node1" presStyleIdx="1" presStyleCnt="3"/>
      <dgm:spPr/>
      <dgm:t>
        <a:bodyPr/>
        <a:lstStyle/>
        <a:p>
          <a:endParaRPr lang="en-US"/>
        </a:p>
      </dgm:t>
    </dgm:pt>
    <dgm:pt modelId="{DB654384-FE24-44EF-9FBE-7A87E2C1702C}" type="pres">
      <dgm:prSet presAssocID="{90D6C008-29A1-4201-AE00-5BDF13A5B6D0}" presName="picture2" presStyleCnt="0"/>
      <dgm:spPr/>
    </dgm:pt>
    <dgm:pt modelId="{65F63EBA-8B7F-4C1D-827E-7FCA41ADC844}" type="pres">
      <dgm:prSet presAssocID="{90D6C008-29A1-4201-AE00-5BDF13A5B6D0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A19DDAC1-C76B-43AA-BA4E-4F9AB37A30DC}" type="pres">
      <dgm:prSet presAssocID="{1B830571-E2C7-4A53-BB03-CA68B6058B62}" presName="parTx3" presStyleLbl="node1" presStyleIdx="2" presStyleCnt="3"/>
      <dgm:spPr/>
      <dgm:t>
        <a:bodyPr/>
        <a:lstStyle/>
        <a:p>
          <a:endParaRPr lang="en-US"/>
        </a:p>
      </dgm:t>
    </dgm:pt>
    <dgm:pt modelId="{1761A7F1-0A12-4071-945D-590FCD2367D3}" type="pres">
      <dgm:prSet presAssocID="{D0342DBD-C7EE-47F5-95AA-DE23E89B9FA6}" presName="picture3" presStyleCnt="0"/>
      <dgm:spPr/>
    </dgm:pt>
    <dgm:pt modelId="{DA0CEC5A-CB47-45F0-9DD6-8919F557C651}" type="pres">
      <dgm:prSet presAssocID="{D0342DBD-C7EE-47F5-95AA-DE23E89B9FA6}" presName="imageRepeatNode" presStyleLbl="fgImgPlace1" presStyleIdx="2" presStyleCnt="3" custLinFactNeighborX="-87362" custLinFactNeighborY="-8123"/>
      <dgm:spPr/>
      <dgm:t>
        <a:bodyPr/>
        <a:lstStyle/>
        <a:p>
          <a:endParaRPr lang="en-US"/>
        </a:p>
      </dgm:t>
    </dgm:pt>
  </dgm:ptLst>
  <dgm:cxnLst>
    <dgm:cxn modelId="{5FAF1A9B-B843-4281-8DB7-E227BA56DE7F}" srcId="{24955DBC-DEF3-4ACD-A222-9151E2F85CD5}" destId="{952BC9FC-FEC0-4383-A94C-85843331829A}" srcOrd="0" destOrd="0" parTransId="{D228FB31-91EC-4FB2-A7E6-AD41F6C392A8}" sibTransId="{96CF5FDF-F639-4C76-B3DE-2B52A91BB8D1}"/>
    <dgm:cxn modelId="{E7955F71-ADED-4EC9-B4AB-37A2D2326CCB}" type="presOf" srcId="{D0342DBD-C7EE-47F5-95AA-DE23E89B9FA6}" destId="{DA0CEC5A-CB47-45F0-9DD6-8919F557C651}" srcOrd="0" destOrd="0" presId="urn:microsoft.com/office/officeart/2008/layout/AscendingPictureAccentProcess"/>
    <dgm:cxn modelId="{4E915D6B-444F-443A-AEC8-F3D863466BF7}" srcId="{24955DBC-DEF3-4ACD-A222-9151E2F85CD5}" destId="{84DF45DC-406F-4C44-A203-9EFB84634739}" srcOrd="1" destOrd="0" parTransId="{E6959DF6-A68E-48BE-8064-13C8332788DD}" sibTransId="{90D6C008-29A1-4201-AE00-5BDF13A5B6D0}"/>
    <dgm:cxn modelId="{DD743E93-3F80-4A96-8DB2-7CA0866E759E}" type="presOf" srcId="{96CF5FDF-F639-4C76-B3DE-2B52A91BB8D1}" destId="{0F63856D-64D5-44BE-8A19-DCD992C933D4}" srcOrd="0" destOrd="0" presId="urn:microsoft.com/office/officeart/2008/layout/AscendingPictureAccentProcess"/>
    <dgm:cxn modelId="{76A24B19-20DF-4A57-9CDD-F365C52D4064}" type="presOf" srcId="{952BC9FC-FEC0-4383-A94C-85843331829A}" destId="{C7DDB5CA-560E-4486-898D-821E7566F5F4}" srcOrd="0" destOrd="0" presId="urn:microsoft.com/office/officeart/2008/layout/AscendingPictureAccentProcess"/>
    <dgm:cxn modelId="{E6980308-2C9A-4F2F-BEAE-7B3FDA119BA7}" type="presOf" srcId="{90D6C008-29A1-4201-AE00-5BDF13A5B6D0}" destId="{65F63EBA-8B7F-4C1D-827E-7FCA41ADC844}" srcOrd="0" destOrd="0" presId="urn:microsoft.com/office/officeart/2008/layout/AscendingPictureAccentProcess"/>
    <dgm:cxn modelId="{68284DA4-4C6A-4B09-B064-243DAC0F58AE}" type="presOf" srcId="{84DF45DC-406F-4C44-A203-9EFB84634739}" destId="{DE4F63D6-D608-454B-8AB6-A4D8F492A533}" srcOrd="0" destOrd="0" presId="urn:microsoft.com/office/officeart/2008/layout/AscendingPictureAccentProcess"/>
    <dgm:cxn modelId="{EF6C16DB-6078-43A4-A294-FB336CD44A62}" srcId="{24955DBC-DEF3-4ACD-A222-9151E2F85CD5}" destId="{1B830571-E2C7-4A53-BB03-CA68B6058B62}" srcOrd="2" destOrd="0" parTransId="{DD8B7D9D-982D-4EBA-8C91-BE0AEBD73E40}" sibTransId="{D0342DBD-C7EE-47F5-95AA-DE23E89B9FA6}"/>
    <dgm:cxn modelId="{4079A0D3-AD2B-4A09-BFDE-F750417A60D7}" type="presOf" srcId="{24955DBC-DEF3-4ACD-A222-9151E2F85CD5}" destId="{13C2B715-CD6E-40D1-A6C7-FB80F2A75913}" srcOrd="0" destOrd="0" presId="urn:microsoft.com/office/officeart/2008/layout/AscendingPictureAccentProcess"/>
    <dgm:cxn modelId="{D966B9E6-6844-4A94-AB78-474E60F23B2D}" type="presOf" srcId="{1B830571-E2C7-4A53-BB03-CA68B6058B62}" destId="{A19DDAC1-C76B-43AA-BA4E-4F9AB37A30DC}" srcOrd="0" destOrd="0" presId="urn:microsoft.com/office/officeart/2008/layout/AscendingPictureAccentProcess"/>
    <dgm:cxn modelId="{7C81CDFF-E73E-4FA4-B52B-28CB5859DC2A}" type="presParOf" srcId="{13C2B715-CD6E-40D1-A6C7-FB80F2A75913}" destId="{26F227C3-6A9C-47D3-8937-3FDBA71E5D9B}" srcOrd="0" destOrd="0" presId="urn:microsoft.com/office/officeart/2008/layout/AscendingPictureAccentProcess"/>
    <dgm:cxn modelId="{15512C80-D794-469E-A8FB-BEF890FA2995}" type="presParOf" srcId="{13C2B715-CD6E-40D1-A6C7-FB80F2A75913}" destId="{F53D9E03-2712-41DC-A522-0C22FAA8CF68}" srcOrd="1" destOrd="0" presId="urn:microsoft.com/office/officeart/2008/layout/AscendingPictureAccentProcess"/>
    <dgm:cxn modelId="{31CF6B41-FFC8-4106-A2C3-2B581F80A3D4}" type="presParOf" srcId="{13C2B715-CD6E-40D1-A6C7-FB80F2A75913}" destId="{859C453B-E295-4FC8-B2E2-6F02A7DC7A61}" srcOrd="2" destOrd="0" presId="urn:microsoft.com/office/officeart/2008/layout/AscendingPictureAccentProcess"/>
    <dgm:cxn modelId="{44CD8E1F-A8BE-40C9-A3C3-F7EE1C7F7510}" type="presParOf" srcId="{13C2B715-CD6E-40D1-A6C7-FB80F2A75913}" destId="{0417EDEA-B61F-4282-BF46-0A674C1482B8}" srcOrd="3" destOrd="0" presId="urn:microsoft.com/office/officeart/2008/layout/AscendingPictureAccentProcess"/>
    <dgm:cxn modelId="{614AE5EB-D3CB-47AA-8929-DA3D2A22270B}" type="presParOf" srcId="{13C2B715-CD6E-40D1-A6C7-FB80F2A75913}" destId="{AA3958AB-0545-4CC2-9A54-5808C9C660FB}" srcOrd="4" destOrd="0" presId="urn:microsoft.com/office/officeart/2008/layout/AscendingPictureAccentProcess"/>
    <dgm:cxn modelId="{924072B4-FADC-4251-B048-F03B28C5DE9C}" type="presParOf" srcId="{13C2B715-CD6E-40D1-A6C7-FB80F2A75913}" destId="{F9893FF3-A8FE-46BA-B61D-8E01D4452931}" srcOrd="5" destOrd="0" presId="urn:microsoft.com/office/officeart/2008/layout/AscendingPictureAccentProcess"/>
    <dgm:cxn modelId="{0E028EB4-42BD-4F59-8DF8-FB445E6D304E}" type="presParOf" srcId="{13C2B715-CD6E-40D1-A6C7-FB80F2A75913}" destId="{36B7E461-1796-4632-9B33-221D22376641}" srcOrd="6" destOrd="0" presId="urn:microsoft.com/office/officeart/2008/layout/AscendingPictureAccentProcess"/>
    <dgm:cxn modelId="{53CBA786-348A-4E48-BEA3-640155E7E6A7}" type="presParOf" srcId="{13C2B715-CD6E-40D1-A6C7-FB80F2A75913}" destId="{21BC369A-CF97-47BF-A5A2-44D0C595BCCE}" srcOrd="7" destOrd="0" presId="urn:microsoft.com/office/officeart/2008/layout/AscendingPictureAccentProcess"/>
    <dgm:cxn modelId="{D8EF33AD-DB41-4C20-9BF5-9F9EE2633ADA}" type="presParOf" srcId="{13C2B715-CD6E-40D1-A6C7-FB80F2A75913}" destId="{9EF566EF-5C6D-41E0-B290-2E0C39C2229B}" srcOrd="8" destOrd="0" presId="urn:microsoft.com/office/officeart/2008/layout/AscendingPictureAccentProcess"/>
    <dgm:cxn modelId="{FB77913F-E613-4C2E-92FC-F083B245FFA4}" type="presParOf" srcId="{13C2B715-CD6E-40D1-A6C7-FB80F2A75913}" destId="{19A6D70B-64BD-4FDB-8B78-83BAD2E2D111}" srcOrd="9" destOrd="0" presId="urn:microsoft.com/office/officeart/2008/layout/AscendingPictureAccentProcess"/>
    <dgm:cxn modelId="{F899C8DF-4946-40C9-99E9-BA1D8A1986E9}" type="presParOf" srcId="{13C2B715-CD6E-40D1-A6C7-FB80F2A75913}" destId="{469A790F-09ED-4AAD-9500-C85B1382366C}" srcOrd="10" destOrd="0" presId="urn:microsoft.com/office/officeart/2008/layout/AscendingPictureAccentProcess"/>
    <dgm:cxn modelId="{CDB8BACC-1BC2-42BF-BD51-087EBA4595B7}" type="presParOf" srcId="{13C2B715-CD6E-40D1-A6C7-FB80F2A75913}" destId="{4A3E3F4C-EDB2-44BD-BA2C-3D713D4F2027}" srcOrd="11" destOrd="0" presId="urn:microsoft.com/office/officeart/2008/layout/AscendingPictureAccentProcess"/>
    <dgm:cxn modelId="{EF13B08A-B27B-4825-819D-018DAABA91D5}" type="presParOf" srcId="{13C2B715-CD6E-40D1-A6C7-FB80F2A75913}" destId="{C7DDB5CA-560E-4486-898D-821E7566F5F4}" srcOrd="12" destOrd="0" presId="urn:microsoft.com/office/officeart/2008/layout/AscendingPictureAccentProcess"/>
    <dgm:cxn modelId="{2F7BB719-6C0B-46FC-8B31-6267567081D4}" type="presParOf" srcId="{13C2B715-CD6E-40D1-A6C7-FB80F2A75913}" destId="{518916AA-A0FE-4C9F-996D-CF5D484D6C7A}" srcOrd="13" destOrd="0" presId="urn:microsoft.com/office/officeart/2008/layout/AscendingPictureAccentProcess"/>
    <dgm:cxn modelId="{B7BCD689-B088-477E-AD18-E254A1405E6F}" type="presParOf" srcId="{518916AA-A0FE-4C9F-996D-CF5D484D6C7A}" destId="{0F63856D-64D5-44BE-8A19-DCD992C933D4}" srcOrd="0" destOrd="0" presId="urn:microsoft.com/office/officeart/2008/layout/AscendingPictureAccentProcess"/>
    <dgm:cxn modelId="{90F28AFC-5314-4B37-AB36-2157B35D86DB}" type="presParOf" srcId="{13C2B715-CD6E-40D1-A6C7-FB80F2A75913}" destId="{DE4F63D6-D608-454B-8AB6-A4D8F492A533}" srcOrd="14" destOrd="0" presId="urn:microsoft.com/office/officeart/2008/layout/AscendingPictureAccentProcess"/>
    <dgm:cxn modelId="{0B626DD9-7230-4FD0-BF27-FA3D1ADE4FF0}" type="presParOf" srcId="{13C2B715-CD6E-40D1-A6C7-FB80F2A75913}" destId="{DB654384-FE24-44EF-9FBE-7A87E2C1702C}" srcOrd="15" destOrd="0" presId="urn:microsoft.com/office/officeart/2008/layout/AscendingPictureAccentProcess"/>
    <dgm:cxn modelId="{D5F00011-162B-4CB9-8FA8-C402D6AD4D64}" type="presParOf" srcId="{DB654384-FE24-44EF-9FBE-7A87E2C1702C}" destId="{65F63EBA-8B7F-4C1D-827E-7FCA41ADC844}" srcOrd="0" destOrd="0" presId="urn:microsoft.com/office/officeart/2008/layout/AscendingPictureAccentProcess"/>
    <dgm:cxn modelId="{CAA94BBB-0DAB-458C-B53A-2F22FC42F26D}" type="presParOf" srcId="{13C2B715-CD6E-40D1-A6C7-FB80F2A75913}" destId="{A19DDAC1-C76B-43AA-BA4E-4F9AB37A30DC}" srcOrd="16" destOrd="0" presId="urn:microsoft.com/office/officeart/2008/layout/AscendingPictureAccentProcess"/>
    <dgm:cxn modelId="{65C1B656-005B-4BFB-A714-43AA560486FF}" type="presParOf" srcId="{13C2B715-CD6E-40D1-A6C7-FB80F2A75913}" destId="{1761A7F1-0A12-4071-945D-590FCD2367D3}" srcOrd="17" destOrd="0" presId="urn:microsoft.com/office/officeart/2008/layout/AscendingPictureAccentProcess"/>
    <dgm:cxn modelId="{0E382C2C-7E49-4436-9599-B7200037C337}" type="presParOf" srcId="{1761A7F1-0A12-4071-945D-590FCD2367D3}" destId="{DA0CEC5A-CB47-45F0-9DD6-8919F557C651}" srcOrd="0" destOrd="0" presId="urn:microsoft.com/office/officeart/2008/layout/AscendingPictureAccentProcess"/>
  </dgm:cxnLst>
  <dgm:bg>
    <a:solidFill>
      <a:srgbClr val="336600"/>
    </a:solidFill>
  </dgm:bg>
  <dgm:whole>
    <a:ln>
      <a:solidFill>
        <a:srgbClr val="3366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F83C8B-F224-40FF-806A-04459BF9999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7585020-4B62-4BC5-ACFC-BF38FC056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C2BCF9F-7B88-476B-85A4-7F431DDB598A}" type="parTrans" cxnId="{596CD7BD-F82E-4C62-9541-1110863C2A42}">
      <dgm:prSet/>
      <dgm:spPr/>
      <dgm:t>
        <a:bodyPr/>
        <a:lstStyle/>
        <a:p>
          <a:endParaRPr lang="en-US"/>
        </a:p>
      </dgm:t>
    </dgm:pt>
    <dgm:pt modelId="{A4D20D52-2B02-4381-AF69-70A7C50BEA48}" type="sibTrans" cxnId="{596CD7BD-F82E-4C62-9541-1110863C2A42}">
      <dgm:prSet/>
      <dgm:spPr/>
      <dgm:t>
        <a:bodyPr/>
        <a:lstStyle/>
        <a:p>
          <a:endParaRPr lang="en-US"/>
        </a:p>
      </dgm:t>
    </dgm:pt>
    <dgm:pt modelId="{E1D4436D-B064-452B-934B-97B56A56B6A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E16A05D-976D-4FD0-906C-29F9E8A4B1DF}" type="parTrans" cxnId="{D2568E56-73EE-4DA4-A47F-07755A10A140}">
      <dgm:prSet/>
      <dgm:spPr/>
      <dgm:t>
        <a:bodyPr/>
        <a:lstStyle/>
        <a:p>
          <a:endParaRPr lang="en-US"/>
        </a:p>
      </dgm:t>
    </dgm:pt>
    <dgm:pt modelId="{558650D3-BE08-4B9E-A847-3963F42A3061}" type="sibTrans" cxnId="{D2568E56-73EE-4DA4-A47F-07755A10A140}">
      <dgm:prSet/>
      <dgm:spPr/>
      <dgm:t>
        <a:bodyPr/>
        <a:lstStyle/>
        <a:p>
          <a:endParaRPr lang="en-US"/>
        </a:p>
      </dgm:t>
    </dgm:pt>
    <dgm:pt modelId="{945F67C0-47BA-43B1-B45A-A180BF8C70F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76C8EDF-5FDC-4D80-8F6D-37F7DDBFC04B}" type="parTrans" cxnId="{F2753912-AE8B-4A89-B72F-8D6FA6DAC83D}">
      <dgm:prSet/>
      <dgm:spPr/>
      <dgm:t>
        <a:bodyPr/>
        <a:lstStyle/>
        <a:p>
          <a:endParaRPr lang="en-US"/>
        </a:p>
      </dgm:t>
    </dgm:pt>
    <dgm:pt modelId="{B88FB957-6DE5-4773-8933-13CDC0C76F17}" type="sibTrans" cxnId="{F2753912-AE8B-4A89-B72F-8D6FA6DAC83D}">
      <dgm:prSet/>
      <dgm:spPr/>
      <dgm:t>
        <a:bodyPr/>
        <a:lstStyle/>
        <a:p>
          <a:endParaRPr lang="en-US"/>
        </a:p>
      </dgm:t>
    </dgm:pt>
    <dgm:pt modelId="{E5201C4B-CF1B-4381-9EAA-D9CBBB412D4F}">
      <dgm:prSet/>
      <dgm:spPr/>
      <dgm:t>
        <a:bodyPr/>
        <a:lstStyle/>
        <a:p>
          <a:endParaRPr lang="en-US"/>
        </a:p>
      </dgm:t>
    </dgm:pt>
    <dgm:pt modelId="{2AF96AC5-B6AA-4324-AE77-FB490AE6EA34}" type="parTrans" cxnId="{925B0012-4104-4A34-9B37-732DF50FC316}">
      <dgm:prSet/>
      <dgm:spPr/>
      <dgm:t>
        <a:bodyPr/>
        <a:lstStyle/>
        <a:p>
          <a:endParaRPr lang="en-US"/>
        </a:p>
      </dgm:t>
    </dgm:pt>
    <dgm:pt modelId="{884137FF-9ACB-4DD7-A5C9-85AAF3D82FD7}" type="sibTrans" cxnId="{925B0012-4104-4A34-9B37-732DF50FC316}">
      <dgm:prSet/>
      <dgm:spPr/>
      <dgm:t>
        <a:bodyPr/>
        <a:lstStyle/>
        <a:p>
          <a:endParaRPr lang="en-US"/>
        </a:p>
      </dgm:t>
    </dgm:pt>
    <dgm:pt modelId="{94E9F3E1-BF2E-4456-B56A-119770CA4F0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3BE28C-7F32-496D-A5DC-36B5C007D497}" type="sibTrans" cxnId="{6468904B-EE54-4477-872E-3CCD016F39AB}">
      <dgm:prSet/>
      <dgm:spPr/>
      <dgm:t>
        <a:bodyPr/>
        <a:lstStyle/>
        <a:p>
          <a:endParaRPr lang="en-US"/>
        </a:p>
      </dgm:t>
    </dgm:pt>
    <dgm:pt modelId="{18AD5FFD-D3D8-47D7-9F41-0D6ADD8CE8F9}" type="parTrans" cxnId="{6468904B-EE54-4477-872E-3CCD016F39AB}">
      <dgm:prSet/>
      <dgm:spPr/>
      <dgm:t>
        <a:bodyPr/>
        <a:lstStyle/>
        <a:p>
          <a:endParaRPr lang="en-US"/>
        </a:p>
      </dgm:t>
    </dgm:pt>
    <dgm:pt modelId="{E5748EF6-8922-41C1-B819-AA42AEBE2E32}" type="pres">
      <dgm:prSet presAssocID="{AEF83C8B-F224-40FF-806A-04459BF9999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294891E-D8AB-433D-8400-F21788FF3C8E}" type="pres">
      <dgm:prSet presAssocID="{F7585020-4B62-4BC5-ACFC-BF38FC0565B9}" presName="Parent" presStyleLbl="node1" presStyleIdx="0" presStyleCnt="2" custScaleX="161855" custScaleY="156593" custLinFactNeighborY="1864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147899D-F1A1-4532-A4A4-C9CB35AD6ED3}" type="pres">
      <dgm:prSet presAssocID="{E1D4436D-B064-452B-934B-97B56A56B6A7}" presName="Accent" presStyleLbl="node1" presStyleIdx="1" presStyleCnt="2"/>
      <dgm:spPr/>
      <dgm:t>
        <a:bodyPr/>
        <a:lstStyle/>
        <a:p>
          <a:endParaRPr lang="en-US"/>
        </a:p>
      </dgm:t>
    </dgm:pt>
    <dgm:pt modelId="{217E8DC7-B2CE-4179-95FD-CA537C2167F1}" type="pres">
      <dgm:prSet presAssocID="{E1D4436D-B064-452B-934B-97B56A56B6A7}" presName="Image1" presStyleLbl="fgImgPlace1" presStyleIdx="0" presStyleCnt="3"/>
      <dgm:spPr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DD93BD-B108-476A-A1CB-FB38A317F254}" type="pres">
      <dgm:prSet presAssocID="{E1D4436D-B064-452B-934B-97B56A56B6A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4837A-5A85-43DC-8E58-5D96C555DFB3}" type="pres">
      <dgm:prSet presAssocID="{94E9F3E1-BF2E-4456-B56A-119770CA4F05}" presName="Image2" presStyleCnt="0"/>
      <dgm:spPr/>
      <dgm:t>
        <a:bodyPr/>
        <a:lstStyle/>
        <a:p>
          <a:endParaRPr lang="en-US"/>
        </a:p>
      </dgm:t>
    </dgm:pt>
    <dgm:pt modelId="{22423877-3510-41B9-8302-128EDBE6A161}" type="pres">
      <dgm:prSet presAssocID="{94E9F3E1-BF2E-4456-B56A-119770CA4F05}" presName="Image" presStyleLbl="fgImgPlace1" presStyleIdx="1" presStyleCnt="3"/>
      <dgm:spPr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54574D-AE48-4FF2-A807-E749658E3E79}" type="pres">
      <dgm:prSet presAssocID="{94E9F3E1-BF2E-4456-B56A-119770CA4F05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8CACB-CA28-4E86-A2C5-9B8C9209230B}" type="pres">
      <dgm:prSet presAssocID="{945F67C0-47BA-43B1-B45A-A180BF8C70FD}" presName="Image3" presStyleCnt="0"/>
      <dgm:spPr/>
      <dgm:t>
        <a:bodyPr/>
        <a:lstStyle/>
        <a:p>
          <a:endParaRPr lang="en-US"/>
        </a:p>
      </dgm:t>
    </dgm:pt>
    <dgm:pt modelId="{04BE9574-DB2A-467D-AA25-772DBA51EE6E}" type="pres">
      <dgm:prSet presAssocID="{945F67C0-47BA-43B1-B45A-A180BF8C70FD}" presName="Image" presStyleLbl="fgImgPlace1" presStyleIdx="2" presStyleCnt="3"/>
      <dgm:spPr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9BE63D-3AC1-427F-A5E2-4BCDF78880B5}" type="pres">
      <dgm:prSet presAssocID="{945F67C0-47BA-43B1-B45A-A180BF8C70F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8904B-EE54-4477-872E-3CCD016F39AB}" srcId="{F7585020-4B62-4BC5-ACFC-BF38FC0565B9}" destId="{94E9F3E1-BF2E-4456-B56A-119770CA4F05}" srcOrd="1" destOrd="0" parTransId="{18AD5FFD-D3D8-47D7-9F41-0D6ADD8CE8F9}" sibTransId="{6D3BE28C-7F32-496D-A5DC-36B5C007D497}"/>
    <dgm:cxn modelId="{D2568E56-73EE-4DA4-A47F-07755A10A140}" srcId="{F7585020-4B62-4BC5-ACFC-BF38FC0565B9}" destId="{E1D4436D-B064-452B-934B-97B56A56B6A7}" srcOrd="0" destOrd="0" parTransId="{3E16A05D-976D-4FD0-906C-29F9E8A4B1DF}" sibTransId="{558650D3-BE08-4B9E-A847-3963F42A3061}"/>
    <dgm:cxn modelId="{7D3E01AE-A0A2-427B-BDD9-E86B48B4582B}" type="presOf" srcId="{AEF83C8B-F224-40FF-806A-04459BF99993}" destId="{E5748EF6-8922-41C1-B819-AA42AEBE2E32}" srcOrd="0" destOrd="0" presId="urn:microsoft.com/office/officeart/2011/layout/RadialPictureList"/>
    <dgm:cxn modelId="{F2753912-AE8B-4A89-B72F-8D6FA6DAC83D}" srcId="{F7585020-4B62-4BC5-ACFC-BF38FC0565B9}" destId="{945F67C0-47BA-43B1-B45A-A180BF8C70FD}" srcOrd="2" destOrd="0" parTransId="{C76C8EDF-5FDC-4D80-8F6D-37F7DDBFC04B}" sibTransId="{B88FB957-6DE5-4773-8933-13CDC0C76F17}"/>
    <dgm:cxn modelId="{2543FAFE-527E-443F-94D7-698EFF2906B4}" type="presOf" srcId="{945F67C0-47BA-43B1-B45A-A180BF8C70FD}" destId="{F59BE63D-3AC1-427F-A5E2-4BCDF78880B5}" srcOrd="0" destOrd="0" presId="urn:microsoft.com/office/officeart/2011/layout/RadialPictureList"/>
    <dgm:cxn modelId="{06D49EE9-C344-4A9E-A4E8-7BADD310C363}" type="presOf" srcId="{E1D4436D-B064-452B-934B-97B56A56B6A7}" destId="{11DD93BD-B108-476A-A1CB-FB38A317F254}" srcOrd="0" destOrd="0" presId="urn:microsoft.com/office/officeart/2011/layout/RadialPictureList"/>
    <dgm:cxn modelId="{925B0012-4104-4A34-9B37-732DF50FC316}" srcId="{AEF83C8B-F224-40FF-806A-04459BF99993}" destId="{E5201C4B-CF1B-4381-9EAA-D9CBBB412D4F}" srcOrd="1" destOrd="0" parTransId="{2AF96AC5-B6AA-4324-AE77-FB490AE6EA34}" sibTransId="{884137FF-9ACB-4DD7-A5C9-85AAF3D82FD7}"/>
    <dgm:cxn modelId="{5A3D0A63-6461-44FC-84E3-916E7671813A}" type="presOf" srcId="{94E9F3E1-BF2E-4456-B56A-119770CA4F05}" destId="{BD54574D-AE48-4FF2-A807-E749658E3E79}" srcOrd="0" destOrd="0" presId="urn:microsoft.com/office/officeart/2011/layout/RadialPictureList"/>
    <dgm:cxn modelId="{596CD7BD-F82E-4C62-9541-1110863C2A42}" srcId="{AEF83C8B-F224-40FF-806A-04459BF99993}" destId="{F7585020-4B62-4BC5-ACFC-BF38FC0565B9}" srcOrd="0" destOrd="0" parTransId="{5C2BCF9F-7B88-476B-85A4-7F431DDB598A}" sibTransId="{A4D20D52-2B02-4381-AF69-70A7C50BEA48}"/>
    <dgm:cxn modelId="{2E2B42ED-29A5-41CB-A640-99CBCD8FEAD5}" type="presOf" srcId="{F7585020-4B62-4BC5-ACFC-BF38FC0565B9}" destId="{A294891E-D8AB-433D-8400-F21788FF3C8E}" srcOrd="0" destOrd="0" presId="urn:microsoft.com/office/officeart/2011/layout/RadialPictureList"/>
    <dgm:cxn modelId="{ED85E5E2-FAB9-4725-B179-E9C98B84694A}" type="presParOf" srcId="{E5748EF6-8922-41C1-B819-AA42AEBE2E32}" destId="{A294891E-D8AB-433D-8400-F21788FF3C8E}" srcOrd="0" destOrd="0" presId="urn:microsoft.com/office/officeart/2011/layout/RadialPictureList"/>
    <dgm:cxn modelId="{EAD5C53A-0861-4975-A31B-A13C7ED70271}" type="presParOf" srcId="{E5748EF6-8922-41C1-B819-AA42AEBE2E32}" destId="{B147899D-F1A1-4532-A4A4-C9CB35AD6ED3}" srcOrd="1" destOrd="0" presId="urn:microsoft.com/office/officeart/2011/layout/RadialPictureList"/>
    <dgm:cxn modelId="{E937E775-0A11-48C2-88C1-ECA8C0D55FC6}" type="presParOf" srcId="{E5748EF6-8922-41C1-B819-AA42AEBE2E32}" destId="{217E8DC7-B2CE-4179-95FD-CA537C2167F1}" srcOrd="2" destOrd="0" presId="urn:microsoft.com/office/officeart/2011/layout/RadialPictureList"/>
    <dgm:cxn modelId="{9113CCB4-3F63-4A94-9677-916E881697E1}" type="presParOf" srcId="{E5748EF6-8922-41C1-B819-AA42AEBE2E32}" destId="{11DD93BD-B108-476A-A1CB-FB38A317F254}" srcOrd="3" destOrd="0" presId="urn:microsoft.com/office/officeart/2011/layout/RadialPictureList"/>
    <dgm:cxn modelId="{9CD59854-16A2-4809-A8B9-196F61AB3D91}" type="presParOf" srcId="{E5748EF6-8922-41C1-B819-AA42AEBE2E32}" destId="{2D14837A-5A85-43DC-8E58-5D96C555DFB3}" srcOrd="4" destOrd="0" presId="urn:microsoft.com/office/officeart/2011/layout/RadialPictureList"/>
    <dgm:cxn modelId="{DF1E85D1-B328-4C66-881C-D9FC491BA7A6}" type="presParOf" srcId="{2D14837A-5A85-43DC-8E58-5D96C555DFB3}" destId="{22423877-3510-41B9-8302-128EDBE6A161}" srcOrd="0" destOrd="0" presId="urn:microsoft.com/office/officeart/2011/layout/RadialPictureList"/>
    <dgm:cxn modelId="{1D9F5CDA-10FA-4045-BEF2-0AFB5887F1B3}" type="presParOf" srcId="{E5748EF6-8922-41C1-B819-AA42AEBE2E32}" destId="{BD54574D-AE48-4FF2-A807-E749658E3E79}" srcOrd="5" destOrd="0" presId="urn:microsoft.com/office/officeart/2011/layout/RadialPictureList"/>
    <dgm:cxn modelId="{FCDDC31A-926A-4A13-9E69-211EF4C8DBD8}" type="presParOf" srcId="{E5748EF6-8922-41C1-B819-AA42AEBE2E32}" destId="{1F68CACB-CA28-4E86-A2C5-9B8C9209230B}" srcOrd="6" destOrd="0" presId="urn:microsoft.com/office/officeart/2011/layout/RadialPictureList"/>
    <dgm:cxn modelId="{9B905887-4DDE-4505-8EE1-D504523DF28E}" type="presParOf" srcId="{1F68CACB-CA28-4E86-A2C5-9B8C9209230B}" destId="{04BE9574-DB2A-467D-AA25-772DBA51EE6E}" srcOrd="0" destOrd="0" presId="urn:microsoft.com/office/officeart/2011/layout/RadialPictureList"/>
    <dgm:cxn modelId="{AEE76609-82CE-4F76-B178-441336CD4CB9}" type="presParOf" srcId="{E5748EF6-8922-41C1-B819-AA42AEBE2E32}" destId="{F59BE63D-3AC1-427F-A5E2-4BCDF78880B5}" srcOrd="7" destOrd="0" presId="urn:microsoft.com/office/officeart/2011/layout/RadialPictureList"/>
  </dgm:cxnLst>
  <dgm:bg>
    <a:solidFill>
      <a:schemeClr val="accent5">
        <a:lumMod val="20000"/>
        <a:lumOff val="80000"/>
      </a:schemeClr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52E571-203B-4BE6-B848-9AEEF1C80E50}" type="doc">
      <dgm:prSet loTypeId="urn:microsoft.com/office/officeart/2005/8/layout/vList3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299279-8907-405F-9120-0912CADD87E9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3200" b="1" dirty="0" smtClean="0"/>
            <a:t>model curator</a:t>
          </a:r>
          <a:endParaRPr lang="en-US" sz="3200" b="1" dirty="0"/>
        </a:p>
      </dgm:t>
    </dgm:pt>
    <dgm:pt modelId="{1136E5E2-8300-4464-8E23-FA18F315A64A}" type="parTrans" cxnId="{17759E04-B8BB-4095-AD8F-BECF1637B5C3}">
      <dgm:prSet/>
      <dgm:spPr/>
      <dgm:t>
        <a:bodyPr/>
        <a:lstStyle/>
        <a:p>
          <a:endParaRPr lang="en-US"/>
        </a:p>
      </dgm:t>
    </dgm:pt>
    <dgm:pt modelId="{75682FD1-860B-4412-9673-21CD7DAD4031}" type="sibTrans" cxnId="{17759E04-B8BB-4095-AD8F-BECF1637B5C3}">
      <dgm:prSet/>
      <dgm:spPr/>
      <dgm:t>
        <a:bodyPr/>
        <a:lstStyle/>
        <a:p>
          <a:endParaRPr lang="en-US"/>
        </a:p>
      </dgm:t>
    </dgm:pt>
    <dgm:pt modelId="{CC8DAEB6-1FE3-42D6-A5B8-2250606D06B6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enterprise model accessions</a:t>
          </a:r>
          <a:endParaRPr lang="en-US" sz="2400" dirty="0"/>
        </a:p>
      </dgm:t>
    </dgm:pt>
    <dgm:pt modelId="{7D1B3340-36E5-4AC4-8859-292F3EDDE509}" type="parTrans" cxnId="{618BE740-89E4-44AB-B0A9-8EDC73827344}">
      <dgm:prSet/>
      <dgm:spPr/>
      <dgm:t>
        <a:bodyPr/>
        <a:lstStyle/>
        <a:p>
          <a:endParaRPr lang="en-US"/>
        </a:p>
      </dgm:t>
    </dgm:pt>
    <dgm:pt modelId="{5FB2F63A-767E-4E2B-8D50-F8EC2515CC91}" type="sibTrans" cxnId="{618BE740-89E4-44AB-B0A9-8EDC73827344}">
      <dgm:prSet/>
      <dgm:spPr/>
      <dgm:t>
        <a:bodyPr/>
        <a:lstStyle/>
        <a:p>
          <a:endParaRPr lang="en-US"/>
        </a:p>
      </dgm:t>
    </dgm:pt>
    <dgm:pt modelId="{0B93D4BF-9672-40A6-8B19-85380BCE8F57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valuation of model and digital artifacts</a:t>
          </a:r>
          <a:endParaRPr lang="en-US" sz="2400" dirty="0"/>
        </a:p>
      </dgm:t>
    </dgm:pt>
    <dgm:pt modelId="{CD533D90-F232-402B-B199-7239DDD8AF10}" type="parTrans" cxnId="{BA579C73-5FD1-4312-83FA-9D663D9B6F6C}">
      <dgm:prSet/>
      <dgm:spPr/>
      <dgm:t>
        <a:bodyPr/>
        <a:lstStyle/>
        <a:p>
          <a:endParaRPr lang="en-US"/>
        </a:p>
      </dgm:t>
    </dgm:pt>
    <dgm:pt modelId="{52081AA5-DE63-4DEC-8BFE-98A24DEB0976}" type="sibTrans" cxnId="{BA579C73-5FD1-4312-83FA-9D663D9B6F6C}">
      <dgm:prSet/>
      <dgm:spPr/>
      <dgm:t>
        <a:bodyPr/>
        <a:lstStyle/>
        <a:p>
          <a:endParaRPr lang="en-US"/>
        </a:p>
      </dgm:t>
    </dgm:pt>
    <dgm:pt modelId="{8AFD99DE-3283-415B-85AC-59A3E10389D1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90000"/>
            </a:lnSpc>
          </a:pPr>
          <a:endParaRPr lang="en-US" sz="1600" dirty="0"/>
        </a:p>
      </dgm:t>
    </dgm:pt>
    <dgm:pt modelId="{0DA2D8E8-33A9-40D6-B64C-23B95DC56EAE}" type="parTrans" cxnId="{350F0006-16A2-44A6-A363-F559F4678691}">
      <dgm:prSet/>
      <dgm:spPr/>
      <dgm:t>
        <a:bodyPr/>
        <a:lstStyle/>
        <a:p>
          <a:endParaRPr lang="en-US"/>
        </a:p>
      </dgm:t>
    </dgm:pt>
    <dgm:pt modelId="{6BC444F0-ECC8-4AE7-98DD-51A62D05D7D6}" type="sibTrans" cxnId="{350F0006-16A2-44A6-A363-F559F4678691}">
      <dgm:prSet/>
      <dgm:spPr/>
      <dgm:t>
        <a:bodyPr/>
        <a:lstStyle/>
        <a:p>
          <a:endParaRPr lang="en-US"/>
        </a:p>
      </dgm:t>
    </dgm:pt>
    <dgm:pt modelId="{5E031CCF-B726-495B-BD10-9C905A939812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90000"/>
            </a:lnSpc>
          </a:pPr>
          <a:endParaRPr lang="en-US" sz="1600" dirty="0"/>
        </a:p>
      </dgm:t>
    </dgm:pt>
    <dgm:pt modelId="{5B397AA0-7014-4EF1-9D2F-7B0418813991}" type="parTrans" cxnId="{D9642F2C-E881-4552-A048-D53CDB3476DB}">
      <dgm:prSet/>
      <dgm:spPr/>
      <dgm:t>
        <a:bodyPr/>
        <a:lstStyle/>
        <a:p>
          <a:endParaRPr lang="en-US"/>
        </a:p>
      </dgm:t>
    </dgm:pt>
    <dgm:pt modelId="{2A22B104-8122-41A6-B0E5-E676BC968B15}" type="sibTrans" cxnId="{D9642F2C-E881-4552-A048-D53CDB3476DB}">
      <dgm:prSet/>
      <dgm:spPr/>
      <dgm:t>
        <a:bodyPr/>
        <a:lstStyle/>
        <a:p>
          <a:endParaRPr lang="en-US"/>
        </a:p>
      </dgm:t>
    </dgm:pt>
    <dgm:pt modelId="{903C0650-480B-4429-8124-AF2BA561C70B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oversight of model collection activities</a:t>
          </a:r>
          <a:endParaRPr lang="en-US" sz="2400" dirty="0"/>
        </a:p>
      </dgm:t>
    </dgm:pt>
    <dgm:pt modelId="{D15C1057-187F-45A3-9DCB-E4B7C3C47189}" type="parTrans" cxnId="{F742C69A-1A3C-46AB-BBA0-EAB4E980DDA4}">
      <dgm:prSet/>
      <dgm:spPr/>
      <dgm:t>
        <a:bodyPr/>
        <a:lstStyle/>
        <a:p>
          <a:endParaRPr lang="en-US"/>
        </a:p>
      </dgm:t>
    </dgm:pt>
    <dgm:pt modelId="{AE5EB55A-A844-47D7-87AC-768D80A08119}" type="sibTrans" cxnId="{F742C69A-1A3C-46AB-BBA0-EAB4E980DDA4}">
      <dgm:prSet/>
      <dgm:spPr/>
      <dgm:t>
        <a:bodyPr/>
        <a:lstStyle/>
        <a:p>
          <a:endParaRPr lang="en-US"/>
        </a:p>
      </dgm:t>
    </dgm:pt>
    <dgm:pt modelId="{579CEE69-76BD-4AB8-AAFC-A6A84A58468A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90000"/>
            </a:lnSpc>
          </a:pPr>
          <a:endParaRPr lang="en-US" sz="1600" dirty="0"/>
        </a:p>
      </dgm:t>
    </dgm:pt>
    <dgm:pt modelId="{452A106B-9E93-45CF-A1C5-A8B6BDD7306D}" type="parTrans" cxnId="{440370F5-5AFB-4EC9-AFE1-BCEC24FB3B12}">
      <dgm:prSet/>
      <dgm:spPr/>
      <dgm:t>
        <a:bodyPr/>
        <a:lstStyle/>
        <a:p>
          <a:endParaRPr lang="en-US"/>
        </a:p>
      </dgm:t>
    </dgm:pt>
    <dgm:pt modelId="{1FC435FF-E657-49AF-AA17-229E2F486CCA}" type="sibTrans" cxnId="{440370F5-5AFB-4EC9-AFE1-BCEC24FB3B12}">
      <dgm:prSet/>
      <dgm:spPr/>
      <dgm:t>
        <a:bodyPr/>
        <a:lstStyle/>
        <a:p>
          <a:endParaRPr lang="en-US"/>
        </a:p>
      </dgm:t>
    </dgm:pt>
    <dgm:pt modelId="{F9024CDF-E745-4683-9A64-A5560BE45419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strategies for model-centric future </a:t>
          </a:r>
          <a:endParaRPr lang="en-US" sz="2400" dirty="0"/>
        </a:p>
      </dgm:t>
    </dgm:pt>
    <dgm:pt modelId="{E9F14310-1A6E-4CE1-834B-582D777AEF8F}" type="parTrans" cxnId="{2C64479E-0F27-4362-B8B3-520E44CB1355}">
      <dgm:prSet/>
      <dgm:spPr/>
      <dgm:t>
        <a:bodyPr/>
        <a:lstStyle/>
        <a:p>
          <a:endParaRPr lang="en-US"/>
        </a:p>
      </dgm:t>
    </dgm:pt>
    <dgm:pt modelId="{8B8D96D0-EC47-46ED-B0D8-90CDE372AF87}" type="sibTrans" cxnId="{2C64479E-0F27-4362-B8B3-520E44CB1355}">
      <dgm:prSet/>
      <dgm:spPr/>
      <dgm:t>
        <a:bodyPr/>
        <a:lstStyle/>
        <a:p>
          <a:endParaRPr lang="en-US"/>
        </a:p>
      </dgm:t>
    </dgm:pt>
    <dgm:pt modelId="{20FFB1C3-8F22-4FA7-BA62-2B997691F808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leadership for model demonstrators</a:t>
          </a:r>
          <a:endParaRPr lang="en-US" sz="2400" dirty="0"/>
        </a:p>
      </dgm:t>
    </dgm:pt>
    <dgm:pt modelId="{C14863DB-5AD9-42B0-A8E7-62F727FC1CD8}" type="parTrans" cxnId="{5B42F573-324F-4E09-B4EF-D38538110E66}">
      <dgm:prSet/>
      <dgm:spPr/>
      <dgm:t>
        <a:bodyPr/>
        <a:lstStyle/>
        <a:p>
          <a:endParaRPr lang="en-US"/>
        </a:p>
      </dgm:t>
    </dgm:pt>
    <dgm:pt modelId="{CED600FD-1FDA-4F64-8F4D-537FE074609F}" type="sibTrans" cxnId="{5B42F573-324F-4E09-B4EF-D38538110E66}">
      <dgm:prSet/>
      <dgm:spPr/>
      <dgm:t>
        <a:bodyPr/>
        <a:lstStyle/>
        <a:p>
          <a:endParaRPr lang="en-US"/>
        </a:p>
      </dgm:t>
    </dgm:pt>
    <dgm:pt modelId="{2B0A232A-E063-406D-B043-BD12BDBF49BD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strategic loan/acq of models</a:t>
          </a:r>
          <a:endParaRPr lang="en-US" sz="2400" dirty="0"/>
        </a:p>
      </dgm:t>
    </dgm:pt>
    <dgm:pt modelId="{FFB29DD8-B3F8-4F24-97CE-1AAD3FC7D36F}" type="parTrans" cxnId="{262C7B89-A897-43D7-872C-6B44A7C1CBD7}">
      <dgm:prSet/>
      <dgm:spPr/>
      <dgm:t>
        <a:bodyPr/>
        <a:lstStyle/>
        <a:p>
          <a:endParaRPr lang="en-US"/>
        </a:p>
      </dgm:t>
    </dgm:pt>
    <dgm:pt modelId="{F1C10A1F-BCA0-4B34-A446-B8E4F10DFA0E}" type="sibTrans" cxnId="{262C7B89-A897-43D7-872C-6B44A7C1CBD7}">
      <dgm:prSet/>
      <dgm:spPr/>
      <dgm:t>
        <a:bodyPr/>
        <a:lstStyle/>
        <a:p>
          <a:endParaRPr lang="en-US"/>
        </a:p>
      </dgm:t>
    </dgm:pt>
    <dgm:pt modelId="{1899BE59-882D-4CB7-BC30-F96E63484597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set model collection policy/practices</a:t>
          </a:r>
          <a:endParaRPr lang="en-US" sz="2400" dirty="0"/>
        </a:p>
      </dgm:t>
    </dgm:pt>
    <dgm:pt modelId="{9B304281-351B-4E36-B2A0-5FA38DCB07F3}" type="parTrans" cxnId="{A0D6177D-51A0-4B2D-BA35-CDA78F266FC2}">
      <dgm:prSet/>
      <dgm:spPr/>
      <dgm:t>
        <a:bodyPr/>
        <a:lstStyle/>
        <a:p>
          <a:endParaRPr lang="en-US"/>
        </a:p>
      </dgm:t>
    </dgm:pt>
    <dgm:pt modelId="{93BF3920-FF90-4DB1-A003-3116B5051B10}" type="sibTrans" cxnId="{A0D6177D-51A0-4B2D-BA35-CDA78F266FC2}">
      <dgm:prSet/>
      <dgm:spPr/>
      <dgm:t>
        <a:bodyPr/>
        <a:lstStyle/>
        <a:p>
          <a:endParaRPr lang="en-US"/>
        </a:p>
      </dgm:t>
    </dgm:pt>
    <dgm:pt modelId="{95CD67FF-A2F4-48C6-AED9-7990580ECD1A}" type="pres">
      <dgm:prSet presAssocID="{FA52E571-203B-4BE6-B848-9AEEF1C80E5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7B6F36-5C2F-4288-8714-8217BCD3FC5D}" type="pres">
      <dgm:prSet presAssocID="{FE299279-8907-405F-9120-0912CADD87E9}" presName="composite" presStyleCnt="0"/>
      <dgm:spPr/>
    </dgm:pt>
    <dgm:pt modelId="{76F6F020-7906-41DF-807C-0D20DFABDBF2}" type="pres">
      <dgm:prSet presAssocID="{FE299279-8907-405F-9120-0912CADD87E9}" presName="imgShp" presStyleLbl="fgImgPlace1" presStyleIdx="0" presStyleCnt="1" custScaleX="77400" custScaleY="84994" custLinFactNeighborX="-4908" custLinFactNeighborY="2350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7142979-E462-41B8-8D33-2C00E061B5B3}" type="pres">
      <dgm:prSet presAssocID="{FE299279-8907-405F-9120-0912CADD87E9}" presName="txShp" presStyleLbl="node1" presStyleIdx="0" presStyleCnt="1" custAng="0" custScaleX="138912" custScaleY="132993" custLinFactNeighborX="3709" custLinFactNeighborY="5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370F5-5AFB-4EC9-AFE1-BCEC24FB3B12}" srcId="{FE299279-8907-405F-9120-0912CADD87E9}" destId="{579CEE69-76BD-4AB8-AAFC-A6A84A58468A}" srcOrd="7" destOrd="0" parTransId="{452A106B-9E93-45CF-A1C5-A8B6BDD7306D}" sibTransId="{1FC435FF-E657-49AF-AA17-229E2F486CCA}"/>
    <dgm:cxn modelId="{3149FB5D-24E3-4690-85F4-CDF972E72A0A}" type="presOf" srcId="{1899BE59-882D-4CB7-BC30-F96E63484597}" destId="{D7142979-E462-41B8-8D33-2C00E061B5B3}" srcOrd="0" destOrd="5" presId="urn:microsoft.com/office/officeart/2005/8/layout/vList3"/>
    <dgm:cxn modelId="{A24F0158-8C38-4242-BF88-DE2C908A3268}" type="presOf" srcId="{FE299279-8907-405F-9120-0912CADD87E9}" destId="{D7142979-E462-41B8-8D33-2C00E061B5B3}" srcOrd="0" destOrd="0" presId="urn:microsoft.com/office/officeart/2005/8/layout/vList3"/>
    <dgm:cxn modelId="{17C9B186-2C45-41CE-BE32-F7787D2E175F}" type="presOf" srcId="{CC8DAEB6-1FE3-42D6-A5B8-2250606D06B6}" destId="{D7142979-E462-41B8-8D33-2C00E061B5B3}" srcOrd="0" destOrd="1" presId="urn:microsoft.com/office/officeart/2005/8/layout/vList3"/>
    <dgm:cxn modelId="{8C480883-C58E-48D6-894B-87081095A05F}" type="presOf" srcId="{579CEE69-76BD-4AB8-AAFC-A6A84A58468A}" destId="{D7142979-E462-41B8-8D33-2C00E061B5B3}" srcOrd="0" destOrd="8" presId="urn:microsoft.com/office/officeart/2005/8/layout/vList3"/>
    <dgm:cxn modelId="{17759E04-B8BB-4095-AD8F-BECF1637B5C3}" srcId="{FA52E571-203B-4BE6-B848-9AEEF1C80E50}" destId="{FE299279-8907-405F-9120-0912CADD87E9}" srcOrd="0" destOrd="0" parTransId="{1136E5E2-8300-4464-8E23-FA18F315A64A}" sibTransId="{75682FD1-860B-4412-9673-21CD7DAD4031}"/>
    <dgm:cxn modelId="{280D9DD2-9AC5-432E-BA63-C250CC5BCFAA}" type="presOf" srcId="{0B93D4BF-9672-40A6-8B19-85380BCE8F57}" destId="{D7142979-E462-41B8-8D33-2C00E061B5B3}" srcOrd="0" destOrd="2" presId="urn:microsoft.com/office/officeart/2005/8/layout/vList3"/>
    <dgm:cxn modelId="{1F1483BD-4D74-4D57-AD82-B1724BE6157F}" type="presOf" srcId="{903C0650-480B-4429-8124-AF2BA561C70B}" destId="{D7142979-E462-41B8-8D33-2C00E061B5B3}" srcOrd="0" destOrd="4" presId="urn:microsoft.com/office/officeart/2005/8/layout/vList3"/>
    <dgm:cxn modelId="{58B3E9D6-8BC9-43F3-94F0-488C7638B9F0}" type="presOf" srcId="{5E031CCF-B726-495B-BD10-9C905A939812}" destId="{D7142979-E462-41B8-8D33-2C00E061B5B3}" srcOrd="0" destOrd="9" presId="urn:microsoft.com/office/officeart/2005/8/layout/vList3"/>
    <dgm:cxn modelId="{5B42F573-324F-4E09-B4EF-D38538110E66}" srcId="{FE299279-8907-405F-9120-0912CADD87E9}" destId="{20FFB1C3-8F22-4FA7-BA62-2B997691F808}" srcOrd="6" destOrd="0" parTransId="{C14863DB-5AD9-42B0-A8E7-62F727FC1CD8}" sibTransId="{CED600FD-1FDA-4F64-8F4D-537FE074609F}"/>
    <dgm:cxn modelId="{2C64479E-0F27-4362-B8B3-520E44CB1355}" srcId="{FE299279-8907-405F-9120-0912CADD87E9}" destId="{F9024CDF-E745-4683-9A64-A5560BE45419}" srcOrd="5" destOrd="0" parTransId="{E9F14310-1A6E-4CE1-834B-582D777AEF8F}" sibTransId="{8B8D96D0-EC47-46ED-B0D8-90CDE372AF87}"/>
    <dgm:cxn modelId="{262C7B89-A897-43D7-872C-6B44A7C1CBD7}" srcId="{FE299279-8907-405F-9120-0912CADD87E9}" destId="{2B0A232A-E063-406D-B043-BD12BDBF49BD}" srcOrd="2" destOrd="0" parTransId="{FFB29DD8-B3F8-4F24-97CE-1AAD3FC7D36F}" sibTransId="{F1C10A1F-BCA0-4B34-A446-B8E4F10DFA0E}"/>
    <dgm:cxn modelId="{F742C69A-1A3C-46AB-BBA0-EAB4E980DDA4}" srcId="{FE299279-8907-405F-9120-0912CADD87E9}" destId="{903C0650-480B-4429-8124-AF2BA561C70B}" srcOrd="3" destOrd="0" parTransId="{D15C1057-187F-45A3-9DCB-E4B7C3C47189}" sibTransId="{AE5EB55A-A844-47D7-87AC-768D80A08119}"/>
    <dgm:cxn modelId="{618BE740-89E4-44AB-B0A9-8EDC73827344}" srcId="{FE299279-8907-405F-9120-0912CADD87E9}" destId="{CC8DAEB6-1FE3-42D6-A5B8-2250606D06B6}" srcOrd="0" destOrd="0" parTransId="{7D1B3340-36E5-4AC4-8859-292F3EDDE509}" sibTransId="{5FB2F63A-767E-4E2B-8D50-F8EC2515CC91}"/>
    <dgm:cxn modelId="{366D2206-D58C-49AD-B399-92283574A040}" type="presOf" srcId="{8AFD99DE-3283-415B-85AC-59A3E10389D1}" destId="{D7142979-E462-41B8-8D33-2C00E061B5B3}" srcOrd="0" destOrd="10" presId="urn:microsoft.com/office/officeart/2005/8/layout/vList3"/>
    <dgm:cxn modelId="{350F0006-16A2-44A6-A363-F559F4678691}" srcId="{FE299279-8907-405F-9120-0912CADD87E9}" destId="{8AFD99DE-3283-415B-85AC-59A3E10389D1}" srcOrd="9" destOrd="0" parTransId="{0DA2D8E8-33A9-40D6-B64C-23B95DC56EAE}" sibTransId="{6BC444F0-ECC8-4AE7-98DD-51A62D05D7D6}"/>
    <dgm:cxn modelId="{D9642F2C-E881-4552-A048-D53CDB3476DB}" srcId="{FE299279-8907-405F-9120-0912CADD87E9}" destId="{5E031CCF-B726-495B-BD10-9C905A939812}" srcOrd="8" destOrd="0" parTransId="{5B397AA0-7014-4EF1-9D2F-7B0418813991}" sibTransId="{2A22B104-8122-41A6-B0E5-E676BC968B15}"/>
    <dgm:cxn modelId="{6747E601-BC82-4CB3-B1A3-0107759C8DBD}" type="presOf" srcId="{2B0A232A-E063-406D-B043-BD12BDBF49BD}" destId="{D7142979-E462-41B8-8D33-2C00E061B5B3}" srcOrd="0" destOrd="3" presId="urn:microsoft.com/office/officeart/2005/8/layout/vList3"/>
    <dgm:cxn modelId="{197DD19C-AEAA-4290-B504-E7DF37DCBAD6}" type="presOf" srcId="{FA52E571-203B-4BE6-B848-9AEEF1C80E50}" destId="{95CD67FF-A2F4-48C6-AED9-7990580ECD1A}" srcOrd="0" destOrd="0" presId="urn:microsoft.com/office/officeart/2005/8/layout/vList3"/>
    <dgm:cxn modelId="{BA579C73-5FD1-4312-83FA-9D663D9B6F6C}" srcId="{FE299279-8907-405F-9120-0912CADD87E9}" destId="{0B93D4BF-9672-40A6-8B19-85380BCE8F57}" srcOrd="1" destOrd="0" parTransId="{CD533D90-F232-402B-B199-7239DDD8AF10}" sibTransId="{52081AA5-DE63-4DEC-8BFE-98A24DEB0976}"/>
    <dgm:cxn modelId="{946C6EED-F8D3-4775-8B09-8415048D385C}" type="presOf" srcId="{20FFB1C3-8F22-4FA7-BA62-2B997691F808}" destId="{D7142979-E462-41B8-8D33-2C00E061B5B3}" srcOrd="0" destOrd="7" presId="urn:microsoft.com/office/officeart/2005/8/layout/vList3"/>
    <dgm:cxn modelId="{5E54F3A8-61B9-4E2A-A93F-77246573F824}" type="presOf" srcId="{F9024CDF-E745-4683-9A64-A5560BE45419}" destId="{D7142979-E462-41B8-8D33-2C00E061B5B3}" srcOrd="0" destOrd="6" presId="urn:microsoft.com/office/officeart/2005/8/layout/vList3"/>
    <dgm:cxn modelId="{A0D6177D-51A0-4B2D-BA35-CDA78F266FC2}" srcId="{FE299279-8907-405F-9120-0912CADD87E9}" destId="{1899BE59-882D-4CB7-BC30-F96E63484597}" srcOrd="4" destOrd="0" parTransId="{9B304281-351B-4E36-B2A0-5FA38DCB07F3}" sibTransId="{93BF3920-FF90-4DB1-A003-3116B5051B10}"/>
    <dgm:cxn modelId="{13ABAFA4-91C3-4007-B423-7C3D69887B8F}" type="presParOf" srcId="{95CD67FF-A2F4-48C6-AED9-7990580ECD1A}" destId="{0C7B6F36-5C2F-4288-8714-8217BCD3FC5D}" srcOrd="0" destOrd="0" presId="urn:microsoft.com/office/officeart/2005/8/layout/vList3"/>
    <dgm:cxn modelId="{5D3D64DC-0844-4F6C-BDC3-890D9E04981C}" type="presParOf" srcId="{0C7B6F36-5C2F-4288-8714-8217BCD3FC5D}" destId="{76F6F020-7906-41DF-807C-0D20DFABDBF2}" srcOrd="0" destOrd="0" presId="urn:microsoft.com/office/officeart/2005/8/layout/vList3"/>
    <dgm:cxn modelId="{D93F9808-54F9-47AE-9793-6A411BB1496E}" type="presParOf" srcId="{0C7B6F36-5C2F-4288-8714-8217BCD3FC5D}" destId="{D7142979-E462-41B8-8D33-2C00E061B5B3}" srcOrd="1" destOrd="0" presId="urn:microsoft.com/office/officeart/2005/8/layout/vLis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18C42-2CFD-4228-AB8E-A02C3D9EAE07}">
      <dsp:nvSpPr>
        <dsp:cNvPr id="0" name=""/>
        <dsp:cNvSpPr/>
      </dsp:nvSpPr>
      <dsp:spPr>
        <a:xfrm>
          <a:off x="1126156" y="1745815"/>
          <a:ext cx="2175511" cy="713755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33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working out a problem</a:t>
          </a:r>
          <a:endParaRPr lang="en-US" sz="1600" kern="1200" dirty="0"/>
        </a:p>
      </dsp:txBody>
      <dsp:txXfrm>
        <a:off x="1160999" y="1780658"/>
        <a:ext cx="2105825" cy="644069"/>
      </dsp:txXfrm>
    </dsp:sp>
    <dsp:sp modelId="{3C698A7C-69B0-4C4F-AC17-064572F06513}">
      <dsp:nvSpPr>
        <dsp:cNvPr id="0" name=""/>
        <dsp:cNvSpPr/>
      </dsp:nvSpPr>
      <dsp:spPr>
        <a:xfrm>
          <a:off x="776741" y="831386"/>
          <a:ext cx="1233893" cy="12340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27C3-6A9C-47D3-8937-3FDBA71E5D9B}">
      <dsp:nvSpPr>
        <dsp:cNvPr id="0" name=""/>
        <dsp:cNvSpPr/>
      </dsp:nvSpPr>
      <dsp:spPr>
        <a:xfrm>
          <a:off x="1171645" y="2305203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9E03-2712-41DC-A522-0C22FAA8CF68}">
      <dsp:nvSpPr>
        <dsp:cNvPr id="0" name=""/>
        <dsp:cNvSpPr/>
      </dsp:nvSpPr>
      <dsp:spPr>
        <a:xfrm>
          <a:off x="1032018" y="2372418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C453B-E295-4FC8-B2E2-6F02A7DC7A61}">
      <dsp:nvSpPr>
        <dsp:cNvPr id="0" name=""/>
        <dsp:cNvSpPr/>
      </dsp:nvSpPr>
      <dsp:spPr>
        <a:xfrm>
          <a:off x="885725" y="2425510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EDEA-B61F-4282-BF46-0A674C1482B8}">
      <dsp:nvSpPr>
        <dsp:cNvPr id="0" name=""/>
        <dsp:cNvSpPr/>
      </dsp:nvSpPr>
      <dsp:spPr>
        <a:xfrm>
          <a:off x="1842004" y="1527128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958AB-0545-4CC2-9A54-5808C9C660FB}">
      <dsp:nvSpPr>
        <dsp:cNvPr id="0" name=""/>
        <dsp:cNvSpPr/>
      </dsp:nvSpPr>
      <dsp:spPr>
        <a:xfrm>
          <a:off x="1785709" y="1663912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93FF3-A8FE-46BA-B61D-8E01D4452931}">
      <dsp:nvSpPr>
        <dsp:cNvPr id="0" name=""/>
        <dsp:cNvSpPr/>
      </dsp:nvSpPr>
      <dsp:spPr>
        <a:xfrm>
          <a:off x="1745709" y="497453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7E461-1796-4632-9B33-221D22376641}">
      <dsp:nvSpPr>
        <dsp:cNvPr id="0" name=""/>
        <dsp:cNvSpPr/>
      </dsp:nvSpPr>
      <dsp:spPr>
        <a:xfrm>
          <a:off x="1848670" y="432069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69A-CF97-47BF-A5A2-44D0C595BCCE}">
      <dsp:nvSpPr>
        <dsp:cNvPr id="0" name=""/>
        <dsp:cNvSpPr/>
      </dsp:nvSpPr>
      <dsp:spPr>
        <a:xfrm>
          <a:off x="1951632" y="366684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566EF-5C6D-41E0-B290-2E0C39C2229B}">
      <dsp:nvSpPr>
        <dsp:cNvPr id="0" name=""/>
        <dsp:cNvSpPr/>
      </dsp:nvSpPr>
      <dsp:spPr>
        <a:xfrm>
          <a:off x="2054593" y="432069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6D70B-64BD-4FDB-8B78-83BAD2E2D111}">
      <dsp:nvSpPr>
        <dsp:cNvPr id="0" name=""/>
        <dsp:cNvSpPr/>
      </dsp:nvSpPr>
      <dsp:spPr>
        <a:xfrm>
          <a:off x="2157554" y="497453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A790F-09ED-4AAD-9500-C85B1382366C}">
      <dsp:nvSpPr>
        <dsp:cNvPr id="0" name=""/>
        <dsp:cNvSpPr/>
      </dsp:nvSpPr>
      <dsp:spPr>
        <a:xfrm>
          <a:off x="1951632" y="504515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E3F4C-EDB2-44BD-BA2C-3D713D4F2027}">
      <dsp:nvSpPr>
        <dsp:cNvPr id="0" name=""/>
        <dsp:cNvSpPr/>
      </dsp:nvSpPr>
      <dsp:spPr>
        <a:xfrm>
          <a:off x="1951632" y="642607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B5CA-560E-4486-898D-821E7566F5F4}">
      <dsp:nvSpPr>
        <dsp:cNvPr id="0" name=""/>
        <dsp:cNvSpPr/>
      </dsp:nvSpPr>
      <dsp:spPr>
        <a:xfrm>
          <a:off x="524620" y="2583116"/>
          <a:ext cx="1597749" cy="42839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9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design</a:t>
          </a:r>
          <a:endParaRPr lang="en-US" sz="1700" kern="1200" dirty="0"/>
        </a:p>
      </dsp:txBody>
      <dsp:txXfrm>
        <a:off x="545533" y="2604029"/>
        <a:ext cx="1555923" cy="386573"/>
      </dsp:txXfrm>
    </dsp:sp>
    <dsp:sp modelId="{0F63856D-64D5-44BE-8A19-DCD992C933D4}">
      <dsp:nvSpPr>
        <dsp:cNvPr id="0" name=""/>
        <dsp:cNvSpPr/>
      </dsp:nvSpPr>
      <dsp:spPr>
        <a:xfrm>
          <a:off x="81665" y="2163086"/>
          <a:ext cx="740727" cy="7406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F8E91-08B4-48FF-9C8B-DE3F7FFB49D9}">
      <dsp:nvSpPr>
        <dsp:cNvPr id="0" name=""/>
        <dsp:cNvSpPr/>
      </dsp:nvSpPr>
      <dsp:spPr>
        <a:xfrm>
          <a:off x="1552379" y="2026825"/>
          <a:ext cx="1597749" cy="42839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9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</a:t>
          </a:r>
          <a:endParaRPr lang="en-US" sz="1700" kern="1200" dirty="0"/>
        </a:p>
      </dsp:txBody>
      <dsp:txXfrm>
        <a:off x="1573292" y="2047738"/>
        <a:ext cx="1555923" cy="386573"/>
      </dsp:txXfrm>
    </dsp:sp>
    <dsp:sp modelId="{65F63EBA-8B7F-4C1D-827E-7FCA41ADC844}">
      <dsp:nvSpPr>
        <dsp:cNvPr id="0" name=""/>
        <dsp:cNvSpPr/>
      </dsp:nvSpPr>
      <dsp:spPr>
        <a:xfrm>
          <a:off x="1109424" y="1606795"/>
          <a:ext cx="740727" cy="7406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C70C3-324B-4ABF-BE51-D3A8030ABA87}">
      <dsp:nvSpPr>
        <dsp:cNvPr id="0" name=""/>
        <dsp:cNvSpPr/>
      </dsp:nvSpPr>
      <dsp:spPr>
        <a:xfrm>
          <a:off x="2024223" y="1183103"/>
          <a:ext cx="1597749" cy="42839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9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</a:t>
          </a:r>
          <a:endParaRPr lang="en-US" sz="1700" kern="1200" dirty="0"/>
        </a:p>
      </dsp:txBody>
      <dsp:txXfrm>
        <a:off x="2045136" y="1204016"/>
        <a:ext cx="1555923" cy="386573"/>
      </dsp:txXfrm>
    </dsp:sp>
    <dsp:sp modelId="{DA0CEC5A-CB47-45F0-9DD6-8919F557C651}">
      <dsp:nvSpPr>
        <dsp:cNvPr id="0" name=""/>
        <dsp:cNvSpPr/>
      </dsp:nvSpPr>
      <dsp:spPr>
        <a:xfrm>
          <a:off x="1581268" y="763074"/>
          <a:ext cx="740727" cy="7406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18C42-2CFD-4228-AB8E-A02C3D9EAE07}">
      <dsp:nvSpPr>
        <dsp:cNvPr id="0" name=""/>
        <dsp:cNvSpPr/>
      </dsp:nvSpPr>
      <dsp:spPr>
        <a:xfrm>
          <a:off x="1685011" y="1745815"/>
          <a:ext cx="1430371" cy="713755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33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problem solving</a:t>
          </a:r>
          <a:endParaRPr lang="en-US" sz="1600" kern="1200" dirty="0"/>
        </a:p>
      </dsp:txBody>
      <dsp:txXfrm>
        <a:off x="1719854" y="1780658"/>
        <a:ext cx="1360685" cy="644069"/>
      </dsp:txXfrm>
    </dsp:sp>
    <dsp:sp modelId="{3C698A7C-69B0-4C4F-AC17-064572F06513}">
      <dsp:nvSpPr>
        <dsp:cNvPr id="0" name=""/>
        <dsp:cNvSpPr/>
      </dsp:nvSpPr>
      <dsp:spPr>
        <a:xfrm>
          <a:off x="1066056" y="1166240"/>
          <a:ext cx="1233893" cy="12340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27C3-6A9C-47D3-8937-3FDBA71E5D9B}">
      <dsp:nvSpPr>
        <dsp:cNvPr id="0" name=""/>
        <dsp:cNvSpPr/>
      </dsp:nvSpPr>
      <dsp:spPr>
        <a:xfrm>
          <a:off x="1171645" y="2305203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9E03-2712-41DC-A522-0C22FAA8CF68}">
      <dsp:nvSpPr>
        <dsp:cNvPr id="0" name=""/>
        <dsp:cNvSpPr/>
      </dsp:nvSpPr>
      <dsp:spPr>
        <a:xfrm>
          <a:off x="1032018" y="2372418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C453B-E295-4FC8-B2E2-6F02A7DC7A61}">
      <dsp:nvSpPr>
        <dsp:cNvPr id="0" name=""/>
        <dsp:cNvSpPr/>
      </dsp:nvSpPr>
      <dsp:spPr>
        <a:xfrm>
          <a:off x="885725" y="2425510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EDEA-B61F-4282-BF46-0A674C1482B8}">
      <dsp:nvSpPr>
        <dsp:cNvPr id="0" name=""/>
        <dsp:cNvSpPr/>
      </dsp:nvSpPr>
      <dsp:spPr>
        <a:xfrm>
          <a:off x="1842004" y="1527128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958AB-0545-4CC2-9A54-5808C9C660FB}">
      <dsp:nvSpPr>
        <dsp:cNvPr id="0" name=""/>
        <dsp:cNvSpPr/>
      </dsp:nvSpPr>
      <dsp:spPr>
        <a:xfrm>
          <a:off x="1785709" y="1663912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93FF3-A8FE-46BA-B61D-8E01D4452931}">
      <dsp:nvSpPr>
        <dsp:cNvPr id="0" name=""/>
        <dsp:cNvSpPr/>
      </dsp:nvSpPr>
      <dsp:spPr>
        <a:xfrm>
          <a:off x="1745709" y="497453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7E461-1796-4632-9B33-221D22376641}">
      <dsp:nvSpPr>
        <dsp:cNvPr id="0" name=""/>
        <dsp:cNvSpPr/>
      </dsp:nvSpPr>
      <dsp:spPr>
        <a:xfrm>
          <a:off x="1848670" y="432069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69A-CF97-47BF-A5A2-44D0C595BCCE}">
      <dsp:nvSpPr>
        <dsp:cNvPr id="0" name=""/>
        <dsp:cNvSpPr/>
      </dsp:nvSpPr>
      <dsp:spPr>
        <a:xfrm>
          <a:off x="1951632" y="366684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566EF-5C6D-41E0-B290-2E0C39C2229B}">
      <dsp:nvSpPr>
        <dsp:cNvPr id="0" name=""/>
        <dsp:cNvSpPr/>
      </dsp:nvSpPr>
      <dsp:spPr>
        <a:xfrm>
          <a:off x="2054593" y="432069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6D70B-64BD-4FDB-8B78-83BAD2E2D111}">
      <dsp:nvSpPr>
        <dsp:cNvPr id="0" name=""/>
        <dsp:cNvSpPr/>
      </dsp:nvSpPr>
      <dsp:spPr>
        <a:xfrm>
          <a:off x="2157554" y="497453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A790F-09ED-4AAD-9500-C85B1382366C}">
      <dsp:nvSpPr>
        <dsp:cNvPr id="0" name=""/>
        <dsp:cNvSpPr/>
      </dsp:nvSpPr>
      <dsp:spPr>
        <a:xfrm>
          <a:off x="1951632" y="504515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E3F4C-EDB2-44BD-BA2C-3D713D4F2027}">
      <dsp:nvSpPr>
        <dsp:cNvPr id="0" name=""/>
        <dsp:cNvSpPr/>
      </dsp:nvSpPr>
      <dsp:spPr>
        <a:xfrm>
          <a:off x="1951632" y="642607"/>
          <a:ext cx="74072" cy="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B5CA-560E-4486-898D-821E7566F5F4}">
      <dsp:nvSpPr>
        <dsp:cNvPr id="0" name=""/>
        <dsp:cNvSpPr/>
      </dsp:nvSpPr>
      <dsp:spPr>
        <a:xfrm>
          <a:off x="524620" y="2583116"/>
          <a:ext cx="1597749" cy="42839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9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design</a:t>
          </a:r>
          <a:endParaRPr lang="en-US" sz="1700" kern="1200" dirty="0"/>
        </a:p>
      </dsp:txBody>
      <dsp:txXfrm>
        <a:off x="545533" y="2604029"/>
        <a:ext cx="1555923" cy="386573"/>
      </dsp:txXfrm>
    </dsp:sp>
    <dsp:sp modelId="{0F63856D-64D5-44BE-8A19-DCD992C933D4}">
      <dsp:nvSpPr>
        <dsp:cNvPr id="0" name=""/>
        <dsp:cNvSpPr/>
      </dsp:nvSpPr>
      <dsp:spPr>
        <a:xfrm>
          <a:off x="81665" y="2163086"/>
          <a:ext cx="740727" cy="7406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63D6-D608-454B-8AB6-A4D8F492A533}">
      <dsp:nvSpPr>
        <dsp:cNvPr id="0" name=""/>
        <dsp:cNvSpPr/>
      </dsp:nvSpPr>
      <dsp:spPr>
        <a:xfrm>
          <a:off x="1552379" y="2026825"/>
          <a:ext cx="1597749" cy="42839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9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develop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573292" y="2047738"/>
        <a:ext cx="1555923" cy="386573"/>
      </dsp:txXfrm>
    </dsp:sp>
    <dsp:sp modelId="{65F63EBA-8B7F-4C1D-827E-7FCA41ADC844}">
      <dsp:nvSpPr>
        <dsp:cNvPr id="0" name=""/>
        <dsp:cNvSpPr/>
      </dsp:nvSpPr>
      <dsp:spPr>
        <a:xfrm>
          <a:off x="1109424" y="1606795"/>
          <a:ext cx="740727" cy="7406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DDAC1-C76B-43AA-BA4E-4F9AB37A30DC}">
      <dsp:nvSpPr>
        <dsp:cNvPr id="0" name=""/>
        <dsp:cNvSpPr/>
      </dsp:nvSpPr>
      <dsp:spPr>
        <a:xfrm>
          <a:off x="2024223" y="1183103"/>
          <a:ext cx="1597749" cy="42839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9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operate</a:t>
          </a:r>
          <a:endParaRPr lang="en-US" sz="1700" kern="1200" dirty="0"/>
        </a:p>
      </dsp:txBody>
      <dsp:txXfrm>
        <a:off x="2045136" y="1204016"/>
        <a:ext cx="1555923" cy="386573"/>
      </dsp:txXfrm>
    </dsp:sp>
    <dsp:sp modelId="{DA0CEC5A-CB47-45F0-9DD6-8919F557C651}">
      <dsp:nvSpPr>
        <dsp:cNvPr id="0" name=""/>
        <dsp:cNvSpPr/>
      </dsp:nvSpPr>
      <dsp:spPr>
        <a:xfrm>
          <a:off x="934153" y="702909"/>
          <a:ext cx="740727" cy="7406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4891E-D8AB-433D-8400-F21788FF3C8E}">
      <dsp:nvSpPr>
        <dsp:cNvPr id="0" name=""/>
        <dsp:cNvSpPr/>
      </dsp:nvSpPr>
      <dsp:spPr>
        <a:xfrm>
          <a:off x="255758" y="731043"/>
          <a:ext cx="2005506" cy="194040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en-US" sz="6400" kern="1200" dirty="0"/>
        </a:p>
      </dsp:txBody>
      <dsp:txXfrm>
        <a:off x="549458" y="1015208"/>
        <a:ext cx="1418106" cy="1372072"/>
      </dsp:txXfrm>
    </dsp:sp>
    <dsp:sp modelId="{B147899D-F1A1-4532-A4A4-C9CB35AD6ED3}">
      <dsp:nvSpPr>
        <dsp:cNvPr id="0" name=""/>
        <dsp:cNvSpPr/>
      </dsp:nvSpPr>
      <dsp:spPr>
        <a:xfrm>
          <a:off x="0" y="369619"/>
          <a:ext cx="2497773" cy="260377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E8DC7-B2CE-4179-95FD-CA537C2167F1}">
      <dsp:nvSpPr>
        <dsp:cNvPr id="0" name=""/>
        <dsp:cNvSpPr/>
      </dsp:nvSpPr>
      <dsp:spPr>
        <a:xfrm>
          <a:off x="1839178" y="589117"/>
          <a:ext cx="663777" cy="66396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D93BD-B108-476A-A1CB-FB38A317F254}">
      <dsp:nvSpPr>
        <dsp:cNvPr id="0" name=""/>
        <dsp:cNvSpPr/>
      </dsp:nvSpPr>
      <dsp:spPr>
        <a:xfrm>
          <a:off x="2553303" y="599793"/>
          <a:ext cx="888492" cy="6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2553303" y="599793"/>
        <a:ext cx="888492" cy="642612"/>
      </dsp:txXfrm>
    </dsp:sp>
    <dsp:sp modelId="{22423877-3510-41B9-8302-128EDBE6A161}">
      <dsp:nvSpPr>
        <dsp:cNvPr id="0" name=""/>
        <dsp:cNvSpPr/>
      </dsp:nvSpPr>
      <dsp:spPr>
        <a:xfrm>
          <a:off x="2095730" y="1344473"/>
          <a:ext cx="663777" cy="66396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4574D-AE48-4FF2-A807-E749658E3E79}">
      <dsp:nvSpPr>
        <dsp:cNvPr id="0" name=""/>
        <dsp:cNvSpPr/>
      </dsp:nvSpPr>
      <dsp:spPr>
        <a:xfrm>
          <a:off x="2813558" y="1353847"/>
          <a:ext cx="888492" cy="6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2813558" y="1353847"/>
        <a:ext cx="888492" cy="642612"/>
      </dsp:txXfrm>
    </dsp:sp>
    <dsp:sp modelId="{04BE9574-DB2A-467D-AA25-772DBA51EE6E}">
      <dsp:nvSpPr>
        <dsp:cNvPr id="0" name=""/>
        <dsp:cNvSpPr/>
      </dsp:nvSpPr>
      <dsp:spPr>
        <a:xfrm>
          <a:off x="1839178" y="2110504"/>
          <a:ext cx="663777" cy="66396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BE63D-3AC1-427F-A5E2-4BCDF78880B5}">
      <dsp:nvSpPr>
        <dsp:cNvPr id="0" name=""/>
        <dsp:cNvSpPr/>
      </dsp:nvSpPr>
      <dsp:spPr>
        <a:xfrm>
          <a:off x="2553303" y="2124044"/>
          <a:ext cx="888492" cy="6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2553303" y="2124044"/>
        <a:ext cx="888492" cy="642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2979-E462-41B8-8D33-2C00E061B5B3}">
      <dsp:nvSpPr>
        <dsp:cNvPr id="0" name=""/>
        <dsp:cNvSpPr/>
      </dsp:nvSpPr>
      <dsp:spPr>
        <a:xfrm rot="10800000">
          <a:off x="525068" y="955364"/>
          <a:ext cx="7717366" cy="3718407"/>
        </a:xfrm>
        <a:prstGeom prst="homePlate">
          <a:avLst/>
        </a:prstGeom>
        <a:solidFill>
          <a:srgbClr val="336600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933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model curator</a:t>
          </a:r>
          <a:endParaRPr lang="en-US" sz="3200" b="1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enterprise model accessions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valuation of model and digital artifacts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strategic loan/acq of models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oversight of model collection activities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set model collection policy/practices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strategies for model-centric future 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leadership for model demonstrators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10800000">
        <a:off x="1454670" y="955364"/>
        <a:ext cx="6787764" cy="3718407"/>
      </dsp:txXfrm>
    </dsp:sp>
    <dsp:sp modelId="{76F6F020-7906-41DF-807C-0D20DFABDBF2}">
      <dsp:nvSpPr>
        <dsp:cNvPr id="0" name=""/>
        <dsp:cNvSpPr/>
      </dsp:nvSpPr>
      <dsp:spPr>
        <a:xfrm>
          <a:off x="180651" y="1550411"/>
          <a:ext cx="2164059" cy="23763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5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A97230A-8829-4A0F-AA2F-DF19FF02F093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825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829825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8E55FEA-459C-49FD-AB01-0F2329B14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1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967F414A-9094-474D-A138-A80B9FDA9EA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6F073DE7-9255-427A-A8AD-B39E86EC2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3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8" y="6400800"/>
            <a:ext cx="914161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68580" rIns="6858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745469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26 JAN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8" y="6400800"/>
            <a:ext cx="914161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68580" rIns="6858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3"/>
          </a:xfrm>
        </p:spPr>
        <p:txBody>
          <a:bodyPr lIns="68580" rIns="6858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3"/>
          </a:xfrm>
        </p:spPr>
        <p:txBody>
          <a:bodyPr lIns="68580" rIns="6858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8" y="6400800"/>
            <a:ext cx="914161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34290" tIns="0" rIns="3429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6064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" y="6334319"/>
            <a:ext cx="9144001" cy="65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5"/>
            <a:ext cx="7543800" cy="402336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7" y="6459788"/>
            <a:ext cx="185420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5" y="6459788"/>
            <a:ext cx="361710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8" y="6459788"/>
            <a:ext cx="9840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4" y="0"/>
            <a:ext cx="92161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6781" y="1176203"/>
            <a:ext cx="3376862" cy="29379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How Model Curation Influences Model </a:t>
            </a:r>
            <a:r>
              <a:rPr lang="en-US" sz="4000" b="1" dirty="0" smtClean="0">
                <a:solidFill>
                  <a:schemeClr val="bg1"/>
                </a:solidFill>
              </a:rPr>
              <a:t>Duration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2869" y="4643157"/>
            <a:ext cx="6801057" cy="1643895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09127" y="3858540"/>
            <a:ext cx="34541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Donna H. Rhodes 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Massachusetts Institute of Technology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</a:rPr>
              <a:t>rhodes@mit.edu   </a:t>
            </a:r>
          </a:p>
        </p:txBody>
      </p:sp>
    </p:spTree>
    <p:extLst>
      <p:ext uri="{BB962C8B-B14F-4D97-AF65-F5344CB8AC3E}">
        <p14:creationId xmlns:p14="http://schemas.microsoft.com/office/powerpoint/2010/main" val="23987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286607"/>
            <a:ext cx="7733714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across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25" y="1841880"/>
            <a:ext cx="8088681" cy="384460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Modeling competency across individuals and programs, but </a:t>
            </a:r>
            <a:r>
              <a:rPr lang="en-US" sz="2800" dirty="0" smtClean="0">
                <a:solidFill>
                  <a:srgbClr val="9D201C"/>
                </a:solidFill>
              </a:rPr>
              <a:t>not strategically managed at enterprise level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Models exist at all levels of enterprise (individual, program, business unit) but </a:t>
            </a:r>
            <a:r>
              <a:rPr lang="en-US" sz="2800" dirty="0" smtClean="0">
                <a:solidFill>
                  <a:srgbClr val="9D201C"/>
                </a:solidFill>
              </a:rPr>
              <a:t>seldom managed as enterprise collection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>
              <a:solidFill>
                <a:srgbClr val="9D201C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228" y="5828151"/>
            <a:ext cx="824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Reymondet, L., Rhodes, D.H., and Ross, A.M., "Considerations for Model Curation in Model-Centric Systems Engineering," 10th Annual IEEE Systems Conference, Orlando, FL, April 2016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69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5980581"/>
              </p:ext>
            </p:extLst>
          </p:nvPr>
        </p:nvGraphicFramePr>
        <p:xfrm>
          <a:off x="420822" y="1160359"/>
          <a:ext cx="8354255" cy="534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leadership role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6462" y="6019602"/>
            <a:ext cx="27351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 Credit: DNV GL Annual Report, 2015</a:t>
            </a:r>
          </a:p>
        </p:txBody>
      </p:sp>
    </p:spTree>
    <p:extLst>
      <p:ext uri="{BB962C8B-B14F-4D97-AF65-F5344CB8AC3E}">
        <p14:creationId xmlns:p14="http://schemas.microsoft.com/office/powerpoint/2010/main" val="29288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curation research priorities </a:t>
            </a:r>
            <a:r>
              <a:rPr lang="en-US" sz="3200" dirty="0" smtClean="0"/>
              <a:t>(2019)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8402" y="1915278"/>
            <a:ext cx="75438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Model curation implementation practices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Precursors, enablers and barriers to model curation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Innovation through new technologies and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Competencies, roles and responsibilities 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9" name="Picture 5" descr="Businessman, Businesswoman, Businessmen, Busines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748"/>
            <a:ext cx="9144000" cy="20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en-US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240" y="5534226"/>
            <a:ext cx="8470675" cy="8079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3429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material is based upon work supported, in whole or in part, by the U.S. Department of Defense through the Systems Engineering Research Center (SERC) under Contract HQ0034-13-D-0004. SERC is a federally funded University Affiliated Research Center managed by Stevens Institute of Technology. Any opinions, findings and conclusions or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expressed in this material are those of the authors and do not necessarily reflect the views of the United States Department of Defense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9" y="3097776"/>
            <a:ext cx="5131273" cy="115416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 panose="020F0502020204030204"/>
                <a:ea typeface="+mn-ea"/>
                <a:cs typeface="+mn-cs"/>
              </a:rPr>
              <a:t>Donna H. Rhodes </a:t>
            </a:r>
          </a:p>
          <a:p>
            <a:pPr defTabSz="342900"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Calibri" panose="020F0502020204030204"/>
                <a:ea typeface="+mn-ea"/>
                <a:cs typeface="+mn-cs"/>
              </a:rPr>
              <a:t>Massachusetts Institute of Technology</a:t>
            </a:r>
          </a:p>
          <a:p>
            <a:pPr defTabSz="342900" fontAlgn="auto">
              <a:spcAft>
                <a:spcPts val="0"/>
              </a:spcAft>
            </a:pPr>
            <a:r>
              <a:rPr lang="en-US" sz="2000" dirty="0" smtClean="0">
                <a:latin typeface="Calibri" panose="020F0502020204030204"/>
                <a:ea typeface="+mn-ea"/>
                <a:cs typeface="+mn-cs"/>
              </a:rPr>
              <a:t>rhodes@mit.edu   </a:t>
            </a:r>
            <a:endParaRPr lang="en-US" sz="20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29" y="830045"/>
            <a:ext cx="2518218" cy="189005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24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enrich our thinking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SHORTER DURATION	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1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763836"/>
              </p:ext>
            </p:extLst>
          </p:nvPr>
        </p:nvGraphicFramePr>
        <p:xfrm>
          <a:off x="736018" y="1872039"/>
          <a:ext cx="370205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5" y="1931831"/>
            <a:ext cx="3639579" cy="32793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3" y="2183359"/>
            <a:ext cx="727299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70"/>
              </a:spcAft>
            </a:pP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….the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lifecycle management, control, preservation and 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active enhancement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models and associated information to 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value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and future use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as well as 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repurposing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beyond initial purpose and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context 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09848" y="3119735"/>
            <a:ext cx="1429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duration</a:t>
            </a:r>
            <a:endParaRPr lang="en-US" sz="24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291" y="4027821"/>
            <a:ext cx="775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trust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9139" y="2006861"/>
            <a:ext cx="1419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credibility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1176" y="1656015"/>
            <a:ext cx="1231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007" y="4172358"/>
            <a:ext cx="1294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elegance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4742" y="2876526"/>
            <a:ext cx="1926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composability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9753" y="3241612"/>
            <a:ext cx="1553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modularity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5281" y="4891828"/>
            <a:ext cx="8534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value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22960" y="1045076"/>
            <a:ext cx="3703320" cy="73628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SHORTER DURATION	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3314789"/>
              </p:ext>
            </p:extLst>
          </p:nvPr>
        </p:nvGraphicFramePr>
        <p:xfrm>
          <a:off x="4647351" y="1859160"/>
          <a:ext cx="3703638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63440" y="1045076"/>
            <a:ext cx="3703320" cy="73628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LONGER  </a:t>
            </a:r>
            <a:r>
              <a:rPr lang="en-US" sz="2400" dirty="0">
                <a:solidFill>
                  <a:schemeClr val="tx1"/>
                </a:solidFill>
              </a:rPr>
              <a:t>DURATION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2105" y="5502442"/>
            <a:ext cx="757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Curation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necessitates differentiation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shorter duration models 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 models.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507427"/>
              </p:ext>
            </p:extLst>
          </p:nvPr>
        </p:nvGraphicFramePr>
        <p:xfrm>
          <a:off x="736018" y="1872039"/>
          <a:ext cx="370205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37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252" y="3411415"/>
            <a:ext cx="8700868" cy="2874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accessioning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3" y="1845735"/>
            <a:ext cx="7821637" cy="4023360"/>
          </a:xfrm>
        </p:spPr>
        <p:txBody>
          <a:bodyPr/>
          <a:lstStyle/>
          <a:p>
            <a:r>
              <a:rPr lang="en-US" sz="2400" dirty="0" smtClean="0"/>
              <a:t>Formal process of accepting models (sets of models) into enterprise level model collection</a:t>
            </a:r>
          </a:p>
          <a:p>
            <a:pPr lvl="2"/>
            <a:r>
              <a:rPr lang="en-US" sz="2000" dirty="0" smtClean="0"/>
              <a:t>establish legal ownership, IP, verifies integrity, validates pedigree, etc. </a:t>
            </a:r>
          </a:p>
          <a:p>
            <a:pPr lvl="2"/>
            <a:r>
              <a:rPr lang="en-US" sz="2000" dirty="0" smtClean="0"/>
              <a:t>de-accessioning is equally important formal process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72" y="5273593"/>
            <a:ext cx="1245284" cy="9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8" y="5283844"/>
            <a:ext cx="1306021" cy="96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82" y="5317261"/>
            <a:ext cx="1473712" cy="9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0438" y="5036908"/>
            <a:ext cx="879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60971" y="3685735"/>
            <a:ext cx="6864642" cy="1505061"/>
          </a:xfrm>
          <a:prstGeom prst="ellipse">
            <a:avLst/>
          </a:prstGeom>
          <a:solidFill>
            <a:srgbClr val="336600"/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23" y="5291684"/>
            <a:ext cx="1206785" cy="9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3259" y="3328485"/>
            <a:ext cx="284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enterprise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collection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83" y="4229546"/>
            <a:ext cx="11652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3" y="5367977"/>
            <a:ext cx="1362416" cy="8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5399387"/>
              </p:ext>
            </p:extLst>
          </p:nvPr>
        </p:nvGraphicFramePr>
        <p:xfrm>
          <a:off x="822325" y="1781886"/>
          <a:ext cx="3703638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63440" y="940158"/>
            <a:ext cx="3703320" cy="8412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REUSE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22815120"/>
              </p:ext>
            </p:extLst>
          </p:nvPr>
        </p:nvGraphicFramePr>
        <p:xfrm>
          <a:off x="4607368" y="1781886"/>
          <a:ext cx="3702050" cy="334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85" y="2937291"/>
            <a:ext cx="961313" cy="961314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94" y="2501717"/>
            <a:ext cx="74453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58978" y="1254642"/>
            <a:ext cx="3703320" cy="78898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200" dirty="0" smtClean="0">
                <a:solidFill>
                  <a:schemeClr val="tx1"/>
                </a:solidFill>
              </a:rPr>
              <a:t>THROUGH LIFESPAN</a:t>
            </a: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5600" dirty="0" smtClean="0">
                <a:solidFill>
                  <a:schemeClr val="bg1"/>
                </a:solidFill>
              </a:rPr>
              <a:t>(digital twin)</a:t>
            </a:r>
            <a:r>
              <a:rPr lang="en-US" sz="6400" dirty="0" smtClean="0">
                <a:solidFill>
                  <a:schemeClr val="bg1"/>
                </a:solidFill>
              </a:rPr>
              <a:t>	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4567" y="17818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251" y="5201945"/>
            <a:ext cx="749240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Longer Duration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benefit of model curation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…. increases </a:t>
            </a:r>
            <a:r>
              <a:rPr lang="en-US" sz="2800" dirty="0"/>
              <a:t>the potential for effective </a:t>
            </a:r>
            <a:r>
              <a:rPr lang="en-US" sz="2800" dirty="0" smtClean="0"/>
              <a:t>reuse of a model on a future program, as </a:t>
            </a:r>
            <a:r>
              <a:rPr lang="en-US" sz="2800" dirty="0"/>
              <a:t>the model and associated information (</a:t>
            </a:r>
            <a:r>
              <a:rPr lang="en-US" sz="2800" dirty="0">
                <a:solidFill>
                  <a:srgbClr val="C00000"/>
                </a:solidFill>
              </a:rPr>
              <a:t>metadata, technical data, and pedigree</a:t>
            </a:r>
            <a:r>
              <a:rPr lang="en-US" sz="2800" dirty="0"/>
              <a:t>) will be </a:t>
            </a:r>
            <a:r>
              <a:rPr lang="en-US" sz="2800" dirty="0" smtClean="0"/>
              <a:t>available to </a:t>
            </a:r>
            <a:r>
              <a:rPr lang="en-US" sz="2800" dirty="0"/>
              <a:t>assess its fitness for purpose and </a:t>
            </a:r>
            <a:r>
              <a:rPr lang="en-US" sz="2800" dirty="0" smtClean="0"/>
              <a:t>context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pedigree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13006"/>
            <a:ext cx="7673926" cy="53165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A </a:t>
            </a:r>
            <a:r>
              <a:rPr lang="en-GB" sz="2800" dirty="0" smtClean="0"/>
              <a:t>model pedigree </a:t>
            </a:r>
            <a:r>
              <a:rPr lang="en-GB" sz="2800" dirty="0"/>
              <a:t>contains all of </a:t>
            </a:r>
            <a:r>
              <a:rPr lang="en-GB" sz="2800" dirty="0" smtClean="0"/>
              <a:t>the </a:t>
            </a:r>
            <a:r>
              <a:rPr lang="en-GB" sz="2800" dirty="0"/>
              <a:t>information about a model, its origins and use over </a:t>
            </a:r>
            <a:r>
              <a:rPr lang="en-GB" sz="2800" dirty="0" smtClean="0"/>
              <a:t>time 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081" y="2795349"/>
            <a:ext cx="4278542" cy="3157219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PURPOSE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…enable </a:t>
            </a:r>
            <a:r>
              <a:rPr lang="en-US" sz="2000" i="1" dirty="0">
                <a:solidFill>
                  <a:schemeClr val="bg1"/>
                </a:solidFill>
              </a:rPr>
              <a:t>the decision maker to determine the model’s status with respect to past achievements, theoretical and methodological state of the art, and the expert advice that went into its </a:t>
            </a:r>
            <a:r>
              <a:rPr lang="en-US" sz="2000" i="1" dirty="0" smtClean="0">
                <a:solidFill>
                  <a:schemeClr val="bg1"/>
                </a:solidFill>
              </a:rPr>
              <a:t>development</a:t>
            </a:r>
            <a:endParaRPr lang="en-US" sz="2000" i="1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Gass </a:t>
            </a:r>
            <a:r>
              <a:rPr lang="en-US" sz="1600" dirty="0">
                <a:solidFill>
                  <a:schemeClr val="bg1"/>
                </a:solidFill>
              </a:rPr>
              <a:t>&amp; Joel (1980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 JAN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Seari.mit.edu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22" y="2792059"/>
            <a:ext cx="3852582" cy="316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14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2060"/>
      </a:accent1>
      <a:accent2>
        <a:srgbClr val="00206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4255</TotalTime>
  <Words>546</Words>
  <Application>Microsoft Office PowerPoint</Application>
  <PresentationFormat>On-screen Show (4:3)</PresentationFormat>
  <Paragraphs>120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PowerPoint Presentation</vt:lpstr>
      <vt:lpstr>models enrich our thinking</vt:lpstr>
      <vt:lpstr>model curation </vt:lpstr>
      <vt:lpstr>PowerPoint Presentation</vt:lpstr>
      <vt:lpstr>PowerPoint Presentation</vt:lpstr>
      <vt:lpstr>model accessioning</vt:lpstr>
      <vt:lpstr>PowerPoint Presentation</vt:lpstr>
      <vt:lpstr>a benefit of model curation </vt:lpstr>
      <vt:lpstr> model pedigree</vt:lpstr>
      <vt:lpstr>across the enterprise</vt:lpstr>
      <vt:lpstr>a new leadership role</vt:lpstr>
      <vt:lpstr>model curation research priorities (2019)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H. Rhodes;MIT;rhodes@mit.edu</dc:creator>
  <cp:keywords>MIT</cp:keywords>
  <cp:lastModifiedBy> Donna</cp:lastModifiedBy>
  <cp:revision>569</cp:revision>
  <cp:lastPrinted>2019-01-22T21:46:15Z</cp:lastPrinted>
  <dcterms:created xsi:type="dcterms:W3CDTF">2014-09-12T02:11:56Z</dcterms:created>
  <dcterms:modified xsi:type="dcterms:W3CDTF">2019-01-22T21:56:03Z</dcterms:modified>
</cp:coreProperties>
</file>