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1"/>
  </p:notesMasterIdLst>
  <p:sldIdLst>
    <p:sldId id="256" r:id="rId5"/>
    <p:sldId id="287" r:id="rId6"/>
    <p:sldId id="290" r:id="rId7"/>
    <p:sldId id="291" r:id="rId8"/>
    <p:sldId id="292" r:id="rId9"/>
    <p:sldId id="288" r:id="rId10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22"/>
    <a:srgbClr val="0000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12" autoAdjust="0"/>
    <p:restoredTop sz="94767" autoAdjust="0"/>
  </p:normalViewPr>
  <p:slideViewPr>
    <p:cSldViewPr>
      <p:cViewPr>
        <p:scale>
          <a:sx n="125" d="100"/>
          <a:sy n="125" d="100"/>
        </p:scale>
        <p:origin x="-187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E6DF2-1CB4-4B0C-9F7A-87FBD813D6CE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E35CDE-651B-44FB-AE37-CB50BB258F3C}">
      <dgm:prSet phldrT="[Text]"/>
      <dgm:spPr>
        <a:solidFill>
          <a:srgbClr val="5DAA00"/>
        </a:solidFill>
      </dgm:spPr>
      <dgm:t>
        <a:bodyPr/>
        <a:lstStyle/>
        <a:p>
          <a:r>
            <a:rPr lang="en-US" dirty="0" smtClean="0"/>
            <a:t>Requirements</a:t>
          </a:r>
          <a:endParaRPr lang="en-US" dirty="0"/>
        </a:p>
      </dgm:t>
    </dgm:pt>
    <dgm:pt modelId="{EFF2D377-F8EB-42FF-B8A9-77FC62B7A1E8}" type="parTrans" cxnId="{48563FEE-4FD1-420F-963B-4937C03FD44D}">
      <dgm:prSet/>
      <dgm:spPr/>
      <dgm:t>
        <a:bodyPr/>
        <a:lstStyle/>
        <a:p>
          <a:endParaRPr lang="en-US"/>
        </a:p>
      </dgm:t>
    </dgm:pt>
    <dgm:pt modelId="{63D0A4BB-0BD1-4136-836F-B51CD167CD4A}" type="sibTrans" cxnId="{48563FEE-4FD1-420F-963B-4937C03FD44D}">
      <dgm:prSet/>
      <dgm:spPr/>
      <dgm:t>
        <a:bodyPr/>
        <a:lstStyle/>
        <a:p>
          <a:endParaRPr lang="en-US" dirty="0"/>
        </a:p>
      </dgm:t>
    </dgm:pt>
    <dgm:pt modelId="{C3493B73-7CC8-4CC0-9B45-05448090D71E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F7BFEAFF-6BBC-49F1-8048-671EF91B9CE9}" type="parTrans" cxnId="{1BE54B1E-70F0-414B-8731-AF38C9FCF4C6}">
      <dgm:prSet/>
      <dgm:spPr/>
      <dgm:t>
        <a:bodyPr/>
        <a:lstStyle/>
        <a:p>
          <a:endParaRPr lang="en-US"/>
        </a:p>
      </dgm:t>
    </dgm:pt>
    <dgm:pt modelId="{B9D0887F-3D2A-43B6-B495-E7471D7364F5}" type="sibTrans" cxnId="{1BE54B1E-70F0-414B-8731-AF38C9FCF4C6}">
      <dgm:prSet/>
      <dgm:spPr/>
      <dgm:t>
        <a:bodyPr/>
        <a:lstStyle/>
        <a:p>
          <a:endParaRPr lang="en-US"/>
        </a:p>
      </dgm:t>
    </dgm:pt>
    <dgm:pt modelId="{C7EB649C-B008-4ED7-AC4B-5C817570EF84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Integrate</a:t>
          </a:r>
          <a:endParaRPr lang="en-US" dirty="0"/>
        </a:p>
      </dgm:t>
    </dgm:pt>
    <dgm:pt modelId="{3F8983A4-2359-4B74-8139-B3331063742C}" type="parTrans" cxnId="{CB4B2286-9860-4C6D-BEBC-6BAE664ACF77}">
      <dgm:prSet/>
      <dgm:spPr/>
      <dgm:t>
        <a:bodyPr/>
        <a:lstStyle/>
        <a:p>
          <a:endParaRPr lang="en-US"/>
        </a:p>
      </dgm:t>
    </dgm:pt>
    <dgm:pt modelId="{27BC5C6F-C659-4CB9-AF9B-793F059D4DE3}" type="sibTrans" cxnId="{CB4B2286-9860-4C6D-BEBC-6BAE664ACF77}">
      <dgm:prSet/>
      <dgm:spPr/>
      <dgm:t>
        <a:bodyPr/>
        <a:lstStyle/>
        <a:p>
          <a:endParaRPr lang="en-US"/>
        </a:p>
      </dgm:t>
    </dgm:pt>
    <dgm:pt modelId="{0E2D301C-7EAC-4264-AB63-F9A17EBF85FA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Test</a:t>
          </a:r>
          <a:endParaRPr lang="en-US" dirty="0"/>
        </a:p>
      </dgm:t>
    </dgm:pt>
    <dgm:pt modelId="{9F8E97F5-6402-4BCF-8600-BC6E0DA2FE1D}" type="parTrans" cxnId="{12299EDD-C2FE-487C-B7EA-E629B7F43491}">
      <dgm:prSet/>
      <dgm:spPr/>
      <dgm:t>
        <a:bodyPr/>
        <a:lstStyle/>
        <a:p>
          <a:endParaRPr lang="en-US"/>
        </a:p>
      </dgm:t>
    </dgm:pt>
    <dgm:pt modelId="{F8C8B923-EDFD-43BF-9D5C-2970EB3B4BF7}" type="sibTrans" cxnId="{12299EDD-C2FE-487C-B7EA-E629B7F43491}">
      <dgm:prSet/>
      <dgm:spPr/>
      <dgm:t>
        <a:bodyPr/>
        <a:lstStyle/>
        <a:p>
          <a:endParaRPr lang="en-US"/>
        </a:p>
      </dgm:t>
    </dgm:pt>
    <dgm:pt modelId="{DDAAF293-7916-4115-A88D-B136D3F37E1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Requirements</a:t>
          </a:r>
          <a:endParaRPr lang="en-US" dirty="0"/>
        </a:p>
      </dgm:t>
    </dgm:pt>
    <dgm:pt modelId="{AC89F347-626A-431C-9A24-B80BB397214B}" type="parTrans" cxnId="{F6A39775-90E4-4E1F-B40F-B90332EF43E1}">
      <dgm:prSet/>
      <dgm:spPr/>
      <dgm:t>
        <a:bodyPr/>
        <a:lstStyle/>
        <a:p>
          <a:endParaRPr lang="en-US"/>
        </a:p>
      </dgm:t>
    </dgm:pt>
    <dgm:pt modelId="{B38B224C-BEEC-4EE2-A23C-DD76A30D7926}" type="sibTrans" cxnId="{F6A39775-90E4-4E1F-B40F-B90332EF43E1}">
      <dgm:prSet/>
      <dgm:spPr/>
      <dgm:t>
        <a:bodyPr/>
        <a:lstStyle/>
        <a:p>
          <a:endParaRPr lang="en-US"/>
        </a:p>
      </dgm:t>
    </dgm:pt>
    <dgm:pt modelId="{D99C4C40-9D66-42CE-AACA-34920206D65F}" type="pres">
      <dgm:prSet presAssocID="{C62E6DF2-1CB4-4B0C-9F7A-87FBD813D6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19B4D0-F382-42B3-87E9-7C7813CCA2F4}" type="pres">
      <dgm:prSet presAssocID="{5AE35CDE-651B-44FB-AE37-CB50BB258F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6E860-57E4-4E8D-B0BA-21E73458539A}" type="pres">
      <dgm:prSet presAssocID="{63D0A4BB-0BD1-4136-836F-B51CD167CD4A}" presName="parTxOnlySpace" presStyleCnt="0"/>
      <dgm:spPr/>
      <dgm:t>
        <a:bodyPr/>
        <a:lstStyle/>
        <a:p>
          <a:endParaRPr lang="en-US"/>
        </a:p>
      </dgm:t>
    </dgm:pt>
    <dgm:pt modelId="{AABE521B-97FC-4E66-B99B-E297C236172A}" type="pres">
      <dgm:prSet presAssocID="{C3493B73-7CC8-4CC0-9B45-05448090D71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45744-A977-44B1-90A6-1D73C65ED780}" type="pres">
      <dgm:prSet presAssocID="{B9D0887F-3D2A-43B6-B495-E7471D7364F5}" presName="parTxOnlySpace" presStyleCnt="0"/>
      <dgm:spPr/>
      <dgm:t>
        <a:bodyPr/>
        <a:lstStyle/>
        <a:p>
          <a:endParaRPr lang="en-US"/>
        </a:p>
      </dgm:t>
    </dgm:pt>
    <dgm:pt modelId="{FC26098A-E933-4B9C-B2EE-9D1BCC4FA428}" type="pres">
      <dgm:prSet presAssocID="{C7EB649C-B008-4ED7-AC4B-5C817570EF8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E340A-6F31-47C3-8D9B-6A66DD7793C0}" type="pres">
      <dgm:prSet presAssocID="{27BC5C6F-C659-4CB9-AF9B-793F059D4DE3}" presName="parTxOnlySpace" presStyleCnt="0"/>
      <dgm:spPr/>
      <dgm:t>
        <a:bodyPr/>
        <a:lstStyle/>
        <a:p>
          <a:endParaRPr lang="en-US"/>
        </a:p>
      </dgm:t>
    </dgm:pt>
    <dgm:pt modelId="{4275B94C-06C2-43D2-8484-3DA25FFA5BEB}" type="pres">
      <dgm:prSet presAssocID="{0E2D301C-7EAC-4264-AB63-F9A17EBF85F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3C50D-9222-4B61-9C25-EF6FD5A55953}" type="pres">
      <dgm:prSet presAssocID="{F8C8B923-EDFD-43BF-9D5C-2970EB3B4BF7}" presName="parTxOnlySpace" presStyleCnt="0"/>
      <dgm:spPr/>
      <dgm:t>
        <a:bodyPr/>
        <a:lstStyle/>
        <a:p>
          <a:endParaRPr lang="en-US"/>
        </a:p>
      </dgm:t>
    </dgm:pt>
    <dgm:pt modelId="{B365E3BC-BC24-4683-9EB2-703A5CFC70C6}" type="pres">
      <dgm:prSet presAssocID="{DDAAF293-7916-4115-A88D-B136D3F37E1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1069A-74E8-429A-B49B-CE642982C7D7}" type="presOf" srcId="{C3493B73-7CC8-4CC0-9B45-05448090D71E}" destId="{AABE521B-97FC-4E66-B99B-E297C236172A}" srcOrd="0" destOrd="0" presId="urn:microsoft.com/office/officeart/2005/8/layout/chevron1"/>
    <dgm:cxn modelId="{F6A39775-90E4-4E1F-B40F-B90332EF43E1}" srcId="{C62E6DF2-1CB4-4B0C-9F7A-87FBD813D6CE}" destId="{DDAAF293-7916-4115-A88D-B136D3F37E10}" srcOrd="4" destOrd="0" parTransId="{AC89F347-626A-431C-9A24-B80BB397214B}" sibTransId="{B38B224C-BEEC-4EE2-A23C-DD76A30D7926}"/>
    <dgm:cxn modelId="{12299EDD-C2FE-487C-B7EA-E629B7F43491}" srcId="{C62E6DF2-1CB4-4B0C-9F7A-87FBD813D6CE}" destId="{0E2D301C-7EAC-4264-AB63-F9A17EBF85FA}" srcOrd="3" destOrd="0" parTransId="{9F8E97F5-6402-4BCF-8600-BC6E0DA2FE1D}" sibTransId="{F8C8B923-EDFD-43BF-9D5C-2970EB3B4BF7}"/>
    <dgm:cxn modelId="{1BE54B1E-70F0-414B-8731-AF38C9FCF4C6}" srcId="{C62E6DF2-1CB4-4B0C-9F7A-87FBD813D6CE}" destId="{C3493B73-7CC8-4CC0-9B45-05448090D71E}" srcOrd="1" destOrd="0" parTransId="{F7BFEAFF-6BBC-49F1-8048-671EF91B9CE9}" sibTransId="{B9D0887F-3D2A-43B6-B495-E7471D7364F5}"/>
    <dgm:cxn modelId="{BB76DBD3-4AEB-406A-A1F5-47AC1FCEE2D1}" type="presOf" srcId="{5AE35CDE-651B-44FB-AE37-CB50BB258F3C}" destId="{2919B4D0-F382-42B3-87E9-7C7813CCA2F4}" srcOrd="0" destOrd="0" presId="urn:microsoft.com/office/officeart/2005/8/layout/chevron1"/>
    <dgm:cxn modelId="{C9A2EDA6-ED5C-41C2-9F04-4A16AB3B7E96}" type="presOf" srcId="{0E2D301C-7EAC-4264-AB63-F9A17EBF85FA}" destId="{4275B94C-06C2-43D2-8484-3DA25FFA5BEB}" srcOrd="0" destOrd="0" presId="urn:microsoft.com/office/officeart/2005/8/layout/chevron1"/>
    <dgm:cxn modelId="{F114A2B4-7EDA-4E18-BF10-DAC3A73A1313}" type="presOf" srcId="{C62E6DF2-1CB4-4B0C-9F7A-87FBD813D6CE}" destId="{D99C4C40-9D66-42CE-AACA-34920206D65F}" srcOrd="0" destOrd="0" presId="urn:microsoft.com/office/officeart/2005/8/layout/chevron1"/>
    <dgm:cxn modelId="{48563FEE-4FD1-420F-963B-4937C03FD44D}" srcId="{C62E6DF2-1CB4-4B0C-9F7A-87FBD813D6CE}" destId="{5AE35CDE-651B-44FB-AE37-CB50BB258F3C}" srcOrd="0" destOrd="0" parTransId="{EFF2D377-F8EB-42FF-B8A9-77FC62B7A1E8}" sibTransId="{63D0A4BB-0BD1-4136-836F-B51CD167CD4A}"/>
    <dgm:cxn modelId="{575E4E54-7EF9-4E8E-9AA9-FCD2755D9D64}" type="presOf" srcId="{DDAAF293-7916-4115-A88D-B136D3F37E10}" destId="{B365E3BC-BC24-4683-9EB2-703A5CFC70C6}" srcOrd="0" destOrd="0" presId="urn:microsoft.com/office/officeart/2005/8/layout/chevron1"/>
    <dgm:cxn modelId="{36E4A805-ED38-4EBE-96F3-ACB60E051149}" type="presOf" srcId="{C7EB649C-B008-4ED7-AC4B-5C817570EF84}" destId="{FC26098A-E933-4B9C-B2EE-9D1BCC4FA428}" srcOrd="0" destOrd="0" presId="urn:microsoft.com/office/officeart/2005/8/layout/chevron1"/>
    <dgm:cxn modelId="{CB4B2286-9860-4C6D-BEBC-6BAE664ACF77}" srcId="{C62E6DF2-1CB4-4B0C-9F7A-87FBD813D6CE}" destId="{C7EB649C-B008-4ED7-AC4B-5C817570EF84}" srcOrd="2" destOrd="0" parTransId="{3F8983A4-2359-4B74-8139-B3331063742C}" sibTransId="{27BC5C6F-C659-4CB9-AF9B-793F059D4DE3}"/>
    <dgm:cxn modelId="{E3D52B52-D72C-487F-97CB-3F78CE530AA9}" type="presParOf" srcId="{D99C4C40-9D66-42CE-AACA-34920206D65F}" destId="{2919B4D0-F382-42B3-87E9-7C7813CCA2F4}" srcOrd="0" destOrd="0" presId="urn:microsoft.com/office/officeart/2005/8/layout/chevron1"/>
    <dgm:cxn modelId="{880737FD-5D56-45C3-A628-4193CB523083}" type="presParOf" srcId="{D99C4C40-9D66-42CE-AACA-34920206D65F}" destId="{91F6E860-57E4-4E8D-B0BA-21E73458539A}" srcOrd="1" destOrd="0" presId="urn:microsoft.com/office/officeart/2005/8/layout/chevron1"/>
    <dgm:cxn modelId="{2B68B71C-4A3A-40D1-ABC9-4D55DF274AD9}" type="presParOf" srcId="{D99C4C40-9D66-42CE-AACA-34920206D65F}" destId="{AABE521B-97FC-4E66-B99B-E297C236172A}" srcOrd="2" destOrd="0" presId="urn:microsoft.com/office/officeart/2005/8/layout/chevron1"/>
    <dgm:cxn modelId="{F6DE4563-CD7A-4930-8DE7-C6E702AEB1EC}" type="presParOf" srcId="{D99C4C40-9D66-42CE-AACA-34920206D65F}" destId="{A0145744-A977-44B1-90A6-1D73C65ED780}" srcOrd="3" destOrd="0" presId="urn:microsoft.com/office/officeart/2005/8/layout/chevron1"/>
    <dgm:cxn modelId="{C9A0D073-B38E-4330-85DC-B45EDB498196}" type="presParOf" srcId="{D99C4C40-9D66-42CE-AACA-34920206D65F}" destId="{FC26098A-E933-4B9C-B2EE-9D1BCC4FA428}" srcOrd="4" destOrd="0" presId="urn:microsoft.com/office/officeart/2005/8/layout/chevron1"/>
    <dgm:cxn modelId="{A8AD205D-13B7-4AC8-A4D7-88402D8C6ACE}" type="presParOf" srcId="{D99C4C40-9D66-42CE-AACA-34920206D65F}" destId="{389E340A-6F31-47C3-8D9B-6A66DD7793C0}" srcOrd="5" destOrd="0" presId="urn:microsoft.com/office/officeart/2005/8/layout/chevron1"/>
    <dgm:cxn modelId="{DF9E3906-21E4-4757-814C-1C57ED06E25C}" type="presParOf" srcId="{D99C4C40-9D66-42CE-AACA-34920206D65F}" destId="{4275B94C-06C2-43D2-8484-3DA25FFA5BEB}" srcOrd="6" destOrd="0" presId="urn:microsoft.com/office/officeart/2005/8/layout/chevron1"/>
    <dgm:cxn modelId="{E18813D0-22E1-4DBE-A435-0939AA06A881}" type="presParOf" srcId="{D99C4C40-9D66-42CE-AACA-34920206D65F}" destId="{1293C50D-9222-4B61-9C25-EF6FD5A55953}" srcOrd="7" destOrd="0" presId="urn:microsoft.com/office/officeart/2005/8/layout/chevron1"/>
    <dgm:cxn modelId="{5264F0A2-09FA-4A49-9E87-446EE9D43A23}" type="presParOf" srcId="{D99C4C40-9D66-42CE-AACA-34920206D65F}" destId="{B365E3BC-BC24-4683-9EB2-703A5CFC70C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38BE90-686B-477A-B8DB-2253EE4C9B6E}" type="doc">
      <dgm:prSet loTypeId="urn:microsoft.com/office/officeart/2005/8/layout/radial6" loCatId="cycle" qsTypeId="urn:microsoft.com/office/officeart/2005/8/quickstyle/3d5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EAAF0A-D9D5-458E-916B-ED7EC026605E}">
      <dgm:prSet phldrT="[Text]"/>
      <dgm:spPr/>
      <dgm:t>
        <a:bodyPr/>
        <a:lstStyle/>
        <a:p>
          <a:r>
            <a:rPr lang="en-US" dirty="0" smtClean="0"/>
            <a:t>Test Model</a:t>
          </a:r>
          <a:endParaRPr lang="en-US" dirty="0"/>
        </a:p>
      </dgm:t>
    </dgm:pt>
    <dgm:pt modelId="{6BFDB78E-FA5B-4A3C-93C9-41CF9F77C816}" type="parTrans" cxnId="{06C47441-54B7-436F-A3AC-DE0C8F3DFD07}">
      <dgm:prSet/>
      <dgm:spPr/>
      <dgm:t>
        <a:bodyPr/>
        <a:lstStyle/>
        <a:p>
          <a:endParaRPr lang="en-US"/>
        </a:p>
      </dgm:t>
    </dgm:pt>
    <dgm:pt modelId="{F0C505FF-5D58-42DD-B4CF-006F2F3E7B85}" type="sibTrans" cxnId="{06C47441-54B7-436F-A3AC-DE0C8F3DFD07}">
      <dgm:prSet/>
      <dgm:spPr/>
      <dgm:t>
        <a:bodyPr/>
        <a:lstStyle/>
        <a:p>
          <a:endParaRPr lang="en-US"/>
        </a:p>
      </dgm:t>
    </dgm:pt>
    <dgm:pt modelId="{6E38C4CC-6E0A-4B9D-9F53-2FD7E0B26546}">
      <dgm:prSet phldrT="[Text]"/>
      <dgm:spPr/>
      <dgm:t>
        <a:bodyPr/>
        <a:lstStyle/>
        <a:p>
          <a:r>
            <a:rPr lang="en-US" dirty="0" smtClean="0"/>
            <a:t>System Design</a:t>
          </a:r>
          <a:endParaRPr lang="en-US" dirty="0"/>
        </a:p>
      </dgm:t>
    </dgm:pt>
    <dgm:pt modelId="{A4A9C13E-AB93-42A3-82C4-3F6737E1B135}" type="parTrans" cxnId="{A39F9F70-A4F7-46A5-8732-5D68F0170F1C}">
      <dgm:prSet/>
      <dgm:spPr/>
      <dgm:t>
        <a:bodyPr/>
        <a:lstStyle/>
        <a:p>
          <a:endParaRPr lang="en-US"/>
        </a:p>
      </dgm:t>
    </dgm:pt>
    <dgm:pt modelId="{31532371-0EC9-4DBB-B1EB-9195C55E0905}" type="sibTrans" cxnId="{A39F9F70-A4F7-46A5-8732-5D68F0170F1C}">
      <dgm:prSet/>
      <dgm:spPr/>
      <dgm:t>
        <a:bodyPr/>
        <a:lstStyle/>
        <a:p>
          <a:endParaRPr lang="en-US"/>
        </a:p>
      </dgm:t>
    </dgm:pt>
    <dgm:pt modelId="{CBE3815F-1C27-407E-BC69-B36E401040F0}">
      <dgm:prSet phldrT="[Text]"/>
      <dgm:spPr/>
      <dgm:t>
        <a:bodyPr/>
        <a:lstStyle/>
        <a:p>
          <a:r>
            <a:rPr lang="en-US" dirty="0" smtClean="0"/>
            <a:t>Hardware Models</a:t>
          </a:r>
          <a:endParaRPr lang="en-US" dirty="0"/>
        </a:p>
      </dgm:t>
    </dgm:pt>
    <dgm:pt modelId="{9998A278-A532-4775-A364-C1238072079B}" type="parTrans" cxnId="{87ACF4EC-E84F-4D08-9DF0-19D89D1DC599}">
      <dgm:prSet/>
      <dgm:spPr/>
      <dgm:t>
        <a:bodyPr/>
        <a:lstStyle/>
        <a:p>
          <a:endParaRPr lang="en-US"/>
        </a:p>
      </dgm:t>
    </dgm:pt>
    <dgm:pt modelId="{6C52F6E3-1DE5-4EAB-884B-897A505CC0F1}" type="sibTrans" cxnId="{87ACF4EC-E84F-4D08-9DF0-19D89D1DC599}">
      <dgm:prSet/>
      <dgm:spPr/>
      <dgm:t>
        <a:bodyPr/>
        <a:lstStyle/>
        <a:p>
          <a:endParaRPr lang="en-US"/>
        </a:p>
      </dgm:t>
    </dgm:pt>
    <dgm:pt modelId="{80E19CFF-4813-49DC-935E-C8453CA45477}">
      <dgm:prSet phldrT="[Text]"/>
      <dgm:spPr/>
      <dgm:t>
        <a:bodyPr/>
        <a:lstStyle/>
        <a:p>
          <a:r>
            <a:rPr lang="en-US" dirty="0" smtClean="0"/>
            <a:t>System Performance Model</a:t>
          </a:r>
          <a:endParaRPr lang="en-US" dirty="0"/>
        </a:p>
      </dgm:t>
    </dgm:pt>
    <dgm:pt modelId="{55D3870E-AAE6-4220-A58D-91E1526E0AC1}" type="parTrans" cxnId="{4F6156E3-F55B-4FA6-A61C-60C1FE03F34C}">
      <dgm:prSet/>
      <dgm:spPr/>
      <dgm:t>
        <a:bodyPr/>
        <a:lstStyle/>
        <a:p>
          <a:endParaRPr lang="en-US"/>
        </a:p>
      </dgm:t>
    </dgm:pt>
    <dgm:pt modelId="{25207190-233F-400C-9139-19618893273F}" type="sibTrans" cxnId="{4F6156E3-F55B-4FA6-A61C-60C1FE03F34C}">
      <dgm:prSet/>
      <dgm:spPr/>
      <dgm:t>
        <a:bodyPr/>
        <a:lstStyle/>
        <a:p>
          <a:endParaRPr lang="en-US"/>
        </a:p>
      </dgm:t>
    </dgm:pt>
    <dgm:pt modelId="{A648E3FA-1E9A-4B14-B130-405B6BE4E057}">
      <dgm:prSet phldrT="[Text]"/>
      <dgm:spPr/>
      <dgm:t>
        <a:bodyPr/>
        <a:lstStyle/>
        <a:p>
          <a:r>
            <a:rPr lang="en-US" dirty="0" smtClean="0"/>
            <a:t>Requirement Model</a:t>
          </a:r>
          <a:endParaRPr lang="en-US" dirty="0"/>
        </a:p>
      </dgm:t>
    </dgm:pt>
    <dgm:pt modelId="{735C6F15-3EB7-4B6A-93EB-ED807EDACD5F}" type="parTrans" cxnId="{62B4C56E-A86F-4020-B326-484F70F9DB8A}">
      <dgm:prSet/>
      <dgm:spPr/>
      <dgm:t>
        <a:bodyPr/>
        <a:lstStyle/>
        <a:p>
          <a:endParaRPr lang="en-US"/>
        </a:p>
      </dgm:t>
    </dgm:pt>
    <dgm:pt modelId="{AB12E171-6633-46BA-B66B-6387B517DE94}" type="sibTrans" cxnId="{62B4C56E-A86F-4020-B326-484F70F9DB8A}">
      <dgm:prSet/>
      <dgm:spPr/>
      <dgm:t>
        <a:bodyPr/>
        <a:lstStyle/>
        <a:p>
          <a:endParaRPr lang="en-US"/>
        </a:p>
      </dgm:t>
    </dgm:pt>
    <dgm:pt modelId="{E7F0DF19-9E1C-46E9-8F8C-94229D493E96}">
      <dgm:prSet phldrT="[Text]"/>
      <dgm:spPr/>
      <dgm:t>
        <a:bodyPr/>
        <a:lstStyle/>
        <a:p>
          <a:r>
            <a:rPr lang="en-US" dirty="0" err="1" smtClean="0"/>
            <a:t>SysML</a:t>
          </a:r>
          <a:endParaRPr lang="en-US" dirty="0"/>
        </a:p>
      </dgm:t>
    </dgm:pt>
    <dgm:pt modelId="{028347C6-BD9C-489C-BB6D-993E7B0A2118}" type="parTrans" cxnId="{46288E27-9FD9-4995-BF85-F4DAC002626A}">
      <dgm:prSet/>
      <dgm:spPr/>
      <dgm:t>
        <a:bodyPr/>
        <a:lstStyle/>
        <a:p>
          <a:endParaRPr lang="en-US"/>
        </a:p>
      </dgm:t>
    </dgm:pt>
    <dgm:pt modelId="{DAC03DF8-C67E-419E-A574-AC3065FE8167}" type="sibTrans" cxnId="{46288E27-9FD9-4995-BF85-F4DAC002626A}">
      <dgm:prSet/>
      <dgm:spPr/>
      <dgm:t>
        <a:bodyPr/>
        <a:lstStyle/>
        <a:p>
          <a:endParaRPr lang="en-US"/>
        </a:p>
      </dgm:t>
    </dgm:pt>
    <dgm:pt modelId="{C180DD45-4AB3-4127-8B00-3E9909DA7002}">
      <dgm:prSet phldrT="[Text]"/>
      <dgm:spPr/>
      <dgm:t>
        <a:bodyPr/>
        <a:lstStyle/>
        <a:p>
          <a:r>
            <a:rPr lang="en-US" dirty="0" smtClean="0"/>
            <a:t>ADS</a:t>
          </a:r>
          <a:endParaRPr lang="en-US" dirty="0"/>
        </a:p>
      </dgm:t>
    </dgm:pt>
    <dgm:pt modelId="{5CBCB68C-DD5C-4D35-B56C-8E954CA847E3}" type="parTrans" cxnId="{8BA9FB37-1492-4CD3-905B-D0EDB7734164}">
      <dgm:prSet/>
      <dgm:spPr/>
      <dgm:t>
        <a:bodyPr/>
        <a:lstStyle/>
        <a:p>
          <a:endParaRPr lang="en-US"/>
        </a:p>
      </dgm:t>
    </dgm:pt>
    <dgm:pt modelId="{58811902-E03F-4FC6-A700-CE867D78D781}" type="sibTrans" cxnId="{8BA9FB37-1492-4CD3-905B-D0EDB7734164}">
      <dgm:prSet/>
      <dgm:spPr/>
      <dgm:t>
        <a:bodyPr/>
        <a:lstStyle/>
        <a:p>
          <a:endParaRPr lang="en-US"/>
        </a:p>
      </dgm:t>
    </dgm:pt>
    <dgm:pt modelId="{671EADE3-BE77-4CE4-B345-23CCB8E3DFB0}">
      <dgm:prSet phldrT="[Text]"/>
      <dgm:spPr/>
      <dgm:t>
        <a:bodyPr/>
        <a:lstStyle/>
        <a:p>
          <a:r>
            <a:rPr lang="en-US" dirty="0" err="1" smtClean="0"/>
            <a:t>ModSim</a:t>
          </a:r>
          <a:endParaRPr lang="en-US" dirty="0"/>
        </a:p>
      </dgm:t>
    </dgm:pt>
    <dgm:pt modelId="{355CFFA4-98C8-4EAB-A044-898C8396D440}" type="parTrans" cxnId="{0B0ED571-0309-4523-A4DF-CD1DC3AC12F8}">
      <dgm:prSet/>
      <dgm:spPr/>
      <dgm:t>
        <a:bodyPr/>
        <a:lstStyle/>
        <a:p>
          <a:endParaRPr lang="en-US"/>
        </a:p>
      </dgm:t>
    </dgm:pt>
    <dgm:pt modelId="{83AB2505-EEC9-4070-99D1-D71E0B2DECF8}" type="sibTrans" cxnId="{0B0ED571-0309-4523-A4DF-CD1DC3AC12F8}">
      <dgm:prSet/>
      <dgm:spPr/>
      <dgm:t>
        <a:bodyPr/>
        <a:lstStyle/>
        <a:p>
          <a:endParaRPr lang="en-US"/>
        </a:p>
      </dgm:t>
    </dgm:pt>
    <dgm:pt modelId="{710942F5-73B7-4C05-B43E-BB8BB5C72514}">
      <dgm:prSet phldrT="[Text]"/>
      <dgm:spPr/>
      <dgm:t>
        <a:bodyPr/>
        <a:lstStyle/>
        <a:p>
          <a:r>
            <a:rPr lang="en-US" dirty="0" err="1" smtClean="0"/>
            <a:t>Matlab</a:t>
          </a:r>
          <a:endParaRPr lang="en-US" dirty="0"/>
        </a:p>
      </dgm:t>
    </dgm:pt>
    <dgm:pt modelId="{581FE08E-A3F5-4704-8E27-4D182635EDC8}" type="parTrans" cxnId="{A7F5AEE2-41CD-4D4D-9530-4AAB004B8403}">
      <dgm:prSet/>
      <dgm:spPr/>
      <dgm:t>
        <a:bodyPr/>
        <a:lstStyle/>
        <a:p>
          <a:endParaRPr lang="en-US"/>
        </a:p>
      </dgm:t>
    </dgm:pt>
    <dgm:pt modelId="{5B3ED871-EB00-487C-89ED-890802ECA1D3}" type="sibTrans" cxnId="{A7F5AEE2-41CD-4D4D-9530-4AAB004B8403}">
      <dgm:prSet/>
      <dgm:spPr/>
      <dgm:t>
        <a:bodyPr/>
        <a:lstStyle/>
        <a:p>
          <a:endParaRPr lang="en-US"/>
        </a:p>
      </dgm:t>
    </dgm:pt>
    <dgm:pt modelId="{0A94BDCA-0C2E-47F5-8A9C-70E9B0FE9377}">
      <dgm:prSet phldrT="[Text]"/>
      <dgm:spPr/>
      <dgm:t>
        <a:bodyPr/>
        <a:lstStyle/>
        <a:p>
          <a:r>
            <a:rPr lang="en-US" dirty="0" err="1" smtClean="0"/>
            <a:t>Simulink</a:t>
          </a:r>
          <a:r>
            <a:rPr lang="en-US" dirty="0" smtClean="0"/>
            <a:t>,</a:t>
          </a:r>
          <a:endParaRPr lang="en-US" dirty="0"/>
        </a:p>
      </dgm:t>
    </dgm:pt>
    <dgm:pt modelId="{3E4A78AF-483E-4EEB-91DE-DDCDD1D8A1E0}" type="parTrans" cxnId="{B1ECC75D-4CE2-455D-B642-BF144B7DBCD3}">
      <dgm:prSet/>
      <dgm:spPr/>
      <dgm:t>
        <a:bodyPr/>
        <a:lstStyle/>
        <a:p>
          <a:endParaRPr lang="en-US"/>
        </a:p>
      </dgm:t>
    </dgm:pt>
    <dgm:pt modelId="{39CB6AA1-19F6-4ED1-9335-002A956EFF77}" type="sibTrans" cxnId="{B1ECC75D-4CE2-455D-B642-BF144B7DBCD3}">
      <dgm:prSet/>
      <dgm:spPr/>
      <dgm:t>
        <a:bodyPr/>
        <a:lstStyle/>
        <a:p>
          <a:endParaRPr lang="en-US"/>
        </a:p>
      </dgm:t>
    </dgm:pt>
    <dgm:pt modelId="{466DD7DF-9930-4F34-804D-E2C3FE186E3E}">
      <dgm:prSet phldrT="[Text]"/>
      <dgm:spPr/>
      <dgm:t>
        <a:bodyPr/>
        <a:lstStyle/>
        <a:p>
          <a:r>
            <a:rPr lang="en-US" dirty="0" smtClean="0"/>
            <a:t>Excel</a:t>
          </a:r>
          <a:endParaRPr lang="en-US" dirty="0"/>
        </a:p>
      </dgm:t>
    </dgm:pt>
    <dgm:pt modelId="{B1F0BA1E-3AAF-4D3C-9DB1-2ADA6BABFC78}" type="parTrans" cxnId="{3B8F61C3-205C-40FE-91C3-29AFF63B6E97}">
      <dgm:prSet/>
      <dgm:spPr/>
      <dgm:t>
        <a:bodyPr/>
        <a:lstStyle/>
        <a:p>
          <a:endParaRPr lang="en-US"/>
        </a:p>
      </dgm:t>
    </dgm:pt>
    <dgm:pt modelId="{0A25C62B-7B75-406A-A36B-3F0A7FBE19CB}" type="sibTrans" cxnId="{3B8F61C3-205C-40FE-91C3-29AFF63B6E97}">
      <dgm:prSet/>
      <dgm:spPr/>
      <dgm:t>
        <a:bodyPr/>
        <a:lstStyle/>
        <a:p>
          <a:endParaRPr lang="en-US"/>
        </a:p>
      </dgm:t>
    </dgm:pt>
    <dgm:pt modelId="{E001824C-987E-49BD-A2F4-978D72C25935}">
      <dgm:prSet phldrT="[Text]"/>
      <dgm:spPr/>
      <dgm:t>
        <a:bodyPr/>
        <a:lstStyle/>
        <a:p>
          <a:r>
            <a:rPr lang="en-US" dirty="0" smtClean="0"/>
            <a:t>Doors</a:t>
          </a:r>
          <a:endParaRPr lang="en-US" dirty="0"/>
        </a:p>
      </dgm:t>
    </dgm:pt>
    <dgm:pt modelId="{AF0BA9B6-0CC4-4457-A11F-674266F9DAC1}" type="parTrans" cxnId="{4FB813EA-36C1-416D-9D75-BBAF7954477A}">
      <dgm:prSet/>
      <dgm:spPr/>
      <dgm:t>
        <a:bodyPr/>
        <a:lstStyle/>
        <a:p>
          <a:endParaRPr lang="en-US"/>
        </a:p>
      </dgm:t>
    </dgm:pt>
    <dgm:pt modelId="{CBB4016E-B780-4775-B592-17072D435C67}" type="sibTrans" cxnId="{4FB813EA-36C1-416D-9D75-BBAF7954477A}">
      <dgm:prSet/>
      <dgm:spPr/>
      <dgm:t>
        <a:bodyPr/>
        <a:lstStyle/>
        <a:p>
          <a:endParaRPr lang="en-US"/>
        </a:p>
      </dgm:t>
    </dgm:pt>
    <dgm:pt modelId="{D9693B7E-8228-4B07-B10A-4552A726D5BA}">
      <dgm:prSet phldrT="[Text]"/>
      <dgm:spPr/>
      <dgm:t>
        <a:bodyPr/>
        <a:lstStyle/>
        <a:p>
          <a:r>
            <a:rPr lang="en-US" dirty="0" smtClean="0"/>
            <a:t>Software Design</a:t>
          </a:r>
          <a:endParaRPr lang="en-US" dirty="0"/>
        </a:p>
      </dgm:t>
    </dgm:pt>
    <dgm:pt modelId="{9364C55A-8884-4E32-A112-E9F8487862F6}" type="parTrans" cxnId="{79BC39D7-E28F-4631-96C1-EBF8AF88CCE7}">
      <dgm:prSet/>
      <dgm:spPr/>
      <dgm:t>
        <a:bodyPr/>
        <a:lstStyle/>
        <a:p>
          <a:endParaRPr lang="en-US"/>
        </a:p>
      </dgm:t>
    </dgm:pt>
    <dgm:pt modelId="{55F935C9-D523-416F-843D-20D47F68DE7D}" type="sibTrans" cxnId="{79BC39D7-E28F-4631-96C1-EBF8AF88CCE7}">
      <dgm:prSet/>
      <dgm:spPr/>
      <dgm:t>
        <a:bodyPr/>
        <a:lstStyle/>
        <a:p>
          <a:endParaRPr lang="en-US"/>
        </a:p>
      </dgm:t>
    </dgm:pt>
    <dgm:pt modelId="{D6C7E8F1-314F-4D9D-A0ED-603CAC2E45D2}">
      <dgm:prSet phldrT="[Text]"/>
      <dgm:spPr/>
      <dgm:t>
        <a:bodyPr/>
        <a:lstStyle/>
        <a:p>
          <a:r>
            <a:rPr lang="en-US" dirty="0" smtClean="0"/>
            <a:t>UML</a:t>
          </a:r>
          <a:endParaRPr lang="en-US" dirty="0"/>
        </a:p>
      </dgm:t>
    </dgm:pt>
    <dgm:pt modelId="{376A8EFE-A3F4-4596-929E-F5C4757FDC57}" type="parTrans" cxnId="{088FC6E6-6F36-4CBB-ABDE-6487EE5A466A}">
      <dgm:prSet/>
      <dgm:spPr/>
      <dgm:t>
        <a:bodyPr/>
        <a:lstStyle/>
        <a:p>
          <a:endParaRPr lang="en-US"/>
        </a:p>
      </dgm:t>
    </dgm:pt>
    <dgm:pt modelId="{31A23944-F257-470D-A5D0-4B8BC6C14DB6}" type="sibTrans" cxnId="{088FC6E6-6F36-4CBB-ABDE-6487EE5A466A}">
      <dgm:prSet/>
      <dgm:spPr/>
      <dgm:t>
        <a:bodyPr/>
        <a:lstStyle/>
        <a:p>
          <a:endParaRPr lang="en-US"/>
        </a:p>
      </dgm:t>
    </dgm:pt>
    <dgm:pt modelId="{57ED39DC-26EB-4A90-9B71-C156D6723151}" type="pres">
      <dgm:prSet presAssocID="{1438BE90-686B-477A-B8DB-2253EE4C9B6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9BC441-077B-4463-A0A5-CEB3699EA7E1}" type="pres">
      <dgm:prSet presAssocID="{46EAAF0A-D9D5-458E-916B-ED7EC026605E}" presName="centerShape" presStyleLbl="node0" presStyleIdx="0" presStyleCnt="1"/>
      <dgm:spPr/>
      <dgm:t>
        <a:bodyPr/>
        <a:lstStyle/>
        <a:p>
          <a:endParaRPr lang="en-US"/>
        </a:p>
      </dgm:t>
    </dgm:pt>
    <dgm:pt modelId="{C8B0D2A4-2C1D-4962-ABAB-A378EF681C51}" type="pres">
      <dgm:prSet presAssocID="{6E38C4CC-6E0A-4B9D-9F53-2FD7E0B2654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7AAB1-1B8A-4EBB-9671-43D9E5247133}" type="pres">
      <dgm:prSet presAssocID="{6E38C4CC-6E0A-4B9D-9F53-2FD7E0B26546}" presName="dummy" presStyleCnt="0"/>
      <dgm:spPr/>
    </dgm:pt>
    <dgm:pt modelId="{639D9952-36E6-41A4-A3A4-5ABC83A7904E}" type="pres">
      <dgm:prSet presAssocID="{31532371-0EC9-4DBB-B1EB-9195C55E090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15E762B-784D-490B-87BF-B498DEF0C6F1}" type="pres">
      <dgm:prSet presAssocID="{D9693B7E-8228-4B07-B10A-4552A726D5B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115AA-B1F8-404C-9BE2-414419DE4F47}" type="pres">
      <dgm:prSet presAssocID="{D9693B7E-8228-4B07-B10A-4552A726D5BA}" presName="dummy" presStyleCnt="0"/>
      <dgm:spPr/>
    </dgm:pt>
    <dgm:pt modelId="{F3FFDB97-D186-46A0-825D-9CE75265FDCD}" type="pres">
      <dgm:prSet presAssocID="{55F935C9-D523-416F-843D-20D47F68DE7D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D334A3E-14C9-4D55-AB82-763CF5EC0CFB}" type="pres">
      <dgm:prSet presAssocID="{CBE3815F-1C27-407E-BC69-B36E401040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52353-F864-44DC-8BC6-DB5525F3495B}" type="pres">
      <dgm:prSet presAssocID="{CBE3815F-1C27-407E-BC69-B36E401040F0}" presName="dummy" presStyleCnt="0"/>
      <dgm:spPr/>
    </dgm:pt>
    <dgm:pt modelId="{A07A606B-69A3-490C-86C7-07CB4311A385}" type="pres">
      <dgm:prSet presAssocID="{6C52F6E3-1DE5-4EAB-884B-897A505CC0F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BCDBD983-13B2-496A-B023-D8EA572A6915}" type="pres">
      <dgm:prSet presAssocID="{80E19CFF-4813-49DC-935E-C8453CA4547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9CC4D-E63F-4B66-B5A4-8F9EC6566231}" type="pres">
      <dgm:prSet presAssocID="{80E19CFF-4813-49DC-935E-C8453CA45477}" presName="dummy" presStyleCnt="0"/>
      <dgm:spPr/>
    </dgm:pt>
    <dgm:pt modelId="{D3AA2971-4168-4737-9DA7-5933906A3311}" type="pres">
      <dgm:prSet presAssocID="{25207190-233F-400C-9139-19618893273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FDABF27-6AF3-42A7-B990-53CDE50D6C49}" type="pres">
      <dgm:prSet presAssocID="{A648E3FA-1E9A-4B14-B130-405B6BE4E05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BDA37-3146-4597-B606-7FF6E2A970EC}" type="pres">
      <dgm:prSet presAssocID="{A648E3FA-1E9A-4B14-B130-405B6BE4E057}" presName="dummy" presStyleCnt="0"/>
      <dgm:spPr/>
    </dgm:pt>
    <dgm:pt modelId="{69800D1A-9F7A-4034-97E8-12C81B11C7D2}" type="pres">
      <dgm:prSet presAssocID="{AB12E171-6633-46BA-B66B-6387B517DE94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E4A26F9-3DA4-44E0-9653-370E13D2B714}" type="presOf" srcId="{31532371-0EC9-4DBB-B1EB-9195C55E0905}" destId="{639D9952-36E6-41A4-A3A4-5ABC83A7904E}" srcOrd="0" destOrd="0" presId="urn:microsoft.com/office/officeart/2005/8/layout/radial6"/>
    <dgm:cxn modelId="{B1ECC75D-4CE2-455D-B642-BF144B7DBCD3}" srcId="{80E19CFF-4813-49DC-935E-C8453CA45477}" destId="{0A94BDCA-0C2E-47F5-8A9C-70E9B0FE9377}" srcOrd="1" destOrd="0" parTransId="{3E4A78AF-483E-4EEB-91DE-DDCDD1D8A1E0}" sibTransId="{39CB6AA1-19F6-4ED1-9335-002A956EFF77}"/>
    <dgm:cxn modelId="{15875ECD-B363-44DE-A5E3-16430604CAEF}" type="presOf" srcId="{D9693B7E-8228-4B07-B10A-4552A726D5BA}" destId="{A15E762B-784D-490B-87BF-B498DEF0C6F1}" srcOrd="0" destOrd="0" presId="urn:microsoft.com/office/officeart/2005/8/layout/radial6"/>
    <dgm:cxn modelId="{62B4C56E-A86F-4020-B326-484F70F9DB8A}" srcId="{46EAAF0A-D9D5-458E-916B-ED7EC026605E}" destId="{A648E3FA-1E9A-4B14-B130-405B6BE4E057}" srcOrd="4" destOrd="0" parTransId="{735C6F15-3EB7-4B6A-93EB-ED807EDACD5F}" sibTransId="{AB12E171-6633-46BA-B66B-6387B517DE94}"/>
    <dgm:cxn modelId="{06070FB8-15C9-4CD4-934F-7080F6B3D81D}" type="presOf" srcId="{46EAAF0A-D9D5-458E-916B-ED7EC026605E}" destId="{909BC441-077B-4463-A0A5-CEB3699EA7E1}" srcOrd="0" destOrd="0" presId="urn:microsoft.com/office/officeart/2005/8/layout/radial6"/>
    <dgm:cxn modelId="{8BA9FB37-1492-4CD3-905B-D0EDB7734164}" srcId="{CBE3815F-1C27-407E-BC69-B36E401040F0}" destId="{C180DD45-4AB3-4127-8B00-3E9909DA7002}" srcOrd="0" destOrd="0" parTransId="{5CBCB68C-DD5C-4D35-B56C-8E954CA847E3}" sibTransId="{58811902-E03F-4FC6-A700-CE867D78D781}"/>
    <dgm:cxn modelId="{6CF17F0E-A57B-4FF7-9321-6051533BF854}" type="presOf" srcId="{80E19CFF-4813-49DC-935E-C8453CA45477}" destId="{BCDBD983-13B2-496A-B023-D8EA572A6915}" srcOrd="0" destOrd="0" presId="urn:microsoft.com/office/officeart/2005/8/layout/radial6"/>
    <dgm:cxn modelId="{088FC6E6-6F36-4CBB-ABDE-6487EE5A466A}" srcId="{D9693B7E-8228-4B07-B10A-4552A726D5BA}" destId="{D6C7E8F1-314F-4D9D-A0ED-603CAC2E45D2}" srcOrd="0" destOrd="0" parTransId="{376A8EFE-A3F4-4596-929E-F5C4757FDC57}" sibTransId="{31A23944-F257-470D-A5D0-4B8BC6C14DB6}"/>
    <dgm:cxn modelId="{157A3C15-B621-4BF3-BDC7-6A50CD188FB3}" type="presOf" srcId="{55F935C9-D523-416F-843D-20D47F68DE7D}" destId="{F3FFDB97-D186-46A0-825D-9CE75265FDCD}" srcOrd="0" destOrd="0" presId="urn:microsoft.com/office/officeart/2005/8/layout/radial6"/>
    <dgm:cxn modelId="{AF127DB6-54C5-4FFB-821D-C471BFB6780F}" type="presOf" srcId="{E001824C-987E-49BD-A2F4-978D72C25935}" destId="{5FDABF27-6AF3-42A7-B990-53CDE50D6C49}" srcOrd="0" destOrd="1" presId="urn:microsoft.com/office/officeart/2005/8/layout/radial6"/>
    <dgm:cxn modelId="{34985493-33AE-4453-BCEF-10328EF1E9A0}" type="presOf" srcId="{710942F5-73B7-4C05-B43E-BB8BB5C72514}" destId="{BCDBD983-13B2-496A-B023-D8EA572A6915}" srcOrd="0" destOrd="1" presId="urn:microsoft.com/office/officeart/2005/8/layout/radial6"/>
    <dgm:cxn modelId="{79BC39D7-E28F-4631-96C1-EBF8AF88CCE7}" srcId="{46EAAF0A-D9D5-458E-916B-ED7EC026605E}" destId="{D9693B7E-8228-4B07-B10A-4552A726D5BA}" srcOrd="1" destOrd="0" parTransId="{9364C55A-8884-4E32-A112-E9F8487862F6}" sibTransId="{55F935C9-D523-416F-843D-20D47F68DE7D}"/>
    <dgm:cxn modelId="{A198210A-415A-4FCA-B383-83CA484B82D5}" type="presOf" srcId="{0A94BDCA-0C2E-47F5-8A9C-70E9B0FE9377}" destId="{BCDBD983-13B2-496A-B023-D8EA572A6915}" srcOrd="0" destOrd="2" presId="urn:microsoft.com/office/officeart/2005/8/layout/radial6"/>
    <dgm:cxn modelId="{020CCCDC-2BFC-4944-A7D0-56C65073F4DC}" type="presOf" srcId="{CBE3815F-1C27-407E-BC69-B36E401040F0}" destId="{CD334A3E-14C9-4D55-AB82-763CF5EC0CFB}" srcOrd="0" destOrd="0" presId="urn:microsoft.com/office/officeart/2005/8/layout/radial6"/>
    <dgm:cxn modelId="{0AFFBD60-E079-4DCE-B052-0B4B4943ECF9}" type="presOf" srcId="{6E38C4CC-6E0A-4B9D-9F53-2FD7E0B26546}" destId="{C8B0D2A4-2C1D-4962-ABAB-A378EF681C51}" srcOrd="0" destOrd="0" presId="urn:microsoft.com/office/officeart/2005/8/layout/radial6"/>
    <dgm:cxn modelId="{B3DE9B60-45D9-43B2-9D11-5D5BEDA827EB}" type="presOf" srcId="{671EADE3-BE77-4CE4-B345-23CCB8E3DFB0}" destId="{CD334A3E-14C9-4D55-AB82-763CF5EC0CFB}" srcOrd="0" destOrd="2" presId="urn:microsoft.com/office/officeart/2005/8/layout/radial6"/>
    <dgm:cxn modelId="{A39F9F70-A4F7-46A5-8732-5D68F0170F1C}" srcId="{46EAAF0A-D9D5-458E-916B-ED7EC026605E}" destId="{6E38C4CC-6E0A-4B9D-9F53-2FD7E0B26546}" srcOrd="0" destOrd="0" parTransId="{A4A9C13E-AB93-42A3-82C4-3F6737E1B135}" sibTransId="{31532371-0EC9-4DBB-B1EB-9195C55E0905}"/>
    <dgm:cxn modelId="{81DB1F65-4BD9-4CF3-8CD9-E5FA23D7ADE0}" type="presOf" srcId="{AB12E171-6633-46BA-B66B-6387B517DE94}" destId="{69800D1A-9F7A-4034-97E8-12C81B11C7D2}" srcOrd="0" destOrd="0" presId="urn:microsoft.com/office/officeart/2005/8/layout/radial6"/>
    <dgm:cxn modelId="{4F6156E3-F55B-4FA6-A61C-60C1FE03F34C}" srcId="{46EAAF0A-D9D5-458E-916B-ED7EC026605E}" destId="{80E19CFF-4813-49DC-935E-C8453CA45477}" srcOrd="3" destOrd="0" parTransId="{55D3870E-AAE6-4220-A58D-91E1526E0AC1}" sibTransId="{25207190-233F-400C-9139-19618893273F}"/>
    <dgm:cxn modelId="{46288E27-9FD9-4995-BF85-F4DAC002626A}" srcId="{6E38C4CC-6E0A-4B9D-9F53-2FD7E0B26546}" destId="{E7F0DF19-9E1C-46E9-8F8C-94229D493E96}" srcOrd="0" destOrd="0" parTransId="{028347C6-BD9C-489C-BB6D-993E7B0A2118}" sibTransId="{DAC03DF8-C67E-419E-A574-AC3065FE8167}"/>
    <dgm:cxn modelId="{0B0ED571-0309-4523-A4DF-CD1DC3AC12F8}" srcId="{CBE3815F-1C27-407E-BC69-B36E401040F0}" destId="{671EADE3-BE77-4CE4-B345-23CCB8E3DFB0}" srcOrd="1" destOrd="0" parTransId="{355CFFA4-98C8-4EAB-A044-898C8396D440}" sibTransId="{83AB2505-EEC9-4070-99D1-D71E0B2DECF8}"/>
    <dgm:cxn modelId="{CC476E74-3D0C-4595-A21C-B70B1B2FCB34}" type="presOf" srcId="{466DD7DF-9930-4F34-804D-E2C3FE186E3E}" destId="{BCDBD983-13B2-496A-B023-D8EA572A6915}" srcOrd="0" destOrd="3" presId="urn:microsoft.com/office/officeart/2005/8/layout/radial6"/>
    <dgm:cxn modelId="{A17809CF-8FA9-466C-83A5-C25951719CF9}" type="presOf" srcId="{6C52F6E3-1DE5-4EAB-884B-897A505CC0F1}" destId="{A07A606B-69A3-490C-86C7-07CB4311A385}" srcOrd="0" destOrd="0" presId="urn:microsoft.com/office/officeart/2005/8/layout/radial6"/>
    <dgm:cxn modelId="{0D497763-849C-45EC-85AF-52074A1E3FB7}" type="presOf" srcId="{A648E3FA-1E9A-4B14-B130-405B6BE4E057}" destId="{5FDABF27-6AF3-42A7-B990-53CDE50D6C49}" srcOrd="0" destOrd="0" presId="urn:microsoft.com/office/officeart/2005/8/layout/radial6"/>
    <dgm:cxn modelId="{3B8F61C3-205C-40FE-91C3-29AFF63B6E97}" srcId="{80E19CFF-4813-49DC-935E-C8453CA45477}" destId="{466DD7DF-9930-4F34-804D-E2C3FE186E3E}" srcOrd="2" destOrd="0" parTransId="{B1F0BA1E-3AAF-4D3C-9DB1-2ADA6BABFC78}" sibTransId="{0A25C62B-7B75-406A-A36B-3F0A7FBE19CB}"/>
    <dgm:cxn modelId="{EE4D8D9D-7BC3-4AD1-9E93-DA364FD19E62}" type="presOf" srcId="{E7F0DF19-9E1C-46E9-8F8C-94229D493E96}" destId="{C8B0D2A4-2C1D-4962-ABAB-A378EF681C51}" srcOrd="0" destOrd="1" presId="urn:microsoft.com/office/officeart/2005/8/layout/radial6"/>
    <dgm:cxn modelId="{4FB813EA-36C1-416D-9D75-BBAF7954477A}" srcId="{A648E3FA-1E9A-4B14-B130-405B6BE4E057}" destId="{E001824C-987E-49BD-A2F4-978D72C25935}" srcOrd="0" destOrd="0" parTransId="{AF0BA9B6-0CC4-4457-A11F-674266F9DAC1}" sibTransId="{CBB4016E-B780-4775-B592-17072D435C67}"/>
    <dgm:cxn modelId="{AF82C05A-0010-4FAA-B37E-2BA050C66E22}" type="presOf" srcId="{C180DD45-4AB3-4127-8B00-3E9909DA7002}" destId="{CD334A3E-14C9-4D55-AB82-763CF5EC0CFB}" srcOrd="0" destOrd="1" presId="urn:microsoft.com/office/officeart/2005/8/layout/radial6"/>
    <dgm:cxn modelId="{06C47441-54B7-436F-A3AC-DE0C8F3DFD07}" srcId="{1438BE90-686B-477A-B8DB-2253EE4C9B6E}" destId="{46EAAF0A-D9D5-458E-916B-ED7EC026605E}" srcOrd="0" destOrd="0" parTransId="{6BFDB78E-FA5B-4A3C-93C9-41CF9F77C816}" sibTransId="{F0C505FF-5D58-42DD-B4CF-006F2F3E7B85}"/>
    <dgm:cxn modelId="{E719A33D-6100-4048-AABF-F23807CA7F42}" type="presOf" srcId="{25207190-233F-400C-9139-19618893273F}" destId="{D3AA2971-4168-4737-9DA7-5933906A3311}" srcOrd="0" destOrd="0" presId="urn:microsoft.com/office/officeart/2005/8/layout/radial6"/>
    <dgm:cxn modelId="{31677443-803B-4080-810E-83B0D58C8E05}" type="presOf" srcId="{D6C7E8F1-314F-4D9D-A0ED-603CAC2E45D2}" destId="{A15E762B-784D-490B-87BF-B498DEF0C6F1}" srcOrd="0" destOrd="1" presId="urn:microsoft.com/office/officeart/2005/8/layout/radial6"/>
    <dgm:cxn modelId="{B241EC9B-50EB-4BC4-9EF9-44945B0E9827}" type="presOf" srcId="{1438BE90-686B-477A-B8DB-2253EE4C9B6E}" destId="{57ED39DC-26EB-4A90-9B71-C156D6723151}" srcOrd="0" destOrd="0" presId="urn:microsoft.com/office/officeart/2005/8/layout/radial6"/>
    <dgm:cxn modelId="{A7F5AEE2-41CD-4D4D-9530-4AAB004B8403}" srcId="{80E19CFF-4813-49DC-935E-C8453CA45477}" destId="{710942F5-73B7-4C05-B43E-BB8BB5C72514}" srcOrd="0" destOrd="0" parTransId="{581FE08E-A3F5-4704-8E27-4D182635EDC8}" sibTransId="{5B3ED871-EB00-487C-89ED-890802ECA1D3}"/>
    <dgm:cxn modelId="{87ACF4EC-E84F-4D08-9DF0-19D89D1DC599}" srcId="{46EAAF0A-D9D5-458E-916B-ED7EC026605E}" destId="{CBE3815F-1C27-407E-BC69-B36E401040F0}" srcOrd="2" destOrd="0" parTransId="{9998A278-A532-4775-A364-C1238072079B}" sibTransId="{6C52F6E3-1DE5-4EAB-884B-897A505CC0F1}"/>
    <dgm:cxn modelId="{C82E384E-235E-4F0D-9D5F-DE264D9A7D2D}" type="presParOf" srcId="{57ED39DC-26EB-4A90-9B71-C156D6723151}" destId="{909BC441-077B-4463-A0A5-CEB3699EA7E1}" srcOrd="0" destOrd="0" presId="urn:microsoft.com/office/officeart/2005/8/layout/radial6"/>
    <dgm:cxn modelId="{33770481-43FE-4FF2-92AA-7B7BDD073D25}" type="presParOf" srcId="{57ED39DC-26EB-4A90-9B71-C156D6723151}" destId="{C8B0D2A4-2C1D-4962-ABAB-A378EF681C51}" srcOrd="1" destOrd="0" presId="urn:microsoft.com/office/officeart/2005/8/layout/radial6"/>
    <dgm:cxn modelId="{B177767A-5355-408B-BE3A-41B59588848B}" type="presParOf" srcId="{57ED39DC-26EB-4A90-9B71-C156D6723151}" destId="{E757AAB1-1B8A-4EBB-9671-43D9E5247133}" srcOrd="2" destOrd="0" presId="urn:microsoft.com/office/officeart/2005/8/layout/radial6"/>
    <dgm:cxn modelId="{A6DF2E88-E399-4F26-9A00-7E84F8C96E09}" type="presParOf" srcId="{57ED39DC-26EB-4A90-9B71-C156D6723151}" destId="{639D9952-36E6-41A4-A3A4-5ABC83A7904E}" srcOrd="3" destOrd="0" presId="urn:microsoft.com/office/officeart/2005/8/layout/radial6"/>
    <dgm:cxn modelId="{02DAAD89-A23B-4A8A-A694-842381779E9E}" type="presParOf" srcId="{57ED39DC-26EB-4A90-9B71-C156D6723151}" destId="{A15E762B-784D-490B-87BF-B498DEF0C6F1}" srcOrd="4" destOrd="0" presId="urn:microsoft.com/office/officeart/2005/8/layout/radial6"/>
    <dgm:cxn modelId="{0B13618F-1C92-4564-BC89-BB007AB296AB}" type="presParOf" srcId="{57ED39DC-26EB-4A90-9B71-C156D6723151}" destId="{84B115AA-B1F8-404C-9BE2-414419DE4F47}" srcOrd="5" destOrd="0" presId="urn:microsoft.com/office/officeart/2005/8/layout/radial6"/>
    <dgm:cxn modelId="{E47E8F0B-46AB-4085-82A3-4F5252F10D47}" type="presParOf" srcId="{57ED39DC-26EB-4A90-9B71-C156D6723151}" destId="{F3FFDB97-D186-46A0-825D-9CE75265FDCD}" srcOrd="6" destOrd="0" presId="urn:microsoft.com/office/officeart/2005/8/layout/radial6"/>
    <dgm:cxn modelId="{8C669346-A874-4D9C-A1E8-1117F97A0E9C}" type="presParOf" srcId="{57ED39DC-26EB-4A90-9B71-C156D6723151}" destId="{CD334A3E-14C9-4D55-AB82-763CF5EC0CFB}" srcOrd="7" destOrd="0" presId="urn:microsoft.com/office/officeart/2005/8/layout/radial6"/>
    <dgm:cxn modelId="{260C78CD-BC23-4148-93B5-87C147F9309B}" type="presParOf" srcId="{57ED39DC-26EB-4A90-9B71-C156D6723151}" destId="{D7952353-F864-44DC-8BC6-DB5525F3495B}" srcOrd="8" destOrd="0" presId="urn:microsoft.com/office/officeart/2005/8/layout/radial6"/>
    <dgm:cxn modelId="{C8B9960D-FAF8-4D17-B829-C64C886966FB}" type="presParOf" srcId="{57ED39DC-26EB-4A90-9B71-C156D6723151}" destId="{A07A606B-69A3-490C-86C7-07CB4311A385}" srcOrd="9" destOrd="0" presId="urn:microsoft.com/office/officeart/2005/8/layout/radial6"/>
    <dgm:cxn modelId="{4B2A9CEA-E195-4105-8047-7A805EB35AD5}" type="presParOf" srcId="{57ED39DC-26EB-4A90-9B71-C156D6723151}" destId="{BCDBD983-13B2-496A-B023-D8EA572A6915}" srcOrd="10" destOrd="0" presId="urn:microsoft.com/office/officeart/2005/8/layout/radial6"/>
    <dgm:cxn modelId="{857B0EBD-8B3B-4945-B1FE-520984601E61}" type="presParOf" srcId="{57ED39DC-26EB-4A90-9B71-C156D6723151}" destId="{08F9CC4D-E63F-4B66-B5A4-8F9EC6566231}" srcOrd="11" destOrd="0" presId="urn:microsoft.com/office/officeart/2005/8/layout/radial6"/>
    <dgm:cxn modelId="{D68EEAFB-80D9-4910-AC29-8076FBB1D662}" type="presParOf" srcId="{57ED39DC-26EB-4A90-9B71-C156D6723151}" destId="{D3AA2971-4168-4737-9DA7-5933906A3311}" srcOrd="12" destOrd="0" presId="urn:microsoft.com/office/officeart/2005/8/layout/radial6"/>
    <dgm:cxn modelId="{2058C163-2F04-4EA4-B462-EB0F95A21A8D}" type="presParOf" srcId="{57ED39DC-26EB-4A90-9B71-C156D6723151}" destId="{5FDABF27-6AF3-42A7-B990-53CDE50D6C49}" srcOrd="13" destOrd="0" presId="urn:microsoft.com/office/officeart/2005/8/layout/radial6"/>
    <dgm:cxn modelId="{98C4D003-9303-4BFF-97FF-510A29B855A7}" type="presParOf" srcId="{57ED39DC-26EB-4A90-9B71-C156D6723151}" destId="{470BDA37-3146-4597-B606-7FF6E2A970EC}" srcOrd="14" destOrd="0" presId="urn:microsoft.com/office/officeart/2005/8/layout/radial6"/>
    <dgm:cxn modelId="{DBAEFD14-BE4A-4670-8A45-B061E80308AA}" type="presParOf" srcId="{57ED39DC-26EB-4A90-9B71-C156D6723151}" destId="{69800D1A-9F7A-4034-97E8-12C81B11C7D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19B4D0-F382-42B3-87E9-7C7813CCA2F4}">
      <dsp:nvSpPr>
        <dsp:cNvPr id="0" name=""/>
        <dsp:cNvSpPr/>
      </dsp:nvSpPr>
      <dsp:spPr>
        <a:xfrm>
          <a:off x="1934" y="112811"/>
          <a:ext cx="1721941" cy="688776"/>
        </a:xfrm>
        <a:prstGeom prst="chevron">
          <a:avLst/>
        </a:prstGeom>
        <a:solidFill>
          <a:srgbClr val="5DAA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Requirements</a:t>
          </a:r>
          <a:endParaRPr lang="en-US" sz="1200" kern="1200" dirty="0"/>
        </a:p>
      </dsp:txBody>
      <dsp:txXfrm>
        <a:off x="1934" y="112811"/>
        <a:ext cx="1721941" cy="688776"/>
      </dsp:txXfrm>
    </dsp:sp>
    <dsp:sp modelId="{AABE521B-97FC-4E66-B99B-E297C236172A}">
      <dsp:nvSpPr>
        <dsp:cNvPr id="0" name=""/>
        <dsp:cNvSpPr/>
      </dsp:nvSpPr>
      <dsp:spPr>
        <a:xfrm>
          <a:off x="1551682" y="112811"/>
          <a:ext cx="1721941" cy="688776"/>
        </a:xfrm>
        <a:prstGeom prst="chevron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Design</a:t>
          </a:r>
          <a:endParaRPr lang="en-US" sz="1200" kern="1200" dirty="0"/>
        </a:p>
      </dsp:txBody>
      <dsp:txXfrm>
        <a:off x="1551682" y="112811"/>
        <a:ext cx="1721941" cy="688776"/>
      </dsp:txXfrm>
    </dsp:sp>
    <dsp:sp modelId="{FC26098A-E933-4B9C-B2EE-9D1BCC4FA428}">
      <dsp:nvSpPr>
        <dsp:cNvPr id="0" name=""/>
        <dsp:cNvSpPr/>
      </dsp:nvSpPr>
      <dsp:spPr>
        <a:xfrm>
          <a:off x="3101429" y="112811"/>
          <a:ext cx="1721941" cy="688776"/>
        </a:xfrm>
        <a:prstGeom prst="chevron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Integrate</a:t>
          </a:r>
          <a:endParaRPr lang="en-US" sz="1200" kern="1200" dirty="0"/>
        </a:p>
      </dsp:txBody>
      <dsp:txXfrm>
        <a:off x="3101429" y="112811"/>
        <a:ext cx="1721941" cy="688776"/>
      </dsp:txXfrm>
    </dsp:sp>
    <dsp:sp modelId="{4275B94C-06C2-43D2-8484-3DA25FFA5BEB}">
      <dsp:nvSpPr>
        <dsp:cNvPr id="0" name=""/>
        <dsp:cNvSpPr/>
      </dsp:nvSpPr>
      <dsp:spPr>
        <a:xfrm>
          <a:off x="4651176" y="112811"/>
          <a:ext cx="1721941" cy="688776"/>
        </a:xfrm>
        <a:prstGeom prst="chevron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Test</a:t>
          </a:r>
          <a:endParaRPr lang="en-US" sz="1200" kern="1200" dirty="0"/>
        </a:p>
      </dsp:txBody>
      <dsp:txXfrm>
        <a:off x="4651176" y="112811"/>
        <a:ext cx="1721941" cy="688776"/>
      </dsp:txXfrm>
    </dsp:sp>
    <dsp:sp modelId="{B365E3BC-BC24-4683-9EB2-703A5CFC70C6}">
      <dsp:nvSpPr>
        <dsp:cNvPr id="0" name=""/>
        <dsp:cNvSpPr/>
      </dsp:nvSpPr>
      <dsp:spPr>
        <a:xfrm>
          <a:off x="6200923" y="112811"/>
          <a:ext cx="1721941" cy="688776"/>
        </a:xfrm>
        <a:prstGeom prst="chevron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Requirements</a:t>
          </a:r>
          <a:endParaRPr lang="en-US" sz="1200" kern="1200" dirty="0"/>
        </a:p>
      </dsp:txBody>
      <dsp:txXfrm>
        <a:off x="6200923" y="112811"/>
        <a:ext cx="1721941" cy="6887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800D1A-9F7A-4034-97E8-12C81B11C7D2}">
      <dsp:nvSpPr>
        <dsp:cNvPr id="0" name=""/>
        <dsp:cNvSpPr/>
      </dsp:nvSpPr>
      <dsp:spPr>
        <a:xfrm>
          <a:off x="528802" y="669929"/>
          <a:ext cx="4200194" cy="4200194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A2971-4168-4737-9DA7-5933906A3311}">
      <dsp:nvSpPr>
        <dsp:cNvPr id="0" name=""/>
        <dsp:cNvSpPr/>
      </dsp:nvSpPr>
      <dsp:spPr>
        <a:xfrm>
          <a:off x="528802" y="669929"/>
          <a:ext cx="4200194" cy="4200194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A606B-69A3-490C-86C7-07CB4311A385}">
      <dsp:nvSpPr>
        <dsp:cNvPr id="0" name=""/>
        <dsp:cNvSpPr/>
      </dsp:nvSpPr>
      <dsp:spPr>
        <a:xfrm>
          <a:off x="528802" y="669929"/>
          <a:ext cx="4200194" cy="4200194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FDB97-D186-46A0-825D-9CE75265FDCD}">
      <dsp:nvSpPr>
        <dsp:cNvPr id="0" name=""/>
        <dsp:cNvSpPr/>
      </dsp:nvSpPr>
      <dsp:spPr>
        <a:xfrm>
          <a:off x="528802" y="669929"/>
          <a:ext cx="4200194" cy="4200194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D9952-36E6-41A4-A3A4-5ABC83A7904E}">
      <dsp:nvSpPr>
        <dsp:cNvPr id="0" name=""/>
        <dsp:cNvSpPr/>
      </dsp:nvSpPr>
      <dsp:spPr>
        <a:xfrm>
          <a:off x="528802" y="669929"/>
          <a:ext cx="4200194" cy="4200194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BC441-077B-4463-A0A5-CEB3699EA7E1}">
      <dsp:nvSpPr>
        <dsp:cNvPr id="0" name=""/>
        <dsp:cNvSpPr/>
      </dsp:nvSpPr>
      <dsp:spPr>
        <a:xfrm>
          <a:off x="1662317" y="1803444"/>
          <a:ext cx="1933165" cy="19331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Test Model</a:t>
          </a:r>
          <a:endParaRPr lang="en-US" sz="3600" kern="1200" dirty="0"/>
        </a:p>
      </dsp:txBody>
      <dsp:txXfrm>
        <a:off x="1662317" y="1803444"/>
        <a:ext cx="1933165" cy="1933165"/>
      </dsp:txXfrm>
    </dsp:sp>
    <dsp:sp modelId="{C8B0D2A4-2C1D-4962-ABAB-A378EF681C51}">
      <dsp:nvSpPr>
        <dsp:cNvPr id="0" name=""/>
        <dsp:cNvSpPr/>
      </dsp:nvSpPr>
      <dsp:spPr>
        <a:xfrm>
          <a:off x="1952291" y="42037"/>
          <a:ext cx="1353216" cy="13532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System Design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err="1" smtClean="0"/>
            <a:t>SysML</a:t>
          </a:r>
          <a:endParaRPr lang="en-US" sz="900" kern="1200" dirty="0"/>
        </a:p>
      </dsp:txBody>
      <dsp:txXfrm>
        <a:off x="1952291" y="42037"/>
        <a:ext cx="1353216" cy="1353216"/>
      </dsp:txXfrm>
    </dsp:sp>
    <dsp:sp modelId="{A15E762B-784D-490B-87BF-B498DEF0C6F1}">
      <dsp:nvSpPr>
        <dsp:cNvPr id="0" name=""/>
        <dsp:cNvSpPr/>
      </dsp:nvSpPr>
      <dsp:spPr>
        <a:xfrm>
          <a:off x="3903271" y="1459507"/>
          <a:ext cx="1353216" cy="13532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Software Design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UML</a:t>
          </a:r>
          <a:endParaRPr lang="en-US" sz="900" kern="1200" dirty="0"/>
        </a:p>
      </dsp:txBody>
      <dsp:txXfrm>
        <a:off x="3903271" y="1459507"/>
        <a:ext cx="1353216" cy="1353216"/>
      </dsp:txXfrm>
    </dsp:sp>
    <dsp:sp modelId="{CD334A3E-14C9-4D55-AB82-763CF5EC0CFB}">
      <dsp:nvSpPr>
        <dsp:cNvPr id="0" name=""/>
        <dsp:cNvSpPr/>
      </dsp:nvSpPr>
      <dsp:spPr>
        <a:xfrm>
          <a:off x="3158063" y="3753021"/>
          <a:ext cx="1353216" cy="13532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Hardware Models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ADS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err="1" smtClean="0"/>
            <a:t>ModSim</a:t>
          </a:r>
          <a:endParaRPr lang="en-US" sz="900" kern="1200" dirty="0"/>
        </a:p>
      </dsp:txBody>
      <dsp:txXfrm>
        <a:off x="3158063" y="3753021"/>
        <a:ext cx="1353216" cy="1353216"/>
      </dsp:txXfrm>
    </dsp:sp>
    <dsp:sp modelId="{BCDBD983-13B2-496A-B023-D8EA572A6915}">
      <dsp:nvSpPr>
        <dsp:cNvPr id="0" name=""/>
        <dsp:cNvSpPr/>
      </dsp:nvSpPr>
      <dsp:spPr>
        <a:xfrm>
          <a:off x="746520" y="3753021"/>
          <a:ext cx="1353216" cy="13532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System Performance Model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err="1" smtClean="0"/>
            <a:t>Matlab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err="1" smtClean="0"/>
            <a:t>Simulink</a:t>
          </a:r>
          <a:r>
            <a:rPr lang="en-US" sz="900" kern="1200" dirty="0" smtClean="0"/>
            <a:t>,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Excel</a:t>
          </a:r>
          <a:endParaRPr lang="en-US" sz="900" kern="1200" dirty="0"/>
        </a:p>
      </dsp:txBody>
      <dsp:txXfrm>
        <a:off x="746520" y="3753021"/>
        <a:ext cx="1353216" cy="1353216"/>
      </dsp:txXfrm>
    </dsp:sp>
    <dsp:sp modelId="{5FDABF27-6AF3-42A7-B990-53CDE50D6C49}">
      <dsp:nvSpPr>
        <dsp:cNvPr id="0" name=""/>
        <dsp:cNvSpPr/>
      </dsp:nvSpPr>
      <dsp:spPr>
        <a:xfrm>
          <a:off x="1312" y="1459507"/>
          <a:ext cx="1353216" cy="135321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Requirement Model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Doors</a:t>
          </a:r>
          <a:endParaRPr lang="en-US" sz="900" kern="1200" dirty="0"/>
        </a:p>
      </dsp:txBody>
      <dsp:txXfrm>
        <a:off x="1312" y="1459507"/>
        <a:ext cx="1353216" cy="1353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21E695B-7A1B-4E40-94EE-BB216125E018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AAED1ED-EC98-4D04-A699-882FCCA4A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ED1ED-EC98-4D04-A699-882FCCA4A4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Need to coordinate with Fred Simpson, to make sure this consistent with current I&amp;T thoughts.</a:t>
            </a:r>
          </a:p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F7719-6AAD-45BE-B6CD-CFD8121BB9A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E45F-502F-4A18-AEEE-504FE444D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02289"/>
            <a:ext cx="4038600" cy="4525963"/>
          </a:xfrm>
        </p:spPr>
        <p:txBody>
          <a:bodyPr/>
          <a:lstStyle>
            <a:lvl1pPr>
              <a:spcBef>
                <a:spcPts val="2400"/>
              </a:spcBef>
              <a:defRPr sz="20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0545" y="1402289"/>
            <a:ext cx="4038600" cy="4525963"/>
          </a:xfrm>
        </p:spPr>
        <p:txBody>
          <a:bodyPr/>
          <a:lstStyle>
            <a:lvl1pPr>
              <a:spcBef>
                <a:spcPts val="2400"/>
              </a:spcBef>
              <a:defRPr sz="20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661150"/>
            <a:ext cx="18288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D4B03-E339-4C9D-AC39-0BD7C921B5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3240" y="6596390"/>
            <a:ext cx="4057521" cy="26161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ctr">
              <a:defRPr sz="1100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B32FBF-2175-464D-854E-1F0A920B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60001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7" charset="0"/>
                <a:ea typeface="+mn-ea"/>
              </a:endParaRPr>
            </a:p>
          </p:txBody>
        </p:sp>
      </p:grpSp>
      <p:sp>
        <p:nvSpPr>
          <p:cNvPr id="42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Integrating MBSE  into a Multi-Disciplinary Engineering Environment: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Test Engineering Perspective</a:t>
            </a:r>
            <a:endParaRPr lang="en-GB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5" name="Rectangle 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Nicholas J. Di Liberto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20 June 2011</a:t>
            </a:r>
            <a:endParaRPr lang="en-GB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54088"/>
          </a:xfrm>
        </p:spPr>
        <p:txBody>
          <a:bodyPr/>
          <a:lstStyle/>
          <a:p>
            <a:r>
              <a:rPr lang="en-US" sz="2400" dirty="0" smtClean="0"/>
              <a:t>MBSE and Test Provides Early Confidence in Test Approach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609600" y="1066801"/>
          <a:ext cx="7924800" cy="91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066799" y="2590800"/>
            <a:ext cx="3429001" cy="3337452"/>
          </a:xfrm>
        </p:spPr>
        <p:txBody>
          <a:bodyPr/>
          <a:lstStyle/>
          <a:p>
            <a:r>
              <a:rPr lang="en-US" dirty="0" smtClean="0"/>
              <a:t>Starts with determining how the requirements will be evaluated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5029200" y="2590800"/>
            <a:ext cx="3505200" cy="333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07" charset="0"/>
                <a:ea typeface="+mn-ea"/>
                <a:cs typeface="+mn-cs"/>
              </a:rPr>
              <a:t>Ends with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07" charset="0"/>
                <a:ea typeface="+mn-ea"/>
                <a:cs typeface="+mn-cs"/>
              </a:rPr>
              <a:t> evaluating the requirement to verify the system design and implementation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609600" y="2057400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07" charset="0"/>
                <a:ea typeface="+mn-ea"/>
                <a:cs typeface="+mn-cs"/>
              </a:rPr>
              <a:t>Test  bookends the program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107" charset="0"/>
              <a:ea typeface="+mn-ea"/>
              <a:cs typeface="+mn-cs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1066800" y="3962400"/>
            <a:ext cx="746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07" charset="0"/>
                <a:ea typeface="+mn-ea"/>
                <a:cs typeface="+mn-cs"/>
              </a:rPr>
              <a:t>Model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07" charset="0"/>
                <a:ea typeface="+mn-ea"/>
                <a:cs typeface="+mn-cs"/>
              </a:rPr>
              <a:t> driven engineering helps reduce risk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107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600" kern="0" dirty="0" smtClean="0">
                <a:latin typeface="Arial" pitchFamily="-107" charset="0"/>
                <a:ea typeface="+mn-ea"/>
              </a:rPr>
              <a:t>Test program can be dynamically updated as the design matures (both at the system and lower levels)</a:t>
            </a:r>
          </a:p>
          <a:p>
            <a:pPr marL="742950" lvl="1" indent="-285750">
              <a:spcBef>
                <a:spcPts val="600"/>
              </a:spcBef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07" charset="0"/>
                <a:ea typeface="+mn-ea"/>
              </a:rPr>
              <a:t>Using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07" charset="0"/>
                <a:ea typeface="+mn-ea"/>
              </a:rPr>
              <a:t> performance/functional design models, test approaches can be evaluated prior to hardware availability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107" charset="0"/>
              <a:ea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107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54088"/>
          </a:xfrm>
        </p:spPr>
        <p:txBody>
          <a:bodyPr/>
          <a:lstStyle/>
          <a:p>
            <a:r>
              <a:rPr lang="en-US" sz="2400" dirty="0" smtClean="0"/>
              <a:t>A Good Test Approach Shows Total Impact of Any Change</a:t>
            </a:r>
            <a:endParaRPr lang="en-US" sz="2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Traceability</a:t>
            </a:r>
          </a:p>
          <a:p>
            <a:pPr lvl="1"/>
            <a:r>
              <a:rPr lang="en-US" dirty="0" smtClean="0"/>
              <a:t>There should be a reason for everything in a test approach</a:t>
            </a:r>
          </a:p>
          <a:p>
            <a:pPr lvl="1"/>
            <a:r>
              <a:rPr lang="en-US" dirty="0" smtClean="0"/>
              <a:t>Requirements, integration steps, test environment should all trace back to a customer need/requirement</a:t>
            </a:r>
          </a:p>
          <a:p>
            <a:r>
              <a:rPr lang="en-US" dirty="0" smtClean="0"/>
              <a:t>Ability to be understood by many different stakeholders</a:t>
            </a:r>
          </a:p>
          <a:p>
            <a:pPr lvl="1"/>
            <a:r>
              <a:rPr lang="en-US" dirty="0" smtClean="0"/>
              <a:t>There are many stakeholders on a program, each with their own wants out of the tests</a:t>
            </a:r>
          </a:p>
          <a:p>
            <a:pPr lvl="2"/>
            <a:r>
              <a:rPr lang="en-US" dirty="0" smtClean="0"/>
              <a:t>Program Office worries about cost and schedule</a:t>
            </a:r>
          </a:p>
          <a:p>
            <a:pPr lvl="2"/>
            <a:r>
              <a:rPr lang="en-US" dirty="0" smtClean="0"/>
              <a:t>System Architects and System IT&amp;E, worry about technical compliance</a:t>
            </a:r>
          </a:p>
          <a:p>
            <a:pPr lvl="2"/>
            <a:r>
              <a:rPr lang="en-US" dirty="0" smtClean="0"/>
              <a:t>Customers worry about system compliance and verification</a:t>
            </a:r>
          </a:p>
          <a:p>
            <a:pPr lvl="1"/>
            <a:r>
              <a:rPr lang="en-US" dirty="0" smtClean="0"/>
              <a:t>Being able to provide answers to everyone is a daunting task</a:t>
            </a:r>
          </a:p>
          <a:p>
            <a:pPr lvl="2"/>
            <a:r>
              <a:rPr lang="en-US" dirty="0" smtClean="0"/>
              <a:t>Especially trying to sync all those documents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54088"/>
          </a:xfrm>
        </p:spPr>
        <p:txBody>
          <a:bodyPr/>
          <a:lstStyle/>
          <a:p>
            <a:r>
              <a:rPr lang="en-US" sz="2400" dirty="0" smtClean="0"/>
              <a:t>Model Driven Test Links Requirements, Design, Performance and Back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1"/>
            <a:ext cx="3810000" cy="49529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Test Design Models</a:t>
            </a:r>
          </a:p>
          <a:p>
            <a:pPr lvl="1"/>
            <a:r>
              <a:rPr lang="en-US" dirty="0" smtClean="0"/>
              <a:t>Adding to the system descriptive models…</a:t>
            </a:r>
          </a:p>
          <a:p>
            <a:pPr lvl="2"/>
            <a:r>
              <a:rPr lang="en-US" dirty="0" smtClean="0"/>
              <a:t>Test Flows</a:t>
            </a:r>
          </a:p>
          <a:p>
            <a:pPr lvl="2"/>
            <a:r>
              <a:rPr lang="en-US" dirty="0" smtClean="0"/>
              <a:t>Test Set/Environments</a:t>
            </a:r>
          </a:p>
          <a:p>
            <a:pPr lvl="2"/>
            <a:r>
              <a:rPr lang="en-US" dirty="0" smtClean="0"/>
              <a:t>Test Procedures</a:t>
            </a:r>
          </a:p>
          <a:p>
            <a:pPr lvl="1"/>
            <a:r>
              <a:rPr lang="en-US" dirty="0" smtClean="0"/>
              <a:t>Using the system model as the foundation</a:t>
            </a:r>
          </a:p>
          <a:p>
            <a:r>
              <a:rPr lang="en-US" dirty="0" smtClean="0"/>
              <a:t>Performance/Functional Modeling</a:t>
            </a:r>
          </a:p>
          <a:p>
            <a:pPr lvl="1"/>
            <a:r>
              <a:rPr lang="en-US" dirty="0" smtClean="0"/>
              <a:t>Utilizing existing design models to…</a:t>
            </a:r>
          </a:p>
          <a:p>
            <a:pPr lvl="2"/>
            <a:r>
              <a:rPr lang="en-US" dirty="0" smtClean="0"/>
              <a:t>Determine system behavior </a:t>
            </a:r>
          </a:p>
          <a:p>
            <a:pPr lvl="2"/>
            <a:r>
              <a:rPr lang="en-US" dirty="0" smtClean="0"/>
              <a:t>Understand interfaces</a:t>
            </a:r>
          </a:p>
          <a:p>
            <a:pPr lvl="2"/>
            <a:r>
              <a:rPr lang="en-US" dirty="0" smtClean="0"/>
              <a:t>Red line test procedures</a:t>
            </a:r>
          </a:p>
          <a:p>
            <a:r>
              <a:rPr lang="en-US" dirty="0" smtClean="0"/>
              <a:t>Traceability</a:t>
            </a:r>
          </a:p>
          <a:p>
            <a:pPr lvl="1"/>
            <a:r>
              <a:rPr lang="en-US" dirty="0" smtClean="0"/>
              <a:t>Tracing those elements back to the requirements, test cases, and use cases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524000"/>
            <a:ext cx="4071720" cy="275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54088"/>
          </a:xfrm>
        </p:spPr>
        <p:txBody>
          <a:bodyPr/>
          <a:lstStyle/>
          <a:p>
            <a:r>
              <a:rPr lang="en-US" sz="2400" dirty="0" smtClean="0"/>
              <a:t>Obstacles to Model Driven Testing Can Be Overcome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1"/>
            <a:ext cx="3810000" cy="4495799"/>
          </a:xfrm>
        </p:spPr>
        <p:txBody>
          <a:bodyPr>
            <a:normAutofit/>
          </a:bodyPr>
          <a:lstStyle/>
          <a:p>
            <a:r>
              <a:rPr lang="en-US" dirty="0" smtClean="0"/>
              <a:t>Every discipline has it own set of tools</a:t>
            </a:r>
          </a:p>
          <a:p>
            <a:pPr lvl="1"/>
            <a:r>
              <a:rPr lang="en-US" dirty="0" smtClean="0"/>
              <a:t>Being able to leverage them in test is difficult, but </a:t>
            </a:r>
            <a:r>
              <a:rPr lang="en-US" dirty="0" smtClean="0"/>
              <a:t>achievable</a:t>
            </a:r>
            <a:endParaRPr lang="en-US" dirty="0" smtClean="0"/>
          </a:p>
          <a:p>
            <a:r>
              <a:rPr lang="en-US" dirty="0" smtClean="0"/>
              <a:t>Managing the model requires a disciplined program</a:t>
            </a:r>
          </a:p>
          <a:p>
            <a:pPr lvl="1"/>
            <a:r>
              <a:rPr lang="en-US" dirty="0" smtClean="0"/>
              <a:t>Responsibilities, and ownership need to be developed early, and maintained throughout the program life cycle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886200" y="990600"/>
          <a:ext cx="5257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54088"/>
          </a:xfrm>
        </p:spPr>
        <p:txBody>
          <a:bodyPr/>
          <a:lstStyle/>
          <a:p>
            <a:r>
              <a:rPr lang="en-US" sz="2400" dirty="0" smtClean="0"/>
              <a:t>Model Based Test Approaches for a Program Reduces Risk and Increases Confidence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systems get more complex, test follows suit</a:t>
            </a:r>
          </a:p>
          <a:p>
            <a:pPr lvl="1"/>
            <a:r>
              <a:rPr lang="en-US" dirty="0" smtClean="0"/>
              <a:t>By using already developed models and adding to them, the test approach can adapt with the system design</a:t>
            </a:r>
          </a:p>
          <a:p>
            <a:r>
              <a:rPr lang="en-US" dirty="0" smtClean="0"/>
              <a:t>System and low level design models are increasing in fidelity</a:t>
            </a:r>
          </a:p>
          <a:p>
            <a:pPr lvl="1"/>
            <a:r>
              <a:rPr lang="en-US" dirty="0" smtClean="0"/>
              <a:t>Allowing for them to stand in for the hardware </a:t>
            </a:r>
          </a:p>
          <a:p>
            <a:r>
              <a:rPr lang="en-US" dirty="0" smtClean="0"/>
              <a:t>Every element in a test approach can be traced back to a “why”… a requirement</a:t>
            </a:r>
          </a:p>
          <a:p>
            <a:pPr lvl="1"/>
            <a:r>
              <a:rPr lang="en-US" dirty="0" smtClean="0"/>
              <a:t>Providing rational for the need for each part</a:t>
            </a:r>
          </a:p>
          <a:p>
            <a:pPr lvl="1"/>
            <a:r>
              <a:rPr lang="en-US" dirty="0" smtClean="0"/>
              <a:t>Providing greater visibility to see the impact of any change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4151253-9FE6-4499-BBA6-02EC868D9782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451</Words>
  <Application>Microsoft Office PowerPoint</Application>
  <PresentationFormat>On-screen Show (4:3)</PresentationFormat>
  <Paragraphs>70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2_Default Design</vt:lpstr>
      <vt:lpstr>Integrating MBSE  into a Multi-Disciplinary Engineering Environment: A Test Engineering Perspective</vt:lpstr>
      <vt:lpstr>MBSE and Test Provides Early Confidence in Test Approach</vt:lpstr>
      <vt:lpstr>A Good Test Approach Shows Total Impact of Any Change</vt:lpstr>
      <vt:lpstr>Model Driven Test Links Requirements, Design, Performance and Back</vt:lpstr>
      <vt:lpstr>Obstacles to Model Driven Testing Can Be Overcome </vt:lpstr>
      <vt:lpstr>Model Based Test Approaches for a Program Reduces Risk and Increases Confidence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Sanford</dc:creator>
  <cp:lastModifiedBy>Nicholas J. Di Liberto</cp:lastModifiedBy>
  <cp:revision>75</cp:revision>
  <cp:lastPrinted>2009-04-22T19:24:48Z</cp:lastPrinted>
  <dcterms:created xsi:type="dcterms:W3CDTF">2008-02-28T21:57:35Z</dcterms:created>
  <dcterms:modified xsi:type="dcterms:W3CDTF">2011-05-06T22:15:45Z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