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417" r:id="rId6"/>
    <p:sldId id="418" r:id="rId7"/>
    <p:sldId id="419" r:id="rId8"/>
    <p:sldId id="423" r:id="rId9"/>
    <p:sldId id="383" r:id="rId10"/>
    <p:sldId id="409" r:id="rId11"/>
    <p:sldId id="390" r:id="rId12"/>
    <p:sldId id="401" r:id="rId13"/>
    <p:sldId id="403" r:id="rId14"/>
    <p:sldId id="416" r:id="rId15"/>
    <p:sldId id="424" r:id="rId16"/>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John H III CTR (US)" initials="CJHIC(" lastIdx="8" clrIdx="0">
    <p:extLst>
      <p:ext uri="{19B8F6BF-5375-455C-9EA6-DF929625EA0E}">
        <p15:presenceInfo xmlns:p15="http://schemas.microsoft.com/office/powerpoint/2012/main" userId="S-1-5-21-412667653-668731278-4213794525-323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007033"/>
    <a:srgbClr val="680000"/>
    <a:srgbClr val="BAE18F"/>
    <a:srgbClr val="DDF0C8"/>
    <a:srgbClr val="FFF9E7"/>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3502" autoAdjust="0"/>
  </p:normalViewPr>
  <p:slideViewPr>
    <p:cSldViewPr snapToObjects="1">
      <p:cViewPr varScale="1">
        <p:scale>
          <a:sx n="113" d="100"/>
          <a:sy n="113" d="100"/>
        </p:scale>
        <p:origin x="850" y="96"/>
      </p:cViewPr>
      <p:guideLst>
        <p:guide orient="horz" pos="2160"/>
        <p:guide pos="3840"/>
      </p:guideLst>
    </p:cSldViewPr>
  </p:slideViewPr>
  <p:outlineViewPr>
    <p:cViewPr>
      <p:scale>
        <a:sx n="33" d="100"/>
        <a:sy n="33" d="100"/>
      </p:scale>
      <p:origin x="0" y="-6207"/>
    </p:cViewPr>
  </p:outlineViewPr>
  <p:notesTextViewPr>
    <p:cViewPr>
      <p:scale>
        <a:sx n="150" d="100"/>
        <a:sy n="150" d="100"/>
      </p:scale>
      <p:origin x="0" y="0"/>
    </p:cViewPr>
  </p:notesTextViewPr>
  <p:sorterViewPr>
    <p:cViewPr>
      <p:scale>
        <a:sx n="140" d="100"/>
        <a:sy n="140" d="100"/>
      </p:scale>
      <p:origin x="0" y="0"/>
    </p:cViewPr>
  </p:sorterViewPr>
  <p:notesViewPr>
    <p:cSldViewPr snapToObjects="1">
      <p:cViewPr varScale="1">
        <p:scale>
          <a:sx n="74" d="100"/>
          <a:sy n="74" d="100"/>
        </p:scale>
        <p:origin x="208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Hambrick" userId="3592083f490670ea" providerId="LiveId" clId="{D3E372BB-C4F1-4139-A52E-F771B2EFCA9C}"/>
    <pc:docChg chg="undo custSel addSld delSld modSld delMainMaster">
      <pc:chgData name="Tamara Hambrick" userId="3592083f490670ea" providerId="LiveId" clId="{D3E372BB-C4F1-4139-A52E-F771B2EFCA9C}" dt="2019-01-28T16:55:52.533" v="3070" actId="20577"/>
      <pc:docMkLst>
        <pc:docMk/>
      </pc:docMkLst>
      <pc:sldChg chg="delSp modSp">
        <pc:chgData name="Tamara Hambrick" userId="3592083f490670ea" providerId="LiveId" clId="{D3E372BB-C4F1-4139-A52E-F771B2EFCA9C}" dt="2019-01-28T16:55:52.533" v="3070" actId="20577"/>
        <pc:sldMkLst>
          <pc:docMk/>
          <pc:sldMk cId="1871437883" sldId="257"/>
        </pc:sldMkLst>
        <pc:spChg chg="mod">
          <ac:chgData name="Tamara Hambrick" userId="3592083f490670ea" providerId="LiveId" clId="{D3E372BB-C4F1-4139-A52E-F771B2EFCA9C}" dt="2019-01-28T16:55:52.533" v="3070" actId="20577"/>
          <ac:spMkLst>
            <pc:docMk/>
            <pc:sldMk cId="1871437883" sldId="257"/>
            <ac:spMk id="2" creationId="{00000000-0000-0000-0000-000000000000}"/>
          </ac:spMkLst>
        </pc:spChg>
        <pc:spChg chg="del">
          <ac:chgData name="Tamara Hambrick" userId="3592083f490670ea" providerId="LiveId" clId="{D3E372BB-C4F1-4139-A52E-F771B2EFCA9C}" dt="2019-01-28T16:49:11.007" v="2777" actId="478"/>
          <ac:spMkLst>
            <pc:docMk/>
            <pc:sldMk cId="1871437883" sldId="257"/>
            <ac:spMk id="14" creationId="{2E9AA023-130E-4C1F-AF00-3E65BB2F9F4A}"/>
          </ac:spMkLst>
        </pc:spChg>
      </pc:sldChg>
      <pc:sldChg chg="del">
        <pc:chgData name="Tamara Hambrick" userId="3592083f490670ea" providerId="LiveId" clId="{D3E372BB-C4F1-4139-A52E-F771B2EFCA9C}" dt="2019-01-28T03:22:01.981" v="1595" actId="2696"/>
        <pc:sldMkLst>
          <pc:docMk/>
          <pc:sldMk cId="1935223717" sldId="270"/>
        </pc:sldMkLst>
      </pc:sldChg>
      <pc:sldChg chg="del">
        <pc:chgData name="Tamara Hambrick" userId="3592083f490670ea" providerId="LiveId" clId="{D3E372BB-C4F1-4139-A52E-F771B2EFCA9C}" dt="2019-01-28T03:22:16.978" v="1607" actId="2696"/>
        <pc:sldMkLst>
          <pc:docMk/>
          <pc:sldMk cId="1287836076" sldId="308"/>
        </pc:sldMkLst>
      </pc:sldChg>
      <pc:sldChg chg="del">
        <pc:chgData name="Tamara Hambrick" userId="3592083f490670ea" providerId="LiveId" clId="{D3E372BB-C4F1-4139-A52E-F771B2EFCA9C}" dt="2019-01-28T03:22:14.928" v="1605" actId="2696"/>
        <pc:sldMkLst>
          <pc:docMk/>
          <pc:sldMk cId="2669693759" sldId="320"/>
        </pc:sldMkLst>
      </pc:sldChg>
      <pc:sldChg chg="del">
        <pc:chgData name="Tamara Hambrick" userId="3592083f490670ea" providerId="LiveId" clId="{D3E372BB-C4F1-4139-A52E-F771B2EFCA9C}" dt="2019-01-28T03:22:16.176" v="1606" actId="2696"/>
        <pc:sldMkLst>
          <pc:docMk/>
          <pc:sldMk cId="1804664380" sldId="321"/>
        </pc:sldMkLst>
      </pc:sldChg>
      <pc:sldChg chg="modSp">
        <pc:chgData name="Tamara Hambrick" userId="3592083f490670ea" providerId="LiveId" clId="{D3E372BB-C4F1-4139-A52E-F771B2EFCA9C}" dt="2019-01-28T16:54:09.683" v="3028" actId="1076"/>
        <pc:sldMkLst>
          <pc:docMk/>
          <pc:sldMk cId="1791511650" sldId="330"/>
        </pc:sldMkLst>
        <pc:spChg chg="mod">
          <ac:chgData name="Tamara Hambrick" userId="3592083f490670ea" providerId="LiveId" clId="{D3E372BB-C4F1-4139-A52E-F771B2EFCA9C}" dt="2019-01-28T16:54:06.248" v="3027" actId="1076"/>
          <ac:spMkLst>
            <pc:docMk/>
            <pc:sldMk cId="1791511650" sldId="330"/>
            <ac:spMk id="6" creationId="{00000000-0000-0000-0000-000000000000}"/>
          </ac:spMkLst>
        </pc:spChg>
        <pc:spChg chg="mod">
          <ac:chgData name="Tamara Hambrick" userId="3592083f490670ea" providerId="LiveId" clId="{D3E372BB-C4F1-4139-A52E-F771B2EFCA9C}" dt="2019-01-28T15:56:32.705" v="1705" actId="20577"/>
          <ac:spMkLst>
            <pc:docMk/>
            <pc:sldMk cId="1791511650" sldId="330"/>
            <ac:spMk id="8" creationId="{00000000-0000-0000-0000-000000000000}"/>
          </ac:spMkLst>
        </pc:spChg>
        <pc:picChg chg="mod">
          <ac:chgData name="Tamara Hambrick" userId="3592083f490670ea" providerId="LiveId" clId="{D3E372BB-C4F1-4139-A52E-F771B2EFCA9C}" dt="2019-01-28T16:54:09.683" v="3028" actId="1076"/>
          <ac:picMkLst>
            <pc:docMk/>
            <pc:sldMk cId="1791511650" sldId="330"/>
            <ac:picMk id="4" creationId="{00000000-0000-0000-0000-000000000000}"/>
          </ac:picMkLst>
        </pc:picChg>
      </pc:sldChg>
      <pc:sldChg chg="del">
        <pc:chgData name="Tamara Hambrick" userId="3592083f490670ea" providerId="LiveId" clId="{D3E372BB-C4F1-4139-A52E-F771B2EFCA9C}" dt="2019-01-28T03:22:03.600" v="1596" actId="2696"/>
        <pc:sldMkLst>
          <pc:docMk/>
          <pc:sldMk cId="2123091800" sldId="354"/>
        </pc:sldMkLst>
      </pc:sldChg>
      <pc:sldChg chg="modSp">
        <pc:chgData name="Tamara Hambrick" userId="3592083f490670ea" providerId="LiveId" clId="{D3E372BB-C4F1-4139-A52E-F771B2EFCA9C}" dt="2019-01-28T16:55:16.982" v="3057" actId="207"/>
        <pc:sldMkLst>
          <pc:docMk/>
          <pc:sldMk cId="1285732126" sldId="355"/>
        </pc:sldMkLst>
        <pc:spChg chg="mod">
          <ac:chgData name="Tamara Hambrick" userId="3592083f490670ea" providerId="LiveId" clId="{D3E372BB-C4F1-4139-A52E-F771B2EFCA9C}" dt="2019-01-28T16:55:16.982" v="3057" actId="207"/>
          <ac:spMkLst>
            <pc:docMk/>
            <pc:sldMk cId="1285732126" sldId="355"/>
            <ac:spMk id="10242" creationId="{00000000-0000-0000-0000-000000000000}"/>
          </ac:spMkLst>
        </pc:spChg>
      </pc:sldChg>
      <pc:sldChg chg="del">
        <pc:chgData name="Tamara Hambrick" userId="3592083f490670ea" providerId="LiveId" clId="{D3E372BB-C4F1-4139-A52E-F771B2EFCA9C}" dt="2019-01-28T03:22:04.273" v="1597" actId="2696"/>
        <pc:sldMkLst>
          <pc:docMk/>
          <pc:sldMk cId="2301944120" sldId="357"/>
        </pc:sldMkLst>
      </pc:sldChg>
      <pc:sldChg chg="del">
        <pc:chgData name="Tamara Hambrick" userId="3592083f490670ea" providerId="LiveId" clId="{D3E372BB-C4F1-4139-A52E-F771B2EFCA9C}" dt="2019-01-28T03:05:42.883" v="1233" actId="2696"/>
        <pc:sldMkLst>
          <pc:docMk/>
          <pc:sldMk cId="1057391963" sldId="358"/>
        </pc:sldMkLst>
      </pc:sldChg>
      <pc:sldChg chg="del">
        <pc:chgData name="Tamara Hambrick" userId="3592083f490670ea" providerId="LiveId" clId="{D3E372BB-C4F1-4139-A52E-F771B2EFCA9C}" dt="2019-01-28T03:21:53.143" v="1594" actId="2696"/>
        <pc:sldMkLst>
          <pc:docMk/>
          <pc:sldMk cId="686416172" sldId="359"/>
        </pc:sldMkLst>
      </pc:sldChg>
      <pc:sldChg chg="addSp delSp modSp">
        <pc:chgData name="Tamara Hambrick" userId="3592083f490670ea" providerId="LiveId" clId="{D3E372BB-C4F1-4139-A52E-F771B2EFCA9C}" dt="2019-01-28T03:23:26.591" v="1670" actId="6549"/>
        <pc:sldMkLst>
          <pc:docMk/>
          <pc:sldMk cId="2442069628" sldId="360"/>
        </pc:sldMkLst>
        <pc:spChg chg="mod">
          <ac:chgData name="Tamara Hambrick" userId="3592083f490670ea" providerId="LiveId" clId="{D3E372BB-C4F1-4139-A52E-F771B2EFCA9C}" dt="2019-01-28T03:15:33.234" v="1432" actId="6549"/>
          <ac:spMkLst>
            <pc:docMk/>
            <pc:sldMk cId="2442069628" sldId="360"/>
            <ac:spMk id="383" creationId="{6F20EFE7-D9BD-49AF-99BC-3E4C673E898A}"/>
          </ac:spMkLst>
        </pc:spChg>
        <pc:spChg chg="del mod">
          <ac:chgData name="Tamara Hambrick" userId="3592083f490670ea" providerId="LiveId" clId="{D3E372BB-C4F1-4139-A52E-F771B2EFCA9C}" dt="2019-01-28T03:13:23.287" v="1338" actId="478"/>
          <ac:spMkLst>
            <pc:docMk/>
            <pc:sldMk cId="2442069628" sldId="360"/>
            <ac:spMk id="392" creationId="{1D5A50F7-7D38-440C-937C-101E181901D9}"/>
          </ac:spMkLst>
        </pc:spChg>
        <pc:spChg chg="del mod">
          <ac:chgData name="Tamara Hambrick" userId="3592083f490670ea" providerId="LiveId" clId="{D3E372BB-C4F1-4139-A52E-F771B2EFCA9C}" dt="2019-01-28T03:23:11.882" v="1655" actId="478"/>
          <ac:spMkLst>
            <pc:docMk/>
            <pc:sldMk cId="2442069628" sldId="360"/>
            <ac:spMk id="393" creationId="{A5FC4954-FD3B-4B6A-9549-B8FF47B17448}"/>
          </ac:spMkLst>
        </pc:spChg>
        <pc:spChg chg="del">
          <ac:chgData name="Tamara Hambrick" userId="3592083f490670ea" providerId="LiveId" clId="{D3E372BB-C4F1-4139-A52E-F771B2EFCA9C}" dt="2019-01-28T03:23:13.760" v="1656" actId="478"/>
          <ac:spMkLst>
            <pc:docMk/>
            <pc:sldMk cId="2442069628" sldId="360"/>
            <ac:spMk id="394" creationId="{B80727C5-0B6B-46A1-AF18-A2F9C5EAB9F5}"/>
          </ac:spMkLst>
        </pc:spChg>
        <pc:spChg chg="del mod">
          <ac:chgData name="Tamara Hambrick" userId="3592083f490670ea" providerId="LiveId" clId="{D3E372BB-C4F1-4139-A52E-F771B2EFCA9C}" dt="2019-01-28T02:43:02.691" v="72" actId="478"/>
          <ac:spMkLst>
            <pc:docMk/>
            <pc:sldMk cId="2442069628" sldId="360"/>
            <ac:spMk id="395" creationId="{6644763B-BF93-46A9-ADC5-728CC582CF60}"/>
          </ac:spMkLst>
        </pc:spChg>
        <pc:spChg chg="del">
          <ac:chgData name="Tamara Hambrick" userId="3592083f490670ea" providerId="LiveId" clId="{D3E372BB-C4F1-4139-A52E-F771B2EFCA9C}" dt="2019-01-28T02:43:08.771" v="74" actId="478"/>
          <ac:spMkLst>
            <pc:docMk/>
            <pc:sldMk cId="2442069628" sldId="360"/>
            <ac:spMk id="396" creationId="{E89B5CCD-39ED-4179-A5DC-9DC9EF03DD36}"/>
          </ac:spMkLst>
        </pc:spChg>
        <pc:spChg chg="del mod">
          <ac:chgData name="Tamara Hambrick" userId="3592083f490670ea" providerId="LiveId" clId="{D3E372BB-C4F1-4139-A52E-F771B2EFCA9C}" dt="2019-01-28T02:42:52.540" v="69" actId="478"/>
          <ac:spMkLst>
            <pc:docMk/>
            <pc:sldMk cId="2442069628" sldId="360"/>
            <ac:spMk id="447" creationId="{DCD1EB7A-8EE3-4BBB-9AC8-3C1A82FBEFB1}"/>
          </ac:spMkLst>
        </pc:spChg>
        <pc:spChg chg="add del mod">
          <ac:chgData name="Tamara Hambrick" userId="3592083f490670ea" providerId="LiveId" clId="{D3E372BB-C4F1-4139-A52E-F771B2EFCA9C}" dt="2019-01-28T02:42:54.343" v="70" actId="478"/>
          <ac:spMkLst>
            <pc:docMk/>
            <pc:sldMk cId="2442069628" sldId="360"/>
            <ac:spMk id="450" creationId="{206CC3DF-36B4-4183-8244-345AA9C757D4}"/>
          </ac:spMkLst>
        </pc:spChg>
        <pc:spChg chg="add mod">
          <ac:chgData name="Tamara Hambrick" userId="3592083f490670ea" providerId="LiveId" clId="{D3E372BB-C4F1-4139-A52E-F771B2EFCA9C}" dt="2019-01-28T03:14:33.897" v="1394" actId="1076"/>
          <ac:spMkLst>
            <pc:docMk/>
            <pc:sldMk cId="2442069628" sldId="360"/>
            <ac:spMk id="451" creationId="{DC39B2A5-6C7E-409C-A1B4-80B7E0F5D41D}"/>
          </ac:spMkLst>
        </pc:spChg>
        <pc:spChg chg="add del mod">
          <ac:chgData name="Tamara Hambrick" userId="3592083f490670ea" providerId="LiveId" clId="{D3E372BB-C4F1-4139-A52E-F771B2EFCA9C}" dt="2019-01-28T03:13:28.392" v="1340" actId="478"/>
          <ac:spMkLst>
            <pc:docMk/>
            <pc:sldMk cId="2442069628" sldId="360"/>
            <ac:spMk id="452" creationId="{0BCA2221-CD73-4144-B7A4-A7248366EF0A}"/>
          </ac:spMkLst>
        </pc:spChg>
        <pc:spChg chg="add mod">
          <ac:chgData name="Tamara Hambrick" userId="3592083f490670ea" providerId="LiveId" clId="{D3E372BB-C4F1-4139-A52E-F771B2EFCA9C}" dt="2019-01-28T03:14:38.087" v="1395" actId="115"/>
          <ac:spMkLst>
            <pc:docMk/>
            <pc:sldMk cId="2442069628" sldId="360"/>
            <ac:spMk id="453" creationId="{9ECE72AB-E359-4B3D-BBE4-7A6BC5CA691D}"/>
          </ac:spMkLst>
        </pc:spChg>
        <pc:spChg chg="add mod">
          <ac:chgData name="Tamara Hambrick" userId="3592083f490670ea" providerId="LiveId" clId="{D3E372BB-C4F1-4139-A52E-F771B2EFCA9C}" dt="2019-01-28T03:22:57.135" v="1652" actId="1076"/>
          <ac:spMkLst>
            <pc:docMk/>
            <pc:sldMk cId="2442069628" sldId="360"/>
            <ac:spMk id="454" creationId="{43B2B646-B1C7-4141-AFFF-4A88789D9C41}"/>
          </ac:spMkLst>
        </pc:spChg>
        <pc:spChg chg="add mod">
          <ac:chgData name="Tamara Hambrick" userId="3592083f490670ea" providerId="LiveId" clId="{D3E372BB-C4F1-4139-A52E-F771B2EFCA9C}" dt="2019-01-28T03:23:26.591" v="1670" actId="6549"/>
          <ac:spMkLst>
            <pc:docMk/>
            <pc:sldMk cId="2442069628" sldId="360"/>
            <ac:spMk id="455" creationId="{145CF00E-D44D-4E58-A116-497631E9DE14}"/>
          </ac:spMkLst>
        </pc:spChg>
      </pc:sldChg>
      <pc:sldChg chg="addSp modSp">
        <pc:chgData name="Tamara Hambrick" userId="3592083f490670ea" providerId="LiveId" clId="{D3E372BB-C4F1-4139-A52E-F771B2EFCA9C}" dt="2019-01-28T02:46:12.624" v="120" actId="14100"/>
        <pc:sldMkLst>
          <pc:docMk/>
          <pc:sldMk cId="3431037391" sldId="361"/>
        </pc:sldMkLst>
        <pc:spChg chg="mod">
          <ac:chgData name="Tamara Hambrick" userId="3592083f490670ea" providerId="LiveId" clId="{D3E372BB-C4F1-4139-A52E-F771B2EFCA9C}" dt="2019-01-28T02:45:39.468" v="86" actId="1076"/>
          <ac:spMkLst>
            <pc:docMk/>
            <pc:sldMk cId="3431037391" sldId="361"/>
            <ac:spMk id="61" creationId="{F3C5F2E3-C82E-4B0C-97A5-10F0F8CFB1B4}"/>
          </ac:spMkLst>
        </pc:spChg>
        <pc:spChg chg="add mod">
          <ac:chgData name="Tamara Hambrick" userId="3592083f490670ea" providerId="LiveId" clId="{D3E372BB-C4F1-4139-A52E-F771B2EFCA9C}" dt="2019-01-28T02:46:12.624" v="120" actId="14100"/>
          <ac:spMkLst>
            <pc:docMk/>
            <pc:sldMk cId="3431037391" sldId="361"/>
            <ac:spMk id="74" creationId="{462DAD0B-68F3-418E-A5B6-FAE8C122AB53}"/>
          </ac:spMkLst>
        </pc:spChg>
      </pc:sldChg>
      <pc:sldChg chg="addSp delSp modSp">
        <pc:chgData name="Tamara Hambrick" userId="3592083f490670ea" providerId="LiveId" clId="{D3E372BB-C4F1-4139-A52E-F771B2EFCA9C}" dt="2019-01-28T15:56:53.749" v="1706"/>
        <pc:sldMkLst>
          <pc:docMk/>
          <pc:sldMk cId="2407724135" sldId="362"/>
        </pc:sldMkLst>
        <pc:spChg chg="mod">
          <ac:chgData name="Tamara Hambrick" userId="3592083f490670ea" providerId="LiveId" clId="{D3E372BB-C4F1-4139-A52E-F771B2EFCA9C}" dt="2019-01-28T03:05:25.387" v="1232" actId="20577"/>
          <ac:spMkLst>
            <pc:docMk/>
            <pc:sldMk cId="2407724135" sldId="362"/>
            <ac:spMk id="2" creationId="{E827EF05-7EFE-4E43-A337-F564DF2B3B69}"/>
          </ac:spMkLst>
        </pc:spChg>
        <pc:spChg chg="del">
          <ac:chgData name="Tamara Hambrick" userId="3592083f490670ea" providerId="LiveId" clId="{D3E372BB-C4F1-4139-A52E-F771B2EFCA9C}" dt="2019-01-28T15:56:53.749" v="1706"/>
          <ac:spMkLst>
            <pc:docMk/>
            <pc:sldMk cId="2407724135" sldId="362"/>
            <ac:spMk id="5" creationId="{B2744460-17C4-413F-AA60-2A9FF84A9965}"/>
          </ac:spMkLst>
        </pc:spChg>
        <pc:spChg chg="add mod">
          <ac:chgData name="Tamara Hambrick" userId="3592083f490670ea" providerId="LiveId" clId="{D3E372BB-C4F1-4139-A52E-F771B2EFCA9C}" dt="2019-01-28T02:45:30.602" v="85" actId="1076"/>
          <ac:spMkLst>
            <pc:docMk/>
            <pc:sldMk cId="2407724135" sldId="362"/>
            <ac:spMk id="25" creationId="{F37043AC-E177-4C7C-984D-DE362559F5EA}"/>
          </ac:spMkLst>
        </pc:spChg>
        <pc:spChg chg="add mod">
          <ac:chgData name="Tamara Hambrick" userId="3592083f490670ea" providerId="LiveId" clId="{D3E372BB-C4F1-4139-A52E-F771B2EFCA9C}" dt="2019-01-28T02:50:53.415" v="148" actId="20577"/>
          <ac:spMkLst>
            <pc:docMk/>
            <pc:sldMk cId="2407724135" sldId="362"/>
            <ac:spMk id="27" creationId="{85F19BB5-C6C9-4E85-BCB2-13488D3C5C88}"/>
          </ac:spMkLst>
        </pc:spChg>
        <pc:spChg chg="add mod">
          <ac:chgData name="Tamara Hambrick" userId="3592083f490670ea" providerId="LiveId" clId="{D3E372BB-C4F1-4139-A52E-F771B2EFCA9C}" dt="2019-01-28T02:50:06.454" v="140" actId="1076"/>
          <ac:spMkLst>
            <pc:docMk/>
            <pc:sldMk cId="2407724135" sldId="362"/>
            <ac:spMk id="29" creationId="{354AD1C3-AD07-49B1-B238-8F4C4200F42D}"/>
          </ac:spMkLst>
        </pc:spChg>
        <pc:spChg chg="add mod">
          <ac:chgData name="Tamara Hambrick" userId="3592083f490670ea" providerId="LiveId" clId="{D3E372BB-C4F1-4139-A52E-F771B2EFCA9C}" dt="2019-01-28T02:51:14.652" v="156" actId="1076"/>
          <ac:spMkLst>
            <pc:docMk/>
            <pc:sldMk cId="2407724135" sldId="362"/>
            <ac:spMk id="34" creationId="{5F37AD72-6CBF-45B7-A733-D8BDA02A1664}"/>
          </ac:spMkLst>
        </pc:spChg>
        <pc:spChg chg="add mod">
          <ac:chgData name="Tamara Hambrick" userId="3592083f490670ea" providerId="LiveId" clId="{D3E372BB-C4F1-4139-A52E-F771B2EFCA9C}" dt="2019-01-28T02:51:01.292" v="152" actId="20577"/>
          <ac:spMkLst>
            <pc:docMk/>
            <pc:sldMk cId="2407724135" sldId="362"/>
            <ac:spMk id="35" creationId="{4521EFF1-FB6A-448E-B8FB-E2E3C291A8D5}"/>
          </ac:spMkLst>
        </pc:spChg>
        <pc:spChg chg="add mod">
          <ac:chgData name="Tamara Hambrick" userId="3592083f490670ea" providerId="LiveId" clId="{D3E372BB-C4F1-4139-A52E-F771B2EFCA9C}" dt="2019-01-28T02:59:57.303" v="1138" actId="20577"/>
          <ac:spMkLst>
            <pc:docMk/>
            <pc:sldMk cId="2407724135" sldId="362"/>
            <ac:spMk id="36" creationId="{65F51E6F-3FCC-4AB1-A85D-2CBAEE8FBCF6}"/>
          </ac:spMkLst>
        </pc:spChg>
        <pc:spChg chg="add mod">
          <ac:chgData name="Tamara Hambrick" userId="3592083f490670ea" providerId="LiveId" clId="{D3E372BB-C4F1-4139-A52E-F771B2EFCA9C}" dt="2019-01-28T03:04:55.258" v="1195" actId="14100"/>
          <ac:spMkLst>
            <pc:docMk/>
            <pc:sldMk cId="2407724135" sldId="362"/>
            <ac:spMk id="40" creationId="{EFBA5281-2E82-487C-951F-DE8100AE071C}"/>
          </ac:spMkLst>
        </pc:spChg>
        <pc:graphicFrameChg chg="modGraphic">
          <ac:chgData name="Tamara Hambrick" userId="3592083f490670ea" providerId="LiveId" clId="{D3E372BB-C4F1-4139-A52E-F771B2EFCA9C}" dt="2019-01-28T03:17:00.164" v="1544" actId="20577"/>
          <ac:graphicFrameMkLst>
            <pc:docMk/>
            <pc:sldMk cId="2407724135" sldId="362"/>
            <ac:graphicFrameMk id="16" creationId="{8BA1AA58-2003-4E3A-990A-14D58E6C9075}"/>
          </ac:graphicFrameMkLst>
        </pc:graphicFrameChg>
        <pc:picChg chg="add mod">
          <ac:chgData name="Tamara Hambrick" userId="3592083f490670ea" providerId="LiveId" clId="{D3E372BB-C4F1-4139-A52E-F771B2EFCA9C}" dt="2019-01-28T02:45:27.512" v="84" actId="1076"/>
          <ac:picMkLst>
            <pc:docMk/>
            <pc:sldMk cId="2407724135" sldId="362"/>
            <ac:picMk id="24" creationId="{A5B27B4E-784B-4850-890C-A66EF6D6CF7C}"/>
          </ac:picMkLst>
        </pc:picChg>
        <pc:picChg chg="add mod">
          <ac:chgData name="Tamara Hambrick" userId="3592083f490670ea" providerId="LiveId" clId="{D3E372BB-C4F1-4139-A52E-F771B2EFCA9C}" dt="2019-01-28T02:51:11.403" v="155" actId="1076"/>
          <ac:picMkLst>
            <pc:docMk/>
            <pc:sldMk cId="2407724135" sldId="362"/>
            <ac:picMk id="26" creationId="{BB8CCBCF-D2F1-40EC-95BB-60DDFE0BD68D}"/>
          </ac:picMkLst>
        </pc:picChg>
        <pc:picChg chg="add mod ord">
          <ac:chgData name="Tamara Hambrick" userId="3592083f490670ea" providerId="LiveId" clId="{D3E372BB-C4F1-4139-A52E-F771B2EFCA9C}" dt="2019-01-28T02:50:03.131" v="139" actId="166"/>
          <ac:picMkLst>
            <pc:docMk/>
            <pc:sldMk cId="2407724135" sldId="362"/>
            <ac:picMk id="28" creationId="{AD53BD2A-F327-4765-BA1D-75DBDBEC8B58}"/>
          </ac:picMkLst>
        </pc:picChg>
        <pc:picChg chg="add mod">
          <ac:chgData name="Tamara Hambrick" userId="3592083f490670ea" providerId="LiveId" clId="{D3E372BB-C4F1-4139-A52E-F771B2EFCA9C}" dt="2019-01-28T03:04:40.024" v="1184" actId="1076"/>
          <ac:picMkLst>
            <pc:docMk/>
            <pc:sldMk cId="2407724135" sldId="362"/>
            <ac:picMk id="39" creationId="{35900B93-3B86-4B1E-B09F-EFAD02CBF663}"/>
          </ac:picMkLst>
        </pc:picChg>
        <pc:cxnChg chg="mod">
          <ac:chgData name="Tamara Hambrick" userId="3592083f490670ea" providerId="LiveId" clId="{D3E372BB-C4F1-4139-A52E-F771B2EFCA9C}" dt="2019-01-28T02:51:07" v="153" actId="1076"/>
          <ac:cxnSpMkLst>
            <pc:docMk/>
            <pc:sldMk cId="2407724135" sldId="362"/>
            <ac:cxnSpMk id="17" creationId="{B55236AB-8EEB-4E67-A99E-13C6F0B4F550}"/>
          </ac:cxnSpMkLst>
        </pc:cxnChg>
        <pc:cxnChg chg="add mod">
          <ac:chgData name="Tamara Hambrick" userId="3592083f490670ea" providerId="LiveId" clId="{D3E372BB-C4F1-4139-A52E-F771B2EFCA9C}" dt="2019-01-28T02:43:30.039" v="77" actId="14100"/>
          <ac:cxnSpMkLst>
            <pc:docMk/>
            <pc:sldMk cId="2407724135" sldId="362"/>
            <ac:cxnSpMk id="20" creationId="{ACEB0D42-423F-4D6B-A762-24D3DE20E203}"/>
          </ac:cxnSpMkLst>
        </pc:cxnChg>
        <pc:cxnChg chg="add mod">
          <ac:chgData name="Tamara Hambrick" userId="3592083f490670ea" providerId="LiveId" clId="{D3E372BB-C4F1-4139-A52E-F771B2EFCA9C}" dt="2019-01-28T02:43:44.508" v="80" actId="14100"/>
          <ac:cxnSpMkLst>
            <pc:docMk/>
            <pc:sldMk cId="2407724135" sldId="362"/>
            <ac:cxnSpMk id="22" creationId="{DCEC869C-1D22-45FD-8204-3D9B651EBBE9}"/>
          </ac:cxnSpMkLst>
        </pc:cxnChg>
        <pc:cxnChg chg="add mod">
          <ac:chgData name="Tamara Hambrick" userId="3592083f490670ea" providerId="LiveId" clId="{D3E372BB-C4F1-4139-A52E-F771B2EFCA9C}" dt="2019-01-28T02:49:12.969" v="133" actId="208"/>
          <ac:cxnSpMkLst>
            <pc:docMk/>
            <pc:sldMk cId="2407724135" sldId="362"/>
            <ac:cxnSpMk id="30" creationId="{EF0EF321-BE53-4CE9-A45F-84B6A2057935}"/>
          </ac:cxnSpMkLst>
        </pc:cxnChg>
        <pc:cxnChg chg="add mod">
          <ac:chgData name="Tamara Hambrick" userId="3592083f490670ea" providerId="LiveId" clId="{D3E372BB-C4F1-4139-A52E-F771B2EFCA9C}" dt="2019-01-28T02:49:51.783" v="137" actId="14100"/>
          <ac:cxnSpMkLst>
            <pc:docMk/>
            <pc:sldMk cId="2407724135" sldId="362"/>
            <ac:cxnSpMk id="32" creationId="{F7632E6A-54BA-4B56-A511-5DB952D10E81}"/>
          </ac:cxnSpMkLst>
        </pc:cxnChg>
        <pc:cxnChg chg="add mod">
          <ac:chgData name="Tamara Hambrick" userId="3592083f490670ea" providerId="LiveId" clId="{D3E372BB-C4F1-4139-A52E-F771B2EFCA9C}" dt="2019-01-28T03:00:48.776" v="1182" actId="208"/>
          <ac:cxnSpMkLst>
            <pc:docMk/>
            <pc:sldMk cId="2407724135" sldId="362"/>
            <ac:cxnSpMk id="37" creationId="{FF585A62-97F3-4FA2-B9D4-253932406883}"/>
          </ac:cxnSpMkLst>
        </pc:cxnChg>
      </pc:sldChg>
      <pc:sldChg chg="addSp delSp modSp add">
        <pc:chgData name="Tamara Hambrick" userId="3592083f490670ea" providerId="LiveId" clId="{D3E372BB-C4F1-4139-A52E-F771B2EFCA9C}" dt="2019-01-28T15:32:50.628" v="1677" actId="14100"/>
        <pc:sldMkLst>
          <pc:docMk/>
          <pc:sldMk cId="3836953862" sldId="363"/>
        </pc:sldMkLst>
        <pc:spChg chg="mod">
          <ac:chgData name="Tamara Hambrick" userId="3592083f490670ea" providerId="LiveId" clId="{D3E372BB-C4F1-4139-A52E-F771B2EFCA9C}" dt="2019-01-28T03:19:29.330" v="1589" actId="20577"/>
          <ac:spMkLst>
            <pc:docMk/>
            <pc:sldMk cId="3836953862" sldId="363"/>
            <ac:spMk id="2" creationId="{96167AEA-CF0F-4F4E-9D21-76A68C6C2F21}"/>
          </ac:spMkLst>
        </pc:spChg>
        <pc:spChg chg="del">
          <ac:chgData name="Tamara Hambrick" userId="3592083f490670ea" providerId="LiveId" clId="{D3E372BB-C4F1-4139-A52E-F771B2EFCA9C}" dt="2019-01-28T03:19:32.772" v="1590" actId="478"/>
          <ac:spMkLst>
            <pc:docMk/>
            <pc:sldMk cId="3836953862" sldId="363"/>
            <ac:spMk id="3" creationId="{335A836B-CD72-42D8-B927-17F5D25B1306}"/>
          </ac:spMkLst>
        </pc:spChg>
        <pc:picChg chg="add mod">
          <ac:chgData name="Tamara Hambrick" userId="3592083f490670ea" providerId="LiveId" clId="{D3E372BB-C4F1-4139-A52E-F771B2EFCA9C}" dt="2019-01-28T15:32:50.628" v="1677" actId="14100"/>
          <ac:picMkLst>
            <pc:docMk/>
            <pc:sldMk cId="3836953862" sldId="363"/>
            <ac:picMk id="3" creationId="{A60793D3-7052-437F-9FF3-2D2CDDD42DD1}"/>
          </ac:picMkLst>
        </pc:picChg>
        <pc:picChg chg="add del mod">
          <ac:chgData name="Tamara Hambrick" userId="3592083f490670ea" providerId="LiveId" clId="{D3E372BB-C4F1-4139-A52E-F771B2EFCA9C}" dt="2019-01-28T15:32:37.626" v="1671" actId="478"/>
          <ac:picMkLst>
            <pc:docMk/>
            <pc:sldMk cId="3836953862" sldId="363"/>
            <ac:picMk id="6" creationId="{697E3252-C3C8-4CD6-A136-499DF1B914D0}"/>
          </ac:picMkLst>
        </pc:picChg>
      </pc:sldChg>
      <pc:sldChg chg="addSp delSp modSp add">
        <pc:chgData name="Tamara Hambrick" userId="3592083f490670ea" providerId="LiveId" clId="{D3E372BB-C4F1-4139-A52E-F771B2EFCA9C}" dt="2019-01-28T16:52:20.290" v="2998" actId="20577"/>
        <pc:sldMkLst>
          <pc:docMk/>
          <pc:sldMk cId="2086885037" sldId="364"/>
        </pc:sldMkLst>
        <pc:spChg chg="del">
          <ac:chgData name="Tamara Hambrick" userId="3592083f490670ea" providerId="LiveId" clId="{D3E372BB-C4F1-4139-A52E-F771B2EFCA9C}" dt="2019-01-28T15:57:03.542" v="1708"/>
          <ac:spMkLst>
            <pc:docMk/>
            <pc:sldMk cId="2086885037" sldId="364"/>
            <ac:spMk id="2" creationId="{099C6462-8197-4531-86B4-198562D469E2}"/>
          </ac:spMkLst>
        </pc:spChg>
        <pc:spChg chg="add mod">
          <ac:chgData name="Tamara Hambrick" userId="3592083f490670ea" providerId="LiveId" clId="{D3E372BB-C4F1-4139-A52E-F771B2EFCA9C}" dt="2019-01-28T16:52:20.290" v="2998" actId="20577"/>
          <ac:spMkLst>
            <pc:docMk/>
            <pc:sldMk cId="2086885037" sldId="364"/>
            <ac:spMk id="5" creationId="{8B085E87-0737-42F2-80B1-BFD6CE55C16F}"/>
          </ac:spMkLst>
        </pc:spChg>
        <pc:spChg chg="add del mod">
          <ac:chgData name="Tamara Hambrick" userId="3592083f490670ea" providerId="LiveId" clId="{D3E372BB-C4F1-4139-A52E-F771B2EFCA9C}" dt="2019-01-28T16:50:55.911" v="2795" actId="255"/>
          <ac:spMkLst>
            <pc:docMk/>
            <pc:sldMk cId="2086885037" sldId="364"/>
            <ac:spMk id="6" creationId="{10C3CCBE-10D0-4529-9AFE-A38436257F82}"/>
          </ac:spMkLst>
        </pc:spChg>
        <pc:spChg chg="add del mod">
          <ac:chgData name="Tamara Hambrick" userId="3592083f490670ea" providerId="LiveId" clId="{D3E372BB-C4F1-4139-A52E-F771B2EFCA9C}" dt="2019-01-28T16:03:42.865" v="2454" actId="478"/>
          <ac:spMkLst>
            <pc:docMk/>
            <pc:sldMk cId="2086885037" sldId="364"/>
            <ac:spMk id="7" creationId="{85C8930D-D934-4469-B1A0-2A93A32B58BF}"/>
          </ac:spMkLst>
        </pc:spChg>
        <pc:spChg chg="add del">
          <ac:chgData name="Tamara Hambrick" userId="3592083f490670ea" providerId="LiveId" clId="{D3E372BB-C4F1-4139-A52E-F771B2EFCA9C}" dt="2019-01-28T15:57:08.110" v="1710"/>
          <ac:spMkLst>
            <pc:docMk/>
            <pc:sldMk cId="2086885037" sldId="364"/>
            <ac:spMk id="9" creationId="{D1734EE9-4D02-46FE-9E7C-D45CD80FF93B}"/>
          </ac:spMkLst>
        </pc:spChg>
        <pc:spChg chg="add del">
          <ac:chgData name="Tamara Hambrick" userId="3592083f490670ea" providerId="LiveId" clId="{D3E372BB-C4F1-4139-A52E-F771B2EFCA9C}" dt="2019-01-28T15:57:32.381" v="1714"/>
          <ac:spMkLst>
            <pc:docMk/>
            <pc:sldMk cId="2086885037" sldId="364"/>
            <ac:spMk id="11" creationId="{67A9802D-A1D7-4C81-9DBB-1FA53792BAAD}"/>
          </ac:spMkLst>
        </pc:spChg>
        <pc:spChg chg="add mod">
          <ac:chgData name="Tamara Hambrick" userId="3592083f490670ea" providerId="LiveId" clId="{D3E372BB-C4F1-4139-A52E-F771B2EFCA9C}" dt="2019-01-28T16:51:37.364" v="2890" actId="207"/>
          <ac:spMkLst>
            <pc:docMk/>
            <pc:sldMk cId="2086885037" sldId="364"/>
            <ac:spMk id="13" creationId="{B6A707A9-CFE8-4304-8BB1-4B29BB6DD01D}"/>
          </ac:spMkLst>
        </pc:spChg>
        <pc:graphicFrameChg chg="add del mod">
          <ac:chgData name="Tamara Hambrick" userId="3592083f490670ea" providerId="LiveId" clId="{D3E372BB-C4F1-4139-A52E-F771B2EFCA9C}" dt="2019-01-28T15:57:08.110" v="1710"/>
          <ac:graphicFrameMkLst>
            <pc:docMk/>
            <pc:sldMk cId="2086885037" sldId="364"/>
            <ac:graphicFrameMk id="8" creationId="{DCF625F7-66A3-4ABC-9192-5718CB238DDA}"/>
          </ac:graphicFrameMkLst>
        </pc:graphicFrameChg>
        <pc:graphicFrameChg chg="add del mod">
          <ac:chgData name="Tamara Hambrick" userId="3592083f490670ea" providerId="LiveId" clId="{D3E372BB-C4F1-4139-A52E-F771B2EFCA9C}" dt="2019-01-28T15:57:32.381" v="1714"/>
          <ac:graphicFrameMkLst>
            <pc:docMk/>
            <pc:sldMk cId="2086885037" sldId="364"/>
            <ac:graphicFrameMk id="10" creationId="{38B297D3-136A-4BFD-9961-36FB70C9E0A6}"/>
          </ac:graphicFrameMkLst>
        </pc:graphicFrameChg>
      </pc:sldChg>
      <pc:sldChg chg="addSp delSp modSp add">
        <pc:chgData name="Tamara Hambrick" userId="3592083f490670ea" providerId="LiveId" clId="{D3E372BB-C4F1-4139-A52E-F771B2EFCA9C}" dt="2019-01-28T16:53:56.516" v="3026" actId="20577"/>
        <pc:sldMkLst>
          <pc:docMk/>
          <pc:sldMk cId="543203949" sldId="365"/>
        </pc:sldMkLst>
        <pc:spChg chg="del">
          <ac:chgData name="Tamara Hambrick" userId="3592083f490670ea" providerId="LiveId" clId="{D3E372BB-C4F1-4139-A52E-F771B2EFCA9C}" dt="2019-01-28T16:50:33.162" v="2789"/>
          <ac:spMkLst>
            <pc:docMk/>
            <pc:sldMk cId="543203949" sldId="365"/>
            <ac:spMk id="2" creationId="{374E7B51-8139-4572-B4ED-D6B45E28CB21}"/>
          </ac:spMkLst>
        </pc:spChg>
        <pc:spChg chg="del">
          <ac:chgData name="Tamara Hambrick" userId="3592083f490670ea" providerId="LiveId" clId="{D3E372BB-C4F1-4139-A52E-F771B2EFCA9C}" dt="2019-01-28T16:50:33.162" v="2789"/>
          <ac:spMkLst>
            <pc:docMk/>
            <pc:sldMk cId="543203949" sldId="365"/>
            <ac:spMk id="3" creationId="{2DCCCEE6-0667-44C6-8ED5-4AFBE461B1A8}"/>
          </ac:spMkLst>
        </pc:spChg>
        <pc:spChg chg="del">
          <ac:chgData name="Tamara Hambrick" userId="3592083f490670ea" providerId="LiveId" clId="{D3E372BB-C4F1-4139-A52E-F771B2EFCA9C}" dt="2019-01-28T16:50:33.162" v="2789"/>
          <ac:spMkLst>
            <pc:docMk/>
            <pc:sldMk cId="543203949" sldId="365"/>
            <ac:spMk id="4" creationId="{D7A437CC-9BA8-4E14-A92C-1FDC73E964AA}"/>
          </ac:spMkLst>
        </pc:spChg>
        <pc:spChg chg="add mod">
          <ac:chgData name="Tamara Hambrick" userId="3592083f490670ea" providerId="LiveId" clId="{D3E372BB-C4F1-4139-A52E-F771B2EFCA9C}" dt="2019-01-28T16:53:56.516" v="3026" actId="20577"/>
          <ac:spMkLst>
            <pc:docMk/>
            <pc:sldMk cId="543203949" sldId="365"/>
            <ac:spMk id="7" creationId="{1B796030-EFE8-440F-9E81-70C9F9D83434}"/>
          </ac:spMkLst>
        </pc:spChg>
        <pc:spChg chg="add mod">
          <ac:chgData name="Tamara Hambrick" userId="3592083f490670ea" providerId="LiveId" clId="{D3E372BB-C4F1-4139-A52E-F771B2EFCA9C}" dt="2019-01-28T16:50:33.162" v="2789"/>
          <ac:spMkLst>
            <pc:docMk/>
            <pc:sldMk cId="543203949" sldId="365"/>
            <ac:spMk id="8" creationId="{713E11BC-6034-444D-B169-76E683B6001A}"/>
          </ac:spMkLst>
        </pc:spChg>
      </pc:sldChg>
      <pc:sldMasterChg chg="delSldLayout">
        <pc:chgData name="Tamara Hambrick" userId="3592083f490670ea" providerId="LiveId" clId="{D3E372BB-C4F1-4139-A52E-F771B2EFCA9C}" dt="2019-01-28T03:22:16.978" v="1608" actId="2696"/>
        <pc:sldMasterMkLst>
          <pc:docMk/>
          <pc:sldMasterMk cId="1036170057" sldId="2147483660"/>
        </pc:sldMasterMkLst>
        <pc:sldLayoutChg chg="del">
          <pc:chgData name="Tamara Hambrick" userId="3592083f490670ea" providerId="LiveId" clId="{D3E372BB-C4F1-4139-A52E-F771B2EFCA9C}" dt="2019-01-28T03:22:16.978" v="1608" actId="2696"/>
          <pc:sldLayoutMkLst>
            <pc:docMk/>
            <pc:sldMasterMk cId="1036170057" sldId="2147483660"/>
            <pc:sldLayoutMk cId="2114086293" sldId="2147483675"/>
          </pc:sldLayoutMkLst>
        </pc:sldLayoutChg>
      </pc:sldMasterChg>
      <pc:sldMasterChg chg="del delSldLayout">
        <pc:chgData name="Tamara Hambrick" userId="3592083f490670ea" providerId="LiveId" clId="{D3E372BB-C4F1-4139-A52E-F771B2EFCA9C}" dt="2019-01-28T03:22:04.283" v="1604" actId="2696"/>
        <pc:sldMasterMkLst>
          <pc:docMk/>
          <pc:sldMasterMk cId="473486510" sldId="2147483676"/>
        </pc:sldMasterMkLst>
        <pc:sldLayoutChg chg="del">
          <pc:chgData name="Tamara Hambrick" userId="3592083f490670ea" providerId="LiveId" clId="{D3E372BB-C4F1-4139-A52E-F771B2EFCA9C}" dt="2019-01-28T03:22:04.277" v="1598" actId="2696"/>
          <pc:sldLayoutMkLst>
            <pc:docMk/>
            <pc:sldMasterMk cId="473486510" sldId="2147483676"/>
            <pc:sldLayoutMk cId="181737490" sldId="2147483677"/>
          </pc:sldLayoutMkLst>
        </pc:sldLayoutChg>
        <pc:sldLayoutChg chg="del">
          <pc:chgData name="Tamara Hambrick" userId="3592083f490670ea" providerId="LiveId" clId="{D3E372BB-C4F1-4139-A52E-F771B2EFCA9C}" dt="2019-01-28T03:22:04.278" v="1599" actId="2696"/>
          <pc:sldLayoutMkLst>
            <pc:docMk/>
            <pc:sldMasterMk cId="473486510" sldId="2147483676"/>
            <pc:sldLayoutMk cId="290117872" sldId="2147483678"/>
          </pc:sldLayoutMkLst>
        </pc:sldLayoutChg>
        <pc:sldLayoutChg chg="del">
          <pc:chgData name="Tamara Hambrick" userId="3592083f490670ea" providerId="LiveId" clId="{D3E372BB-C4F1-4139-A52E-F771B2EFCA9C}" dt="2019-01-28T03:22:04.278" v="1600" actId="2696"/>
          <pc:sldLayoutMkLst>
            <pc:docMk/>
            <pc:sldMasterMk cId="473486510" sldId="2147483676"/>
            <pc:sldLayoutMk cId="2918622608" sldId="2147483679"/>
          </pc:sldLayoutMkLst>
        </pc:sldLayoutChg>
        <pc:sldLayoutChg chg="del">
          <pc:chgData name="Tamara Hambrick" userId="3592083f490670ea" providerId="LiveId" clId="{D3E372BB-C4F1-4139-A52E-F771B2EFCA9C}" dt="2019-01-28T03:22:04.278" v="1601" actId="2696"/>
          <pc:sldLayoutMkLst>
            <pc:docMk/>
            <pc:sldMasterMk cId="473486510" sldId="2147483676"/>
            <pc:sldLayoutMk cId="2459730990" sldId="2147483680"/>
          </pc:sldLayoutMkLst>
        </pc:sldLayoutChg>
        <pc:sldLayoutChg chg="del">
          <pc:chgData name="Tamara Hambrick" userId="3592083f490670ea" providerId="LiveId" clId="{D3E372BB-C4F1-4139-A52E-F771B2EFCA9C}" dt="2019-01-28T03:22:04.278" v="1602" actId="2696"/>
          <pc:sldLayoutMkLst>
            <pc:docMk/>
            <pc:sldMasterMk cId="473486510" sldId="2147483676"/>
            <pc:sldLayoutMk cId="2458622232" sldId="2147483681"/>
          </pc:sldLayoutMkLst>
        </pc:sldLayoutChg>
        <pc:sldLayoutChg chg="del">
          <pc:chgData name="Tamara Hambrick" userId="3592083f490670ea" providerId="LiveId" clId="{D3E372BB-C4F1-4139-A52E-F771B2EFCA9C}" dt="2019-01-28T03:22:04.278" v="1603" actId="2696"/>
          <pc:sldLayoutMkLst>
            <pc:docMk/>
            <pc:sldMasterMk cId="473486510" sldId="2147483676"/>
            <pc:sldLayoutMk cId="3224120401"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1"/>
            <a:ext cx="3013763" cy="463408"/>
          </a:xfrm>
          <a:prstGeom prst="rect">
            <a:avLst/>
          </a:prstGeom>
        </p:spPr>
        <p:txBody>
          <a:bodyPr vert="horz" lIns="91440" tIns="45720" rIns="91440" bIns="45720" rtlCol="0"/>
          <a:lstStyle>
            <a:lvl1pPr algn="r">
              <a:defRPr sz="1200"/>
            </a:lvl1pPr>
          </a:lstStyle>
          <a:p>
            <a:fld id="{06C0AF2B-234C-40CF-B0BF-F6678C9E50B4}" type="datetimeFigureOut">
              <a:rPr lang="en-US" smtClean="0"/>
              <a:t>6/27/2022</a:t>
            </a:fld>
            <a:endParaRPr lang="en-US" dirty="0"/>
          </a:p>
        </p:txBody>
      </p:sp>
      <p:sp>
        <p:nvSpPr>
          <p:cNvPr id="4" name="Slide Image Placeholder 3"/>
          <p:cNvSpPr>
            <a:spLocks noGrp="1" noRot="1" noChangeAspect="1"/>
          </p:cNvSpPr>
          <p:nvPr>
            <p:ph type="sldImg" idx="2"/>
          </p:nvPr>
        </p:nvSpPr>
        <p:spPr>
          <a:xfrm>
            <a:off x="708025" y="1155700"/>
            <a:ext cx="5538788" cy="3116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1440" tIns="45720" rIns="91440" bIns="45720" rtlCol="0" anchor="b"/>
          <a:lstStyle>
            <a:lvl1pPr algn="r">
              <a:defRPr sz="1200"/>
            </a:lvl1pPr>
          </a:lstStyle>
          <a:p>
            <a:fld id="{171A032D-C763-4169-8393-BAF8BE55F09E}" type="slidenum">
              <a:rPr lang="en-US" smtClean="0"/>
              <a:t>‹#›</a:t>
            </a:fld>
            <a:endParaRPr lang="en-US" dirty="0"/>
          </a:p>
        </p:txBody>
      </p:sp>
    </p:spTree>
    <p:extLst>
      <p:ext uri="{BB962C8B-B14F-4D97-AF65-F5344CB8AC3E}">
        <p14:creationId xmlns:p14="http://schemas.microsoft.com/office/powerpoint/2010/main" val="418047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363538"/>
            <a:ext cx="5541962" cy="311785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04B95-B3BA-42C6-9222-0216897AC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09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A032D-C763-4169-8393-BAF8BE55F09E}" type="slidenum">
              <a:rPr lang="en-US" smtClean="0"/>
              <a:t>2</a:t>
            </a:fld>
            <a:endParaRPr lang="en-US" dirty="0"/>
          </a:p>
        </p:txBody>
      </p:sp>
    </p:spTree>
    <p:extLst>
      <p:ext uri="{BB962C8B-B14F-4D97-AF65-F5344CB8AC3E}">
        <p14:creationId xmlns:p14="http://schemas.microsoft.com/office/powerpoint/2010/main" val="342554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a:t>
            </a:fld>
            <a:endParaRPr lang="en-US" dirty="0"/>
          </a:p>
        </p:txBody>
      </p:sp>
    </p:spTree>
    <p:extLst>
      <p:ext uri="{BB962C8B-B14F-4D97-AF65-F5344CB8AC3E}">
        <p14:creationId xmlns:p14="http://schemas.microsoft.com/office/powerpoint/2010/main" val="209204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a:t>
            </a:fld>
            <a:endParaRPr lang="en-US" dirty="0"/>
          </a:p>
        </p:txBody>
      </p:sp>
    </p:spTree>
    <p:extLst>
      <p:ext uri="{BB962C8B-B14F-4D97-AF65-F5344CB8AC3E}">
        <p14:creationId xmlns:p14="http://schemas.microsoft.com/office/powerpoint/2010/main" val="133713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5</a:t>
            </a:fld>
            <a:endParaRPr lang="en-US" dirty="0"/>
          </a:p>
        </p:txBody>
      </p:sp>
    </p:spTree>
    <p:extLst>
      <p:ext uri="{BB962C8B-B14F-4D97-AF65-F5344CB8AC3E}">
        <p14:creationId xmlns:p14="http://schemas.microsoft.com/office/powerpoint/2010/main" val="268838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7383463"/>
            <a:ext cx="6858000" cy="38893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A540AE7B-66B0-408D-911A-9779097CB22F}" type="slidenum">
              <a:rPr lang="en-US" smtClean="0"/>
              <a:t>6</a:t>
            </a:fld>
            <a:endParaRPr lang="en-US"/>
          </a:p>
        </p:txBody>
      </p:sp>
    </p:spTree>
    <p:extLst>
      <p:ext uri="{BB962C8B-B14F-4D97-AF65-F5344CB8AC3E}">
        <p14:creationId xmlns:p14="http://schemas.microsoft.com/office/powerpoint/2010/main" val="403968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772669"/>
            <a:ext cx="6954838" cy="46340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6" name="Slide Number Placeholder 5"/>
          <p:cNvSpPr>
            <a:spLocks noGrp="1"/>
          </p:cNvSpPr>
          <p:nvPr>
            <p:ph type="sldNum" sz="quarter" idx="12"/>
          </p:nvPr>
        </p:nvSpPr>
        <p:spPr/>
        <p:txBody>
          <a:bodyPr/>
          <a:lstStyle/>
          <a:p>
            <a:fld id="{171A032D-C763-4169-8393-BAF8BE55F09E}" type="slidenum">
              <a:rPr lang="en-US" smtClean="0"/>
              <a:t>7</a:t>
            </a:fld>
            <a:endParaRPr lang="en-US" dirty="0"/>
          </a:p>
        </p:txBody>
      </p:sp>
    </p:spTree>
    <p:extLst>
      <p:ext uri="{BB962C8B-B14F-4D97-AF65-F5344CB8AC3E}">
        <p14:creationId xmlns:p14="http://schemas.microsoft.com/office/powerpoint/2010/main" val="15854646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78E78C9D-530E-44B2-A4E1-3090F67ACE3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5998347" y="529244"/>
            <a:ext cx="6398029" cy="5526823"/>
          </a:xfrm>
          <a:prstGeom prst="rect">
            <a:avLst/>
          </a:prstGeom>
          <a:noFill/>
          <a:effectLst/>
        </p:spPr>
      </p:pic>
      <p:sp>
        <p:nvSpPr>
          <p:cNvPr id="13" name="Rectangle 12">
            <a:extLst>
              <a:ext uri="{FF2B5EF4-FFF2-40B4-BE49-F238E27FC236}">
                <a16:creationId xmlns:a16="http://schemas.microsoft.com/office/drawing/2014/main" id="{B393A655-5ED0-4481-9703-D130552AC491}"/>
              </a:ext>
            </a:extLst>
          </p:cNvPr>
          <p:cNvSpPr/>
          <p:nvPr userDrawn="1"/>
        </p:nvSpPr>
        <p:spPr>
          <a:xfrm>
            <a:off x="129719" y="0"/>
            <a:ext cx="12062281" cy="6515100"/>
          </a:xfrm>
          <a:prstGeom prst="rect">
            <a:avLst/>
          </a:prstGeom>
          <a:gradFill flip="none" rotWithShape="1">
            <a:gsLst>
              <a:gs pos="76000">
                <a:srgbClr val="FAFCFE"/>
              </a:gs>
              <a:gs pos="31000">
                <a:schemeClr val="accent1">
                  <a:lumMod val="5000"/>
                  <a:lumOff val="95000"/>
                  <a:alpha val="10000"/>
                </a:schemeClr>
              </a:gs>
              <a:gs pos="9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2"/>
          <p:cNvSpPr>
            <a:spLocks noGrp="1"/>
          </p:cNvSpPr>
          <p:nvPr>
            <p:ph type="sldNum" sz="quarter" idx="4"/>
          </p:nvPr>
        </p:nvSpPr>
        <p:spPr>
          <a:xfrm>
            <a:off x="11729545" y="6501944"/>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82896" y="371117"/>
            <a:ext cx="1651204" cy="1096648"/>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29488" y="533864"/>
            <a:ext cx="1737810" cy="771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stretch>
            <a:fillRect/>
          </a:stretch>
        </p:blipFill>
        <p:spPr>
          <a:xfrm>
            <a:off x="4940394" y="371116"/>
            <a:ext cx="1119400" cy="1096650"/>
          </a:xfrm>
          <a:prstGeom prst="rect">
            <a:avLst/>
          </a:prstGeom>
        </p:spPr>
      </p:pic>
      <p:sp>
        <p:nvSpPr>
          <p:cNvPr id="2" name="Title 1"/>
          <p:cNvSpPr>
            <a:spLocks noGrp="1"/>
          </p:cNvSpPr>
          <p:nvPr>
            <p:ph type="ctrTitle"/>
          </p:nvPr>
        </p:nvSpPr>
        <p:spPr>
          <a:xfrm>
            <a:off x="755178" y="2235199"/>
            <a:ext cx="7155043" cy="2510971"/>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738194" y="4746170"/>
            <a:ext cx="7155044" cy="11237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1"/>
          <p:cNvSpPr>
            <a:spLocks noGrp="1"/>
          </p:cNvSpPr>
          <p:nvPr>
            <p:ph type="dt" sz="half" idx="2"/>
          </p:nvPr>
        </p:nvSpPr>
        <p:spPr>
          <a:xfrm>
            <a:off x="0" y="6491670"/>
            <a:ext cx="1364843" cy="365125"/>
          </a:xfrm>
          <a:prstGeom prst="rect">
            <a:avLst/>
          </a:prstGeom>
        </p:spPr>
        <p:txBody>
          <a:bodyPr anchor="ctr" anchorCtr="0"/>
          <a:lstStyle>
            <a:lvl1pPr algn="l">
              <a:defRPr sz="1000"/>
            </a:lvl1pPr>
          </a:lstStyle>
          <a:p>
            <a:pPr>
              <a:defRPr/>
            </a:pPr>
            <a:fld id="{7C782708-0A9A-424C-8B9B-48366DD76FE7}"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Tree>
    <p:extLst>
      <p:ext uri="{BB962C8B-B14F-4D97-AF65-F5344CB8AC3E}">
        <p14:creationId xmlns:p14="http://schemas.microsoft.com/office/powerpoint/2010/main" val="924151318"/>
      </p:ext>
    </p:extLst>
  </p:cSld>
  <p:clrMapOvr>
    <a:masterClrMapping/>
  </p:clrMapOvr>
  <p:transition advClick="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61144" y="780309"/>
            <a:ext cx="9129485" cy="1062309"/>
          </a:xfrm>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1161144" y="1988457"/>
            <a:ext cx="9129485" cy="436945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26A3445F-0EF3-4D3A-9D57-5D2C3241C3A9}"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grpSp>
        <p:nvGrpSpPr>
          <p:cNvPr id="12" name="Group 11"/>
          <p:cNvGrpSpPr/>
          <p:nvPr userDrawn="1"/>
        </p:nvGrpSpPr>
        <p:grpSpPr>
          <a:xfrm rot="5400000">
            <a:off x="8974458" y="2805302"/>
            <a:ext cx="4468866" cy="935704"/>
            <a:chOff x="318729" y="213065"/>
            <a:chExt cx="4468866" cy="935704"/>
          </a:xfrm>
        </p:grpSpPr>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stretch>
              <a:fillRect/>
            </a:stretch>
          </p:blipFill>
          <p:spPr>
            <a:xfrm>
              <a:off x="3832479" y="213065"/>
              <a:ext cx="955116" cy="935703"/>
            </a:xfrm>
            <a:prstGeom prst="rect">
              <a:avLst/>
            </a:prstGeom>
          </p:spPr>
        </p:pic>
      </p:grpSp>
    </p:spTree>
    <p:extLst>
      <p:ext uri="{BB962C8B-B14F-4D97-AF65-F5344CB8AC3E}">
        <p14:creationId xmlns:p14="http://schemas.microsoft.com/office/powerpoint/2010/main" val="1042970110"/>
      </p:ext>
    </p:extLst>
  </p:cSld>
  <p:clrMapOvr>
    <a:masterClrMapping/>
  </p:clrMapOvr>
  <p:transition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1943100" cy="5426075"/>
          </a:xfrm>
        </p:spPr>
        <p:txBody>
          <a:bodyPr vert="eaVert"/>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426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grpSp>
        <p:nvGrpSpPr>
          <p:cNvPr id="9" name="Group 8"/>
          <p:cNvGrpSpPr/>
          <p:nvPr userDrawn="1"/>
        </p:nvGrpSpPr>
        <p:grpSpPr>
          <a:xfrm rot="5400000">
            <a:off x="8974458" y="2805302"/>
            <a:ext cx="4468866" cy="935704"/>
            <a:chOff x="318729" y="213065"/>
            <a:chExt cx="4468866" cy="935704"/>
          </a:xfrm>
        </p:grpSpPr>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grpSp>
    </p:spTree>
    <p:extLst>
      <p:ext uri="{BB962C8B-B14F-4D97-AF65-F5344CB8AC3E}">
        <p14:creationId xmlns:p14="http://schemas.microsoft.com/office/powerpoint/2010/main" val="1683160467"/>
      </p:ext>
    </p:extLst>
  </p:cSld>
  <p:clrMapOvr>
    <a:masterClrMapping/>
  </p:clrMapOvr>
  <p:transition advClick="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with Banner Below">
    <p:spTree>
      <p:nvGrpSpPr>
        <p:cNvPr id="1" name=""/>
        <p:cNvGrpSpPr/>
        <p:nvPr/>
      </p:nvGrpSpPr>
      <p:grpSpPr>
        <a:xfrm>
          <a:off x="0" y="0"/>
          <a:ext cx="0" cy="0"/>
          <a:chOff x="0" y="0"/>
          <a:chExt cx="0" cy="0"/>
        </a:xfrm>
      </p:grpSpPr>
      <p:sp>
        <p:nvSpPr>
          <p:cNvPr id="3" name="Rectangle 4"/>
          <p:cNvSpPr>
            <a:spLocks noGrp="1" noChangeArrowheads="1"/>
          </p:cNvSpPr>
          <p:nvPr userDrawn="1">
            <p:ph type="body" idx="1"/>
          </p:nvPr>
        </p:nvSpPr>
        <p:spPr>
          <a:xfrm>
            <a:off x="838198" y="990600"/>
            <a:ext cx="10661823" cy="4817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0" hasCustomPrompt="1"/>
          </p:nvPr>
        </p:nvSpPr>
        <p:spPr>
          <a:xfrm>
            <a:off x="838198" y="5968312"/>
            <a:ext cx="10661653"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a:t>Bumper Sticker Arial 20 </a:t>
            </a:r>
            <a:r>
              <a:rPr lang="en-US" dirty="0" err="1"/>
              <a:t>pt</a:t>
            </a:r>
            <a:r>
              <a:rPr lang="en-US" dirty="0"/>
              <a:t> White on Standard Blue 204</a:t>
            </a:r>
          </a:p>
        </p:txBody>
      </p:sp>
      <p:sp>
        <p:nvSpPr>
          <p:cNvPr id="12" name="Title 1"/>
          <p:cNvSpPr>
            <a:spLocks noGrp="1"/>
          </p:cNvSpPr>
          <p:nvPr>
            <p:ph type="title"/>
          </p:nvPr>
        </p:nvSpPr>
        <p:spPr>
          <a:xfrm>
            <a:off x="838199" y="152400"/>
            <a:ext cx="7594066" cy="686886"/>
          </a:xfrm>
        </p:spPr>
        <p:txBody>
          <a:bodyPr>
            <a:normAutofit/>
          </a:bodyPr>
          <a:lstStyle>
            <a:lvl1pPr>
              <a:defRPr sz="3200" b="1"/>
            </a:lvl1pPr>
          </a:lstStyle>
          <a:p>
            <a:r>
              <a:rPr lang="en-US" dirty="0"/>
              <a:t>Click to edit Master title style</a:t>
            </a:r>
          </a:p>
        </p:txBody>
      </p:sp>
      <p:sp>
        <p:nvSpPr>
          <p:cNvPr id="13"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14"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5" name="Picture 14">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0664" y="151115"/>
            <a:ext cx="1090736" cy="724414"/>
          </a:xfrm>
          <a:prstGeom prst="rect">
            <a:avLst/>
          </a:prstGeom>
        </p:spPr>
      </p:pic>
      <p:pic>
        <p:nvPicPr>
          <p:cNvPr id="16"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607222" y="225156"/>
            <a:ext cx="1298778" cy="5763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stretch>
            <a:fillRect/>
          </a:stretch>
        </p:blipFill>
        <p:spPr>
          <a:xfrm>
            <a:off x="11376358" y="161124"/>
            <a:ext cx="739442" cy="724414"/>
          </a:xfrm>
          <a:prstGeom prst="rect">
            <a:avLst/>
          </a:prstGeom>
        </p:spPr>
      </p:pic>
    </p:spTree>
    <p:extLst>
      <p:ext uri="{BB962C8B-B14F-4D97-AF65-F5344CB8AC3E}">
        <p14:creationId xmlns:p14="http://schemas.microsoft.com/office/powerpoint/2010/main" val="177874721"/>
      </p:ext>
    </p:extLst>
  </p:cSld>
  <p:clrMapOvr>
    <a:masterClrMapping/>
  </p:clrMapOvr>
  <p:transition advClick="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B2606BD7-39CD-4C07-B586-DBA0B5855F6F}" type="datetimeFigureOut">
              <a:rPr lang="en-US" smtClean="0"/>
              <a:pPr/>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AEF02447-5601-4918-A7BA-67A9D0F3906A}" type="slidenum">
              <a:rPr lang="en-US" smtClean="0"/>
              <a:pPr/>
              <a:t>‹#›</a:t>
            </a:fld>
            <a:endParaRPr lang="en-US"/>
          </a:p>
        </p:txBody>
      </p:sp>
    </p:spTree>
    <p:extLst>
      <p:ext uri="{BB962C8B-B14F-4D97-AF65-F5344CB8AC3E}">
        <p14:creationId xmlns:p14="http://schemas.microsoft.com/office/powerpoint/2010/main" val="1120096915"/>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94064" cy="685799"/>
          </a:xfr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990600"/>
            <a:ext cx="10668000" cy="536731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CC6AB740-11AC-4EA5-9C11-C67136193E2E}"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8" name="Picture 7">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0664" y="151115"/>
            <a:ext cx="1090736" cy="724414"/>
          </a:xfrm>
          <a:prstGeom prst="rect">
            <a:avLst/>
          </a:prstGeom>
        </p:spPr>
      </p:pic>
      <p:pic>
        <p:nvPicPr>
          <p:cNvPr id="9"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607222" y="225156"/>
            <a:ext cx="1298778" cy="5763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a:stretch>
            <a:fillRect/>
          </a:stretch>
        </p:blipFill>
        <p:spPr>
          <a:xfrm>
            <a:off x="11376358" y="161124"/>
            <a:ext cx="739442" cy="724414"/>
          </a:xfrm>
          <a:prstGeom prst="rect">
            <a:avLst/>
          </a:prstGeom>
        </p:spPr>
      </p:pic>
    </p:spTree>
    <p:extLst>
      <p:ext uri="{BB962C8B-B14F-4D97-AF65-F5344CB8AC3E}">
        <p14:creationId xmlns:p14="http://schemas.microsoft.com/office/powerpoint/2010/main" val="3681627560"/>
      </p:ext>
    </p:extLst>
  </p:cSld>
  <p:clrMapOvr>
    <a:masterClrMapping/>
  </p:clrMapOvr>
  <p:transition advClick="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p:cNvSpPr>
            <a:spLocks noGrp="1"/>
          </p:cNvSpPr>
          <p:nvPr>
            <p:ph type="body" idx="1"/>
          </p:nvPr>
        </p:nvSpPr>
        <p:spPr>
          <a:xfrm>
            <a:off x="831850" y="4589463"/>
            <a:ext cx="10515600" cy="12322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D600E388-4DCB-48BD-970C-11DE91E25696}"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3" name="Picture 12">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4"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a:stretch>
            <a:fillRect/>
          </a:stretch>
        </p:blipFill>
        <p:spPr>
          <a:xfrm>
            <a:off x="7268154" y="117428"/>
            <a:ext cx="955116" cy="935703"/>
          </a:xfrm>
          <a:prstGeom prst="rect">
            <a:avLst/>
          </a:prstGeom>
        </p:spPr>
      </p:pic>
    </p:spTree>
    <p:extLst>
      <p:ext uri="{BB962C8B-B14F-4D97-AF65-F5344CB8AC3E}">
        <p14:creationId xmlns:p14="http://schemas.microsoft.com/office/powerpoint/2010/main" val="1411159561"/>
      </p:ext>
    </p:extLst>
  </p:cSld>
  <p:clrMapOvr>
    <a:masterClrMapping/>
  </p:clrMapOvr>
  <p:transition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152400"/>
            <a:ext cx="7594066" cy="686886"/>
          </a:xfr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990600"/>
            <a:ext cx="5181600" cy="5173617"/>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75081" y="990600"/>
            <a:ext cx="5231118" cy="5173617"/>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23D46FB8-5FD8-40C3-B296-86C318485487}"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0664" y="151115"/>
            <a:ext cx="1090736" cy="72441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607222" y="225156"/>
            <a:ext cx="1298778" cy="5763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a:stretch>
            <a:fillRect/>
          </a:stretch>
        </p:blipFill>
        <p:spPr>
          <a:xfrm>
            <a:off x="11376358" y="161124"/>
            <a:ext cx="739442" cy="724414"/>
          </a:xfrm>
          <a:prstGeom prst="rect">
            <a:avLst/>
          </a:prstGeom>
        </p:spPr>
      </p:pic>
    </p:spTree>
    <p:extLst>
      <p:ext uri="{BB962C8B-B14F-4D97-AF65-F5344CB8AC3E}">
        <p14:creationId xmlns:p14="http://schemas.microsoft.com/office/powerpoint/2010/main" val="4085791257"/>
      </p:ext>
    </p:extLst>
  </p:cSld>
  <p:clrMapOvr>
    <a:masterClrMapping/>
  </p:clrMapOvr>
  <p:transition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8" y="1828799"/>
            <a:ext cx="5181600"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75080" y="1828799"/>
            <a:ext cx="5231119"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148FCDA2-9B1B-4A46-99E9-7731DCE14784}"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8" name="Slide Number Placeholder 2"/>
          <p:cNvSpPr>
            <a:spLocks noGrp="1"/>
          </p:cNvSpPr>
          <p:nvPr>
            <p:ph type="sldNum" sz="quarter" idx="11"/>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2" name="Picture 11">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3"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4"/>
          <a:stretch>
            <a:fillRect/>
          </a:stretch>
        </p:blipFill>
        <p:spPr>
          <a:xfrm>
            <a:off x="7268154" y="117428"/>
            <a:ext cx="955116" cy="935703"/>
          </a:xfrm>
          <a:prstGeom prst="rect">
            <a:avLst/>
          </a:prstGeom>
        </p:spPr>
      </p:pic>
      <p:sp>
        <p:nvSpPr>
          <p:cNvPr id="15"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
        <p:nvSpPr>
          <p:cNvPr id="16" name="Content Placeholder 2"/>
          <p:cNvSpPr>
            <a:spLocks noGrp="1"/>
          </p:cNvSpPr>
          <p:nvPr>
            <p:ph sz="half" idx="12"/>
          </p:nvPr>
        </p:nvSpPr>
        <p:spPr>
          <a:xfrm>
            <a:off x="838200" y="2438400"/>
            <a:ext cx="5181600" cy="3725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6275081" y="2438400"/>
            <a:ext cx="5231118" cy="3725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234571"/>
      </p:ext>
    </p:extLst>
  </p:cSld>
  <p:clrMapOvr>
    <a:masterClrMapping/>
  </p:clrMapOvr>
  <p:transition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5038AAC4-7F3D-4C14-9AFD-4AA26152A7D6}"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4"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
        <p:nvSpPr>
          <p:cNvPr id="11" name="Title 1"/>
          <p:cNvSpPr>
            <a:spLocks noGrp="1"/>
          </p:cNvSpPr>
          <p:nvPr>
            <p:ph type="title"/>
          </p:nvPr>
        </p:nvSpPr>
        <p:spPr>
          <a:xfrm>
            <a:off x="838199" y="152400"/>
            <a:ext cx="7594066" cy="686886"/>
          </a:xfrm>
        </p:spPr>
        <p:txBody>
          <a:bodyPr>
            <a:normAutofit/>
          </a:bodyPr>
          <a:lstStyle>
            <a:lvl1pPr>
              <a:defRPr sz="3200" b="1"/>
            </a:lvl1pPr>
          </a:lstStyle>
          <a:p>
            <a:r>
              <a:rPr lang="en-US" dirty="0"/>
              <a:t>Click to edit Master title style</a:t>
            </a:r>
          </a:p>
        </p:txBody>
      </p:sp>
      <p:pic>
        <p:nvPicPr>
          <p:cNvPr id="12" name="Picture 11">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0664" y="151115"/>
            <a:ext cx="1090736" cy="724414"/>
          </a:xfrm>
          <a:prstGeom prst="rect">
            <a:avLst/>
          </a:prstGeom>
        </p:spPr>
      </p:pic>
      <p:pic>
        <p:nvPicPr>
          <p:cNvPr id="13"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607222" y="225156"/>
            <a:ext cx="1298778" cy="576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4"/>
          <a:stretch>
            <a:fillRect/>
          </a:stretch>
        </p:blipFill>
        <p:spPr>
          <a:xfrm>
            <a:off x="11376358" y="161124"/>
            <a:ext cx="739442" cy="724414"/>
          </a:xfrm>
          <a:prstGeom prst="rect">
            <a:avLst/>
          </a:prstGeom>
        </p:spPr>
      </p:pic>
    </p:spTree>
    <p:extLst>
      <p:ext uri="{BB962C8B-B14F-4D97-AF65-F5344CB8AC3E}">
        <p14:creationId xmlns:p14="http://schemas.microsoft.com/office/powerpoint/2010/main" val="954390056"/>
      </p:ext>
    </p:extLst>
  </p:cSld>
  <p:clrMapOvr>
    <a:masterClrMapping/>
  </p:clrMapOvr>
  <p:transition advClick="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51D93439-2A5E-4D6A-A87A-605038C684E4}"/>
              </a:ext>
            </a:extLst>
          </p:cNvPr>
          <p:cNvSpPr>
            <a:spLocks noGrp="1"/>
          </p:cNvSpPr>
          <p:nvPr>
            <p:ph type="dt" sz="half" idx="10"/>
          </p:nvPr>
        </p:nvSpPr>
        <p:spPr/>
        <p:txBody>
          <a:bodyPr/>
          <a:lstStyle/>
          <a:p>
            <a:pPr>
              <a:defRPr/>
            </a:pPr>
            <a:fld id="{764AACE9-3EBE-4B7B-B5FD-B16EEEBDBBD9}"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12" name="Slide Number Placeholder 11">
            <a:extLst>
              <a:ext uri="{FF2B5EF4-FFF2-40B4-BE49-F238E27FC236}">
                <a16:creationId xmlns:a16="http://schemas.microsoft.com/office/drawing/2014/main" id="{AA7F68C1-81BD-4429-BEBC-DC02A8B16ECA}"/>
              </a:ext>
            </a:extLst>
          </p:cNvPr>
          <p:cNvSpPr>
            <a:spLocks noGrp="1"/>
          </p:cNvSpPr>
          <p:nvPr>
            <p:ph type="sldNum" sz="quarter" idx="12"/>
          </p:nvPr>
        </p:nvSpPr>
        <p:spPr/>
        <p:txBody>
          <a:body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
        <p:nvSpPr>
          <p:cNvPr id="14" name="Title 1"/>
          <p:cNvSpPr>
            <a:spLocks noGrp="1"/>
          </p:cNvSpPr>
          <p:nvPr>
            <p:ph type="title"/>
          </p:nvPr>
        </p:nvSpPr>
        <p:spPr>
          <a:xfrm>
            <a:off x="838199" y="152400"/>
            <a:ext cx="7594066" cy="686886"/>
          </a:xfrm>
        </p:spPr>
        <p:txBody>
          <a:bodyPr>
            <a:normAutofit/>
          </a:bodyPr>
          <a:lstStyle>
            <a:lvl1pPr>
              <a:defRPr sz="3200" b="1"/>
            </a:lvl1pPr>
          </a:lstStyle>
          <a:p>
            <a:r>
              <a:rPr lang="en-US" dirty="0"/>
              <a:t>Click to edit Master title style</a:t>
            </a:r>
          </a:p>
        </p:txBody>
      </p:sp>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0664" y="151115"/>
            <a:ext cx="1090736" cy="724414"/>
          </a:xfrm>
          <a:prstGeom prst="rect">
            <a:avLst/>
          </a:prstGeom>
        </p:spPr>
      </p:pic>
      <p:pic>
        <p:nvPicPr>
          <p:cNvPr id="15"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607222" y="225156"/>
            <a:ext cx="1298778" cy="5763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4"/>
          <a:stretch>
            <a:fillRect/>
          </a:stretch>
        </p:blipFill>
        <p:spPr>
          <a:xfrm>
            <a:off x="11376358" y="161124"/>
            <a:ext cx="739442" cy="724414"/>
          </a:xfrm>
          <a:prstGeom prst="rect">
            <a:avLst/>
          </a:prstGeom>
        </p:spPr>
      </p:pic>
    </p:spTree>
    <p:extLst>
      <p:ext uri="{BB962C8B-B14F-4D97-AF65-F5344CB8AC3E}">
        <p14:creationId xmlns:p14="http://schemas.microsoft.com/office/powerpoint/2010/main" val="1273323594"/>
      </p:ext>
    </p:extLst>
  </p:cSld>
  <p:clrMapOvr>
    <a:masterClrMapping/>
  </p:clrMapOvr>
  <p:transition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27200"/>
            <a:ext cx="3932237" cy="133604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5183188" y="987425"/>
            <a:ext cx="6172200" cy="5050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068319"/>
            <a:ext cx="3932237" cy="29696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3633C6E-3301-412B-BF1B-5E042473DABD}"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spTree>
    <p:extLst>
      <p:ext uri="{BB962C8B-B14F-4D97-AF65-F5344CB8AC3E}">
        <p14:creationId xmlns:p14="http://schemas.microsoft.com/office/powerpoint/2010/main" val="2387439218"/>
      </p:ext>
    </p:extLst>
  </p:cSld>
  <p:clrMapOvr>
    <a:masterClrMapping/>
  </p:clrMapOvr>
  <p:transition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57680"/>
            <a:ext cx="3932237" cy="1320800"/>
          </a:xfrm>
        </p:spPr>
        <p:txBody>
          <a:bodyPr anchor="b"/>
          <a:lstStyle>
            <a:lvl1pPr>
              <a:defRPr sz="3200" b="1"/>
            </a:lvl1pPr>
          </a:lstStyle>
          <a:p>
            <a:r>
              <a:rPr lang="en-US"/>
              <a:t>Click to edit Master title style</a:t>
            </a:r>
          </a:p>
        </p:txBody>
      </p:sp>
      <p:sp>
        <p:nvSpPr>
          <p:cNvPr id="3" name="Picture Placeholder 2"/>
          <p:cNvSpPr>
            <a:spLocks noGrp="1"/>
          </p:cNvSpPr>
          <p:nvPr>
            <p:ph type="pic" idx="1"/>
          </p:nvPr>
        </p:nvSpPr>
        <p:spPr>
          <a:xfrm>
            <a:off x="5326742" y="589280"/>
            <a:ext cx="6028645" cy="5662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3078479"/>
            <a:ext cx="3932237" cy="3172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174F71E-FFBC-4993-A756-73ACE56A8BC9}"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spTree>
    <p:extLst>
      <p:ext uri="{BB962C8B-B14F-4D97-AF65-F5344CB8AC3E}">
        <p14:creationId xmlns:p14="http://schemas.microsoft.com/office/powerpoint/2010/main" val="4008218450"/>
      </p:ext>
    </p:extLst>
  </p:cSld>
  <p:clrMapOvr>
    <a:masterClrMapping/>
  </p:clrMapOvr>
  <p:transition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1450" y="1139814"/>
            <a:ext cx="8887262" cy="10623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144" y="2438400"/>
            <a:ext cx="9844512" cy="39195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B116EA38-9456-42C6-A39C-3A3A9BE6D42F}"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
        <p:nvSpPr>
          <p:cNvPr id="8" name="Rectangle 7"/>
          <p:cNvSpPr/>
          <p:nvPr userDrawn="1"/>
        </p:nvSpPr>
        <p:spPr>
          <a:xfrm>
            <a:off x="4395215" y="6587193"/>
            <a:ext cx="3426513" cy="200055"/>
          </a:xfrm>
          <a:prstGeom prst="rect">
            <a:avLst/>
          </a:prstGeom>
          <a:noFill/>
        </p:spPr>
        <p:txBody>
          <a:bodyPr wrap="square">
            <a:spAutoFit/>
          </a:bodyPr>
          <a:lstStyle/>
          <a:p>
            <a:pPr algn="ctr"/>
            <a:r>
              <a:rPr lang="en-US" sz="700" dirty="0"/>
              <a:t>© 2018 Published and used by INCOSE with permission</a:t>
            </a:r>
          </a:p>
        </p:txBody>
      </p:sp>
    </p:spTree>
    <p:extLst>
      <p:ext uri="{BB962C8B-B14F-4D97-AF65-F5344CB8AC3E}">
        <p14:creationId xmlns:p14="http://schemas.microsoft.com/office/powerpoint/2010/main" val="103617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advClick="0">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3200" b="1" kern="1200">
          <a:solidFill>
            <a:srgbClr val="2971A9"/>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erri.w.chan@boeing.com" TargetMode="External"/><Relationship Id="rId3" Type="http://schemas.openxmlformats.org/officeDocument/2006/relationships/hyperlink" Target="mailto:Sean.McGervey@3ds.com" TargetMode="External"/><Relationship Id="rId7" Type="http://schemas.openxmlformats.org/officeDocument/2006/relationships/hyperlink" Target="mailto:Chris.Schreiber@LMC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rank.J.Salvatore@SAIC.com" TargetMode="External"/><Relationship Id="rId5" Type="http://schemas.openxmlformats.org/officeDocument/2006/relationships/hyperlink" Target="mailto:Celia.Tseng@raytheon.com" TargetMode="External"/><Relationship Id="rId10" Type="http://schemas.openxmlformats.org/officeDocument/2006/relationships/hyperlink" Target="mailto:wanda.j.eyre@boeing.com" TargetMode="External"/><Relationship Id="rId4" Type="http://schemas.openxmlformats.org/officeDocument/2006/relationships/hyperlink" Target="mailto:Tamara.Hambrick@boeing.com" TargetMode="External"/><Relationship Id="rId9" Type="http://schemas.openxmlformats.org/officeDocument/2006/relationships/hyperlink" Target="mailto:LeqiKen.Zhang@l3harri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199" y="2115671"/>
            <a:ext cx="7670801" cy="2329801"/>
          </a:xfrm>
        </p:spPr>
        <p:txBody>
          <a:bodyPr>
            <a:noAutofit/>
          </a:bodyPr>
          <a:lstStyle/>
          <a:p>
            <a:pPr algn="l"/>
            <a:r>
              <a:rPr lang="en-US" sz="4000" dirty="0" smtClean="0">
                <a:solidFill>
                  <a:schemeClr val="tx1"/>
                </a:solidFill>
              </a:rPr>
              <a:t>INCOSE </a:t>
            </a:r>
            <a:r>
              <a:rPr lang="en-US" sz="4000" b="1" dirty="0" smtClean="0">
                <a:solidFill>
                  <a:schemeClr val="tx1"/>
                </a:solidFill>
              </a:rPr>
              <a:t>Digital Engineering Information Exchange Working Group (DEIXWG)</a:t>
            </a:r>
            <a:endParaRPr lang="en-US" sz="2400" b="1" dirty="0">
              <a:solidFill>
                <a:srgbClr val="00B0F0"/>
              </a:solidFill>
            </a:endParaRPr>
          </a:p>
        </p:txBody>
      </p:sp>
      <p:sp>
        <p:nvSpPr>
          <p:cNvPr id="12" name="Subtitle 2">
            <a:extLst>
              <a:ext uri="{FF2B5EF4-FFF2-40B4-BE49-F238E27FC236}">
                <a16:creationId xmlns:a16="http://schemas.microsoft.com/office/drawing/2014/main" id="{B6BEF0CD-A958-48CE-972B-F6C1E004B3B6}"/>
              </a:ext>
            </a:extLst>
          </p:cNvPr>
          <p:cNvSpPr txBox="1">
            <a:spLocks/>
          </p:cNvSpPr>
          <p:nvPr/>
        </p:nvSpPr>
        <p:spPr>
          <a:xfrm>
            <a:off x="733735" y="4712576"/>
            <a:ext cx="5514665" cy="18406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400" b="1" dirty="0"/>
              <a:t>Chair</a:t>
            </a:r>
            <a:r>
              <a:rPr lang="en-US" sz="1400" dirty="0"/>
              <a:t>: Sean McGervey: </a:t>
            </a:r>
            <a:r>
              <a:rPr lang="en-US" sz="1400" dirty="0" smtClean="0">
                <a:hlinkClick r:id="rId3" tooltip="Sean.McGervey@jhuapl.edu"/>
              </a:rPr>
              <a:t>Sean.McGervey@3ds.com</a:t>
            </a:r>
            <a:endParaRPr lang="en-US" sz="1400" dirty="0"/>
          </a:p>
          <a:p>
            <a:pPr algn="l"/>
            <a:r>
              <a:rPr lang="en-US" sz="1400" b="1" smtClean="0"/>
              <a:t>Co-Chair</a:t>
            </a:r>
            <a:r>
              <a:rPr lang="en-US" sz="1400" dirty="0"/>
              <a:t>: Tamara Hambrick: </a:t>
            </a:r>
            <a:r>
              <a:rPr lang="en-US" sz="1400" dirty="0">
                <a:hlinkClick r:id="rId4" tooltip="Tamara.Hambrick@ngc.com"/>
              </a:rPr>
              <a:t>Tamara.Hambrick@boeing.com</a:t>
            </a:r>
            <a:endParaRPr lang="en-US" sz="1400" dirty="0"/>
          </a:p>
          <a:p>
            <a:pPr algn="l"/>
            <a:r>
              <a:rPr lang="en-US" sz="1400" b="1" dirty="0" smtClean="0"/>
              <a:t>Co-Chair</a:t>
            </a:r>
            <a:r>
              <a:rPr lang="en-US" sz="1400" dirty="0"/>
              <a:t>: Celia Tseng</a:t>
            </a:r>
            <a:r>
              <a:rPr lang="en-US" sz="1400"/>
              <a:t>: </a:t>
            </a:r>
            <a:r>
              <a:rPr lang="en-US" sz="1400" smtClean="0">
                <a:hlinkClick r:id="rId5"/>
              </a:rPr>
              <a:t>Celia.Tseng@3ds.com</a:t>
            </a:r>
            <a:endParaRPr lang="en-US" sz="1400" dirty="0"/>
          </a:p>
          <a:p>
            <a:pPr algn="l"/>
            <a:r>
              <a:rPr lang="en-US" sz="1400" b="1" dirty="0" smtClean="0"/>
              <a:t>Co-Chair</a:t>
            </a:r>
            <a:r>
              <a:rPr lang="en-US" sz="1400" dirty="0" smtClean="0"/>
              <a:t>: </a:t>
            </a:r>
            <a:r>
              <a:rPr lang="en-US" sz="1400" dirty="0"/>
              <a:t>Frank Salvatore: </a:t>
            </a:r>
            <a:r>
              <a:rPr lang="en-US" sz="1400" dirty="0" smtClean="0">
                <a:hlinkClick r:id="rId6" tooltip="Frank.J.Salvatore@SAIC.com"/>
              </a:rPr>
              <a:t>Frank.J.Salvatore@SAIC.com</a:t>
            </a:r>
            <a:endParaRPr lang="en-US" sz="1400" dirty="0"/>
          </a:p>
          <a:p>
            <a:pPr algn="l"/>
            <a:r>
              <a:rPr lang="en-US" sz="1400" b="1" dirty="0" smtClean="0"/>
              <a:t>Co-Chair</a:t>
            </a:r>
            <a:r>
              <a:rPr lang="en-US" sz="1400" dirty="0" smtClean="0"/>
              <a:t>: </a:t>
            </a:r>
            <a:r>
              <a:rPr lang="en-US" sz="1400" dirty="0"/>
              <a:t>Chris Schreiber: </a:t>
            </a:r>
            <a:r>
              <a:rPr lang="en-US" sz="1400" dirty="0" smtClean="0">
                <a:hlinkClick r:id="rId7" tooltip="Chris.Schreiber@LMCO.com"/>
              </a:rPr>
              <a:t>Chris.Schreiber@LMCO.com</a:t>
            </a:r>
            <a:endParaRPr lang="en-US" sz="1400" dirty="0"/>
          </a:p>
        </p:txBody>
      </p:sp>
      <p:sp>
        <p:nvSpPr>
          <p:cNvPr id="6" name="Subtitle 2">
            <a:extLst>
              <a:ext uri="{FF2B5EF4-FFF2-40B4-BE49-F238E27FC236}">
                <a16:creationId xmlns:a16="http://schemas.microsoft.com/office/drawing/2014/main" id="{B6BEF0CD-A958-48CE-972B-F6C1E004B3B6}"/>
              </a:ext>
            </a:extLst>
          </p:cNvPr>
          <p:cNvSpPr txBox="1">
            <a:spLocks/>
          </p:cNvSpPr>
          <p:nvPr/>
        </p:nvSpPr>
        <p:spPr>
          <a:xfrm>
            <a:off x="6248400" y="4700107"/>
            <a:ext cx="5514665" cy="18406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400" b="1" dirty="0" smtClean="0"/>
              <a:t>Tech Lead</a:t>
            </a:r>
            <a:r>
              <a:rPr lang="en-US" sz="1400" dirty="0" smtClean="0"/>
              <a:t>: Terri Chan</a:t>
            </a:r>
            <a:r>
              <a:rPr lang="en-US" sz="1400" dirty="0"/>
              <a:t>: </a:t>
            </a:r>
            <a:r>
              <a:rPr lang="en-US" sz="1400" dirty="0" smtClean="0">
                <a:hlinkClick r:id="rId8"/>
              </a:rPr>
              <a:t>terri.w.chan@boeing.com</a:t>
            </a:r>
            <a:endParaRPr lang="en-US" sz="1400" dirty="0"/>
          </a:p>
          <a:p>
            <a:pPr algn="l"/>
            <a:r>
              <a:rPr lang="en-US" sz="1400" b="1" dirty="0"/>
              <a:t>Tech Lead</a:t>
            </a:r>
            <a:r>
              <a:rPr lang="en-US" sz="1400" dirty="0"/>
              <a:t>: Ken Zhang: </a:t>
            </a:r>
            <a:r>
              <a:rPr lang="en-US" sz="1400" dirty="0">
                <a:hlinkClick r:id="rId9"/>
              </a:rPr>
              <a:t>LeqiKen.Zhang@l3harris.com</a:t>
            </a:r>
            <a:endParaRPr lang="en-US" sz="1400" dirty="0"/>
          </a:p>
          <a:p>
            <a:pPr algn="l"/>
            <a:r>
              <a:rPr lang="en-US" sz="1400" b="1" dirty="0" smtClean="0"/>
              <a:t>Tech Lead</a:t>
            </a:r>
            <a:r>
              <a:rPr lang="en-US" sz="1400" dirty="0" smtClean="0"/>
              <a:t>: Wanda Eyre</a:t>
            </a:r>
            <a:r>
              <a:rPr lang="en-US" sz="1400" dirty="0"/>
              <a:t>: </a:t>
            </a:r>
            <a:r>
              <a:rPr lang="en-US" sz="1400" dirty="0" smtClean="0">
                <a:hlinkClick r:id="rId10"/>
              </a:rPr>
              <a:t>wanda.j.eyre@boeing.com</a:t>
            </a:r>
            <a:r>
              <a:rPr lang="en-US" sz="1400" dirty="0" smtClean="0"/>
              <a:t> </a:t>
            </a:r>
            <a:endParaRPr lang="en-US" sz="1400" dirty="0"/>
          </a:p>
        </p:txBody>
      </p:sp>
    </p:spTree>
    <p:extLst>
      <p:ext uri="{BB962C8B-B14F-4D97-AF65-F5344CB8AC3E}">
        <p14:creationId xmlns:p14="http://schemas.microsoft.com/office/powerpoint/2010/main" val="1871437883"/>
      </p:ext>
    </p:extLst>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990600"/>
            <a:ext cx="10896600" cy="5367310"/>
          </a:xfrm>
        </p:spPr>
        <p:txBody>
          <a:bodyPr/>
          <a:lstStyle/>
          <a:p>
            <a:r>
              <a:rPr lang="en-US" dirty="0" smtClean="0"/>
              <a:t>Initial set of User </a:t>
            </a:r>
            <a:r>
              <a:rPr lang="en-US" dirty="0"/>
              <a:t>Stories </a:t>
            </a:r>
            <a:r>
              <a:rPr lang="en-US" dirty="0" smtClean="0"/>
              <a:t>for </a:t>
            </a:r>
            <a:r>
              <a:rPr lang="en-US" dirty="0"/>
              <a:t>a typical CDR </a:t>
            </a:r>
            <a:r>
              <a:rPr lang="en-US" dirty="0" smtClean="0"/>
              <a:t>were </a:t>
            </a:r>
            <a:r>
              <a:rPr lang="en-US" dirty="0"/>
              <a:t>identified</a:t>
            </a:r>
          </a:p>
          <a:p>
            <a:pPr lvl="1"/>
            <a:r>
              <a:rPr lang="en-US" dirty="0"/>
              <a:t>Based on Systems Engineering Standards (ISO/IEC/IEEE 15288, IEEE 15288.1, and IEEE 15288.2) on Contracts for Department of Defense Acquisition Programs</a:t>
            </a:r>
          </a:p>
          <a:p>
            <a:r>
              <a:rPr lang="en-US" dirty="0" smtClean="0"/>
              <a:t>Broader set of User Stories now being gathered and refined</a:t>
            </a:r>
          </a:p>
          <a:p>
            <a:r>
              <a:rPr lang="en-US" dirty="0" smtClean="0"/>
              <a:t>Some </a:t>
            </a:r>
            <a:r>
              <a:rPr lang="en-US" dirty="0"/>
              <a:t>example </a:t>
            </a:r>
            <a:r>
              <a:rPr lang="en-US" dirty="0" smtClean="0"/>
              <a:t>User </a:t>
            </a:r>
            <a:r>
              <a:rPr lang="en-US" dirty="0"/>
              <a:t>Stories include:</a:t>
            </a:r>
          </a:p>
          <a:p>
            <a:pPr lvl="1"/>
            <a:r>
              <a:rPr lang="en-US" dirty="0"/>
              <a:t>Ensure key interfaces and resources are identified for developmental and operational test</a:t>
            </a:r>
          </a:p>
          <a:p>
            <a:pPr lvl="1"/>
            <a:r>
              <a:rPr lang="en-US" dirty="0"/>
              <a:t>Review testability and diagnostic capability</a:t>
            </a:r>
          </a:p>
          <a:p>
            <a:pPr lvl="1"/>
            <a:r>
              <a:rPr lang="en-US" dirty="0"/>
              <a:t>Assess software detailed design baseline</a:t>
            </a:r>
          </a:p>
          <a:p>
            <a:pPr lvl="1"/>
            <a:r>
              <a:rPr lang="en-US" dirty="0"/>
              <a:t>Assess product support and life cycle management strategies</a:t>
            </a:r>
          </a:p>
          <a:p>
            <a:pPr lvl="1"/>
            <a:r>
              <a:rPr lang="en-US" dirty="0"/>
              <a:t>Assess compliance to certification or legal requirements</a:t>
            </a:r>
          </a:p>
          <a:p>
            <a:r>
              <a:rPr lang="en-US" dirty="0"/>
              <a:t>Extensions to the DVM resulting from analysis of the User </a:t>
            </a:r>
            <a:r>
              <a:rPr lang="en-US" dirty="0" smtClean="0"/>
              <a:t>Stories</a:t>
            </a:r>
            <a:endParaRPr lang="en-US" dirty="0"/>
          </a:p>
        </p:txBody>
      </p:sp>
      <p:sp>
        <p:nvSpPr>
          <p:cNvPr id="2" name="Title 1">
            <a:extLst>
              <a:ext uri="{FF2B5EF4-FFF2-40B4-BE49-F238E27FC236}">
                <a16:creationId xmlns:a16="http://schemas.microsoft.com/office/drawing/2014/main" id="{E2B6E954-38D7-CC41-B6AD-864C095F890F}"/>
              </a:ext>
            </a:extLst>
          </p:cNvPr>
          <p:cNvSpPr>
            <a:spLocks noGrp="1"/>
          </p:cNvSpPr>
          <p:nvPr>
            <p:ph type="title"/>
          </p:nvPr>
        </p:nvSpPr>
        <p:spPr/>
        <p:txBody>
          <a:bodyPr>
            <a:normAutofit/>
          </a:bodyPr>
          <a:lstStyle/>
          <a:p>
            <a:r>
              <a:rPr lang="en-US" dirty="0"/>
              <a:t>Other </a:t>
            </a:r>
            <a:r>
              <a:rPr lang="en-US" dirty="0" smtClean="0"/>
              <a:t>DVM-Related Products</a:t>
            </a:r>
            <a:endParaRPr lang="en-US" dirty="0"/>
          </a:p>
        </p:txBody>
      </p:sp>
    </p:spTree>
    <p:extLst>
      <p:ext uri="{BB962C8B-B14F-4D97-AF65-F5344CB8AC3E}">
        <p14:creationId xmlns:p14="http://schemas.microsoft.com/office/powerpoint/2010/main" val="1669667063"/>
      </p:ext>
    </p:extLst>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Path Forward</a:t>
            </a:r>
            <a:endParaRPr lang="en-US" dirty="0"/>
          </a:p>
        </p:txBody>
      </p:sp>
      <p:sp>
        <p:nvSpPr>
          <p:cNvPr id="3" name="Content Placeholder 2"/>
          <p:cNvSpPr>
            <a:spLocks noGrp="1"/>
          </p:cNvSpPr>
          <p:nvPr>
            <p:ph idx="1"/>
          </p:nvPr>
        </p:nvSpPr>
        <p:spPr>
          <a:xfrm>
            <a:off x="838200" y="990600"/>
            <a:ext cx="10668000" cy="5506840"/>
          </a:xfrm>
        </p:spPr>
        <p:txBody>
          <a:bodyPr>
            <a:noAutofit/>
          </a:bodyPr>
          <a:lstStyle/>
          <a:p>
            <a:r>
              <a:rPr lang="en-US" sz="2400" dirty="0" smtClean="0"/>
              <a:t>The INCOSE DEIXWG has been working steadily to understand the needs of the DE user community, both acquirers and their suppliers, by surveying current standards and “crowdsourcing” needs through DEIX Challenges</a:t>
            </a:r>
          </a:p>
          <a:p>
            <a:r>
              <a:rPr lang="en-US" sz="2400" dirty="0" smtClean="0"/>
              <a:t>In 2021:</a:t>
            </a:r>
          </a:p>
          <a:p>
            <a:pPr lvl="1"/>
            <a:r>
              <a:rPr lang="en-US" sz="2000" dirty="0" smtClean="0"/>
              <a:t>DEIXWG Panel Session at the 2021 INCOSE International Symposium</a:t>
            </a:r>
          </a:p>
          <a:p>
            <a:pPr lvl="1"/>
            <a:r>
              <a:rPr lang="en-US" sz="2000" dirty="0" smtClean="0"/>
              <a:t>Unveiling of a new-and-improved DEIX Challenge at INCOSE IS</a:t>
            </a:r>
          </a:p>
          <a:p>
            <a:pPr lvl="1"/>
            <a:r>
              <a:rPr lang="en-US" sz="2000" dirty="0" smtClean="0"/>
              <a:t>Working with ISO/IEC SC7/AG6 to develop Digital Engineering standards</a:t>
            </a:r>
          </a:p>
          <a:p>
            <a:pPr lvl="2"/>
            <a:r>
              <a:rPr lang="en-US" sz="1800" dirty="0" smtClean="0"/>
              <a:t>Celia Tseng presented an initial whitepaper to the December ISO Plenary</a:t>
            </a:r>
          </a:p>
          <a:p>
            <a:pPr lvl="2"/>
            <a:r>
              <a:rPr lang="en-US" sz="1800" dirty="0" smtClean="0"/>
              <a:t>Celia and Wanda Eyre created the whitepaper in consultation with ISO and INCOSE</a:t>
            </a:r>
          </a:p>
          <a:p>
            <a:r>
              <a:rPr lang="en-US" sz="2400" dirty="0" smtClean="0"/>
              <a:t>In 2022:</a:t>
            </a:r>
          </a:p>
          <a:p>
            <a:pPr lvl="1"/>
            <a:r>
              <a:rPr lang="en-US" sz="2000" dirty="0" smtClean="0"/>
              <a:t>Working </a:t>
            </a:r>
            <a:r>
              <a:rPr lang="en-US" sz="2000" smtClean="0"/>
              <a:t>sessions </a:t>
            </a:r>
            <a:r>
              <a:rPr lang="en-US" sz="2000" smtClean="0"/>
              <a:t>to build-upon </a:t>
            </a:r>
            <a:r>
              <a:rPr lang="en-US" sz="2000" dirty="0" smtClean="0"/>
              <a:t>the Digital Viewpoint Model at the INCOSE International Workshop in late January</a:t>
            </a:r>
          </a:p>
          <a:p>
            <a:pPr lvl="1"/>
            <a:r>
              <a:rPr lang="en-US" sz="2000" dirty="0" smtClean="0"/>
              <a:t>Follow-up with ISO SC7/AG6 </a:t>
            </a:r>
            <a:r>
              <a:rPr lang="en-US" sz="2000" smtClean="0"/>
              <a:t>in </a:t>
            </a:r>
            <a:r>
              <a:rPr lang="en-US" sz="2000" smtClean="0"/>
              <a:t>June</a:t>
            </a:r>
            <a:endParaRPr lang="en-US" sz="2000" dirty="0" smtClean="0"/>
          </a:p>
          <a:p>
            <a:pPr lvl="1"/>
            <a:r>
              <a:rPr lang="en-US" sz="2000" smtClean="0"/>
              <a:t>DEIX </a:t>
            </a:r>
            <a:r>
              <a:rPr lang="en-US" sz="2000" smtClean="0"/>
              <a:t>Meeting </a:t>
            </a:r>
            <a:r>
              <a:rPr lang="en-US" sz="2000" dirty="0" smtClean="0"/>
              <a:t>at the INCOSE International Symposium </a:t>
            </a:r>
            <a:r>
              <a:rPr lang="en-US" sz="2000" smtClean="0"/>
              <a:t>in </a:t>
            </a:r>
            <a:r>
              <a:rPr lang="en-US" sz="2000" smtClean="0"/>
              <a:t>June</a:t>
            </a:r>
          </a:p>
          <a:p>
            <a:pPr lvl="1"/>
            <a:r>
              <a:rPr lang="en-US" sz="2000" smtClean="0"/>
              <a:t>Multiple presentations and DVM Tutorial at the NDIA SME Conference in November</a:t>
            </a:r>
            <a:endParaRPr lang="en-US" sz="2000" dirty="0" smtClean="0"/>
          </a:p>
        </p:txBody>
      </p:sp>
      <p:sp>
        <p:nvSpPr>
          <p:cNvPr id="4" name="Date Placeholder 3"/>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879137443"/>
      </p:ext>
    </p:extLst>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And thank you for your attention!</a:t>
            </a:r>
            <a:endParaRPr lang="en-US" dirty="0"/>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27 June 2022</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18839478"/>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DEIXWG?</a:t>
            </a:r>
          </a:p>
        </p:txBody>
      </p:sp>
      <p:sp>
        <p:nvSpPr>
          <p:cNvPr id="6" name="Content Placeholder 5"/>
          <p:cNvSpPr>
            <a:spLocks noGrp="1"/>
          </p:cNvSpPr>
          <p:nvPr>
            <p:ph idx="1"/>
          </p:nvPr>
        </p:nvSpPr>
        <p:spPr>
          <a:xfrm>
            <a:off x="838200" y="838199"/>
            <a:ext cx="6979652" cy="5659241"/>
          </a:xfrm>
        </p:spPr>
        <p:txBody>
          <a:bodyPr>
            <a:noAutofit/>
          </a:bodyPr>
          <a:lstStyle/>
          <a:p>
            <a:r>
              <a:rPr lang="en-US" sz="2400" dirty="0"/>
              <a:t>Collaboration between the International Council of Systems Engineers (INCOSE), National Defense Industrial </a:t>
            </a:r>
            <a:r>
              <a:rPr lang="en-US" sz="2400" dirty="0" smtClean="0"/>
              <a:t>Association (NDIA), </a:t>
            </a:r>
            <a:r>
              <a:rPr lang="en-US" sz="2400" dirty="0"/>
              <a:t>and the Office of the Under Secretary of Defense for Research and Engineering (DoD OUSD(R&amp;E))</a:t>
            </a:r>
          </a:p>
          <a:p>
            <a:r>
              <a:rPr lang="en-US" sz="2400" dirty="0"/>
              <a:t>The DEIXWG supports the strategic objective of accelerating digital engineering transformation by characterizing the content and relationships involved in the exchange of digital artifacts between stakeholders of various disciplines throughout the engineering lifecycle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a:t>
            </a:fld>
            <a:endParaRPr lang="en-US" altLang="en-US" dirty="0"/>
          </a:p>
        </p:txBody>
      </p:sp>
      <p:sp>
        <p:nvSpPr>
          <p:cNvPr id="4" name="Footer Placeholder 3"/>
          <p:cNvSpPr>
            <a:spLocks noGrp="1"/>
          </p:cNvSpPr>
          <p:nvPr>
            <p:ph type="ftr" sz="quarter" idx="4294967295"/>
          </p:nvPr>
        </p:nvSpPr>
        <p:spPr/>
        <p:txBody>
          <a:bodyPr/>
          <a:lstStyle/>
          <a:p>
            <a:r>
              <a:rPr lang="en-US" dirty="0"/>
              <a:t> </a:t>
            </a:r>
          </a:p>
        </p:txBody>
      </p:sp>
      <p:pic>
        <p:nvPicPr>
          <p:cNvPr id="11" name="Picture 10"/>
          <p:cNvPicPr>
            <a:picLocks noChangeAspect="1"/>
          </p:cNvPicPr>
          <p:nvPr/>
        </p:nvPicPr>
        <p:blipFill>
          <a:blip r:embed="rId3"/>
          <a:stretch>
            <a:fillRect/>
          </a:stretch>
        </p:blipFill>
        <p:spPr>
          <a:xfrm>
            <a:off x="9296400" y="883578"/>
            <a:ext cx="1676400" cy="1613946"/>
          </a:xfrm>
          <a:prstGeom prst="rect">
            <a:avLst/>
          </a:prstGeom>
        </p:spPr>
      </p:pic>
      <p:pic>
        <p:nvPicPr>
          <p:cNvPr id="10" name="Picture 9"/>
          <p:cNvPicPr>
            <a:picLocks noChangeAspect="1"/>
          </p:cNvPicPr>
          <p:nvPr/>
        </p:nvPicPr>
        <p:blipFill>
          <a:blip r:embed="rId4"/>
          <a:stretch>
            <a:fillRect/>
          </a:stretch>
        </p:blipFill>
        <p:spPr>
          <a:xfrm>
            <a:off x="8303605" y="2590800"/>
            <a:ext cx="3555861" cy="3717787"/>
          </a:xfrm>
          <a:prstGeom prst="rect">
            <a:avLst/>
          </a:prstGeom>
          <a:ln>
            <a:solidFill>
              <a:schemeClr val="accent1"/>
            </a:solidFill>
          </a:ln>
        </p:spPr>
      </p:pic>
      <p:sp>
        <p:nvSpPr>
          <p:cNvPr id="12" name="TextBox 11"/>
          <p:cNvSpPr txBox="1"/>
          <p:nvPr/>
        </p:nvSpPr>
        <p:spPr>
          <a:xfrm>
            <a:off x="8458200" y="6298007"/>
            <a:ext cx="3352801" cy="307777"/>
          </a:xfrm>
          <a:prstGeom prst="rect">
            <a:avLst/>
          </a:prstGeom>
          <a:noFill/>
        </p:spPr>
        <p:txBody>
          <a:bodyPr wrap="square" rtlCol="0">
            <a:spAutoFit/>
          </a:bodyPr>
          <a:lstStyle/>
          <a:p>
            <a:r>
              <a:rPr lang="en-US" sz="1400" b="1" dirty="0"/>
              <a:t>--- DoD Digital Engineering Strategy, 2018 </a:t>
            </a:r>
          </a:p>
        </p:txBody>
      </p:sp>
    </p:spTree>
    <p:extLst>
      <p:ext uri="{BB962C8B-B14F-4D97-AF65-F5344CB8AC3E}">
        <p14:creationId xmlns:p14="http://schemas.microsoft.com/office/powerpoint/2010/main" val="704561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94064" cy="1025590"/>
          </a:xfrm>
        </p:spPr>
        <p:txBody>
          <a:bodyPr>
            <a:normAutofit/>
          </a:bodyPr>
          <a:lstStyle/>
          <a:p>
            <a:r>
              <a:rPr lang="en-US" dirty="0"/>
              <a:t>Background: Models, Metamodels, and Data Analysis</a:t>
            </a:r>
          </a:p>
        </p:txBody>
      </p:sp>
      <p:sp>
        <p:nvSpPr>
          <p:cNvPr id="9" name="Content Placeholder 8"/>
          <p:cNvSpPr>
            <a:spLocks noGrp="1"/>
          </p:cNvSpPr>
          <p:nvPr>
            <p:ph idx="1"/>
          </p:nvPr>
        </p:nvSpPr>
        <p:spPr>
          <a:xfrm>
            <a:off x="838200" y="1482790"/>
            <a:ext cx="10668000" cy="4875120"/>
          </a:xfrm>
        </p:spPr>
        <p:txBody>
          <a:bodyPr>
            <a:normAutofit/>
          </a:bodyPr>
          <a:lstStyle/>
          <a:p>
            <a:r>
              <a:rPr lang="en-US" sz="2400" dirty="0"/>
              <a:t>Digital Engineering Information Exchange (DEIX) is difficult because it is fundamentally about </a:t>
            </a:r>
            <a:r>
              <a:rPr lang="en-US" sz="2400" b="1" dirty="0"/>
              <a:t>Data Analysis</a:t>
            </a:r>
            <a:r>
              <a:rPr lang="en-US" sz="2400" dirty="0"/>
              <a:t>: “a process of inspecting, cleansing, transforming, and modeling data with the goal of discovering useful information, informing conclusions, and supporting decision-making.”</a:t>
            </a:r>
            <a:r>
              <a:rPr lang="en-US" sz="2400" baseline="30000" dirty="0"/>
              <a:t> [1]</a:t>
            </a:r>
          </a:p>
          <a:p>
            <a:r>
              <a:rPr lang="en-US" sz="2400" dirty="0"/>
              <a:t>For a single model, data analysis is made easier because the elements of the model are </a:t>
            </a:r>
            <a:r>
              <a:rPr lang="en-US" sz="2400" u="sng" dirty="0"/>
              <a:t>semantically related</a:t>
            </a:r>
            <a:r>
              <a:rPr lang="en-US" sz="2400" dirty="0"/>
              <a:t> to each other via the rules established by the model’s governing </a:t>
            </a:r>
            <a:r>
              <a:rPr lang="en-US" sz="2400" u="sng" dirty="0"/>
              <a:t>metamodel</a:t>
            </a:r>
            <a:r>
              <a:rPr lang="en-US" sz="2400" dirty="0"/>
              <a:t>, as exemplified below:</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a:t>
            </a:fld>
            <a:endParaRPr lang="en-US" altLang="en-US" dirty="0"/>
          </a:p>
        </p:txBody>
      </p:sp>
      <p:sp>
        <p:nvSpPr>
          <p:cNvPr id="10" name="Rectangle 9"/>
          <p:cNvSpPr/>
          <p:nvPr/>
        </p:nvSpPr>
        <p:spPr>
          <a:xfrm>
            <a:off x="5028974" y="46482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Block</a:t>
            </a:r>
          </a:p>
        </p:txBody>
      </p:sp>
      <p:sp>
        <p:nvSpPr>
          <p:cNvPr id="11" name="Rounded Rectangle 10"/>
          <p:cNvSpPr/>
          <p:nvPr/>
        </p:nvSpPr>
        <p:spPr>
          <a:xfrm>
            <a:off x="2140131" y="4648200"/>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Activity</a:t>
            </a:r>
          </a:p>
        </p:txBody>
      </p:sp>
      <p:cxnSp>
        <p:nvCxnSpPr>
          <p:cNvPr id="13" name="Straight Arrow Connector 12"/>
          <p:cNvCxnSpPr>
            <a:stCxn id="11" idx="3"/>
            <a:endCxn id="10" idx="1"/>
          </p:cNvCxnSpPr>
          <p:nvPr/>
        </p:nvCxnSpPr>
        <p:spPr>
          <a:xfrm>
            <a:off x="3664131" y="4953000"/>
            <a:ext cx="13648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64131" y="4588042"/>
            <a:ext cx="1219200" cy="338554"/>
          </a:xfrm>
          <a:prstGeom prst="rect">
            <a:avLst/>
          </a:prstGeom>
          <a:noFill/>
        </p:spPr>
        <p:txBody>
          <a:bodyPr wrap="square" rtlCol="0">
            <a:spAutoFit/>
          </a:bodyPr>
          <a:lstStyle/>
          <a:p>
            <a:r>
              <a:rPr lang="en-US" sz="1600" dirty="0"/>
              <a:t>Allocated To</a:t>
            </a:r>
          </a:p>
        </p:txBody>
      </p:sp>
      <p:sp>
        <p:nvSpPr>
          <p:cNvPr id="15" name="Rectangle 14"/>
          <p:cNvSpPr/>
          <p:nvPr/>
        </p:nvSpPr>
        <p:spPr>
          <a:xfrm>
            <a:off x="8076974" y="4646596"/>
            <a:ext cx="2140357"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Value Property</a:t>
            </a:r>
          </a:p>
        </p:txBody>
      </p:sp>
      <p:cxnSp>
        <p:nvCxnSpPr>
          <p:cNvPr id="16" name="Straight Arrow Connector 15"/>
          <p:cNvCxnSpPr>
            <a:stCxn id="10" idx="3"/>
            <a:endCxn id="15" idx="1"/>
          </p:cNvCxnSpPr>
          <p:nvPr/>
        </p:nvCxnSpPr>
        <p:spPr>
          <a:xfrm flipV="1">
            <a:off x="6635931" y="4951396"/>
            <a:ext cx="1441043"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44148" y="4588042"/>
            <a:ext cx="719720" cy="338554"/>
          </a:xfrm>
          <a:prstGeom prst="rect">
            <a:avLst/>
          </a:prstGeom>
          <a:noFill/>
        </p:spPr>
        <p:txBody>
          <a:bodyPr wrap="square" rtlCol="0">
            <a:spAutoFit/>
          </a:bodyPr>
          <a:lstStyle/>
          <a:p>
            <a:r>
              <a:rPr lang="en-US" sz="1600" dirty="0"/>
              <a:t>Owns</a:t>
            </a:r>
          </a:p>
        </p:txBody>
      </p:sp>
      <p:sp>
        <p:nvSpPr>
          <p:cNvPr id="12" name="TextBox 11"/>
          <p:cNvSpPr txBox="1"/>
          <p:nvPr/>
        </p:nvSpPr>
        <p:spPr>
          <a:xfrm>
            <a:off x="1181100" y="5902391"/>
            <a:ext cx="9982200" cy="584775"/>
          </a:xfrm>
          <a:prstGeom prst="rect">
            <a:avLst/>
          </a:prstGeom>
          <a:noFill/>
        </p:spPr>
        <p:txBody>
          <a:bodyPr wrap="square" rtlCol="0">
            <a:spAutoFit/>
          </a:bodyPr>
          <a:lstStyle/>
          <a:p>
            <a:r>
              <a:rPr lang="en-US" sz="1600" dirty="0"/>
              <a:t>[1] </a:t>
            </a:r>
            <a:r>
              <a:rPr lang="en-US" sz="1600" i="1" dirty="0"/>
              <a:t>"Transforming Unstructured Data into Useful Information", Big Data, Mining, and Analytics, </a:t>
            </a:r>
            <a:r>
              <a:rPr lang="en-US" sz="1600" i="1" dirty="0" err="1"/>
              <a:t>Auerbach</a:t>
            </a:r>
            <a:r>
              <a:rPr lang="en-US" sz="1600" i="1" dirty="0"/>
              <a:t> Publications, pp. 227–246, 2014-03-12, doi:10.1201/b16666-14, ISBN 978-0-429-09529-0, retrieved 2021-05-29</a:t>
            </a:r>
            <a:endParaRPr lang="en-US" sz="1600" dirty="0"/>
          </a:p>
        </p:txBody>
      </p:sp>
    </p:spTree>
    <p:extLst>
      <p:ext uri="{BB962C8B-B14F-4D97-AF65-F5344CB8AC3E}">
        <p14:creationId xmlns:p14="http://schemas.microsoft.com/office/powerpoint/2010/main" val="3669656654"/>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94064" cy="1050758"/>
          </a:xfrm>
        </p:spPr>
        <p:txBody>
          <a:bodyPr>
            <a:normAutofit/>
          </a:bodyPr>
          <a:lstStyle/>
          <a:p>
            <a:r>
              <a:rPr lang="en-US" dirty="0"/>
              <a:t>Background: Data Analysis Involving Different Metamodels</a:t>
            </a:r>
          </a:p>
        </p:txBody>
      </p:sp>
      <p:sp>
        <p:nvSpPr>
          <p:cNvPr id="9" name="Content Placeholder 8"/>
          <p:cNvSpPr>
            <a:spLocks noGrp="1"/>
          </p:cNvSpPr>
          <p:nvPr>
            <p:ph idx="1"/>
          </p:nvPr>
        </p:nvSpPr>
        <p:spPr>
          <a:xfrm>
            <a:off x="838200" y="1471260"/>
            <a:ext cx="10515600" cy="1348140"/>
          </a:xfrm>
        </p:spPr>
        <p:txBody>
          <a:bodyPr>
            <a:normAutofit/>
          </a:bodyPr>
          <a:lstStyle/>
          <a:p>
            <a:r>
              <a:rPr lang="en-US" dirty="0"/>
              <a:t>But… how can we semantically relate elements between different models, when </a:t>
            </a:r>
            <a:r>
              <a:rPr lang="en-US" u="sng" dirty="0"/>
              <a:t>they each have their own metamodel</a:t>
            </a:r>
            <a:r>
              <a:rPr lang="en-US" dirty="0"/>
              <a:t> and rules?</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4</a:t>
            </a:fld>
            <a:endParaRPr lang="en-US" altLang="en-US" dirty="0"/>
          </a:p>
        </p:txBody>
      </p:sp>
      <p:sp>
        <p:nvSpPr>
          <p:cNvPr id="10" name="Rectangle 9"/>
          <p:cNvSpPr/>
          <p:nvPr/>
        </p:nvSpPr>
        <p:spPr>
          <a:xfrm>
            <a:off x="5022443" y="2955758"/>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Block</a:t>
            </a:r>
          </a:p>
        </p:txBody>
      </p:sp>
      <p:sp>
        <p:nvSpPr>
          <p:cNvPr id="11" name="Rounded Rectangle 10"/>
          <p:cNvSpPr/>
          <p:nvPr/>
        </p:nvSpPr>
        <p:spPr>
          <a:xfrm>
            <a:off x="2133600" y="2955758"/>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Activity</a:t>
            </a:r>
          </a:p>
        </p:txBody>
      </p:sp>
      <p:cxnSp>
        <p:nvCxnSpPr>
          <p:cNvPr id="13" name="Straight Arrow Connector 12"/>
          <p:cNvCxnSpPr>
            <a:stCxn id="11" idx="3"/>
            <a:endCxn id="10" idx="1"/>
          </p:cNvCxnSpPr>
          <p:nvPr/>
        </p:nvCxnSpPr>
        <p:spPr>
          <a:xfrm>
            <a:off x="3657600" y="3260558"/>
            <a:ext cx="13648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7600" y="2895600"/>
            <a:ext cx="1219200" cy="338554"/>
          </a:xfrm>
          <a:prstGeom prst="rect">
            <a:avLst/>
          </a:prstGeom>
          <a:noFill/>
        </p:spPr>
        <p:txBody>
          <a:bodyPr wrap="square" rtlCol="0">
            <a:spAutoFit/>
          </a:bodyPr>
          <a:lstStyle/>
          <a:p>
            <a:pPr algn="ctr"/>
            <a:r>
              <a:rPr lang="en-US" sz="1600" dirty="0"/>
              <a:t>Allocated To</a:t>
            </a:r>
          </a:p>
        </p:txBody>
      </p:sp>
      <p:sp>
        <p:nvSpPr>
          <p:cNvPr id="15" name="Rectangle 14"/>
          <p:cNvSpPr/>
          <p:nvPr/>
        </p:nvSpPr>
        <p:spPr>
          <a:xfrm>
            <a:off x="8070443" y="2954154"/>
            <a:ext cx="2133600"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Value Property</a:t>
            </a:r>
          </a:p>
        </p:txBody>
      </p:sp>
      <p:cxnSp>
        <p:nvCxnSpPr>
          <p:cNvPr id="16" name="Straight Arrow Connector 15"/>
          <p:cNvCxnSpPr>
            <a:stCxn id="10" idx="3"/>
            <a:endCxn id="15" idx="1"/>
          </p:cNvCxnSpPr>
          <p:nvPr/>
        </p:nvCxnSpPr>
        <p:spPr>
          <a:xfrm flipV="1">
            <a:off x="6629400" y="3258954"/>
            <a:ext cx="1441043"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10400" y="2895600"/>
            <a:ext cx="719720" cy="338554"/>
          </a:xfrm>
          <a:prstGeom prst="rect">
            <a:avLst/>
          </a:prstGeom>
          <a:noFill/>
        </p:spPr>
        <p:txBody>
          <a:bodyPr wrap="square" rtlCol="0">
            <a:spAutoFit/>
          </a:bodyPr>
          <a:lstStyle/>
          <a:p>
            <a:pPr algn="ctr"/>
            <a:r>
              <a:rPr lang="en-US" sz="1600" dirty="0"/>
              <a:t>Owns</a:t>
            </a:r>
          </a:p>
        </p:txBody>
      </p:sp>
      <p:sp>
        <p:nvSpPr>
          <p:cNvPr id="18" name="Rounded Rectangle 17"/>
          <p:cNvSpPr/>
          <p:nvPr/>
        </p:nvSpPr>
        <p:spPr>
          <a:xfrm>
            <a:off x="2133600" y="5257800"/>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&lt;&lt;Matlab&gt;&gt;</a:t>
            </a:r>
          </a:p>
          <a:p>
            <a:pPr algn="ctr"/>
            <a:r>
              <a:rPr lang="en-US" b="1" dirty="0">
                <a:solidFill>
                  <a:schemeClr val="tx1"/>
                </a:solidFill>
              </a:rPr>
              <a:t>Function</a:t>
            </a:r>
          </a:p>
        </p:txBody>
      </p:sp>
      <p:sp>
        <p:nvSpPr>
          <p:cNvPr id="22" name="Rectangle 21"/>
          <p:cNvSpPr/>
          <p:nvPr/>
        </p:nvSpPr>
        <p:spPr>
          <a:xfrm>
            <a:off x="8070443" y="5256196"/>
            <a:ext cx="2133600"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&lt;&lt;Matlab&gt;&gt;</a:t>
            </a:r>
          </a:p>
          <a:p>
            <a:pPr algn="ctr"/>
            <a:r>
              <a:rPr lang="en-US" b="1" dirty="0">
                <a:solidFill>
                  <a:schemeClr val="tx1"/>
                </a:solidFill>
              </a:rPr>
              <a:t>Global Variable</a:t>
            </a:r>
          </a:p>
        </p:txBody>
      </p:sp>
      <p:sp>
        <p:nvSpPr>
          <p:cNvPr id="37" name="Rectangle 36"/>
          <p:cNvSpPr/>
          <p:nvPr/>
        </p:nvSpPr>
        <p:spPr>
          <a:xfrm>
            <a:off x="5022442" y="52578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&lt;&lt;Matlab&gt;&gt;</a:t>
            </a:r>
          </a:p>
          <a:p>
            <a:pPr algn="ctr"/>
            <a:r>
              <a:rPr lang="en-US" b="1" dirty="0">
                <a:solidFill>
                  <a:schemeClr val="tx1"/>
                </a:solidFill>
              </a:rPr>
              <a:t>Class</a:t>
            </a:r>
          </a:p>
        </p:txBody>
      </p:sp>
      <p:cxnSp>
        <p:nvCxnSpPr>
          <p:cNvPr id="38" name="Straight Arrow Connector 37"/>
          <p:cNvCxnSpPr>
            <a:stCxn id="37" idx="1"/>
            <a:endCxn id="18" idx="3"/>
          </p:cNvCxnSpPr>
          <p:nvPr/>
        </p:nvCxnSpPr>
        <p:spPr>
          <a:xfrm flipH="1">
            <a:off x="3657600" y="5562600"/>
            <a:ext cx="13648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3"/>
            <a:endCxn id="22" idx="1"/>
          </p:cNvCxnSpPr>
          <p:nvPr/>
        </p:nvCxnSpPr>
        <p:spPr>
          <a:xfrm flipV="1">
            <a:off x="6629399" y="5560996"/>
            <a:ext cx="1441044"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751739" y="5189686"/>
            <a:ext cx="1219200" cy="338554"/>
          </a:xfrm>
          <a:prstGeom prst="rect">
            <a:avLst/>
          </a:prstGeom>
          <a:noFill/>
        </p:spPr>
        <p:txBody>
          <a:bodyPr wrap="square" rtlCol="0">
            <a:spAutoFit/>
          </a:bodyPr>
          <a:lstStyle/>
          <a:p>
            <a:pPr algn="ctr"/>
            <a:r>
              <a:rPr lang="en-US" sz="1600" dirty="0"/>
              <a:t>Declares</a:t>
            </a:r>
          </a:p>
        </p:txBody>
      </p:sp>
      <p:sp>
        <p:nvSpPr>
          <p:cNvPr id="52" name="TextBox 51"/>
          <p:cNvSpPr txBox="1"/>
          <p:nvPr/>
        </p:nvSpPr>
        <p:spPr>
          <a:xfrm>
            <a:off x="6760660" y="5189686"/>
            <a:ext cx="1219200" cy="338554"/>
          </a:xfrm>
          <a:prstGeom prst="rect">
            <a:avLst/>
          </a:prstGeom>
          <a:noFill/>
        </p:spPr>
        <p:txBody>
          <a:bodyPr wrap="square" rtlCol="0">
            <a:spAutoFit/>
          </a:bodyPr>
          <a:lstStyle/>
          <a:p>
            <a:pPr algn="ctr"/>
            <a:r>
              <a:rPr lang="en-US" sz="1600" dirty="0"/>
              <a:t>Declares</a:t>
            </a:r>
          </a:p>
        </p:txBody>
      </p:sp>
      <p:sp>
        <p:nvSpPr>
          <p:cNvPr id="3" name="Not Equal 2"/>
          <p:cNvSpPr/>
          <p:nvPr/>
        </p:nvSpPr>
        <p:spPr>
          <a:xfrm>
            <a:off x="4952247" y="3893620"/>
            <a:ext cx="1747345" cy="1032711"/>
          </a:xfrm>
          <a:prstGeom prst="mathNotEqual">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3061585"/>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94064" cy="976274"/>
          </a:xfrm>
        </p:spPr>
        <p:txBody>
          <a:bodyPr>
            <a:normAutofit/>
          </a:bodyPr>
          <a:lstStyle/>
          <a:p>
            <a:r>
              <a:rPr lang="en-US" dirty="0"/>
              <a:t>Background: Conceptually Relating Different Metamodels</a:t>
            </a:r>
          </a:p>
        </p:txBody>
      </p:sp>
      <p:sp>
        <p:nvSpPr>
          <p:cNvPr id="9" name="Content Placeholder 8"/>
          <p:cNvSpPr>
            <a:spLocks noGrp="1"/>
          </p:cNvSpPr>
          <p:nvPr>
            <p:ph idx="1"/>
          </p:nvPr>
        </p:nvSpPr>
        <p:spPr>
          <a:xfrm>
            <a:off x="838200" y="1217120"/>
            <a:ext cx="10668000" cy="2135680"/>
          </a:xfrm>
        </p:spPr>
        <p:txBody>
          <a:bodyPr>
            <a:normAutofit/>
          </a:bodyPr>
          <a:lstStyle/>
          <a:p>
            <a:r>
              <a:rPr lang="en-US" dirty="0"/>
              <a:t>Additionally, even if </a:t>
            </a:r>
            <a:r>
              <a:rPr lang="en-US" dirty="0" smtClean="0"/>
              <a:t>one </a:t>
            </a:r>
            <a:r>
              <a:rPr lang="en-US" dirty="0"/>
              <a:t>organization or business unit assembles a digital engineering ecosystem (DEE) that manages to conceptually relate its various authoritative sources of truth… How </a:t>
            </a:r>
            <a:r>
              <a:rPr lang="en-US" dirty="0" smtClean="0"/>
              <a:t>can it exchange </a:t>
            </a:r>
            <a:r>
              <a:rPr lang="en-US" dirty="0"/>
              <a:t>its digital information with a different DEE that may have different concepts…?</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5</a:t>
            </a:fld>
            <a:endParaRPr lang="en-US" altLang="en-US" dirty="0"/>
          </a:p>
        </p:txBody>
      </p:sp>
      <p:pic>
        <p:nvPicPr>
          <p:cNvPr id="6" name="Picture 5"/>
          <p:cNvPicPr>
            <a:picLocks noChangeAspect="1"/>
          </p:cNvPicPr>
          <p:nvPr/>
        </p:nvPicPr>
        <p:blipFill>
          <a:blip r:embed="rId3"/>
          <a:stretch>
            <a:fillRect/>
          </a:stretch>
        </p:blipFill>
        <p:spPr>
          <a:xfrm>
            <a:off x="762000" y="3441246"/>
            <a:ext cx="4584682" cy="2883354"/>
          </a:xfrm>
          <a:prstGeom prst="rect">
            <a:avLst/>
          </a:prstGeom>
        </p:spPr>
      </p:pic>
      <p:pic>
        <p:nvPicPr>
          <p:cNvPr id="19" name="Picture 18"/>
          <p:cNvPicPr>
            <a:picLocks noChangeAspect="1"/>
          </p:cNvPicPr>
          <p:nvPr/>
        </p:nvPicPr>
        <p:blipFill>
          <a:blip r:embed="rId3"/>
          <a:stretch>
            <a:fillRect/>
          </a:stretch>
        </p:blipFill>
        <p:spPr>
          <a:xfrm>
            <a:off x="6705600" y="3441246"/>
            <a:ext cx="4584682" cy="2883354"/>
          </a:xfrm>
          <a:prstGeom prst="rect">
            <a:avLst/>
          </a:prstGeom>
        </p:spPr>
      </p:pic>
      <p:sp>
        <p:nvSpPr>
          <p:cNvPr id="20" name="Not Equal 19"/>
          <p:cNvSpPr/>
          <p:nvPr/>
        </p:nvSpPr>
        <p:spPr>
          <a:xfrm>
            <a:off x="4992746" y="4366567"/>
            <a:ext cx="1747345" cy="1032711"/>
          </a:xfrm>
          <a:prstGeom prst="mathNotEqual">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0251475"/>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Select Products of the DEIXWG</a:t>
            </a:r>
            <a:endParaRPr lang="en-US" dirty="0"/>
          </a:p>
        </p:txBody>
      </p:sp>
      <p:sp>
        <p:nvSpPr>
          <p:cNvPr id="21" name="Content Placeholder 20"/>
          <p:cNvSpPr>
            <a:spLocks noGrp="1"/>
          </p:cNvSpPr>
          <p:nvPr>
            <p:ph idx="1"/>
          </p:nvPr>
        </p:nvSpPr>
        <p:spPr/>
        <p:txBody>
          <a:bodyPr>
            <a:normAutofit/>
          </a:bodyPr>
          <a:lstStyle/>
          <a:p>
            <a:r>
              <a:rPr lang="en-US" u="sng">
                <a:solidFill>
                  <a:srgbClr val="0070C0"/>
                </a:solidFill>
              </a:rPr>
              <a:t>DEIX Standards Framework (DEIX-SF)</a:t>
            </a:r>
            <a:r>
              <a:rPr lang="en-US">
                <a:solidFill>
                  <a:srgbClr val="0070C0"/>
                </a:solidFill>
              </a:rPr>
              <a:t>: Framework for official standards related to DE information exchange</a:t>
            </a:r>
          </a:p>
          <a:p>
            <a:r>
              <a:rPr lang="en-US" u="sng">
                <a:solidFill>
                  <a:srgbClr val="0070C0"/>
                </a:solidFill>
              </a:rPr>
              <a:t>Digital Viewpoint Model (DVM)</a:t>
            </a:r>
            <a:r>
              <a:rPr lang="en-US">
                <a:solidFill>
                  <a:srgbClr val="0070C0"/>
                </a:solidFill>
              </a:rPr>
              <a:t>: Ontological model of concepts relating DE information, artifacts, and views</a:t>
            </a:r>
          </a:p>
          <a:p>
            <a:r>
              <a:rPr lang="en-US" u="sng" smtClean="0"/>
              <a:t>DEIXPedia</a:t>
            </a:r>
            <a:r>
              <a:rPr lang="en-US" dirty="0" smtClean="0"/>
              <a:t>: Micropedia of digital engineering topics to explain relevant DEIX topics</a:t>
            </a:r>
          </a:p>
          <a:p>
            <a:r>
              <a:rPr lang="en-US" u="sng" dirty="0" smtClean="0"/>
              <a:t>DEIX Primer</a:t>
            </a:r>
            <a:r>
              <a:rPr lang="en-US" dirty="0" smtClean="0"/>
              <a:t>: A narrative that describes the concepts and interrelationships between digital artifacts, enabling systems, and exchange transactions</a:t>
            </a:r>
          </a:p>
          <a:p>
            <a:r>
              <a:rPr lang="en-US" u="sng" dirty="0" smtClean="0"/>
              <a:t>Digital Engineering Information Exchange Model (DEIXM)</a:t>
            </a:r>
            <a:r>
              <a:rPr lang="en-US" dirty="0" smtClean="0"/>
              <a:t>: Model of DE information exchange in an </a:t>
            </a:r>
            <a:r>
              <a:rPr lang="en-US" smtClean="0"/>
              <a:t>engineering </a:t>
            </a:r>
            <a:r>
              <a:rPr lang="en-US" smtClean="0"/>
              <a:t>ecosystem</a:t>
            </a:r>
            <a:endParaRPr lang="en-US" dirty="0" smtClean="0"/>
          </a:p>
        </p:txBody>
      </p:sp>
      <p:sp>
        <p:nvSpPr>
          <p:cNvPr id="7" name="Slide Number Placeholder 7"/>
          <p:cNvSpPr>
            <a:spLocks noGrp="1"/>
          </p:cNvSpPr>
          <p:nvPr>
            <p:ph type="sldNum" sz="quarter" idx="4"/>
          </p:nvPr>
        </p:nvSpPr>
        <p:spPr>
          <a:xfrm>
            <a:off x="11729545" y="6497440"/>
            <a:ext cx="462455" cy="365125"/>
          </a:xfrm>
        </p:spPr>
        <p:txBody>
          <a:bodyPr/>
          <a:lstStyle/>
          <a:p>
            <a:fld id="{DAB54924-03FB-44A6-B139-D6D34965CBA3}" type="slidenum">
              <a:rPr lang="en-US" altLang="en-US" smtClean="0"/>
              <a:pPr/>
              <a:t>6</a:t>
            </a:fld>
            <a:endParaRPr lang="en-US" altLang="en-US" dirty="0"/>
          </a:p>
        </p:txBody>
      </p:sp>
    </p:spTree>
    <p:extLst>
      <p:ext uri="{BB962C8B-B14F-4D97-AF65-F5344CB8AC3E}">
        <p14:creationId xmlns:p14="http://schemas.microsoft.com/office/powerpoint/2010/main" val="2470886811"/>
      </p:ext>
    </p:extLst>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DEIX-SF (Lead: Celia Tseng)</a:t>
            </a:r>
            <a:endParaRPr lang="en-US" dirty="0"/>
          </a:p>
        </p:txBody>
      </p:sp>
      <p:sp>
        <p:nvSpPr>
          <p:cNvPr id="10" name="Content Placeholder 9"/>
          <p:cNvSpPr>
            <a:spLocks noGrp="1"/>
          </p:cNvSpPr>
          <p:nvPr>
            <p:ph idx="1"/>
          </p:nvPr>
        </p:nvSpPr>
        <p:spPr>
          <a:xfrm>
            <a:off x="838200" y="990600"/>
            <a:ext cx="9982200" cy="5367310"/>
          </a:xfrm>
        </p:spPr>
        <p:txBody>
          <a:bodyPr>
            <a:normAutofit/>
          </a:bodyPr>
          <a:lstStyle/>
          <a:p>
            <a:r>
              <a:rPr lang="en-US" u="sng" dirty="0" smtClean="0"/>
              <a:t>Goal</a:t>
            </a:r>
            <a:r>
              <a:rPr lang="en-US" dirty="0" smtClean="0"/>
              <a:t>: Establish a framework for official standards related to model-centric information exchange</a:t>
            </a:r>
          </a:p>
          <a:p>
            <a:r>
              <a:rPr lang="en-US" u="sng" dirty="0" smtClean="0"/>
              <a:t>Actions</a:t>
            </a:r>
            <a:r>
              <a:rPr lang="en-US" dirty="0" smtClean="0"/>
              <a:t>:</a:t>
            </a:r>
          </a:p>
          <a:p>
            <a:pPr lvl="1"/>
            <a:r>
              <a:rPr lang="en-US" b="1" dirty="0" smtClean="0"/>
              <a:t>Identify needs for standards</a:t>
            </a:r>
            <a:r>
              <a:rPr lang="en-US" dirty="0" smtClean="0"/>
              <a:t> to facilitate seamless exchanges of model-centric digital artifacts</a:t>
            </a:r>
          </a:p>
          <a:p>
            <a:pPr lvl="1"/>
            <a:r>
              <a:rPr lang="en-US" b="1" dirty="0" smtClean="0"/>
              <a:t>Review existing standards </a:t>
            </a:r>
            <a:r>
              <a:rPr lang="en-US" dirty="0" smtClean="0"/>
              <a:t>for content for relevance to  needs for standards.</a:t>
            </a:r>
          </a:p>
          <a:p>
            <a:pPr lvl="1"/>
            <a:r>
              <a:rPr lang="en-US" b="1" dirty="0" smtClean="0"/>
              <a:t>Analyze relevant standards </a:t>
            </a:r>
            <a:r>
              <a:rPr lang="en-US" dirty="0" smtClean="0"/>
              <a:t>to determine acceptability, overlaps, and gaps</a:t>
            </a:r>
          </a:p>
          <a:p>
            <a:pPr lvl="1"/>
            <a:r>
              <a:rPr lang="en-US" b="1" dirty="0" smtClean="0"/>
              <a:t>Create a standards hierarchical framework</a:t>
            </a:r>
            <a:r>
              <a:rPr lang="en-US" dirty="0" smtClean="0"/>
              <a:t> and references to acceptable standards</a:t>
            </a:r>
          </a:p>
          <a:p>
            <a:pPr lvl="1"/>
            <a:r>
              <a:rPr lang="en-US" b="1" dirty="0" smtClean="0"/>
              <a:t>Recommend to the INCOSE Standards Committee</a:t>
            </a:r>
            <a:r>
              <a:rPr lang="en-US" dirty="0" smtClean="0"/>
              <a:t> proposed modifications or new standards to fill gaps or meet needs</a:t>
            </a:r>
            <a:endParaRPr lang="en-US" dirty="0"/>
          </a:p>
        </p:txBody>
      </p:sp>
    </p:spTree>
    <p:extLst>
      <p:ext uri="{BB962C8B-B14F-4D97-AF65-F5344CB8AC3E}">
        <p14:creationId xmlns:p14="http://schemas.microsoft.com/office/powerpoint/2010/main" val="526150534"/>
      </p:ext>
    </p:extLst>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DVM (Lead: Tamara Hambrick)</a:t>
            </a:r>
            <a:endParaRPr lang="en-US" dirty="0"/>
          </a:p>
        </p:txBody>
      </p:sp>
      <p:sp>
        <p:nvSpPr>
          <p:cNvPr id="7" name="Date Placeholder 6"/>
          <p:cNvSpPr>
            <a:spLocks noGrp="1"/>
          </p:cNvSpPr>
          <p:nvPr>
            <p:ph type="dt" sz="half" idx="2"/>
          </p:nvPr>
        </p:nvSpPr>
        <p:spPr/>
        <p:txBody>
          <a:bodyPr/>
          <a:lstStyle/>
          <a:p>
            <a:fld id="{148FCDA2-9B1B-4A46-99E9-7731DCE14784}" type="datetime3">
              <a:rPr lang="en-US" smtClean="0"/>
              <a:pPr/>
              <a:t>27 June 2022</a:t>
            </a:fld>
            <a:endParaRPr lang="en-US" dirty="0"/>
          </a:p>
        </p:txBody>
      </p:sp>
      <p:sp>
        <p:nvSpPr>
          <p:cNvPr id="8" name="Slide Number Placeholder 7"/>
          <p:cNvSpPr>
            <a:spLocks noGrp="1"/>
          </p:cNvSpPr>
          <p:nvPr>
            <p:ph type="sldNum" sz="quarter" idx="4"/>
          </p:nvPr>
        </p:nvSpPr>
        <p:spPr/>
        <p:txBody>
          <a:bodyPr/>
          <a:lstStyle/>
          <a:p>
            <a:fld id="{DAB54924-03FB-44A6-B139-D6D34965CBA3}" type="slidenum">
              <a:rPr lang="en-US" altLang="en-US" smtClean="0"/>
              <a:pPr/>
              <a:t>8</a:t>
            </a:fld>
            <a:endParaRPr lang="en-US" altLang="en-US" dirty="0"/>
          </a:p>
        </p:txBody>
      </p:sp>
      <p:pic>
        <p:nvPicPr>
          <p:cNvPr id="11" name="Content Placeholder 10"/>
          <p:cNvPicPr>
            <a:picLocks noGrp="1" noChangeAspect="1"/>
          </p:cNvPicPr>
          <p:nvPr>
            <p:ph idx="1"/>
          </p:nvPr>
        </p:nvPicPr>
        <p:blipFill>
          <a:blip r:embed="rId2"/>
          <a:stretch>
            <a:fillRect/>
          </a:stretch>
        </p:blipFill>
        <p:spPr>
          <a:xfrm>
            <a:off x="838200" y="1113613"/>
            <a:ext cx="10668000" cy="5121311"/>
          </a:xfrm>
          <a:prstGeom prst="rect">
            <a:avLst/>
          </a:prstGeom>
        </p:spPr>
      </p:pic>
    </p:spTree>
    <p:extLst>
      <p:ext uri="{BB962C8B-B14F-4D97-AF65-F5344CB8AC3E}">
        <p14:creationId xmlns:p14="http://schemas.microsoft.com/office/powerpoint/2010/main" val="1842563910"/>
      </p:ext>
    </p:extLst>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E954-38D7-CC41-B6AD-864C095F890F}"/>
              </a:ext>
            </a:extLst>
          </p:cNvPr>
          <p:cNvSpPr>
            <a:spLocks noGrp="1"/>
          </p:cNvSpPr>
          <p:nvPr>
            <p:ph type="title"/>
          </p:nvPr>
        </p:nvSpPr>
        <p:spPr/>
        <p:txBody>
          <a:bodyPr>
            <a:normAutofit/>
          </a:bodyPr>
          <a:lstStyle/>
          <a:p>
            <a:r>
              <a:rPr lang="fr-FR" smtClean="0"/>
              <a:t>DVM </a:t>
            </a:r>
            <a:r>
              <a:rPr lang="en-US"/>
              <a:t>(Lead: Tamara Hambrick)</a:t>
            </a:r>
            <a:endParaRPr lang="en-US" dirty="0"/>
          </a:p>
        </p:txBody>
      </p:sp>
      <p:sp>
        <p:nvSpPr>
          <p:cNvPr id="14" name="Content Placeholder 13"/>
          <p:cNvSpPr>
            <a:spLocks noGrp="1"/>
          </p:cNvSpPr>
          <p:nvPr>
            <p:ph idx="1"/>
          </p:nvPr>
        </p:nvSpPr>
        <p:spPr>
          <a:xfrm>
            <a:off x="838200" y="990600"/>
            <a:ext cx="3722813" cy="5367310"/>
          </a:xfrm>
        </p:spPr>
        <p:txBody>
          <a:bodyPr>
            <a:normAutofit/>
          </a:bodyPr>
          <a:lstStyle/>
          <a:p>
            <a:r>
              <a:rPr lang="en-US" sz="2400" dirty="0"/>
              <a:t>Ontological model of concepts relating DE information, artifacts, and </a:t>
            </a:r>
            <a:r>
              <a:rPr lang="en-US" sz="2400" dirty="0" smtClean="0"/>
              <a:t>views</a:t>
            </a:r>
          </a:p>
          <a:p>
            <a:r>
              <a:rPr lang="en-US" sz="2400" dirty="0" smtClean="0"/>
              <a:t>Divided </a:t>
            </a:r>
            <a:r>
              <a:rPr lang="en-US" sz="2400" dirty="0"/>
              <a:t>into four different ontologies:</a:t>
            </a:r>
          </a:p>
          <a:p>
            <a:pPr marL="914400" lvl="1" indent="-457200">
              <a:buFont typeface="+mj-lt"/>
              <a:buAutoNum type="arabicPeriod"/>
            </a:pPr>
            <a:r>
              <a:rPr lang="en-US" sz="2000" dirty="0" smtClean="0"/>
              <a:t>Digital Artifact</a:t>
            </a:r>
          </a:p>
          <a:p>
            <a:pPr marL="914400" lvl="1" indent="-457200">
              <a:buFont typeface="+mj-lt"/>
              <a:buAutoNum type="arabicPeriod"/>
            </a:pPr>
            <a:r>
              <a:rPr lang="en-US" sz="2000" dirty="0" smtClean="0"/>
              <a:t>Digital View</a:t>
            </a:r>
          </a:p>
          <a:p>
            <a:pPr marL="914400" lvl="1" indent="-457200">
              <a:buFont typeface="+mj-lt"/>
              <a:buAutoNum type="arabicPeriod"/>
            </a:pPr>
            <a:r>
              <a:rPr lang="en-US" sz="2000" dirty="0" smtClean="0"/>
              <a:t>Stakeholder</a:t>
            </a:r>
          </a:p>
          <a:p>
            <a:pPr marL="914400" lvl="1" indent="-457200">
              <a:buFont typeface="+mj-lt"/>
              <a:buAutoNum type="arabicPeriod"/>
            </a:pPr>
            <a:r>
              <a:rPr lang="en-US" sz="2000" dirty="0" smtClean="0"/>
              <a:t>Process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744" y="1219200"/>
            <a:ext cx="7363256" cy="42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a:xfrm>
            <a:off x="4561013" y="1371600"/>
            <a:ext cx="3871251" cy="1981200"/>
          </a:xfrm>
          <a:prstGeom prst="roundRect">
            <a:avLst/>
          </a:prstGeom>
          <a:noFill/>
          <a:ln w="38100">
            <a:solidFill>
              <a:srgbClr val="0070C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61013" y="3424689"/>
            <a:ext cx="3871251" cy="1981200"/>
          </a:xfrm>
          <a:prstGeom prst="roundRect">
            <a:avLst/>
          </a:prstGeom>
          <a:noFill/>
          <a:ln w="38100">
            <a:solidFill>
              <a:srgbClr val="0070C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432265" y="1269532"/>
            <a:ext cx="3302536" cy="1286655"/>
          </a:xfrm>
          <a:prstGeom prst="roundRect">
            <a:avLst/>
          </a:prstGeom>
          <a:noFill/>
          <a:ln w="38100">
            <a:solidFill>
              <a:srgbClr val="0070C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8450044" y="2632387"/>
            <a:ext cx="3302536" cy="2773502"/>
          </a:xfrm>
          <a:prstGeom prst="roundRect">
            <a:avLst/>
          </a:prstGeom>
          <a:noFill/>
          <a:ln w="38100">
            <a:solidFill>
              <a:srgbClr val="0070C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93363" y="364617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endParaRPr lang="en-US" sz="2400" dirty="0"/>
          </a:p>
        </p:txBody>
      </p:sp>
      <p:sp>
        <p:nvSpPr>
          <p:cNvPr id="9" name="Oval 8"/>
          <p:cNvSpPr/>
          <p:nvPr/>
        </p:nvSpPr>
        <p:spPr>
          <a:xfrm>
            <a:off x="11201400" y="1143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a:t>
            </a:r>
            <a:endParaRPr lang="en-US" sz="2400" dirty="0"/>
          </a:p>
        </p:txBody>
      </p:sp>
      <p:sp>
        <p:nvSpPr>
          <p:cNvPr id="11" name="Oval 10"/>
          <p:cNvSpPr/>
          <p:nvPr/>
        </p:nvSpPr>
        <p:spPr>
          <a:xfrm>
            <a:off x="9918833" y="515643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17" name="Oval 16"/>
          <p:cNvSpPr/>
          <p:nvPr/>
        </p:nvSpPr>
        <p:spPr>
          <a:xfrm>
            <a:off x="4293363" y="203153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endParaRPr lang="en-US" sz="2400" dirty="0"/>
          </a:p>
        </p:txBody>
      </p:sp>
    </p:spTree>
    <p:extLst>
      <p:ext uri="{BB962C8B-B14F-4D97-AF65-F5344CB8AC3E}">
        <p14:creationId xmlns:p14="http://schemas.microsoft.com/office/powerpoint/2010/main" val="3350674352"/>
      </p:ext>
    </p:extLst>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ship Slide Deck" id="{0B8EE341-8DD8-8B4B-BEA2-927F9724DCCF}" vid="{C4425FDA-2798-7D4D-8C4E-62D877E4B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3"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A67582-99E0-4DAD-899A-FC4FCEF3C4FF}">
  <we:reference id="f12c312d-282a-4734-8843-05915fdfef0b" version="3.10.0.52" store="EXCatalog" storeType="EXCatalog"/>
  <we:alternateReferences>
    <we:reference id="WA104178141" version="3.10.0.5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0B4EA887A9C44B2AAC3D954B8FE11" ma:contentTypeVersion="0" ma:contentTypeDescription="Create a new document." ma:contentTypeScope="" ma:versionID="5cc2b4ac6577196eef3004271a00ba1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42F86-9874-445F-99DC-3B1CF70F5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8955C29-59AA-44CC-A5B7-0DC5A91FC7A8}">
  <ds:schemaRefs>
    <ds:schemaRef ds:uri="http://schemas.microsoft.com/sharepoint/v3/contenttype/forms"/>
  </ds:schemaRefs>
</ds:datastoreItem>
</file>

<file path=customXml/itemProps3.xml><?xml version="1.0" encoding="utf-8"?>
<ds:datastoreItem xmlns:ds="http://schemas.openxmlformats.org/officeDocument/2006/customXml" ds:itemID="{3E858C68-3BD8-4361-BD88-F3ADCB9189C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16778</TotalTime>
  <Words>942</Words>
  <Application>Microsoft Office PowerPoint</Application>
  <PresentationFormat>Widescreen</PresentationFormat>
  <Paragraphs>121</Paragraphs>
  <Slides>12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INCOSE Digital Engineering Information Exchange Working Group (DEIXWG)</vt:lpstr>
      <vt:lpstr>What is the DEIXWG?</vt:lpstr>
      <vt:lpstr>Background: Models, Metamodels, and Data Analysis</vt:lpstr>
      <vt:lpstr>Background: Data Analysis Involving Different Metamodels</vt:lpstr>
      <vt:lpstr>Background: Conceptually Relating Different Metamodels</vt:lpstr>
      <vt:lpstr>Select Products of the DEIXWG</vt:lpstr>
      <vt:lpstr>DEIX-SF (Lead: Celia Tseng)</vt:lpstr>
      <vt:lpstr>DVM (Lead: Tamara Hambrick)</vt:lpstr>
      <vt:lpstr>DVM (Lead: Tamara Hambrick)</vt:lpstr>
      <vt:lpstr>Other DVM-Related Products</vt:lpstr>
      <vt:lpstr>Summary and Path Forward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TRANSFORMATION</dc:title>
  <dc:creator>Sean.MCGERVEY@3ds.com</dc:creator>
  <cp:lastModifiedBy>MCGERVEY Sean</cp:lastModifiedBy>
  <cp:revision>396</cp:revision>
  <cp:lastPrinted>2018-06-15T12:49:45Z</cp:lastPrinted>
  <dcterms:created xsi:type="dcterms:W3CDTF">2018-06-10T03:49:05Z</dcterms:created>
  <dcterms:modified xsi:type="dcterms:W3CDTF">2022-06-27T10:16:10Z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0x0101001A40B4EA887A9C44B2AAC3D954B8FE11</vt:lpwstr>
  </property>
</Properties>
</file>