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0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model%20mgmt-revb.vsd/Drawing/~ov1-b/Actor" TargetMode="External"/><Relationship Id="rId13" Type="http://schemas.openxmlformats.org/officeDocument/2006/relationships/image" Target="../media/image13.png"/><Relationship Id="rId18" Type="http://schemas.openxmlformats.org/officeDocument/2006/relationships/image" Target="../media/image17.png"/><Relationship Id="rId3" Type="http://schemas.openxmlformats.org/officeDocument/2006/relationships/image" Target="../media/image6.png"/><Relationship Id="rId21" Type="http://schemas.openxmlformats.org/officeDocument/2006/relationships/oleObject" Target="model%20mgmt-revb.vsd/Drawing/~ov1-b/Terminator.8" TargetMode="External"/><Relationship Id="rId7" Type="http://schemas.openxmlformats.org/officeDocument/2006/relationships/oleObject" Target="model%20mgmt-revb.vsd/Drawing/~ov1-b/Terminator.23" TargetMode="External"/><Relationship Id="rId12" Type="http://schemas.openxmlformats.org/officeDocument/2006/relationships/image" Target="../media/image12.png"/><Relationship Id="rId17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11" Type="http://schemas.openxmlformats.org/officeDocument/2006/relationships/image" Target="../media/image11.png"/><Relationship Id="rId24" Type="http://schemas.openxmlformats.org/officeDocument/2006/relationships/image" Target="../media/image22.png"/><Relationship Id="rId5" Type="http://schemas.openxmlformats.org/officeDocument/2006/relationships/image" Target="../media/image8.png"/><Relationship Id="rId15" Type="http://schemas.openxmlformats.org/officeDocument/2006/relationships/image" Target="../media/image14.png"/><Relationship Id="rId23" Type="http://schemas.openxmlformats.org/officeDocument/2006/relationships/image" Target="../media/image21.png"/><Relationship Id="rId10" Type="http://schemas.openxmlformats.org/officeDocument/2006/relationships/oleObject" Target="model%20mgmt-revb.vsd/Drawing/~ov1-b/Terminator.6" TargetMode="External"/><Relationship Id="rId19" Type="http://schemas.openxmlformats.org/officeDocument/2006/relationships/image" Target="../media/image18.png"/><Relationship Id="rId4" Type="http://schemas.openxmlformats.org/officeDocument/2006/relationships/image" Target="../media/image7.png"/><Relationship Id="rId9" Type="http://schemas.openxmlformats.org/officeDocument/2006/relationships/image" Target="../media/image10.png"/><Relationship Id="rId14" Type="http://schemas.openxmlformats.org/officeDocument/2006/relationships/oleObject" Target="model%20mgmt-revb.vsd/Drawing/~ov1-b/Actor.94" TargetMode="External"/><Relationship Id="rId22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Model Management</a:t>
            </a:r>
            <a:br>
              <a:rPr lang="en-US" dirty="0" smtClean="0"/>
            </a:br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May 17, 2013</a:t>
            </a:r>
          </a:p>
          <a:p>
            <a:r>
              <a:rPr lang="en-US" dirty="0" smtClean="0"/>
              <a:t>Rev b-Updated August 14, 2015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10400" y="6019800"/>
            <a:ext cx="1901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S. Friedenthal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95263"/>
            <a:ext cx="8496300" cy="646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30426" y="2971800"/>
            <a:ext cx="2200275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72" name="Picture 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5200" y="3505200"/>
            <a:ext cx="8286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73" name="Picture 1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37760" y="2514600"/>
            <a:ext cx="9810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5376" name="Object 16"/>
          <p:cNvGraphicFramePr>
            <a:graphicFrameLocks noChangeAspect="1"/>
          </p:cNvGraphicFramePr>
          <p:nvPr/>
        </p:nvGraphicFramePr>
        <p:xfrm>
          <a:off x="3733800" y="5867400"/>
          <a:ext cx="946150" cy="488950"/>
        </p:xfrm>
        <a:graphic>
          <a:graphicData uri="http://schemas.openxmlformats.org/presentationml/2006/ole">
            <p:oleObj spid="_x0000_s15376" name="Visio" r:id="rId7" imgW="945931" imgH="488700" progId="Visio.Drawing.11">
              <p:link updateAutomatic="1"/>
            </p:oleObj>
          </a:graphicData>
        </a:graphic>
      </p:graphicFrame>
      <p:graphicFrame>
        <p:nvGraphicFramePr>
          <p:cNvPr id="15380" name="Object 20"/>
          <p:cNvGraphicFramePr>
            <a:graphicFrameLocks noChangeAspect="1"/>
          </p:cNvGraphicFramePr>
          <p:nvPr/>
        </p:nvGraphicFramePr>
        <p:xfrm>
          <a:off x="2727434" y="5270936"/>
          <a:ext cx="385763" cy="615950"/>
        </p:xfrm>
        <a:graphic>
          <a:graphicData uri="http://schemas.openxmlformats.org/presentationml/2006/ole">
            <p:oleObj spid="_x0000_s15380" name="Visio" r:id="rId8" imgW="385940" imgH="616680" progId="Visio.Drawing.11">
              <p:link updateAutomatic="1"/>
            </p:oleObj>
          </a:graphicData>
        </a:graphic>
      </p:graphicFrame>
      <p:pic>
        <p:nvPicPr>
          <p:cNvPr id="15383" name="Picture 2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448175" y="438150"/>
            <a:ext cx="248602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5377" name="Object 17"/>
          <p:cNvGraphicFramePr>
            <a:graphicFrameLocks noChangeAspect="1"/>
          </p:cNvGraphicFramePr>
          <p:nvPr/>
        </p:nvGraphicFramePr>
        <p:xfrm>
          <a:off x="3581400" y="895350"/>
          <a:ext cx="946150" cy="488950"/>
        </p:xfrm>
        <a:graphic>
          <a:graphicData uri="http://schemas.openxmlformats.org/presentationml/2006/ole">
            <p:oleObj spid="_x0000_s15377" name="Visio" r:id="rId10" imgW="945931" imgH="488700" progId="Visio.Drawing.11">
              <p:link updateAutomatic="1"/>
            </p:oleObj>
          </a:graphicData>
        </a:graphic>
      </p:graphicFrame>
      <p:pic>
        <p:nvPicPr>
          <p:cNvPr id="15381" name="Picture 2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592033" y="372583"/>
            <a:ext cx="933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84" name="Picture 24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648200" y="5867400"/>
            <a:ext cx="1295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86" name="Picture 26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391400" y="4038600"/>
            <a:ext cx="9239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5387" name="Object 27"/>
          <p:cNvGraphicFramePr>
            <a:graphicFrameLocks noChangeAspect="1"/>
          </p:cNvGraphicFramePr>
          <p:nvPr/>
        </p:nvGraphicFramePr>
        <p:xfrm>
          <a:off x="7750284" y="5302468"/>
          <a:ext cx="463550" cy="615950"/>
        </p:xfrm>
        <a:graphic>
          <a:graphicData uri="http://schemas.openxmlformats.org/presentationml/2006/ole">
            <p:oleObj spid="_x0000_s15387" name="Visio" r:id="rId14" imgW="462966" imgH="616680" progId="Visio.Drawing.11">
              <p:link updateAutomatic="1"/>
            </p:oleObj>
          </a:graphicData>
        </a:graphic>
      </p:graphicFrame>
      <p:pic>
        <p:nvPicPr>
          <p:cNvPr id="15388" name="Picture 28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5943600" y="5867400"/>
            <a:ext cx="13239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89" name="Picture 29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5410200" y="2438400"/>
            <a:ext cx="332422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90" name="Picture 30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6934200" y="914400"/>
            <a:ext cx="13525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91" name="Picture 31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7359501" y="3124200"/>
            <a:ext cx="9810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85" name="Picture 25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5530701" y="3571875"/>
            <a:ext cx="27813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93" name="Picture 33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2514600" y="3997543"/>
            <a:ext cx="9239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5392" name="Object 32"/>
          <p:cNvGraphicFramePr>
            <a:graphicFrameLocks noChangeAspect="1"/>
          </p:cNvGraphicFramePr>
          <p:nvPr/>
        </p:nvGraphicFramePr>
        <p:xfrm>
          <a:off x="2514600" y="3549650"/>
          <a:ext cx="946150" cy="488950"/>
        </p:xfrm>
        <a:graphic>
          <a:graphicData uri="http://schemas.openxmlformats.org/presentationml/2006/ole">
            <p:oleObj spid="_x0000_s15392" name="Visio" r:id="rId21" imgW="945931" imgH="488700" progId="Visio.Drawing.11">
              <p:link updateAutomatic="1"/>
            </p:oleObj>
          </a:graphicData>
        </a:graphic>
      </p:graphicFrame>
      <p:cxnSp>
        <p:nvCxnSpPr>
          <p:cNvPr id="37" name="Straight Arrow Connector 36"/>
          <p:cNvCxnSpPr/>
          <p:nvPr/>
        </p:nvCxnSpPr>
        <p:spPr>
          <a:xfrm rot="5400000" flipH="1" flipV="1">
            <a:off x="2844115" y="5248851"/>
            <a:ext cx="260132" cy="47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 flipH="1" flipV="1">
            <a:off x="2422635" y="1996966"/>
            <a:ext cx="2165133" cy="9144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6200000" flipH="1">
            <a:off x="2589734" y="4560298"/>
            <a:ext cx="1873467" cy="7620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 flipH="1" flipV="1">
            <a:off x="6308833" y="4480034"/>
            <a:ext cx="1860335" cy="9144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 flipH="1" flipV="1">
            <a:off x="7736682" y="5277753"/>
            <a:ext cx="260132" cy="47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33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8029575" y="4038600"/>
            <a:ext cx="5810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97" name="Picture 37"/>
          <p:cNvPicPr>
            <a:picLocks noChangeAspect="1" noChangeArrowheads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533400" y="4124325"/>
            <a:ext cx="115252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95" name="Picture 35"/>
          <p:cNvPicPr>
            <a:picLocks noChangeAspect="1" noChangeArrowheads="1"/>
          </p:cNvPicPr>
          <p:nvPr/>
        </p:nvPicPr>
        <p:blipFill>
          <a:blip r:embed="rId24"/>
          <a:srcRect/>
          <a:stretch>
            <a:fillRect/>
          </a:stretch>
        </p:blipFill>
        <p:spPr bwMode="auto">
          <a:xfrm>
            <a:off x="6858000" y="6429375"/>
            <a:ext cx="18288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" name="TextBox 28"/>
          <p:cNvSpPr txBox="1"/>
          <p:nvPr/>
        </p:nvSpPr>
        <p:spPr>
          <a:xfrm>
            <a:off x="0" y="0"/>
            <a:ext cx="372057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en-US" sz="1400" dirty="0" smtClean="0"/>
              <a:t>- Change notification relates </a:t>
            </a:r>
            <a:r>
              <a:rPr lang="en-US" sz="1400" dirty="0" smtClean="0"/>
              <a:t>to </a:t>
            </a:r>
            <a:r>
              <a:rPr lang="en-US" sz="1400" dirty="0" smtClean="0"/>
              <a:t>work </a:t>
            </a:r>
            <a:r>
              <a:rPr lang="en-US" sz="1400" dirty="0" smtClean="0"/>
              <a:t>flow </a:t>
            </a:r>
            <a:r>
              <a:rPr lang="en-US" sz="1400" dirty="0" smtClean="0"/>
              <a:t>mgmt</a:t>
            </a:r>
            <a:endParaRPr lang="en-US" sz="1400" dirty="0" smtClean="0"/>
          </a:p>
          <a:p>
            <a:r>
              <a:rPr lang="en-US" sz="1400" dirty="0" smtClean="0"/>
              <a:t>Metadata (related work flow)</a:t>
            </a:r>
            <a:endParaRPr lang="en-US" sz="1400" dirty="0" smtClean="0"/>
          </a:p>
          <a:p>
            <a:pPr>
              <a:buFontTx/>
              <a:buChar char="-"/>
            </a:pPr>
            <a:r>
              <a:rPr lang="en-US" sz="1400" dirty="0" smtClean="0"/>
              <a:t> Work package</a:t>
            </a:r>
            <a:endParaRPr lang="en-US" sz="1400" dirty="0" smtClean="0"/>
          </a:p>
          <a:p>
            <a:pPr>
              <a:buFontTx/>
              <a:buChar char="-"/>
            </a:pPr>
            <a:r>
              <a:rPr lang="en-US" sz="1400" dirty="0" smtClean="0"/>
              <a:t> </a:t>
            </a:r>
            <a:r>
              <a:rPr lang="en-US" sz="1400" dirty="0" smtClean="0"/>
              <a:t>Role/person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34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5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Office Theme</vt:lpstr>
      <vt:lpstr>model mgmt-revb.vsd\Drawing\~ov1-b\Terminator.23</vt:lpstr>
      <vt:lpstr>model mgmt-revb.vsd\Drawing\~ov1-b\Actor</vt:lpstr>
      <vt:lpstr>model mgmt-revb.vsd\Drawing\~ov1-b\Terminator.6</vt:lpstr>
      <vt:lpstr>model mgmt-revb.vsd\Drawing\~ov1-b\Actor.94</vt:lpstr>
      <vt:lpstr>model mgmt-revb.vsd\Drawing\~ov1-b\Terminator.8</vt:lpstr>
      <vt:lpstr>Model Management Concept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Management Concept</dc:title>
  <dc:creator>Sanford</dc:creator>
  <cp:lastModifiedBy>Sanford</cp:lastModifiedBy>
  <cp:revision>25</cp:revision>
  <dcterms:created xsi:type="dcterms:W3CDTF">2006-08-16T00:00:00Z</dcterms:created>
  <dcterms:modified xsi:type="dcterms:W3CDTF">2015-09-04T16:03:37Z</dcterms:modified>
</cp:coreProperties>
</file>