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86" r:id="rId6"/>
    <p:sldId id="264" r:id="rId7"/>
    <p:sldId id="265" r:id="rId8"/>
    <p:sldId id="274" r:id="rId9"/>
    <p:sldId id="266" r:id="rId10"/>
    <p:sldId id="267" r:id="rId11"/>
    <p:sldId id="269" r:id="rId12"/>
    <p:sldId id="270" r:id="rId13"/>
    <p:sldId id="271" r:id="rId14"/>
    <p:sldId id="272" r:id="rId15"/>
    <p:sldId id="273" r:id="rId16"/>
    <p:sldId id="259" r:id="rId17"/>
    <p:sldId id="299" r:id="rId18"/>
    <p:sldId id="300" r:id="rId19"/>
    <p:sldId id="301" r:id="rId20"/>
    <p:sldId id="302" r:id="rId21"/>
    <p:sldId id="276" r:id="rId22"/>
    <p:sldId id="275" r:id="rId23"/>
    <p:sldId id="278" r:id="rId24"/>
    <p:sldId id="281" r:id="rId25"/>
    <p:sldId id="282" r:id="rId26"/>
    <p:sldId id="291" r:id="rId27"/>
    <p:sldId id="292" r:id="rId28"/>
    <p:sldId id="289" r:id="rId29"/>
    <p:sldId id="290" r:id="rId30"/>
    <p:sldId id="294" r:id="rId31"/>
    <p:sldId id="283" r:id="rId32"/>
    <p:sldId id="279" r:id="rId33"/>
    <p:sldId id="296" r:id="rId34"/>
    <p:sldId id="298" r:id="rId35"/>
    <p:sldId id="297" r:id="rId36"/>
    <p:sldId id="261" r:id="rId37"/>
    <p:sldId id="284" r:id="rId38"/>
    <p:sldId id="287" r:id="rId39"/>
    <p:sldId id="295" r:id="rId40"/>
    <p:sldId id="288" r:id="rId41"/>
    <p:sldId id="285" r:id="rId42"/>
    <p:sldId id="280" r:id="rId43"/>
    <p:sldId id="277" r:id="rId44"/>
    <p:sldId id="262" r:id="rId45"/>
    <p:sldId id="29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BC61D-C0F6-4AA0-97D5-9C570CC40C02}" v="7070" dt="2021-08-24T20:58:56.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027" autoAdjust="0"/>
    <p:restoredTop sz="86434" autoAdjust="0"/>
  </p:normalViewPr>
  <p:slideViewPr>
    <p:cSldViewPr snapToGrid="0">
      <p:cViewPr varScale="1">
        <p:scale>
          <a:sx n="79" d="100"/>
          <a:sy n="79" d="100"/>
        </p:scale>
        <p:origin x="234" y="48"/>
      </p:cViewPr>
      <p:guideLst/>
    </p:cSldViewPr>
  </p:slideViewPr>
  <p:outlineViewPr>
    <p:cViewPr>
      <p:scale>
        <a:sx n="33" d="100"/>
        <a:sy n="33" d="100"/>
      </p:scale>
      <p:origin x="0" y="-25812"/>
    </p:cViewPr>
  </p:outlineViewPr>
  <p:notesTextViewPr>
    <p:cViewPr>
      <p:scale>
        <a:sx n="1" d="1"/>
        <a:sy n="1" d="1"/>
      </p:scale>
      <p:origin x="0" y="0"/>
    </p:cViewPr>
  </p:notesTextViewPr>
  <p:sorterViewPr>
    <p:cViewPr>
      <p:scale>
        <a:sx n="100" d="100"/>
        <a:sy n="100" d="100"/>
      </p:scale>
      <p:origin x="0" y="-44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ennett" userId="808163721be62333" providerId="LiveId" clId="{805BC61D-C0F6-4AA0-97D5-9C570CC40C02}"/>
    <pc:docChg chg="addSld delSld modSld sldOrd">
      <pc:chgData name="Michael Bennett" userId="808163721be62333" providerId="LiveId" clId="{805BC61D-C0F6-4AA0-97D5-9C570CC40C02}" dt="2021-08-24T20:58:56.282" v="7104" actId="113"/>
      <pc:docMkLst>
        <pc:docMk/>
      </pc:docMkLst>
      <pc:sldChg chg="modSp">
        <pc:chgData name="Michael Bennett" userId="808163721be62333" providerId="LiveId" clId="{805BC61D-C0F6-4AA0-97D5-9C570CC40C02}" dt="2021-08-24T17:27:04.128" v="730" actId="20577"/>
        <pc:sldMkLst>
          <pc:docMk/>
          <pc:sldMk cId="2227183725" sldId="256"/>
        </pc:sldMkLst>
        <pc:spChg chg="mod">
          <ac:chgData name="Michael Bennett" userId="808163721be62333" providerId="LiveId" clId="{805BC61D-C0F6-4AA0-97D5-9C570CC40C02}" dt="2021-08-24T17:27:04.128" v="730" actId="20577"/>
          <ac:spMkLst>
            <pc:docMk/>
            <pc:sldMk cId="2227183725" sldId="256"/>
            <ac:spMk id="2" creationId="{FC9DA274-6312-4AF3-92B7-23C0F9DB0AB4}"/>
          </ac:spMkLst>
        </pc:spChg>
      </pc:sldChg>
      <pc:sldChg chg="addSp delSp modSp">
        <pc:chgData name="Michael Bennett" userId="808163721be62333" providerId="LiveId" clId="{805BC61D-C0F6-4AA0-97D5-9C570CC40C02}" dt="2021-08-24T17:22:23.807" v="6" actId="1076"/>
        <pc:sldMkLst>
          <pc:docMk/>
          <pc:sldMk cId="508340770" sldId="258"/>
        </pc:sldMkLst>
        <pc:spChg chg="mod">
          <ac:chgData name="Michael Bennett" userId="808163721be62333" providerId="LiveId" clId="{805BC61D-C0F6-4AA0-97D5-9C570CC40C02}" dt="2021-08-24T17:22:06.488" v="2" actId="14100"/>
          <ac:spMkLst>
            <pc:docMk/>
            <pc:sldMk cId="508340770" sldId="258"/>
            <ac:spMk id="2" creationId="{1F49C256-6CFF-40DF-B0F0-88A82823A476}"/>
          </ac:spMkLst>
        </pc:spChg>
        <pc:spChg chg="del">
          <ac:chgData name="Michael Bennett" userId="808163721be62333" providerId="LiveId" clId="{805BC61D-C0F6-4AA0-97D5-9C570CC40C02}" dt="2021-08-24T17:22:01.652" v="0" actId="478"/>
          <ac:spMkLst>
            <pc:docMk/>
            <pc:sldMk cId="508340770" sldId="258"/>
            <ac:spMk id="3" creationId="{07F17615-3BAE-4FF1-BBD4-2AD80CACBEF3}"/>
          </ac:spMkLst>
        </pc:spChg>
        <pc:picChg chg="add mod">
          <ac:chgData name="Michael Bennett" userId="808163721be62333" providerId="LiveId" clId="{805BC61D-C0F6-4AA0-97D5-9C570CC40C02}" dt="2021-08-24T17:22:23.807" v="6" actId="1076"/>
          <ac:picMkLst>
            <pc:docMk/>
            <pc:sldMk cId="508340770" sldId="258"/>
            <ac:picMk id="4" creationId="{ED68FBBD-3AC4-4490-8E29-4B18A243B099}"/>
          </ac:picMkLst>
        </pc:picChg>
      </pc:sldChg>
      <pc:sldChg chg="modSp">
        <pc:chgData name="Michael Bennett" userId="808163721be62333" providerId="LiveId" clId="{805BC61D-C0F6-4AA0-97D5-9C570CC40C02}" dt="2021-08-24T20:37:00.899" v="6193"/>
        <pc:sldMkLst>
          <pc:docMk/>
          <pc:sldMk cId="705967533" sldId="259"/>
        </pc:sldMkLst>
        <pc:spChg chg="mod">
          <ac:chgData name="Michael Bennett" userId="808163721be62333" providerId="LiveId" clId="{805BC61D-C0F6-4AA0-97D5-9C570CC40C02}" dt="2021-08-24T17:43:13.485" v="1253" actId="20577"/>
          <ac:spMkLst>
            <pc:docMk/>
            <pc:sldMk cId="705967533" sldId="259"/>
            <ac:spMk id="2" creationId="{8E2A33DF-C7A5-4A9F-8E56-DEA24775C920}"/>
          </ac:spMkLst>
        </pc:spChg>
        <pc:spChg chg="mod">
          <ac:chgData name="Michael Bennett" userId="808163721be62333" providerId="LiveId" clId="{805BC61D-C0F6-4AA0-97D5-9C570CC40C02}" dt="2021-08-24T20:37:00.899" v="6193"/>
          <ac:spMkLst>
            <pc:docMk/>
            <pc:sldMk cId="705967533" sldId="259"/>
            <ac:spMk id="3" creationId="{CAADEF1A-F582-4D66-9F27-75ED704252D3}"/>
          </ac:spMkLst>
        </pc:spChg>
      </pc:sldChg>
      <pc:sldChg chg="del">
        <pc:chgData name="Michael Bennett" userId="808163721be62333" providerId="LiveId" clId="{805BC61D-C0F6-4AA0-97D5-9C570CC40C02}" dt="2021-08-24T18:19:21.758" v="3918" actId="2696"/>
        <pc:sldMkLst>
          <pc:docMk/>
          <pc:sldMk cId="285727504" sldId="260"/>
        </pc:sldMkLst>
      </pc:sldChg>
      <pc:sldChg chg="modSp ord">
        <pc:chgData name="Michael Bennett" userId="808163721be62333" providerId="LiveId" clId="{805BC61D-C0F6-4AA0-97D5-9C570CC40C02}" dt="2021-08-24T18:43:04.588" v="5834"/>
        <pc:sldMkLst>
          <pc:docMk/>
          <pc:sldMk cId="2089242001" sldId="261"/>
        </pc:sldMkLst>
        <pc:spChg chg="mod">
          <ac:chgData name="Michael Bennett" userId="808163721be62333" providerId="LiveId" clId="{805BC61D-C0F6-4AA0-97D5-9C570CC40C02}" dt="2021-08-24T18:16:15.571" v="3548" actId="20577"/>
          <ac:spMkLst>
            <pc:docMk/>
            <pc:sldMk cId="2089242001" sldId="261"/>
            <ac:spMk id="2" creationId="{8F756429-61D2-4EB0-B56F-5C4CF7C86802}"/>
          </ac:spMkLst>
        </pc:spChg>
        <pc:spChg chg="mod">
          <ac:chgData name="Michael Bennett" userId="808163721be62333" providerId="LiveId" clId="{805BC61D-C0F6-4AA0-97D5-9C570CC40C02}" dt="2021-08-24T18:15:53.772" v="3545" actId="20577"/>
          <ac:spMkLst>
            <pc:docMk/>
            <pc:sldMk cId="2089242001" sldId="261"/>
            <ac:spMk id="3" creationId="{469080BB-36B1-4266-A4F8-02A664835145}"/>
          </ac:spMkLst>
        </pc:spChg>
      </pc:sldChg>
      <pc:sldChg chg="modSp">
        <pc:chgData name="Michael Bennett" userId="808163721be62333" providerId="LiveId" clId="{805BC61D-C0F6-4AA0-97D5-9C570CC40C02}" dt="2021-08-24T18:29:14.180" v="4652"/>
        <pc:sldMkLst>
          <pc:docMk/>
          <pc:sldMk cId="3357207652" sldId="262"/>
        </pc:sldMkLst>
        <pc:spChg chg="mod">
          <ac:chgData name="Michael Bennett" userId="808163721be62333" providerId="LiveId" clId="{805BC61D-C0F6-4AA0-97D5-9C570CC40C02}" dt="2021-08-24T18:19:26.755" v="3932" actId="5793"/>
          <ac:spMkLst>
            <pc:docMk/>
            <pc:sldMk cId="3357207652" sldId="262"/>
            <ac:spMk id="2" creationId="{989DDA9C-880E-48E2-891B-29084121A815}"/>
          </ac:spMkLst>
        </pc:spChg>
        <pc:spChg chg="mod">
          <ac:chgData name="Michael Bennett" userId="808163721be62333" providerId="LiveId" clId="{805BC61D-C0F6-4AA0-97D5-9C570CC40C02}" dt="2021-08-24T18:29:14.180" v="4652"/>
          <ac:spMkLst>
            <pc:docMk/>
            <pc:sldMk cId="3357207652" sldId="262"/>
            <ac:spMk id="3" creationId="{CF448624-10AD-41A1-90D9-AEC770CBB483}"/>
          </ac:spMkLst>
        </pc:spChg>
      </pc:sldChg>
      <pc:sldChg chg="modSp add">
        <pc:chgData name="Michael Bennett" userId="808163721be62333" providerId="LiveId" clId="{805BC61D-C0F6-4AA0-97D5-9C570CC40C02}" dt="2021-08-24T17:25:34.600" v="508"/>
        <pc:sldMkLst>
          <pc:docMk/>
          <pc:sldMk cId="2371039858" sldId="263"/>
        </pc:sldMkLst>
        <pc:spChg chg="mod">
          <ac:chgData name="Michael Bennett" userId="808163721be62333" providerId="LiveId" clId="{805BC61D-C0F6-4AA0-97D5-9C570CC40C02}" dt="2021-08-24T17:22:40.538" v="28" actId="20577"/>
          <ac:spMkLst>
            <pc:docMk/>
            <pc:sldMk cId="2371039858" sldId="263"/>
            <ac:spMk id="2" creationId="{BCDC3595-A168-46D8-BF38-BBA6C75C9122}"/>
          </ac:spMkLst>
        </pc:spChg>
        <pc:spChg chg="mod">
          <ac:chgData name="Michael Bennett" userId="808163721be62333" providerId="LiveId" clId="{805BC61D-C0F6-4AA0-97D5-9C570CC40C02}" dt="2021-08-24T17:25:34.600" v="508"/>
          <ac:spMkLst>
            <pc:docMk/>
            <pc:sldMk cId="2371039858" sldId="263"/>
            <ac:spMk id="3" creationId="{CF86B061-7195-4B1A-B994-9032F1828290}"/>
          </ac:spMkLst>
        </pc:spChg>
      </pc:sldChg>
      <pc:sldChg chg="modSp add del">
        <pc:chgData name="Michael Bennett" userId="808163721be62333" providerId="LiveId" clId="{805BC61D-C0F6-4AA0-97D5-9C570CC40C02}" dt="2021-08-24T17:22:41.224" v="30" actId="2696"/>
        <pc:sldMkLst>
          <pc:docMk/>
          <pc:sldMk cId="420087159" sldId="264"/>
        </pc:sldMkLst>
        <pc:spChg chg="mod">
          <ac:chgData name="Michael Bennett" userId="808163721be62333" providerId="LiveId" clId="{805BC61D-C0F6-4AA0-97D5-9C570CC40C02}" dt="2021-08-24T17:22:41.093" v="29"/>
          <ac:spMkLst>
            <pc:docMk/>
            <pc:sldMk cId="420087159" sldId="264"/>
            <ac:spMk id="2" creationId="{34915378-62D5-46F6-AE0B-E39AF78F0F3E}"/>
          </ac:spMkLst>
        </pc:spChg>
      </pc:sldChg>
      <pc:sldChg chg="modSp add">
        <pc:chgData name="Michael Bennett" userId="808163721be62333" providerId="LiveId" clId="{805BC61D-C0F6-4AA0-97D5-9C570CC40C02}" dt="2021-08-24T18:13:34.426" v="3332"/>
        <pc:sldMkLst>
          <pc:docMk/>
          <pc:sldMk cId="443977778" sldId="264"/>
        </pc:sldMkLst>
        <pc:spChg chg="mod">
          <ac:chgData name="Michael Bennett" userId="808163721be62333" providerId="LiveId" clId="{805BC61D-C0F6-4AA0-97D5-9C570CC40C02}" dt="2021-08-24T18:13:34.426" v="3332"/>
          <ac:spMkLst>
            <pc:docMk/>
            <pc:sldMk cId="443977778" sldId="264"/>
            <ac:spMk id="2" creationId="{4CA8076F-6556-4932-A575-6A99F4A6F5AB}"/>
          </ac:spMkLst>
        </pc:spChg>
        <pc:spChg chg="mod">
          <ac:chgData name="Michael Bennett" userId="808163721be62333" providerId="LiveId" clId="{805BC61D-C0F6-4AA0-97D5-9C570CC40C02}" dt="2021-08-24T17:26:48.983" v="724" actId="5793"/>
          <ac:spMkLst>
            <pc:docMk/>
            <pc:sldMk cId="443977778" sldId="264"/>
            <ac:spMk id="3" creationId="{5AD2DAF3-2793-4629-AD12-6FE95D96F2CB}"/>
          </ac:spMkLst>
        </pc:spChg>
      </pc:sldChg>
      <pc:sldChg chg="modSp add del">
        <pc:chgData name="Michael Bennett" userId="808163721be62333" providerId="LiveId" clId="{805BC61D-C0F6-4AA0-97D5-9C570CC40C02}" dt="2021-08-24T17:27:15.631" v="753" actId="2696"/>
        <pc:sldMkLst>
          <pc:docMk/>
          <pc:sldMk cId="711041873" sldId="265"/>
        </pc:sldMkLst>
        <pc:spChg chg="mod">
          <ac:chgData name="Michael Bennett" userId="808163721be62333" providerId="LiveId" clId="{805BC61D-C0F6-4AA0-97D5-9C570CC40C02}" dt="2021-08-24T17:27:15.524" v="752"/>
          <ac:spMkLst>
            <pc:docMk/>
            <pc:sldMk cId="711041873" sldId="265"/>
            <ac:spMk id="2" creationId="{0BB04028-3E30-481A-A8F2-2632C56387E4}"/>
          </ac:spMkLst>
        </pc:spChg>
      </pc:sldChg>
      <pc:sldChg chg="modSp add">
        <pc:chgData name="Michael Bennett" userId="808163721be62333" providerId="LiveId" clId="{805BC61D-C0F6-4AA0-97D5-9C570CC40C02}" dt="2021-08-24T20:14:03.061" v="5842" actId="20577"/>
        <pc:sldMkLst>
          <pc:docMk/>
          <pc:sldMk cId="947535161" sldId="265"/>
        </pc:sldMkLst>
        <pc:spChg chg="mod">
          <ac:chgData name="Michael Bennett" userId="808163721be62333" providerId="LiveId" clId="{805BC61D-C0F6-4AA0-97D5-9C570CC40C02}" dt="2021-08-24T17:29:02.078" v="801" actId="20577"/>
          <ac:spMkLst>
            <pc:docMk/>
            <pc:sldMk cId="947535161" sldId="265"/>
            <ac:spMk id="2" creationId="{614532B1-5151-402A-8A62-4108517A6B48}"/>
          </ac:spMkLst>
        </pc:spChg>
        <pc:spChg chg="mod">
          <ac:chgData name="Michael Bennett" userId="808163721be62333" providerId="LiveId" clId="{805BC61D-C0F6-4AA0-97D5-9C570CC40C02}" dt="2021-08-24T20:14:03.061" v="5842" actId="20577"/>
          <ac:spMkLst>
            <pc:docMk/>
            <pc:sldMk cId="947535161" sldId="265"/>
            <ac:spMk id="3" creationId="{BE5F0967-DF75-4A97-8900-C90085EC17B5}"/>
          </ac:spMkLst>
        </pc:spChg>
      </pc:sldChg>
      <pc:sldChg chg="modSp add del">
        <pc:chgData name="Michael Bennett" userId="808163721be62333" providerId="LiveId" clId="{805BC61D-C0F6-4AA0-97D5-9C570CC40C02}" dt="2021-08-24T17:25:40.198" v="544" actId="2696"/>
        <pc:sldMkLst>
          <pc:docMk/>
          <pc:sldMk cId="2030425254" sldId="265"/>
        </pc:sldMkLst>
        <pc:spChg chg="mod">
          <ac:chgData name="Michael Bennett" userId="808163721be62333" providerId="LiveId" clId="{805BC61D-C0F6-4AA0-97D5-9C570CC40C02}" dt="2021-08-24T17:25:40.123" v="543"/>
          <ac:spMkLst>
            <pc:docMk/>
            <pc:sldMk cId="2030425254" sldId="265"/>
            <ac:spMk id="2" creationId="{CD681F97-D602-49B5-98B5-776CBAE87026}"/>
          </ac:spMkLst>
        </pc:spChg>
      </pc:sldChg>
      <pc:sldChg chg="modSp add del">
        <pc:chgData name="Michael Bennett" userId="808163721be62333" providerId="LiveId" clId="{805BC61D-C0F6-4AA0-97D5-9C570CC40C02}" dt="2021-08-24T17:29:02.701" v="803" actId="2696"/>
        <pc:sldMkLst>
          <pc:docMk/>
          <pc:sldMk cId="1432512648" sldId="266"/>
        </pc:sldMkLst>
        <pc:spChg chg="mod">
          <ac:chgData name="Michael Bennett" userId="808163721be62333" providerId="LiveId" clId="{805BC61D-C0F6-4AA0-97D5-9C570CC40C02}" dt="2021-08-24T17:29:02.573" v="802"/>
          <ac:spMkLst>
            <pc:docMk/>
            <pc:sldMk cId="1432512648" sldId="266"/>
            <ac:spMk id="2" creationId="{B892C7EE-63A3-4650-9C0C-E3F1FDBCAACD}"/>
          </ac:spMkLst>
        </pc:spChg>
      </pc:sldChg>
      <pc:sldChg chg="addSp delSp modSp add mod">
        <pc:chgData name="Michael Bennett" userId="808163721be62333" providerId="LiveId" clId="{805BC61D-C0F6-4AA0-97D5-9C570CC40C02}" dt="2021-08-24T17:40:04.812" v="1226" actId="20577"/>
        <pc:sldMkLst>
          <pc:docMk/>
          <pc:sldMk cId="3794870300" sldId="266"/>
        </pc:sldMkLst>
        <pc:spChg chg="mod">
          <ac:chgData name="Michael Bennett" userId="808163721be62333" providerId="LiveId" clId="{805BC61D-C0F6-4AA0-97D5-9C570CC40C02}" dt="2021-08-24T17:40:04.812" v="1226" actId="20577"/>
          <ac:spMkLst>
            <pc:docMk/>
            <pc:sldMk cId="3794870300" sldId="266"/>
            <ac:spMk id="2" creationId="{47C87DA2-0E19-4073-AABE-51DC8BFF9398}"/>
          </ac:spMkLst>
        </pc:spChg>
        <pc:spChg chg="del">
          <ac:chgData name="Michael Bennett" userId="808163721be62333" providerId="LiveId" clId="{805BC61D-C0F6-4AA0-97D5-9C570CC40C02}" dt="2021-08-24T17:32:18.610" v="1010" actId="478"/>
          <ac:spMkLst>
            <pc:docMk/>
            <pc:sldMk cId="3794870300" sldId="266"/>
            <ac:spMk id="3" creationId="{4BA9F5CA-E1D3-4AF8-9CF1-6B31B1CDB992}"/>
          </ac:spMkLst>
        </pc:spChg>
        <pc:spChg chg="add mod">
          <ac:chgData name="Michael Bennett" userId="808163721be62333" providerId="LiveId" clId="{805BC61D-C0F6-4AA0-97D5-9C570CC40C02}" dt="2021-08-24T17:39:33.409" v="1191" actId="1076"/>
          <ac:spMkLst>
            <pc:docMk/>
            <pc:sldMk cId="3794870300" sldId="266"/>
            <ac:spMk id="6" creationId="{8C177B62-7C9C-4E81-A324-AB33F615E015}"/>
          </ac:spMkLst>
        </pc:spChg>
        <pc:picChg chg="add mod">
          <ac:chgData name="Michael Bennett" userId="808163721be62333" providerId="LiveId" clId="{805BC61D-C0F6-4AA0-97D5-9C570CC40C02}" dt="2021-08-24T17:32:30.694" v="1014" actId="1076"/>
          <ac:picMkLst>
            <pc:docMk/>
            <pc:sldMk cId="3794870300" sldId="266"/>
            <ac:picMk id="5" creationId="{5C541D51-4927-4BF2-9635-932DB4A9F457}"/>
          </ac:picMkLst>
        </pc:picChg>
      </pc:sldChg>
      <pc:sldChg chg="addSp delSp modSp add mod">
        <pc:chgData name="Michael Bennett" userId="808163721be62333" providerId="LiveId" clId="{805BC61D-C0F6-4AA0-97D5-9C570CC40C02}" dt="2021-08-24T17:39:38.746" v="1195" actId="20577"/>
        <pc:sldMkLst>
          <pc:docMk/>
          <pc:sldMk cId="552574746" sldId="267"/>
        </pc:sldMkLst>
        <pc:spChg chg="mod">
          <ac:chgData name="Michael Bennett" userId="808163721be62333" providerId="LiveId" clId="{805BC61D-C0F6-4AA0-97D5-9C570CC40C02}" dt="2021-08-24T17:39:38.746" v="1195" actId="20577"/>
          <ac:spMkLst>
            <pc:docMk/>
            <pc:sldMk cId="552574746" sldId="267"/>
            <ac:spMk id="2" creationId="{CB730A1D-4E89-41CF-A51E-AE861125469E}"/>
          </ac:spMkLst>
        </pc:spChg>
        <pc:spChg chg="del">
          <ac:chgData name="Michael Bennett" userId="808163721be62333" providerId="LiveId" clId="{805BC61D-C0F6-4AA0-97D5-9C570CC40C02}" dt="2021-08-24T17:33:59.196" v="1066" actId="478"/>
          <ac:spMkLst>
            <pc:docMk/>
            <pc:sldMk cId="552574746" sldId="267"/>
            <ac:spMk id="3" creationId="{ADA5405C-56A2-4549-A733-38766D1D98F0}"/>
          </ac:spMkLst>
        </pc:spChg>
        <pc:spChg chg="add mod">
          <ac:chgData name="Michael Bennett" userId="808163721be62333" providerId="LiveId" clId="{805BC61D-C0F6-4AA0-97D5-9C570CC40C02}" dt="2021-08-24T17:34:42.274" v="1074" actId="1076"/>
          <ac:spMkLst>
            <pc:docMk/>
            <pc:sldMk cId="552574746" sldId="267"/>
            <ac:spMk id="6" creationId="{A43A473A-E671-445D-BCC2-A8B7B9D9DC44}"/>
          </ac:spMkLst>
        </pc:spChg>
        <pc:picChg chg="add mod">
          <ac:chgData name="Michael Bennett" userId="808163721be62333" providerId="LiveId" clId="{805BC61D-C0F6-4AA0-97D5-9C570CC40C02}" dt="2021-08-24T17:34:14.138" v="1070" actId="1076"/>
          <ac:picMkLst>
            <pc:docMk/>
            <pc:sldMk cId="552574746" sldId="267"/>
            <ac:picMk id="5" creationId="{CC9F6675-38DA-41A1-AF76-7065B3D06049}"/>
          </ac:picMkLst>
        </pc:picChg>
      </pc:sldChg>
      <pc:sldChg chg="add del">
        <pc:chgData name="Michael Bennett" userId="808163721be62333" providerId="LiveId" clId="{805BC61D-C0F6-4AA0-97D5-9C570CC40C02}" dt="2021-08-24T17:35:11.362" v="1085" actId="2696"/>
        <pc:sldMkLst>
          <pc:docMk/>
          <pc:sldMk cId="413915665" sldId="268"/>
        </pc:sldMkLst>
      </pc:sldChg>
      <pc:sldChg chg="addSp delSp modSp add mod">
        <pc:chgData name="Michael Bennett" userId="808163721be62333" providerId="LiveId" clId="{805BC61D-C0F6-4AA0-97D5-9C570CC40C02}" dt="2021-08-24T17:39:41.230" v="1197" actId="20577"/>
        <pc:sldMkLst>
          <pc:docMk/>
          <pc:sldMk cId="1120175145" sldId="269"/>
        </pc:sldMkLst>
        <pc:spChg chg="mod">
          <ac:chgData name="Michael Bennett" userId="808163721be62333" providerId="LiveId" clId="{805BC61D-C0F6-4AA0-97D5-9C570CC40C02}" dt="2021-08-24T17:39:41.230" v="1197" actId="20577"/>
          <ac:spMkLst>
            <pc:docMk/>
            <pc:sldMk cId="1120175145" sldId="269"/>
            <ac:spMk id="2" creationId="{CB730A1D-4E89-41CF-A51E-AE861125469E}"/>
          </ac:spMkLst>
        </pc:spChg>
        <pc:spChg chg="mod">
          <ac:chgData name="Michael Bennett" userId="808163721be62333" providerId="LiveId" clId="{805BC61D-C0F6-4AA0-97D5-9C570CC40C02}" dt="2021-08-24T17:35:44.614" v="1094"/>
          <ac:spMkLst>
            <pc:docMk/>
            <pc:sldMk cId="1120175145" sldId="269"/>
            <ac:spMk id="6" creationId="{A43A473A-E671-445D-BCC2-A8B7B9D9DC44}"/>
          </ac:spMkLst>
        </pc:spChg>
        <pc:picChg chg="add mod">
          <ac:chgData name="Michael Bennett" userId="808163721be62333" providerId="LiveId" clId="{805BC61D-C0F6-4AA0-97D5-9C570CC40C02}" dt="2021-08-24T17:35:29.071" v="1091" actId="14100"/>
          <ac:picMkLst>
            <pc:docMk/>
            <pc:sldMk cId="1120175145" sldId="269"/>
            <ac:picMk id="4" creationId="{C81D326B-4562-4276-8E2C-3B0CFBC4DF99}"/>
          </ac:picMkLst>
        </pc:picChg>
        <pc:picChg chg="del">
          <ac:chgData name="Michael Bennett" userId="808163721be62333" providerId="LiveId" clId="{805BC61D-C0F6-4AA0-97D5-9C570CC40C02}" dt="2021-08-24T17:35:15.231" v="1088" actId="478"/>
          <ac:picMkLst>
            <pc:docMk/>
            <pc:sldMk cId="1120175145" sldId="269"/>
            <ac:picMk id="5" creationId="{CC9F6675-38DA-41A1-AF76-7065B3D06049}"/>
          </ac:picMkLst>
        </pc:picChg>
      </pc:sldChg>
      <pc:sldChg chg="addSp delSp modSp add mod">
        <pc:chgData name="Michael Bennett" userId="808163721be62333" providerId="LiveId" clId="{805BC61D-C0F6-4AA0-97D5-9C570CC40C02}" dt="2021-08-24T17:39:43.385" v="1199" actId="20577"/>
        <pc:sldMkLst>
          <pc:docMk/>
          <pc:sldMk cId="3502550130" sldId="270"/>
        </pc:sldMkLst>
        <pc:spChg chg="mod">
          <ac:chgData name="Michael Bennett" userId="808163721be62333" providerId="LiveId" clId="{805BC61D-C0F6-4AA0-97D5-9C570CC40C02}" dt="2021-08-24T17:39:43.385" v="1199" actId="20577"/>
          <ac:spMkLst>
            <pc:docMk/>
            <pc:sldMk cId="3502550130" sldId="270"/>
            <ac:spMk id="2" creationId="{79229D53-092E-4323-933D-E58128386765}"/>
          </ac:spMkLst>
        </pc:spChg>
        <pc:spChg chg="del">
          <ac:chgData name="Michael Bennett" userId="808163721be62333" providerId="LiveId" clId="{805BC61D-C0F6-4AA0-97D5-9C570CC40C02}" dt="2021-08-24T17:36:01.260" v="1114" actId="478"/>
          <ac:spMkLst>
            <pc:docMk/>
            <pc:sldMk cId="3502550130" sldId="270"/>
            <ac:spMk id="3" creationId="{0C3A58CA-A8BF-4446-B51E-342F6BF08952}"/>
          </ac:spMkLst>
        </pc:spChg>
        <pc:spChg chg="add mod">
          <ac:chgData name="Michael Bennett" userId="808163721be62333" providerId="LiveId" clId="{805BC61D-C0F6-4AA0-97D5-9C570CC40C02}" dt="2021-08-24T17:36:49.216" v="1125" actId="1076"/>
          <ac:spMkLst>
            <pc:docMk/>
            <pc:sldMk cId="3502550130" sldId="270"/>
            <ac:spMk id="6" creationId="{72B65D90-1CBE-42FD-ADC0-3FAD9889621F}"/>
          </ac:spMkLst>
        </pc:spChg>
        <pc:picChg chg="add mod">
          <ac:chgData name="Michael Bennett" userId="808163721be62333" providerId="LiveId" clId="{805BC61D-C0F6-4AA0-97D5-9C570CC40C02}" dt="2021-08-24T17:36:26.733" v="1121" actId="1076"/>
          <ac:picMkLst>
            <pc:docMk/>
            <pc:sldMk cId="3502550130" sldId="270"/>
            <ac:picMk id="5" creationId="{C57E9468-4D59-4991-820F-A13BFB2B1D7C}"/>
          </ac:picMkLst>
        </pc:picChg>
      </pc:sldChg>
      <pc:sldChg chg="addSp delSp modSp add mod">
        <pc:chgData name="Michael Bennett" userId="808163721be62333" providerId="LiveId" clId="{805BC61D-C0F6-4AA0-97D5-9C570CC40C02}" dt="2021-08-24T17:39:46.593" v="1201" actId="20577"/>
        <pc:sldMkLst>
          <pc:docMk/>
          <pc:sldMk cId="2354531509" sldId="271"/>
        </pc:sldMkLst>
        <pc:spChg chg="mod">
          <ac:chgData name="Michael Bennett" userId="808163721be62333" providerId="LiveId" clId="{805BC61D-C0F6-4AA0-97D5-9C570CC40C02}" dt="2021-08-24T17:39:46.593" v="1201" actId="20577"/>
          <ac:spMkLst>
            <pc:docMk/>
            <pc:sldMk cId="2354531509" sldId="271"/>
            <ac:spMk id="2" creationId="{B4278623-6B72-43EA-9EAE-A802CE060C82}"/>
          </ac:spMkLst>
        </pc:spChg>
        <pc:spChg chg="del">
          <ac:chgData name="Michael Bennett" userId="808163721be62333" providerId="LiveId" clId="{805BC61D-C0F6-4AA0-97D5-9C570CC40C02}" dt="2021-08-24T17:37:16.866" v="1164" actId="478"/>
          <ac:spMkLst>
            <pc:docMk/>
            <pc:sldMk cId="2354531509" sldId="271"/>
            <ac:spMk id="3" creationId="{4EFCF95C-7289-4B07-A108-AB9F2CA402A1}"/>
          </ac:spMkLst>
        </pc:spChg>
        <pc:spChg chg="add mod">
          <ac:chgData name="Michael Bennett" userId="808163721be62333" providerId="LiveId" clId="{805BC61D-C0F6-4AA0-97D5-9C570CC40C02}" dt="2021-08-24T17:37:46.574" v="1172" actId="1076"/>
          <ac:spMkLst>
            <pc:docMk/>
            <pc:sldMk cId="2354531509" sldId="271"/>
            <ac:spMk id="6" creationId="{EFF50828-4216-4357-8032-16F3CE151C4D}"/>
          </ac:spMkLst>
        </pc:spChg>
        <pc:picChg chg="add mod">
          <ac:chgData name="Michael Bennett" userId="808163721be62333" providerId="LiveId" clId="{805BC61D-C0F6-4AA0-97D5-9C570CC40C02}" dt="2021-08-24T17:37:28.839" v="1168" actId="1076"/>
          <ac:picMkLst>
            <pc:docMk/>
            <pc:sldMk cId="2354531509" sldId="271"/>
            <ac:picMk id="5" creationId="{3F751701-7CC7-443D-96E9-64F324410B27}"/>
          </ac:picMkLst>
        </pc:picChg>
      </pc:sldChg>
      <pc:sldChg chg="addSp delSp modSp add mod">
        <pc:chgData name="Michael Bennett" userId="808163721be62333" providerId="LiveId" clId="{805BC61D-C0F6-4AA0-97D5-9C570CC40C02}" dt="2021-08-24T17:39:48.812" v="1203" actId="20577"/>
        <pc:sldMkLst>
          <pc:docMk/>
          <pc:sldMk cId="1515532868" sldId="272"/>
        </pc:sldMkLst>
        <pc:spChg chg="mod">
          <ac:chgData name="Michael Bennett" userId="808163721be62333" providerId="LiveId" clId="{805BC61D-C0F6-4AA0-97D5-9C570CC40C02}" dt="2021-08-24T17:39:48.812" v="1203" actId="20577"/>
          <ac:spMkLst>
            <pc:docMk/>
            <pc:sldMk cId="1515532868" sldId="272"/>
            <ac:spMk id="2" creationId="{DCDBFDC0-6153-47EE-A839-1F5F346A4B36}"/>
          </ac:spMkLst>
        </pc:spChg>
        <pc:spChg chg="del">
          <ac:chgData name="Michael Bennett" userId="808163721be62333" providerId="LiveId" clId="{805BC61D-C0F6-4AA0-97D5-9C570CC40C02}" dt="2021-08-24T17:37:50.109" v="1173" actId="478"/>
          <ac:spMkLst>
            <pc:docMk/>
            <pc:sldMk cId="1515532868" sldId="272"/>
            <ac:spMk id="3" creationId="{1DA6C87C-DAB6-4305-8D26-C1313E83AEC2}"/>
          </ac:spMkLst>
        </pc:spChg>
        <pc:spChg chg="add mod">
          <ac:chgData name="Michael Bennett" userId="808163721be62333" providerId="LiveId" clId="{805BC61D-C0F6-4AA0-97D5-9C570CC40C02}" dt="2021-08-24T17:38:44.369" v="1187" actId="1076"/>
          <ac:spMkLst>
            <pc:docMk/>
            <pc:sldMk cId="1515532868" sldId="272"/>
            <ac:spMk id="6" creationId="{9DC10B2C-C07C-48AA-BAC1-FBA268AA8735}"/>
          </ac:spMkLst>
        </pc:spChg>
        <pc:picChg chg="add mod">
          <ac:chgData name="Michael Bennett" userId="808163721be62333" providerId="LiveId" clId="{805BC61D-C0F6-4AA0-97D5-9C570CC40C02}" dt="2021-08-24T17:38:20.254" v="1183" actId="1076"/>
          <ac:picMkLst>
            <pc:docMk/>
            <pc:sldMk cId="1515532868" sldId="272"/>
            <ac:picMk id="5" creationId="{071A5F49-BC57-4108-96FD-5BD36D0C17D1}"/>
          </ac:picMkLst>
        </pc:picChg>
      </pc:sldChg>
      <pc:sldChg chg="modSp add">
        <pc:chgData name="Michael Bennett" userId="808163721be62333" providerId="LiveId" clId="{805BC61D-C0F6-4AA0-97D5-9C570CC40C02}" dt="2021-08-24T17:37:12.505" v="1163"/>
        <pc:sldMkLst>
          <pc:docMk/>
          <pc:sldMk cId="3785674825" sldId="273"/>
        </pc:sldMkLst>
        <pc:spChg chg="mod">
          <ac:chgData name="Michael Bennett" userId="808163721be62333" providerId="LiveId" clId="{805BC61D-C0F6-4AA0-97D5-9C570CC40C02}" dt="2021-08-24T17:37:12.505" v="1163"/>
          <ac:spMkLst>
            <pc:docMk/>
            <pc:sldMk cId="3785674825" sldId="273"/>
            <ac:spMk id="2" creationId="{06F3C3B8-FC21-44AC-BE42-42DEFDFB8B8E}"/>
          </ac:spMkLst>
        </pc:spChg>
      </pc:sldChg>
      <pc:sldChg chg="addSp delSp modSp add mod">
        <pc:chgData name="Michael Bennett" userId="808163721be62333" providerId="LiveId" clId="{805BC61D-C0F6-4AA0-97D5-9C570CC40C02}" dt="2021-08-24T17:41:03.496" v="1235" actId="1076"/>
        <pc:sldMkLst>
          <pc:docMk/>
          <pc:sldMk cId="2563060200" sldId="274"/>
        </pc:sldMkLst>
        <pc:spChg chg="mod">
          <ac:chgData name="Michael Bennett" userId="808163721be62333" providerId="LiveId" clId="{805BC61D-C0F6-4AA0-97D5-9C570CC40C02}" dt="2021-08-24T17:40:01.648" v="1223" actId="20577"/>
          <ac:spMkLst>
            <pc:docMk/>
            <pc:sldMk cId="2563060200" sldId="274"/>
            <ac:spMk id="2" creationId="{7C5E7E52-A1B8-4486-A4B9-75C73F9E9523}"/>
          </ac:spMkLst>
        </pc:spChg>
        <pc:spChg chg="del">
          <ac:chgData name="Michael Bennett" userId="808163721be62333" providerId="LiveId" clId="{805BC61D-C0F6-4AA0-97D5-9C570CC40C02}" dt="2021-08-24T17:40:08.861" v="1227" actId="478"/>
          <ac:spMkLst>
            <pc:docMk/>
            <pc:sldMk cId="2563060200" sldId="274"/>
            <ac:spMk id="3" creationId="{EB814734-E330-42F0-94B6-18DFF640D6C2}"/>
          </ac:spMkLst>
        </pc:spChg>
        <pc:spChg chg="add mod">
          <ac:chgData name="Michael Bennett" userId="808163721be62333" providerId="LiveId" clId="{805BC61D-C0F6-4AA0-97D5-9C570CC40C02}" dt="2021-08-24T17:41:03.496" v="1235" actId="1076"/>
          <ac:spMkLst>
            <pc:docMk/>
            <pc:sldMk cId="2563060200" sldId="274"/>
            <ac:spMk id="6" creationId="{4228BF90-790D-4E1D-97AB-59A089E319F7}"/>
          </ac:spMkLst>
        </pc:spChg>
        <pc:picChg chg="add mod">
          <ac:chgData name="Michael Bennett" userId="808163721be62333" providerId="LiveId" clId="{805BC61D-C0F6-4AA0-97D5-9C570CC40C02}" dt="2021-08-24T17:40:43.952" v="1231" actId="1076"/>
          <ac:picMkLst>
            <pc:docMk/>
            <pc:sldMk cId="2563060200" sldId="274"/>
            <ac:picMk id="5" creationId="{01C04E36-F9F6-41E9-B829-56CDDAB4DD14}"/>
          </ac:picMkLst>
        </pc:picChg>
      </pc:sldChg>
      <pc:sldChg chg="modSp add">
        <pc:chgData name="Michael Bennett" userId="808163721be62333" providerId="LiveId" clId="{805BC61D-C0F6-4AA0-97D5-9C570CC40C02}" dt="2021-08-24T17:49:56.109" v="2088" actId="20577"/>
        <pc:sldMkLst>
          <pc:docMk/>
          <pc:sldMk cId="2583428086" sldId="275"/>
        </pc:sldMkLst>
        <pc:spChg chg="mod">
          <ac:chgData name="Michael Bennett" userId="808163721be62333" providerId="LiveId" clId="{805BC61D-C0F6-4AA0-97D5-9C570CC40C02}" dt="2021-08-24T17:48:06.445" v="1770" actId="20577"/>
          <ac:spMkLst>
            <pc:docMk/>
            <pc:sldMk cId="2583428086" sldId="275"/>
            <ac:spMk id="2" creationId="{63C9A613-505B-4003-BC48-6B59710BA571}"/>
          </ac:spMkLst>
        </pc:spChg>
        <pc:spChg chg="mod">
          <ac:chgData name="Michael Bennett" userId="808163721be62333" providerId="LiveId" clId="{805BC61D-C0F6-4AA0-97D5-9C570CC40C02}" dt="2021-08-24T17:49:56.109" v="2088" actId="20577"/>
          <ac:spMkLst>
            <pc:docMk/>
            <pc:sldMk cId="2583428086" sldId="275"/>
            <ac:spMk id="3" creationId="{7445DFAF-5C9A-4A14-A55B-456D5DCC8F3C}"/>
          </ac:spMkLst>
        </pc:spChg>
      </pc:sldChg>
      <pc:sldChg chg="modSp add">
        <pc:chgData name="Michael Bennett" userId="808163721be62333" providerId="LiveId" clId="{805BC61D-C0F6-4AA0-97D5-9C570CC40C02}" dt="2021-08-24T17:45:38.271" v="1495" actId="20577"/>
        <pc:sldMkLst>
          <pc:docMk/>
          <pc:sldMk cId="955337884" sldId="276"/>
        </pc:sldMkLst>
        <pc:spChg chg="mod">
          <ac:chgData name="Michael Bennett" userId="808163721be62333" providerId="LiveId" clId="{805BC61D-C0F6-4AA0-97D5-9C570CC40C02}" dt="2021-08-24T17:45:11.381" v="1436" actId="20577"/>
          <ac:spMkLst>
            <pc:docMk/>
            <pc:sldMk cId="955337884" sldId="276"/>
            <ac:spMk id="2" creationId="{AEF94A2D-1495-4633-B98D-76D73B33F55C}"/>
          </ac:spMkLst>
        </pc:spChg>
        <pc:spChg chg="mod">
          <ac:chgData name="Michael Bennett" userId="808163721be62333" providerId="LiveId" clId="{805BC61D-C0F6-4AA0-97D5-9C570CC40C02}" dt="2021-08-24T17:45:38.271" v="1495" actId="20577"/>
          <ac:spMkLst>
            <pc:docMk/>
            <pc:sldMk cId="955337884" sldId="276"/>
            <ac:spMk id="3" creationId="{A38F1401-8BEC-4EFC-8415-0503171EAF28}"/>
          </ac:spMkLst>
        </pc:spChg>
      </pc:sldChg>
      <pc:sldChg chg="modSp add del">
        <pc:chgData name="Michael Bennett" userId="808163721be62333" providerId="LiveId" clId="{805BC61D-C0F6-4AA0-97D5-9C570CC40C02}" dt="2021-08-24T17:45:11.872" v="1438" actId="2696"/>
        <pc:sldMkLst>
          <pc:docMk/>
          <pc:sldMk cId="2707683928" sldId="277"/>
        </pc:sldMkLst>
        <pc:spChg chg="mod">
          <ac:chgData name="Michael Bennett" userId="808163721be62333" providerId="LiveId" clId="{805BC61D-C0F6-4AA0-97D5-9C570CC40C02}" dt="2021-08-24T17:45:11.783" v="1437"/>
          <ac:spMkLst>
            <pc:docMk/>
            <pc:sldMk cId="2707683928" sldId="277"/>
            <ac:spMk id="2" creationId="{D875ABC3-B204-49C6-82BD-4CEA6B2EE3B8}"/>
          </ac:spMkLst>
        </pc:spChg>
      </pc:sldChg>
      <pc:sldChg chg="modSp add del">
        <pc:chgData name="Michael Bennett" userId="808163721be62333" providerId="LiveId" clId="{805BC61D-C0F6-4AA0-97D5-9C570CC40C02}" dt="2021-08-24T17:48:07.387" v="1772" actId="2696"/>
        <pc:sldMkLst>
          <pc:docMk/>
          <pc:sldMk cId="3218920661" sldId="277"/>
        </pc:sldMkLst>
        <pc:spChg chg="mod">
          <ac:chgData name="Michael Bennett" userId="808163721be62333" providerId="LiveId" clId="{805BC61D-C0F6-4AA0-97D5-9C570CC40C02}" dt="2021-08-24T17:48:07.021" v="1771"/>
          <ac:spMkLst>
            <pc:docMk/>
            <pc:sldMk cId="3218920661" sldId="277"/>
            <ac:spMk id="2" creationId="{B691A83D-19C1-430D-83DE-8624C5CEB7DF}"/>
          </ac:spMkLst>
        </pc:spChg>
      </pc:sldChg>
      <pc:sldChg chg="modSp add">
        <pc:chgData name="Michael Bennett" userId="808163721be62333" providerId="LiveId" clId="{805BC61D-C0F6-4AA0-97D5-9C570CC40C02}" dt="2021-08-24T17:52:11.585" v="2623" actId="20577"/>
        <pc:sldMkLst>
          <pc:docMk/>
          <pc:sldMk cId="3916783675" sldId="277"/>
        </pc:sldMkLst>
        <pc:spChg chg="mod">
          <ac:chgData name="Michael Bennett" userId="808163721be62333" providerId="LiveId" clId="{805BC61D-C0F6-4AA0-97D5-9C570CC40C02}" dt="2021-08-24T17:51:32.040" v="2491" actId="20577"/>
          <ac:spMkLst>
            <pc:docMk/>
            <pc:sldMk cId="3916783675" sldId="277"/>
            <ac:spMk id="2" creationId="{C197699A-C072-4109-BF43-4B339C1201EA}"/>
          </ac:spMkLst>
        </pc:spChg>
        <pc:spChg chg="mod">
          <ac:chgData name="Michael Bennett" userId="808163721be62333" providerId="LiveId" clId="{805BC61D-C0F6-4AA0-97D5-9C570CC40C02}" dt="2021-08-24T17:52:11.585" v="2623" actId="20577"/>
          <ac:spMkLst>
            <pc:docMk/>
            <pc:sldMk cId="3916783675" sldId="277"/>
            <ac:spMk id="3" creationId="{9FF64018-70AC-4B79-9282-110086AE4309}"/>
          </ac:spMkLst>
        </pc:spChg>
      </pc:sldChg>
      <pc:sldChg chg="add">
        <pc:chgData name="Michael Bennett" userId="808163721be62333" providerId="LiveId" clId="{805BC61D-C0F6-4AA0-97D5-9C570CC40C02}" dt="2021-08-24T17:49:33.502" v="2060"/>
        <pc:sldMkLst>
          <pc:docMk/>
          <pc:sldMk cId="2744551535" sldId="278"/>
        </pc:sldMkLst>
      </pc:sldChg>
      <pc:sldChg chg="modSp add ord">
        <pc:chgData name="Michael Bennett" userId="808163721be62333" providerId="LiveId" clId="{805BC61D-C0F6-4AA0-97D5-9C570CC40C02}" dt="2021-08-24T18:42:38.686" v="5832"/>
        <pc:sldMkLst>
          <pc:docMk/>
          <pc:sldMk cId="1508219634" sldId="279"/>
        </pc:sldMkLst>
        <pc:spChg chg="mod">
          <ac:chgData name="Michael Bennett" userId="808163721be62333" providerId="LiveId" clId="{805BC61D-C0F6-4AA0-97D5-9C570CC40C02}" dt="2021-08-24T17:49:39.329" v="2061"/>
          <ac:spMkLst>
            <pc:docMk/>
            <pc:sldMk cId="1508219634" sldId="279"/>
            <ac:spMk id="2" creationId="{F092CF3C-D0BA-494C-9ADD-BA540C75C02B}"/>
          </ac:spMkLst>
        </pc:spChg>
        <pc:spChg chg="mod">
          <ac:chgData name="Michael Bennett" userId="808163721be62333" providerId="LiveId" clId="{805BC61D-C0F6-4AA0-97D5-9C570CC40C02}" dt="2021-08-24T18:10:20.105" v="2945"/>
          <ac:spMkLst>
            <pc:docMk/>
            <pc:sldMk cId="1508219634" sldId="279"/>
            <ac:spMk id="3" creationId="{ACFA8A8D-6E61-4C36-A5C1-F83AB00ADFCD}"/>
          </ac:spMkLst>
        </pc:spChg>
      </pc:sldChg>
      <pc:sldChg chg="modSp add">
        <pc:chgData name="Michael Bennett" userId="808163721be62333" providerId="LiveId" clId="{805BC61D-C0F6-4AA0-97D5-9C570CC40C02}" dt="2021-08-24T17:51:22.952" v="2456" actId="20577"/>
        <pc:sldMkLst>
          <pc:docMk/>
          <pc:sldMk cId="2419035865" sldId="280"/>
        </pc:sldMkLst>
        <pc:spChg chg="mod">
          <ac:chgData name="Michael Bennett" userId="808163721be62333" providerId="LiveId" clId="{805BC61D-C0F6-4AA0-97D5-9C570CC40C02}" dt="2021-08-24T17:49:41.582" v="2062"/>
          <ac:spMkLst>
            <pc:docMk/>
            <pc:sldMk cId="2419035865" sldId="280"/>
            <ac:spMk id="2" creationId="{93CD4372-F77A-4068-BDD9-3301ABCE5313}"/>
          </ac:spMkLst>
        </pc:spChg>
        <pc:spChg chg="mod">
          <ac:chgData name="Michael Bennett" userId="808163721be62333" providerId="LiveId" clId="{805BC61D-C0F6-4AA0-97D5-9C570CC40C02}" dt="2021-08-24T17:51:22.952" v="2456" actId="20577"/>
          <ac:spMkLst>
            <pc:docMk/>
            <pc:sldMk cId="2419035865" sldId="280"/>
            <ac:spMk id="3" creationId="{8F709EB6-F759-49F7-A657-AB529711E2DB}"/>
          </ac:spMkLst>
        </pc:spChg>
      </pc:sldChg>
      <pc:sldChg chg="modSp add del">
        <pc:chgData name="Michael Bennett" userId="808163721be62333" providerId="LiveId" clId="{805BC61D-C0F6-4AA0-97D5-9C570CC40C02}" dt="2021-08-24T17:50:56.203" v="2325" actId="2696"/>
        <pc:sldMkLst>
          <pc:docMk/>
          <pc:sldMk cId="121310444" sldId="281"/>
        </pc:sldMkLst>
        <pc:spChg chg="mod">
          <ac:chgData name="Michael Bennett" userId="808163721be62333" providerId="LiveId" clId="{805BC61D-C0F6-4AA0-97D5-9C570CC40C02}" dt="2021-08-24T17:50:55.069" v="2324"/>
          <ac:spMkLst>
            <pc:docMk/>
            <pc:sldMk cId="121310444" sldId="281"/>
            <ac:spMk id="2" creationId="{52E1FD94-BB33-4137-8624-2EABE158E838}"/>
          </ac:spMkLst>
        </pc:spChg>
      </pc:sldChg>
      <pc:sldChg chg="modSp add del">
        <pc:chgData name="Michael Bennett" userId="808163721be62333" providerId="LiveId" clId="{805BC61D-C0F6-4AA0-97D5-9C570CC40C02}" dt="2021-08-24T17:50:01.756" v="2090" actId="2696"/>
        <pc:sldMkLst>
          <pc:docMk/>
          <pc:sldMk cId="1659498244" sldId="281"/>
        </pc:sldMkLst>
        <pc:spChg chg="mod">
          <ac:chgData name="Michael Bennett" userId="808163721be62333" providerId="LiveId" clId="{805BC61D-C0F6-4AA0-97D5-9C570CC40C02}" dt="2021-08-24T17:50:01.619" v="2089"/>
          <ac:spMkLst>
            <pc:docMk/>
            <pc:sldMk cId="1659498244" sldId="281"/>
            <ac:spMk id="2" creationId="{FF21F5B5-BAC5-463E-A0EC-31DD79D764FF}"/>
          </ac:spMkLst>
        </pc:spChg>
      </pc:sldChg>
      <pc:sldChg chg="modSp add del">
        <pc:chgData name="Michael Bennett" userId="808163721be62333" providerId="LiveId" clId="{805BC61D-C0F6-4AA0-97D5-9C570CC40C02}" dt="2021-08-24T17:51:32.493" v="2493" actId="2696"/>
        <pc:sldMkLst>
          <pc:docMk/>
          <pc:sldMk cId="3108078525" sldId="281"/>
        </pc:sldMkLst>
        <pc:spChg chg="mod">
          <ac:chgData name="Michael Bennett" userId="808163721be62333" providerId="LiveId" clId="{805BC61D-C0F6-4AA0-97D5-9C570CC40C02}" dt="2021-08-24T17:51:32.320" v="2492"/>
          <ac:spMkLst>
            <pc:docMk/>
            <pc:sldMk cId="3108078525" sldId="281"/>
            <ac:spMk id="2" creationId="{BAB883AB-47F9-4FAB-A2CE-301A0A5AF60B}"/>
          </ac:spMkLst>
        </pc:spChg>
      </pc:sldChg>
      <pc:sldChg chg="addSp delSp modSp add">
        <pc:chgData name="Michael Bennett" userId="808163721be62333" providerId="LiveId" clId="{805BC61D-C0F6-4AA0-97D5-9C570CC40C02}" dt="2021-08-24T18:07:55.498" v="2639" actId="1076"/>
        <pc:sldMkLst>
          <pc:docMk/>
          <pc:sldMk cId="3922114772" sldId="281"/>
        </pc:sldMkLst>
        <pc:spChg chg="mod">
          <ac:chgData name="Michael Bennett" userId="808163721be62333" providerId="LiveId" clId="{805BC61D-C0F6-4AA0-97D5-9C570CC40C02}" dt="2021-08-24T18:07:39.742" v="2634" actId="20577"/>
          <ac:spMkLst>
            <pc:docMk/>
            <pc:sldMk cId="3922114772" sldId="281"/>
            <ac:spMk id="2" creationId="{2532CFD5-C52E-40B0-8ACA-345D768D8EBE}"/>
          </ac:spMkLst>
        </pc:spChg>
        <pc:spChg chg="del">
          <ac:chgData name="Michael Bennett" userId="808163721be62333" providerId="LiveId" clId="{805BC61D-C0F6-4AA0-97D5-9C570CC40C02}" dt="2021-08-24T18:07:42.966" v="2635" actId="478"/>
          <ac:spMkLst>
            <pc:docMk/>
            <pc:sldMk cId="3922114772" sldId="281"/>
            <ac:spMk id="3" creationId="{44055096-F7A0-4931-9DA9-904E249667D0}"/>
          </ac:spMkLst>
        </pc:spChg>
        <pc:picChg chg="add mod">
          <ac:chgData name="Michael Bennett" userId="808163721be62333" providerId="LiveId" clId="{805BC61D-C0F6-4AA0-97D5-9C570CC40C02}" dt="2021-08-24T18:07:55.498" v="2639" actId="1076"/>
          <ac:picMkLst>
            <pc:docMk/>
            <pc:sldMk cId="3922114772" sldId="281"/>
            <ac:picMk id="4" creationId="{FD6BC281-85E5-4506-B85E-2AF0C5155185}"/>
          </ac:picMkLst>
        </pc:picChg>
      </pc:sldChg>
      <pc:sldChg chg="modSp add">
        <pc:chgData name="Michael Bennett" userId="808163721be62333" providerId="LiveId" clId="{805BC61D-C0F6-4AA0-97D5-9C570CC40C02}" dt="2021-08-24T18:33:16.585" v="4901" actId="20577"/>
        <pc:sldMkLst>
          <pc:docMk/>
          <pc:sldMk cId="1502216547" sldId="282"/>
        </pc:sldMkLst>
        <pc:spChg chg="mod">
          <ac:chgData name="Michael Bennett" userId="808163721be62333" providerId="LiveId" clId="{805BC61D-C0F6-4AA0-97D5-9C570CC40C02}" dt="2021-08-24T18:08:19.341" v="2651" actId="20577"/>
          <ac:spMkLst>
            <pc:docMk/>
            <pc:sldMk cId="1502216547" sldId="282"/>
            <ac:spMk id="2" creationId="{B8C6D7E6-37F0-457E-9529-3D7828E8053B}"/>
          </ac:spMkLst>
        </pc:spChg>
        <pc:spChg chg="mod">
          <ac:chgData name="Michael Bennett" userId="808163721be62333" providerId="LiveId" clId="{805BC61D-C0F6-4AA0-97D5-9C570CC40C02}" dt="2021-08-24T18:33:16.585" v="4901" actId="20577"/>
          <ac:spMkLst>
            <pc:docMk/>
            <pc:sldMk cId="1502216547" sldId="282"/>
            <ac:spMk id="3" creationId="{AA7978C8-3094-483A-99D5-168CA5ED86CA}"/>
          </ac:spMkLst>
        </pc:spChg>
      </pc:sldChg>
      <pc:sldChg chg="modSp add del">
        <pc:chgData name="Michael Bennett" userId="808163721be62333" providerId="LiveId" clId="{805BC61D-C0F6-4AA0-97D5-9C570CC40C02}" dt="2021-08-24T18:08:20.069" v="2653" actId="2696"/>
        <pc:sldMkLst>
          <pc:docMk/>
          <pc:sldMk cId="972292177" sldId="283"/>
        </pc:sldMkLst>
        <pc:spChg chg="mod">
          <ac:chgData name="Michael Bennett" userId="808163721be62333" providerId="LiveId" clId="{805BC61D-C0F6-4AA0-97D5-9C570CC40C02}" dt="2021-08-24T18:08:19.850" v="2652"/>
          <ac:spMkLst>
            <pc:docMk/>
            <pc:sldMk cId="972292177" sldId="283"/>
            <ac:spMk id="2" creationId="{0D87721C-DF73-4C48-A2C0-7185C1046AF6}"/>
          </ac:spMkLst>
        </pc:spChg>
      </pc:sldChg>
      <pc:sldChg chg="modSp add">
        <pc:chgData name="Michael Bennett" userId="808163721be62333" providerId="LiveId" clId="{805BC61D-C0F6-4AA0-97D5-9C570CC40C02}" dt="2021-08-24T18:37:54.035" v="5520" actId="20577"/>
        <pc:sldMkLst>
          <pc:docMk/>
          <pc:sldMk cId="1540724620" sldId="283"/>
        </pc:sldMkLst>
        <pc:spChg chg="mod">
          <ac:chgData name="Michael Bennett" userId="808163721be62333" providerId="LiveId" clId="{805BC61D-C0F6-4AA0-97D5-9C570CC40C02}" dt="2021-08-24T18:10:01.925" v="2943" actId="20577"/>
          <ac:spMkLst>
            <pc:docMk/>
            <pc:sldMk cId="1540724620" sldId="283"/>
            <ac:spMk id="2" creationId="{2D40FBDE-4C3E-4402-BDA1-99BD93C28DD8}"/>
          </ac:spMkLst>
        </pc:spChg>
        <pc:spChg chg="mod">
          <ac:chgData name="Michael Bennett" userId="808163721be62333" providerId="LiveId" clId="{805BC61D-C0F6-4AA0-97D5-9C570CC40C02}" dt="2021-08-24T18:37:54.035" v="5520" actId="20577"/>
          <ac:spMkLst>
            <pc:docMk/>
            <pc:sldMk cId="1540724620" sldId="283"/>
            <ac:spMk id="3" creationId="{C7EBC9A4-AACE-4277-AE79-8495618CA84F}"/>
          </ac:spMkLst>
        </pc:spChg>
      </pc:sldChg>
      <pc:sldChg chg="modSp add del">
        <pc:chgData name="Michael Bennett" userId="808163721be62333" providerId="LiveId" clId="{805BC61D-C0F6-4AA0-97D5-9C570CC40C02}" dt="2021-08-24T18:09:13.853" v="2802" actId="2696"/>
        <pc:sldMkLst>
          <pc:docMk/>
          <pc:sldMk cId="767569047" sldId="284"/>
        </pc:sldMkLst>
        <pc:spChg chg="mod">
          <ac:chgData name="Michael Bennett" userId="808163721be62333" providerId="LiveId" clId="{805BC61D-C0F6-4AA0-97D5-9C570CC40C02}" dt="2021-08-24T18:09:13.653" v="2801"/>
          <ac:spMkLst>
            <pc:docMk/>
            <pc:sldMk cId="767569047" sldId="284"/>
            <ac:spMk id="2" creationId="{4D90474E-CEF9-4AC1-A3A1-A103DEE0D826}"/>
          </ac:spMkLst>
        </pc:spChg>
      </pc:sldChg>
      <pc:sldChg chg="modSp add">
        <pc:chgData name="Michael Bennett" userId="808163721be62333" providerId="LiveId" clId="{805BC61D-C0F6-4AA0-97D5-9C570CC40C02}" dt="2021-08-24T18:16:33.609" v="3550"/>
        <pc:sldMkLst>
          <pc:docMk/>
          <pc:sldMk cId="3357482507" sldId="284"/>
        </pc:sldMkLst>
        <pc:spChg chg="mod">
          <ac:chgData name="Michael Bennett" userId="808163721be62333" providerId="LiveId" clId="{805BC61D-C0F6-4AA0-97D5-9C570CC40C02}" dt="2021-08-24T18:10:22.685" v="2954" actId="20577"/>
          <ac:spMkLst>
            <pc:docMk/>
            <pc:sldMk cId="3357482507" sldId="284"/>
            <ac:spMk id="2" creationId="{FC394915-3FC4-46A5-983A-2AD73247CA61}"/>
          </ac:spMkLst>
        </pc:spChg>
        <pc:spChg chg="mod">
          <ac:chgData name="Michael Bennett" userId="808163721be62333" providerId="LiveId" clId="{805BC61D-C0F6-4AA0-97D5-9C570CC40C02}" dt="2021-08-24T18:16:33.609" v="3550"/>
          <ac:spMkLst>
            <pc:docMk/>
            <pc:sldMk cId="3357482507" sldId="284"/>
            <ac:spMk id="3" creationId="{2085AFE4-CFB4-438D-836E-6EA12526362B}"/>
          </ac:spMkLst>
        </pc:spChg>
      </pc:sldChg>
      <pc:sldChg chg="modSp add del">
        <pc:chgData name="Michael Bennett" userId="808163721be62333" providerId="LiveId" clId="{805BC61D-C0F6-4AA0-97D5-9C570CC40C02}" dt="2021-08-24T18:10:23.452" v="2956" actId="2696"/>
        <pc:sldMkLst>
          <pc:docMk/>
          <pc:sldMk cId="3556876036" sldId="285"/>
        </pc:sldMkLst>
        <pc:spChg chg="mod">
          <ac:chgData name="Michael Bennett" userId="808163721be62333" providerId="LiveId" clId="{805BC61D-C0F6-4AA0-97D5-9C570CC40C02}" dt="2021-08-24T18:10:23.248" v="2955"/>
          <ac:spMkLst>
            <pc:docMk/>
            <pc:sldMk cId="3556876036" sldId="285"/>
            <ac:spMk id="2" creationId="{73516BEE-FB5D-4160-8FB5-6411005B1C85}"/>
          </ac:spMkLst>
        </pc:spChg>
      </pc:sldChg>
      <pc:sldChg chg="modSp add">
        <pc:chgData name="Michael Bennett" userId="808163721be62333" providerId="LiveId" clId="{805BC61D-C0F6-4AA0-97D5-9C570CC40C02}" dt="2021-08-24T18:12:57.516" v="3331" actId="20577"/>
        <pc:sldMkLst>
          <pc:docMk/>
          <pc:sldMk cId="4058925523" sldId="285"/>
        </pc:sldMkLst>
        <pc:spChg chg="mod">
          <ac:chgData name="Michael Bennett" userId="808163721be62333" providerId="LiveId" clId="{805BC61D-C0F6-4AA0-97D5-9C570CC40C02}" dt="2021-08-24T18:11:49.739" v="3130" actId="20577"/>
          <ac:spMkLst>
            <pc:docMk/>
            <pc:sldMk cId="4058925523" sldId="285"/>
            <ac:spMk id="2" creationId="{70B3E2C2-C8EE-4BBD-935D-90256FFEFA23}"/>
          </ac:spMkLst>
        </pc:spChg>
        <pc:spChg chg="mod">
          <ac:chgData name="Michael Bennett" userId="808163721be62333" providerId="LiveId" clId="{805BC61D-C0F6-4AA0-97D5-9C570CC40C02}" dt="2021-08-24T18:12:57.516" v="3331" actId="20577"/>
          <ac:spMkLst>
            <pc:docMk/>
            <pc:sldMk cId="4058925523" sldId="285"/>
            <ac:spMk id="3" creationId="{1679F645-FBEE-44B2-AA56-49CB20C6EDC8}"/>
          </ac:spMkLst>
        </pc:spChg>
      </pc:sldChg>
      <pc:sldChg chg="modSp add del">
        <pc:chgData name="Michael Bennett" userId="808163721be62333" providerId="LiveId" clId="{805BC61D-C0F6-4AA0-97D5-9C570CC40C02}" dt="2021-08-24T18:11:50.469" v="3132" actId="2696"/>
        <pc:sldMkLst>
          <pc:docMk/>
          <pc:sldMk cId="3372172972" sldId="286"/>
        </pc:sldMkLst>
        <pc:spChg chg="mod">
          <ac:chgData name="Michael Bennett" userId="808163721be62333" providerId="LiveId" clId="{805BC61D-C0F6-4AA0-97D5-9C570CC40C02}" dt="2021-08-24T18:11:50.243" v="3131"/>
          <ac:spMkLst>
            <pc:docMk/>
            <pc:sldMk cId="3372172972" sldId="286"/>
            <ac:spMk id="2" creationId="{2282797F-D7FB-4B9A-9B72-C9233DEE2837}"/>
          </ac:spMkLst>
        </pc:spChg>
      </pc:sldChg>
      <pc:sldChg chg="modSp add">
        <pc:chgData name="Michael Bennett" userId="808163721be62333" providerId="LiveId" clId="{805BC61D-C0F6-4AA0-97D5-9C570CC40C02}" dt="2021-08-24T18:14:09.449" v="3367"/>
        <pc:sldMkLst>
          <pc:docMk/>
          <pc:sldMk cId="3795228718" sldId="286"/>
        </pc:sldMkLst>
        <pc:spChg chg="mod">
          <ac:chgData name="Michael Bennett" userId="808163721be62333" providerId="LiveId" clId="{805BC61D-C0F6-4AA0-97D5-9C570CC40C02}" dt="2021-08-24T18:13:39.518" v="3353" actId="20577"/>
          <ac:spMkLst>
            <pc:docMk/>
            <pc:sldMk cId="3795228718" sldId="286"/>
            <ac:spMk id="2" creationId="{5DC20D04-C274-43B3-8564-19F00EA0181D}"/>
          </ac:spMkLst>
        </pc:spChg>
        <pc:spChg chg="mod">
          <ac:chgData name="Michael Bennett" userId="808163721be62333" providerId="LiveId" clId="{805BC61D-C0F6-4AA0-97D5-9C570CC40C02}" dt="2021-08-24T18:14:09.449" v="3367"/>
          <ac:spMkLst>
            <pc:docMk/>
            <pc:sldMk cId="3795228718" sldId="286"/>
            <ac:spMk id="3" creationId="{2B168A35-DA86-474F-A6CA-F820B9020A28}"/>
          </ac:spMkLst>
        </pc:spChg>
      </pc:sldChg>
      <pc:sldChg chg="modSp add">
        <pc:chgData name="Michael Bennett" userId="808163721be62333" providerId="LiveId" clId="{805BC61D-C0F6-4AA0-97D5-9C570CC40C02}" dt="2021-08-24T20:58:56.282" v="7104" actId="113"/>
        <pc:sldMkLst>
          <pc:docMk/>
          <pc:sldMk cId="373751331" sldId="287"/>
        </pc:sldMkLst>
        <pc:spChg chg="mod">
          <ac:chgData name="Michael Bennett" userId="808163721be62333" providerId="LiveId" clId="{805BC61D-C0F6-4AA0-97D5-9C570CC40C02}" dt="2021-08-24T18:17:37.706" v="3721" actId="20577"/>
          <ac:spMkLst>
            <pc:docMk/>
            <pc:sldMk cId="373751331" sldId="287"/>
            <ac:spMk id="2" creationId="{2D787D3A-83C1-4E82-8B82-5B334D1F44A4}"/>
          </ac:spMkLst>
        </pc:spChg>
        <pc:spChg chg="mod">
          <ac:chgData name="Michael Bennett" userId="808163721be62333" providerId="LiveId" clId="{805BC61D-C0F6-4AA0-97D5-9C570CC40C02}" dt="2021-08-24T20:58:56.282" v="7104" actId="113"/>
          <ac:spMkLst>
            <pc:docMk/>
            <pc:sldMk cId="373751331" sldId="287"/>
            <ac:spMk id="3" creationId="{CD299677-F02C-40F4-82C7-91ADA4FA9EBF}"/>
          </ac:spMkLst>
        </pc:spChg>
      </pc:sldChg>
      <pc:sldChg chg="modSp add del">
        <pc:chgData name="Michael Bennett" userId="808163721be62333" providerId="LiveId" clId="{805BC61D-C0F6-4AA0-97D5-9C570CC40C02}" dt="2021-08-24T18:15:29.555" v="3457" actId="2696"/>
        <pc:sldMkLst>
          <pc:docMk/>
          <pc:sldMk cId="3408934370" sldId="287"/>
        </pc:sldMkLst>
        <pc:spChg chg="mod">
          <ac:chgData name="Michael Bennett" userId="808163721be62333" providerId="LiveId" clId="{805BC61D-C0F6-4AA0-97D5-9C570CC40C02}" dt="2021-08-24T18:15:29.426" v="3456"/>
          <ac:spMkLst>
            <pc:docMk/>
            <pc:sldMk cId="3408934370" sldId="287"/>
            <ac:spMk id="2" creationId="{3DFB1ED6-259B-4E2E-A0AF-D21D8BB4CDC5}"/>
          </ac:spMkLst>
        </pc:spChg>
      </pc:sldChg>
      <pc:sldChg chg="modSp add del">
        <pc:chgData name="Michael Bennett" userId="808163721be62333" providerId="LiveId" clId="{805BC61D-C0F6-4AA0-97D5-9C570CC40C02}" dt="2021-08-24T18:13:40.213" v="3355" actId="2696"/>
        <pc:sldMkLst>
          <pc:docMk/>
          <pc:sldMk cId="3445273804" sldId="287"/>
        </pc:sldMkLst>
        <pc:spChg chg="mod">
          <ac:chgData name="Michael Bennett" userId="808163721be62333" providerId="LiveId" clId="{805BC61D-C0F6-4AA0-97D5-9C570CC40C02}" dt="2021-08-24T18:13:39.952" v="3354"/>
          <ac:spMkLst>
            <pc:docMk/>
            <pc:sldMk cId="3445273804" sldId="287"/>
            <ac:spMk id="2" creationId="{A84A7CBF-AD9E-4FD0-81EB-75CA48D352C8}"/>
          </ac:spMkLst>
        </pc:spChg>
      </pc:sldChg>
      <pc:sldChg chg="modSp add">
        <pc:chgData name="Michael Bennett" userId="808163721be62333" providerId="LiveId" clId="{805BC61D-C0F6-4AA0-97D5-9C570CC40C02}" dt="2021-08-24T18:19:04.765" v="3917" actId="313"/>
        <pc:sldMkLst>
          <pc:docMk/>
          <pc:sldMk cId="3233567941" sldId="288"/>
        </pc:sldMkLst>
        <pc:spChg chg="mod">
          <ac:chgData name="Michael Bennett" userId="808163721be62333" providerId="LiveId" clId="{805BC61D-C0F6-4AA0-97D5-9C570CC40C02}" dt="2021-08-24T18:18:22.372" v="3747" actId="5793"/>
          <ac:spMkLst>
            <pc:docMk/>
            <pc:sldMk cId="3233567941" sldId="288"/>
            <ac:spMk id="2" creationId="{048474DE-A029-4D48-9661-E8512C202DE7}"/>
          </ac:spMkLst>
        </pc:spChg>
        <pc:spChg chg="mod">
          <ac:chgData name="Michael Bennett" userId="808163721be62333" providerId="LiveId" clId="{805BC61D-C0F6-4AA0-97D5-9C570CC40C02}" dt="2021-08-24T18:19:04.765" v="3917" actId="313"/>
          <ac:spMkLst>
            <pc:docMk/>
            <pc:sldMk cId="3233567941" sldId="288"/>
            <ac:spMk id="3" creationId="{E16FC8FB-E127-48FF-84D8-C5BE106E55FF}"/>
          </ac:spMkLst>
        </pc:spChg>
      </pc:sldChg>
      <pc:sldChg chg="modSp add del">
        <pc:chgData name="Michael Bennett" userId="808163721be62333" providerId="LiveId" clId="{805BC61D-C0F6-4AA0-97D5-9C570CC40C02}" dt="2021-08-24T18:16:37.705" v="3566" actId="2696"/>
        <pc:sldMkLst>
          <pc:docMk/>
          <pc:sldMk cId="3340116954" sldId="288"/>
        </pc:sldMkLst>
        <pc:spChg chg="mod">
          <ac:chgData name="Michael Bennett" userId="808163721be62333" providerId="LiveId" clId="{805BC61D-C0F6-4AA0-97D5-9C570CC40C02}" dt="2021-08-24T18:16:37.476" v="3565"/>
          <ac:spMkLst>
            <pc:docMk/>
            <pc:sldMk cId="3340116954" sldId="288"/>
            <ac:spMk id="2" creationId="{E0F5A9D5-7E89-401B-A4F2-A89B4EF77266}"/>
          </ac:spMkLst>
        </pc:spChg>
      </pc:sldChg>
      <pc:sldChg chg="modSp add">
        <pc:chgData name="Michael Bennett" userId="808163721be62333" providerId="LiveId" clId="{805BC61D-C0F6-4AA0-97D5-9C570CC40C02}" dt="2021-08-24T18:27:20.944" v="4584"/>
        <pc:sldMkLst>
          <pc:docMk/>
          <pc:sldMk cId="3481675219" sldId="289"/>
        </pc:sldMkLst>
        <pc:spChg chg="mod">
          <ac:chgData name="Michael Bennett" userId="808163721be62333" providerId="LiveId" clId="{805BC61D-C0F6-4AA0-97D5-9C570CC40C02}" dt="2021-08-24T18:27:20.944" v="4584"/>
          <ac:spMkLst>
            <pc:docMk/>
            <pc:sldMk cId="3481675219" sldId="289"/>
            <ac:spMk id="2" creationId="{8770E55B-B45B-489D-8FD0-733BF5E50129}"/>
          </ac:spMkLst>
        </pc:spChg>
        <pc:spChg chg="mod">
          <ac:chgData name="Michael Bennett" userId="808163721be62333" providerId="LiveId" clId="{805BC61D-C0F6-4AA0-97D5-9C570CC40C02}" dt="2021-08-24T18:26:13.177" v="4582"/>
          <ac:spMkLst>
            <pc:docMk/>
            <pc:sldMk cId="3481675219" sldId="289"/>
            <ac:spMk id="3" creationId="{C4EFF14C-084B-4958-8F17-A71882D9B606}"/>
          </ac:spMkLst>
        </pc:spChg>
      </pc:sldChg>
      <pc:sldChg chg="modSp add del">
        <pc:chgData name="Michael Bennett" userId="808163721be62333" providerId="LiveId" clId="{805BC61D-C0F6-4AA0-97D5-9C570CC40C02}" dt="2021-08-24T18:19:27.279" v="3934" actId="2696"/>
        <pc:sldMkLst>
          <pc:docMk/>
          <pc:sldMk cId="4091506033" sldId="289"/>
        </pc:sldMkLst>
        <pc:spChg chg="mod">
          <ac:chgData name="Michael Bennett" userId="808163721be62333" providerId="LiveId" clId="{805BC61D-C0F6-4AA0-97D5-9C570CC40C02}" dt="2021-08-24T18:19:26.767" v="3933"/>
          <ac:spMkLst>
            <pc:docMk/>
            <pc:sldMk cId="4091506033" sldId="289"/>
            <ac:spMk id="2" creationId="{36B9742B-EFD6-45C4-9024-4BC9EE37D2D1}"/>
          </ac:spMkLst>
        </pc:spChg>
      </pc:sldChg>
      <pc:sldChg chg="modSp add del">
        <pc:chgData name="Michael Bennett" userId="808163721be62333" providerId="LiveId" clId="{805BC61D-C0F6-4AA0-97D5-9C570CC40C02}" dt="2021-08-24T18:18:32.349" v="3749" actId="2696"/>
        <pc:sldMkLst>
          <pc:docMk/>
          <pc:sldMk cId="4291748102" sldId="289"/>
        </pc:sldMkLst>
        <pc:spChg chg="mod">
          <ac:chgData name="Michael Bennett" userId="808163721be62333" providerId="LiveId" clId="{805BC61D-C0F6-4AA0-97D5-9C570CC40C02}" dt="2021-08-24T18:18:32.136" v="3748"/>
          <ac:spMkLst>
            <pc:docMk/>
            <pc:sldMk cId="4291748102" sldId="289"/>
            <ac:spMk id="2" creationId="{E23BEC4F-0A2E-4C5B-8C2F-1A56F7A600EF}"/>
          </ac:spMkLst>
        </pc:spChg>
      </pc:sldChg>
      <pc:sldChg chg="modSp add">
        <pc:chgData name="Michael Bennett" userId="808163721be62333" providerId="LiveId" clId="{805BC61D-C0F6-4AA0-97D5-9C570CC40C02}" dt="2021-08-24T18:31:09.676" v="4751" actId="20577"/>
        <pc:sldMkLst>
          <pc:docMk/>
          <pc:sldMk cId="2591084719" sldId="290"/>
        </pc:sldMkLst>
        <pc:spChg chg="mod">
          <ac:chgData name="Michael Bennett" userId="808163721be62333" providerId="LiveId" clId="{805BC61D-C0F6-4AA0-97D5-9C570CC40C02}" dt="2021-08-24T18:31:09.676" v="4751" actId="20577"/>
          <ac:spMkLst>
            <pc:docMk/>
            <pc:sldMk cId="2591084719" sldId="290"/>
            <ac:spMk id="2" creationId="{00772312-1569-4DC6-A2E0-81A0473BB526}"/>
          </ac:spMkLst>
        </pc:spChg>
        <pc:spChg chg="mod">
          <ac:chgData name="Michael Bennett" userId="808163721be62333" providerId="LiveId" clId="{805BC61D-C0F6-4AA0-97D5-9C570CC40C02}" dt="2021-08-24T18:31:04.862" v="4750"/>
          <ac:spMkLst>
            <pc:docMk/>
            <pc:sldMk cId="2591084719" sldId="290"/>
            <ac:spMk id="3" creationId="{4B52FAFB-A141-4D85-B506-EC0A872757CD}"/>
          </ac:spMkLst>
        </pc:spChg>
      </pc:sldChg>
      <pc:sldChg chg="modSp add del">
        <pc:chgData name="Michael Bennett" userId="808163721be62333" providerId="LiveId" clId="{805BC61D-C0F6-4AA0-97D5-9C570CC40C02}" dt="2021-08-24T18:20:58.491" v="4190" actId="2696"/>
        <pc:sldMkLst>
          <pc:docMk/>
          <pc:sldMk cId="2904683523" sldId="290"/>
        </pc:sldMkLst>
        <pc:spChg chg="mod">
          <ac:chgData name="Michael Bennett" userId="808163721be62333" providerId="LiveId" clId="{805BC61D-C0F6-4AA0-97D5-9C570CC40C02}" dt="2021-08-24T18:20:58.294" v="4189"/>
          <ac:spMkLst>
            <pc:docMk/>
            <pc:sldMk cId="2904683523" sldId="290"/>
            <ac:spMk id="2" creationId="{85A432D1-5418-44F1-9962-7C668C1742D2}"/>
          </ac:spMkLst>
        </pc:spChg>
      </pc:sldChg>
      <pc:sldChg chg="modSp add">
        <pc:chgData name="Michael Bennett" userId="808163721be62333" providerId="LiveId" clId="{805BC61D-C0F6-4AA0-97D5-9C570CC40C02}" dt="2021-08-24T18:27:55.838" v="4631"/>
        <pc:sldMkLst>
          <pc:docMk/>
          <pc:sldMk cId="1892131820" sldId="291"/>
        </pc:sldMkLst>
        <pc:spChg chg="mod">
          <ac:chgData name="Michael Bennett" userId="808163721be62333" providerId="LiveId" clId="{805BC61D-C0F6-4AA0-97D5-9C570CC40C02}" dt="2021-08-24T18:27:27.595" v="4607" actId="20577"/>
          <ac:spMkLst>
            <pc:docMk/>
            <pc:sldMk cId="1892131820" sldId="291"/>
            <ac:spMk id="2" creationId="{02F93EBB-4C2A-431A-876D-358E775E162E}"/>
          </ac:spMkLst>
        </pc:spChg>
        <pc:spChg chg="mod">
          <ac:chgData name="Michael Bennett" userId="808163721be62333" providerId="LiveId" clId="{805BC61D-C0F6-4AA0-97D5-9C570CC40C02}" dt="2021-08-24T18:27:55.838" v="4631"/>
          <ac:spMkLst>
            <pc:docMk/>
            <pc:sldMk cId="1892131820" sldId="291"/>
            <ac:spMk id="3" creationId="{28F5F1D6-94DF-4747-9C24-7D35184A1C07}"/>
          </ac:spMkLst>
        </pc:spChg>
      </pc:sldChg>
      <pc:sldChg chg="modSp add del">
        <pc:chgData name="Michael Bennett" userId="808163721be62333" providerId="LiveId" clId="{805BC61D-C0F6-4AA0-97D5-9C570CC40C02}" dt="2021-08-24T18:27:49.239" v="4626"/>
        <pc:sldMkLst>
          <pc:docMk/>
          <pc:sldMk cId="2767562573" sldId="292"/>
        </pc:sldMkLst>
        <pc:spChg chg="mod">
          <ac:chgData name="Michael Bennett" userId="808163721be62333" providerId="LiveId" clId="{805BC61D-C0F6-4AA0-97D5-9C570CC40C02}" dt="2021-08-24T18:27:46.919" v="4625"/>
          <ac:spMkLst>
            <pc:docMk/>
            <pc:sldMk cId="2767562573" sldId="292"/>
            <ac:spMk id="2" creationId="{C8D622FE-BF37-4E7F-A940-1A020820403F}"/>
          </ac:spMkLst>
        </pc:spChg>
      </pc:sldChg>
      <pc:sldChg chg="modSp add del">
        <pc:chgData name="Michael Bennett" userId="808163721be62333" providerId="LiveId" clId="{805BC61D-C0F6-4AA0-97D5-9C570CC40C02}" dt="2021-08-24T18:27:28.895" v="4609" actId="2696"/>
        <pc:sldMkLst>
          <pc:docMk/>
          <pc:sldMk cId="3826782560" sldId="292"/>
        </pc:sldMkLst>
        <pc:spChg chg="mod">
          <ac:chgData name="Michael Bennett" userId="808163721be62333" providerId="LiveId" clId="{805BC61D-C0F6-4AA0-97D5-9C570CC40C02}" dt="2021-08-24T18:27:28.663" v="4608"/>
          <ac:spMkLst>
            <pc:docMk/>
            <pc:sldMk cId="3826782560" sldId="292"/>
            <ac:spMk id="2" creationId="{9615CB98-3C41-4BF0-BD27-64A12E356404}"/>
          </ac:spMkLst>
        </pc:spChg>
      </pc:sldChg>
      <pc:sldChg chg="modSp add">
        <pc:chgData name="Michael Bennett" userId="808163721be62333" providerId="LiveId" clId="{805BC61D-C0F6-4AA0-97D5-9C570CC40C02}" dt="2021-08-24T18:28:30.978" v="4650" actId="27636"/>
        <pc:sldMkLst>
          <pc:docMk/>
          <pc:sldMk cId="4204065748" sldId="292"/>
        </pc:sldMkLst>
        <pc:spChg chg="mod">
          <ac:chgData name="Michael Bennett" userId="808163721be62333" providerId="LiveId" clId="{805BC61D-C0F6-4AA0-97D5-9C570CC40C02}" dt="2021-08-24T18:28:28.183" v="4645" actId="5793"/>
          <ac:spMkLst>
            <pc:docMk/>
            <pc:sldMk cId="4204065748" sldId="292"/>
            <ac:spMk id="2" creationId="{7E7EE9EB-9CC7-4688-AB95-F1C10D597C34}"/>
          </ac:spMkLst>
        </pc:spChg>
        <pc:spChg chg="mod">
          <ac:chgData name="Michael Bennett" userId="808163721be62333" providerId="LiveId" clId="{805BC61D-C0F6-4AA0-97D5-9C570CC40C02}" dt="2021-08-24T18:28:30.978" v="4650" actId="27636"/>
          <ac:spMkLst>
            <pc:docMk/>
            <pc:sldMk cId="4204065748" sldId="292"/>
            <ac:spMk id="3" creationId="{3A929518-1F6D-4F21-AA36-639959A4CA2F}"/>
          </ac:spMkLst>
        </pc:spChg>
      </pc:sldChg>
      <pc:sldChg chg="modSp add del">
        <pc:chgData name="Michael Bennett" userId="808163721be62333" providerId="LiveId" clId="{805BC61D-C0F6-4AA0-97D5-9C570CC40C02}" dt="2021-08-24T18:28:28.510" v="4647" actId="2696"/>
        <pc:sldMkLst>
          <pc:docMk/>
          <pc:sldMk cId="1109499207" sldId="293"/>
        </pc:sldMkLst>
        <pc:spChg chg="mod">
          <ac:chgData name="Michael Bennett" userId="808163721be62333" providerId="LiveId" clId="{805BC61D-C0F6-4AA0-97D5-9C570CC40C02}" dt="2021-08-24T18:28:28.197" v="4646"/>
          <ac:spMkLst>
            <pc:docMk/>
            <pc:sldMk cId="1109499207" sldId="293"/>
            <ac:spMk id="2" creationId="{E6DA38EC-224C-4C8C-9A8C-0C4712F9B9F4}"/>
          </ac:spMkLst>
        </pc:spChg>
      </pc:sldChg>
      <pc:sldChg chg="modSp add">
        <pc:chgData name="Michael Bennett" userId="808163721be62333" providerId="LiveId" clId="{805BC61D-C0F6-4AA0-97D5-9C570CC40C02}" dt="2021-08-24T18:29:30.572" v="4689"/>
        <pc:sldMkLst>
          <pc:docMk/>
          <pc:sldMk cId="2902943573" sldId="293"/>
        </pc:sldMkLst>
        <pc:spChg chg="mod">
          <ac:chgData name="Michael Bennett" userId="808163721be62333" providerId="LiveId" clId="{805BC61D-C0F6-4AA0-97D5-9C570CC40C02}" dt="2021-08-24T18:29:16.252" v="4659" actId="20577"/>
          <ac:spMkLst>
            <pc:docMk/>
            <pc:sldMk cId="2902943573" sldId="293"/>
            <ac:spMk id="2" creationId="{80BCFDC3-887A-4E30-A964-C235292CADF2}"/>
          </ac:spMkLst>
        </pc:spChg>
        <pc:spChg chg="mod">
          <ac:chgData name="Michael Bennett" userId="808163721be62333" providerId="LiveId" clId="{805BC61D-C0F6-4AA0-97D5-9C570CC40C02}" dt="2021-08-24T18:29:30.572" v="4689"/>
          <ac:spMkLst>
            <pc:docMk/>
            <pc:sldMk cId="2902943573" sldId="293"/>
            <ac:spMk id="3" creationId="{4D5460BB-7817-4306-BE02-195D88F871AC}"/>
          </ac:spMkLst>
        </pc:spChg>
      </pc:sldChg>
      <pc:sldChg chg="modSp add">
        <pc:chgData name="Michael Bennett" userId="808163721be62333" providerId="LiveId" clId="{805BC61D-C0F6-4AA0-97D5-9C570CC40C02}" dt="2021-08-24T18:32:13.832" v="4837" actId="5793"/>
        <pc:sldMkLst>
          <pc:docMk/>
          <pc:sldMk cId="67547362" sldId="294"/>
        </pc:sldMkLst>
        <pc:spChg chg="mod">
          <ac:chgData name="Michael Bennett" userId="808163721be62333" providerId="LiveId" clId="{805BC61D-C0F6-4AA0-97D5-9C570CC40C02}" dt="2021-08-24T18:31:33.727" v="4770" actId="20577"/>
          <ac:spMkLst>
            <pc:docMk/>
            <pc:sldMk cId="67547362" sldId="294"/>
            <ac:spMk id="2" creationId="{FED50EF0-B051-4DB2-9701-03966BA258C0}"/>
          </ac:spMkLst>
        </pc:spChg>
        <pc:spChg chg="mod">
          <ac:chgData name="Michael Bennett" userId="808163721be62333" providerId="LiveId" clId="{805BC61D-C0F6-4AA0-97D5-9C570CC40C02}" dt="2021-08-24T18:32:13.832" v="4837" actId="5793"/>
          <ac:spMkLst>
            <pc:docMk/>
            <pc:sldMk cId="67547362" sldId="294"/>
            <ac:spMk id="3" creationId="{84362E9D-D6A2-4932-9DAE-FC80A9F7B9C6}"/>
          </ac:spMkLst>
        </pc:spChg>
      </pc:sldChg>
      <pc:sldChg chg="modSp add del">
        <pc:chgData name="Michael Bennett" userId="808163721be62333" providerId="LiveId" clId="{805BC61D-C0F6-4AA0-97D5-9C570CC40C02}" dt="2021-08-24T18:30:33.069" v="4715" actId="2696"/>
        <pc:sldMkLst>
          <pc:docMk/>
          <pc:sldMk cId="655931021" sldId="294"/>
        </pc:sldMkLst>
        <pc:spChg chg="mod">
          <ac:chgData name="Michael Bennett" userId="808163721be62333" providerId="LiveId" clId="{805BC61D-C0F6-4AA0-97D5-9C570CC40C02}" dt="2021-08-24T18:30:32.791" v="4714"/>
          <ac:spMkLst>
            <pc:docMk/>
            <pc:sldMk cId="655931021" sldId="294"/>
            <ac:spMk id="2" creationId="{E3D92D3D-CCE0-4965-A7DE-D34855C7BD1F}"/>
          </ac:spMkLst>
        </pc:spChg>
      </pc:sldChg>
      <pc:sldChg chg="modSp add del">
        <pc:chgData name="Michael Bennett" userId="808163721be62333" providerId="LiveId" clId="{805BC61D-C0F6-4AA0-97D5-9C570CC40C02}" dt="2021-08-24T18:29:16.977" v="4661" actId="2696"/>
        <pc:sldMkLst>
          <pc:docMk/>
          <pc:sldMk cId="1225807270" sldId="294"/>
        </pc:sldMkLst>
        <pc:spChg chg="mod">
          <ac:chgData name="Michael Bennett" userId="808163721be62333" providerId="LiveId" clId="{805BC61D-C0F6-4AA0-97D5-9C570CC40C02}" dt="2021-08-24T18:29:16.705" v="4660"/>
          <ac:spMkLst>
            <pc:docMk/>
            <pc:sldMk cId="1225807270" sldId="294"/>
            <ac:spMk id="2" creationId="{C4502F4B-FCCA-4AE0-A45C-32A2FEF971C2}"/>
          </ac:spMkLst>
        </pc:spChg>
      </pc:sldChg>
      <pc:sldChg chg="modSp add del">
        <pc:chgData name="Michael Bennett" userId="808163721be62333" providerId="LiveId" clId="{805BC61D-C0F6-4AA0-97D5-9C570CC40C02}" dt="2021-08-24T18:31:34.358" v="4772" actId="2696"/>
        <pc:sldMkLst>
          <pc:docMk/>
          <pc:sldMk cId="2950909224" sldId="295"/>
        </pc:sldMkLst>
        <pc:spChg chg="mod">
          <ac:chgData name="Michael Bennett" userId="808163721be62333" providerId="LiveId" clId="{805BC61D-C0F6-4AA0-97D5-9C570CC40C02}" dt="2021-08-24T18:31:34.051" v="4771"/>
          <ac:spMkLst>
            <pc:docMk/>
            <pc:sldMk cId="2950909224" sldId="295"/>
            <ac:spMk id="2" creationId="{3BD170A4-045B-4BE0-B827-A13F4BC4EBB9}"/>
          </ac:spMkLst>
        </pc:spChg>
      </pc:sldChg>
      <pc:sldChg chg="modSp add">
        <pc:chgData name="Michael Bennett" userId="808163721be62333" providerId="LiveId" clId="{805BC61D-C0F6-4AA0-97D5-9C570CC40C02}" dt="2021-08-24T18:37:27.541" v="5519" actId="20577"/>
        <pc:sldMkLst>
          <pc:docMk/>
          <pc:sldMk cId="3704701552" sldId="295"/>
        </pc:sldMkLst>
        <pc:spChg chg="mod">
          <ac:chgData name="Michael Bennett" userId="808163721be62333" providerId="LiveId" clId="{805BC61D-C0F6-4AA0-97D5-9C570CC40C02}" dt="2021-08-24T18:34:52.382" v="5100" actId="20577"/>
          <ac:spMkLst>
            <pc:docMk/>
            <pc:sldMk cId="3704701552" sldId="295"/>
            <ac:spMk id="2" creationId="{35E4D827-3BB8-4B50-BEAD-9FBD86982DB9}"/>
          </ac:spMkLst>
        </pc:spChg>
        <pc:spChg chg="mod">
          <ac:chgData name="Michael Bennett" userId="808163721be62333" providerId="LiveId" clId="{805BC61D-C0F6-4AA0-97D5-9C570CC40C02}" dt="2021-08-24T18:37:27.541" v="5519" actId="20577"/>
          <ac:spMkLst>
            <pc:docMk/>
            <pc:sldMk cId="3704701552" sldId="295"/>
            <ac:spMk id="3" creationId="{D36F5EA0-B5EB-4422-81FE-77A90C4B9D0A}"/>
          </ac:spMkLst>
        </pc:spChg>
      </pc:sldChg>
      <pc:sldChg chg="modSp add del">
        <pc:chgData name="Michael Bennett" userId="808163721be62333" providerId="LiveId" clId="{805BC61D-C0F6-4AA0-97D5-9C570CC40C02}" dt="2021-08-24T18:34:53.061" v="5102" actId="2696"/>
        <pc:sldMkLst>
          <pc:docMk/>
          <pc:sldMk cId="732326500" sldId="296"/>
        </pc:sldMkLst>
        <pc:spChg chg="mod">
          <ac:chgData name="Michael Bennett" userId="808163721be62333" providerId="LiveId" clId="{805BC61D-C0F6-4AA0-97D5-9C570CC40C02}" dt="2021-08-24T18:34:52.676" v="5101"/>
          <ac:spMkLst>
            <pc:docMk/>
            <pc:sldMk cId="732326500" sldId="296"/>
            <ac:spMk id="2" creationId="{9259FEC5-2D0A-4C4D-B5FA-801B2B78A1FF}"/>
          </ac:spMkLst>
        </pc:spChg>
      </pc:sldChg>
      <pc:sldChg chg="modSp add">
        <pc:chgData name="Michael Bennett" userId="808163721be62333" providerId="LiveId" clId="{805BC61D-C0F6-4AA0-97D5-9C570CC40C02}" dt="2021-08-24T18:38:28.625" v="5567"/>
        <pc:sldMkLst>
          <pc:docMk/>
          <pc:sldMk cId="3168057147" sldId="296"/>
        </pc:sldMkLst>
        <pc:spChg chg="mod">
          <ac:chgData name="Michael Bennett" userId="808163721be62333" providerId="LiveId" clId="{805BC61D-C0F6-4AA0-97D5-9C570CC40C02}" dt="2021-08-24T18:37:57.784" v="5537" actId="20577"/>
          <ac:spMkLst>
            <pc:docMk/>
            <pc:sldMk cId="3168057147" sldId="296"/>
            <ac:spMk id="2" creationId="{ECD3DA05-2262-4131-A352-E5328A94A29C}"/>
          </ac:spMkLst>
        </pc:spChg>
        <pc:spChg chg="mod">
          <ac:chgData name="Michael Bennett" userId="808163721be62333" providerId="LiveId" clId="{805BC61D-C0F6-4AA0-97D5-9C570CC40C02}" dt="2021-08-24T18:38:28.625" v="5567"/>
          <ac:spMkLst>
            <pc:docMk/>
            <pc:sldMk cId="3168057147" sldId="296"/>
            <ac:spMk id="3" creationId="{39FE7000-6693-41B9-9C05-728422E74F48}"/>
          </ac:spMkLst>
        </pc:spChg>
      </pc:sldChg>
      <pc:sldChg chg="modSp add del">
        <pc:chgData name="Michael Bennett" userId="808163721be62333" providerId="LiveId" clId="{805BC61D-C0F6-4AA0-97D5-9C570CC40C02}" dt="2021-08-24T18:37:58.348" v="5539" actId="2696"/>
        <pc:sldMkLst>
          <pc:docMk/>
          <pc:sldMk cId="738805283" sldId="297"/>
        </pc:sldMkLst>
        <pc:spChg chg="mod">
          <ac:chgData name="Michael Bennett" userId="808163721be62333" providerId="LiveId" clId="{805BC61D-C0F6-4AA0-97D5-9C570CC40C02}" dt="2021-08-24T18:37:58.050" v="5538"/>
          <ac:spMkLst>
            <pc:docMk/>
            <pc:sldMk cId="738805283" sldId="297"/>
            <ac:spMk id="2" creationId="{B949A9E6-15D0-452B-9287-EA502B339C4A}"/>
          </ac:spMkLst>
        </pc:spChg>
      </pc:sldChg>
      <pc:sldChg chg="modSp add">
        <pc:chgData name="Michael Bennett" userId="808163721be62333" providerId="LiveId" clId="{805BC61D-C0F6-4AA0-97D5-9C570CC40C02}" dt="2021-08-24T18:39:32.612" v="5695" actId="20577"/>
        <pc:sldMkLst>
          <pc:docMk/>
          <pc:sldMk cId="1325586618" sldId="297"/>
        </pc:sldMkLst>
        <pc:spChg chg="mod">
          <ac:chgData name="Michael Bennett" userId="808163721be62333" providerId="LiveId" clId="{805BC61D-C0F6-4AA0-97D5-9C570CC40C02}" dt="2021-08-24T18:38:34.345" v="5602" actId="20577"/>
          <ac:spMkLst>
            <pc:docMk/>
            <pc:sldMk cId="1325586618" sldId="297"/>
            <ac:spMk id="2" creationId="{E46FD4EB-AE86-47EE-B092-28B2AF63C26F}"/>
          </ac:spMkLst>
        </pc:spChg>
        <pc:spChg chg="mod">
          <ac:chgData name="Michael Bennett" userId="808163721be62333" providerId="LiveId" clId="{805BC61D-C0F6-4AA0-97D5-9C570CC40C02}" dt="2021-08-24T18:39:32.612" v="5695" actId="20577"/>
          <ac:spMkLst>
            <pc:docMk/>
            <pc:sldMk cId="1325586618" sldId="297"/>
            <ac:spMk id="3" creationId="{F2C8EE2E-7087-462F-8D81-16D6BB6402CD}"/>
          </ac:spMkLst>
        </pc:spChg>
      </pc:sldChg>
      <pc:sldChg chg="modSp add del">
        <pc:chgData name="Michael Bennett" userId="808163721be62333" providerId="LiveId" clId="{805BC61D-C0F6-4AA0-97D5-9C570CC40C02}" dt="2021-08-24T18:38:34.756" v="5604" actId="2696"/>
        <pc:sldMkLst>
          <pc:docMk/>
          <pc:sldMk cId="1263038524" sldId="298"/>
        </pc:sldMkLst>
        <pc:spChg chg="mod">
          <ac:chgData name="Michael Bennett" userId="808163721be62333" providerId="LiveId" clId="{805BC61D-C0F6-4AA0-97D5-9C570CC40C02}" dt="2021-08-24T18:38:34.636" v="5603"/>
          <ac:spMkLst>
            <pc:docMk/>
            <pc:sldMk cId="1263038524" sldId="298"/>
            <ac:spMk id="2" creationId="{CBD633E7-5793-4CF0-B124-C10CD5D2D859}"/>
          </ac:spMkLst>
        </pc:spChg>
      </pc:sldChg>
      <pc:sldChg chg="modSp add ord">
        <pc:chgData name="Michael Bennett" userId="808163721be62333" providerId="LiveId" clId="{805BC61D-C0F6-4AA0-97D5-9C570CC40C02}" dt="2021-08-24T18:40:50.592" v="5830"/>
        <pc:sldMkLst>
          <pc:docMk/>
          <pc:sldMk cId="3520900938" sldId="298"/>
        </pc:sldMkLst>
        <pc:spChg chg="mod">
          <ac:chgData name="Michael Bennett" userId="808163721be62333" providerId="LiveId" clId="{805BC61D-C0F6-4AA0-97D5-9C570CC40C02}" dt="2021-08-24T18:39:51.230" v="5740" actId="20577"/>
          <ac:spMkLst>
            <pc:docMk/>
            <pc:sldMk cId="3520900938" sldId="298"/>
            <ac:spMk id="2" creationId="{43721BBD-C450-4A4D-AE46-5C33044BAEA9}"/>
          </ac:spMkLst>
        </pc:spChg>
        <pc:spChg chg="mod">
          <ac:chgData name="Michael Bennett" userId="808163721be62333" providerId="LiveId" clId="{805BC61D-C0F6-4AA0-97D5-9C570CC40C02}" dt="2021-08-24T18:40:50.592" v="5830"/>
          <ac:spMkLst>
            <pc:docMk/>
            <pc:sldMk cId="3520900938" sldId="298"/>
            <ac:spMk id="3" creationId="{0F7143D1-313A-4470-AEE3-C6875A45E37B}"/>
          </ac:spMkLst>
        </pc:spChg>
      </pc:sldChg>
      <pc:sldChg chg="modSp add del">
        <pc:chgData name="Michael Bennett" userId="808163721be62333" providerId="LiveId" clId="{805BC61D-C0F6-4AA0-97D5-9C570CC40C02}" dt="2021-08-24T18:39:52.513" v="5742" actId="2696"/>
        <pc:sldMkLst>
          <pc:docMk/>
          <pc:sldMk cId="2963636550" sldId="299"/>
        </pc:sldMkLst>
        <pc:spChg chg="mod">
          <ac:chgData name="Michael Bennett" userId="808163721be62333" providerId="LiveId" clId="{805BC61D-C0F6-4AA0-97D5-9C570CC40C02}" dt="2021-08-24T18:39:52.220" v="5741"/>
          <ac:spMkLst>
            <pc:docMk/>
            <pc:sldMk cId="2963636550" sldId="299"/>
            <ac:spMk id="2" creationId="{F1279651-3AEE-4AC9-93D4-648E6FE7CAB0}"/>
          </ac:spMkLst>
        </pc:spChg>
      </pc:sldChg>
      <pc:sldChg chg="modSp add del">
        <pc:chgData name="Michael Bennett" userId="808163721be62333" providerId="LiveId" clId="{805BC61D-C0F6-4AA0-97D5-9C570CC40C02}" dt="2021-08-24T18:39:37.177" v="5703" actId="2696"/>
        <pc:sldMkLst>
          <pc:docMk/>
          <pc:sldMk cId="3878699584" sldId="299"/>
        </pc:sldMkLst>
        <pc:spChg chg="mod">
          <ac:chgData name="Michael Bennett" userId="808163721be62333" providerId="LiveId" clId="{805BC61D-C0F6-4AA0-97D5-9C570CC40C02}" dt="2021-08-24T18:39:36.826" v="5702"/>
          <ac:spMkLst>
            <pc:docMk/>
            <pc:sldMk cId="3878699584" sldId="299"/>
            <ac:spMk id="2" creationId="{D0406D99-716C-4263-A3EC-BF42A8DE778E}"/>
          </ac:spMkLst>
        </pc:spChg>
      </pc:sldChg>
      <pc:sldChg chg="modSp add">
        <pc:chgData name="Michael Bennett" userId="808163721be62333" providerId="LiveId" clId="{805BC61D-C0F6-4AA0-97D5-9C570CC40C02}" dt="2021-08-24T20:42:12.766" v="6606"/>
        <pc:sldMkLst>
          <pc:docMk/>
          <pc:sldMk cId="4010351499" sldId="299"/>
        </pc:sldMkLst>
        <pc:spChg chg="mod">
          <ac:chgData name="Michael Bennett" userId="808163721be62333" providerId="LiveId" clId="{805BC61D-C0F6-4AA0-97D5-9C570CC40C02}" dt="2021-08-24T20:42:07.537" v="6604" actId="20577"/>
          <ac:spMkLst>
            <pc:docMk/>
            <pc:sldMk cId="4010351499" sldId="299"/>
            <ac:spMk id="2" creationId="{61655824-3CA4-4684-BA2C-156930D09672}"/>
          </ac:spMkLst>
        </pc:spChg>
        <pc:spChg chg="mod">
          <ac:chgData name="Michael Bennett" userId="808163721be62333" providerId="LiveId" clId="{805BC61D-C0F6-4AA0-97D5-9C570CC40C02}" dt="2021-08-24T20:42:12.766" v="6606"/>
          <ac:spMkLst>
            <pc:docMk/>
            <pc:sldMk cId="4010351499" sldId="299"/>
            <ac:spMk id="3" creationId="{43DF90BC-425B-4C4E-9B7A-A44AF983C3A6}"/>
          </ac:spMkLst>
        </pc:spChg>
      </pc:sldChg>
      <pc:sldChg chg="modSp add del">
        <pc:chgData name="Michael Bennett" userId="808163721be62333" providerId="LiveId" clId="{805BC61D-C0F6-4AA0-97D5-9C570CC40C02}" dt="2021-08-24T20:37:07.281" v="6215" actId="2696"/>
        <pc:sldMkLst>
          <pc:docMk/>
          <pc:sldMk cId="1649247595" sldId="300"/>
        </pc:sldMkLst>
        <pc:spChg chg="mod">
          <ac:chgData name="Michael Bennett" userId="808163721be62333" providerId="LiveId" clId="{805BC61D-C0F6-4AA0-97D5-9C570CC40C02}" dt="2021-08-24T20:37:06.902" v="6214"/>
          <ac:spMkLst>
            <pc:docMk/>
            <pc:sldMk cId="1649247595" sldId="300"/>
            <ac:spMk id="2" creationId="{71FB05B2-17C7-4404-AF67-48057546E4BD}"/>
          </ac:spMkLst>
        </pc:spChg>
      </pc:sldChg>
      <pc:sldChg chg="modSp add">
        <pc:chgData name="Michael Bennett" userId="808163721be62333" providerId="LiveId" clId="{805BC61D-C0F6-4AA0-97D5-9C570CC40C02}" dt="2021-08-24T20:43:43.796" v="6784"/>
        <pc:sldMkLst>
          <pc:docMk/>
          <pc:sldMk cId="3155409835" sldId="300"/>
        </pc:sldMkLst>
        <pc:spChg chg="mod">
          <ac:chgData name="Michael Bennett" userId="808163721be62333" providerId="LiveId" clId="{805BC61D-C0F6-4AA0-97D5-9C570CC40C02}" dt="2021-08-24T20:42:28.280" v="6635" actId="20577"/>
          <ac:spMkLst>
            <pc:docMk/>
            <pc:sldMk cId="3155409835" sldId="300"/>
            <ac:spMk id="2" creationId="{5C2A943A-2F0F-4EB3-A397-4FF58C3BC73A}"/>
          </ac:spMkLst>
        </pc:spChg>
        <pc:spChg chg="mod">
          <ac:chgData name="Michael Bennett" userId="808163721be62333" providerId="LiveId" clId="{805BC61D-C0F6-4AA0-97D5-9C570CC40C02}" dt="2021-08-24T20:43:43.796" v="6784"/>
          <ac:spMkLst>
            <pc:docMk/>
            <pc:sldMk cId="3155409835" sldId="300"/>
            <ac:spMk id="3" creationId="{77DE2C9F-1607-46CB-A48A-51282F7BA5EC}"/>
          </ac:spMkLst>
        </pc:spChg>
      </pc:sldChg>
      <pc:sldChg chg="modSp add del">
        <pc:chgData name="Michael Bennett" userId="808163721be62333" providerId="LiveId" clId="{805BC61D-C0F6-4AA0-97D5-9C570CC40C02}" dt="2021-08-24T20:42:48.326" v="6686" actId="2696"/>
        <pc:sldMkLst>
          <pc:docMk/>
          <pc:sldMk cId="1709292569" sldId="301"/>
        </pc:sldMkLst>
        <pc:spChg chg="mod">
          <ac:chgData name="Michael Bennett" userId="808163721be62333" providerId="LiveId" clId="{805BC61D-C0F6-4AA0-97D5-9C570CC40C02}" dt="2021-08-24T20:42:47.432" v="6685" actId="20577"/>
          <ac:spMkLst>
            <pc:docMk/>
            <pc:sldMk cId="1709292569" sldId="301"/>
            <ac:spMk id="2" creationId="{80A49EF9-F4F9-408E-8944-5E3C86AF8E51}"/>
          </ac:spMkLst>
        </pc:spChg>
      </pc:sldChg>
      <pc:sldChg chg="modSp add del">
        <pc:chgData name="Michael Bennett" userId="808163721be62333" providerId="LiveId" clId="{805BC61D-C0F6-4AA0-97D5-9C570CC40C02}" dt="2021-08-24T20:42:30.346" v="6637" actId="2696"/>
        <pc:sldMkLst>
          <pc:docMk/>
          <pc:sldMk cId="3286009733" sldId="301"/>
        </pc:sldMkLst>
        <pc:spChg chg="mod">
          <ac:chgData name="Michael Bennett" userId="808163721be62333" providerId="LiveId" clId="{805BC61D-C0F6-4AA0-97D5-9C570CC40C02}" dt="2021-08-24T20:42:29.468" v="6636"/>
          <ac:spMkLst>
            <pc:docMk/>
            <pc:sldMk cId="3286009733" sldId="301"/>
            <ac:spMk id="2" creationId="{37CD96E0-B759-46DC-8EF5-5C34B082C33D}"/>
          </ac:spMkLst>
        </pc:spChg>
      </pc:sldChg>
      <pc:sldChg chg="modSp add">
        <pc:chgData name="Michael Bennett" userId="808163721be62333" providerId="LiveId" clId="{805BC61D-C0F6-4AA0-97D5-9C570CC40C02}" dt="2021-08-24T20:47:12.522" v="6969"/>
        <pc:sldMkLst>
          <pc:docMk/>
          <pc:sldMk cId="4041224940" sldId="301"/>
        </pc:sldMkLst>
        <pc:spChg chg="mod">
          <ac:chgData name="Michael Bennett" userId="808163721be62333" providerId="LiveId" clId="{805BC61D-C0F6-4AA0-97D5-9C570CC40C02}" dt="2021-08-24T20:43:50.102" v="6809" actId="5793"/>
          <ac:spMkLst>
            <pc:docMk/>
            <pc:sldMk cId="4041224940" sldId="301"/>
            <ac:spMk id="2" creationId="{2AD4F4FA-A333-430E-87D5-C073E1976924}"/>
          </ac:spMkLst>
        </pc:spChg>
        <pc:spChg chg="mod">
          <ac:chgData name="Michael Bennett" userId="808163721be62333" providerId="LiveId" clId="{805BC61D-C0F6-4AA0-97D5-9C570CC40C02}" dt="2021-08-24T20:47:12.522" v="6969"/>
          <ac:spMkLst>
            <pc:docMk/>
            <pc:sldMk cId="4041224940" sldId="301"/>
            <ac:spMk id="3" creationId="{606B8CC7-0C05-4812-9981-2C61797F5090}"/>
          </ac:spMkLst>
        </pc:spChg>
      </pc:sldChg>
      <pc:sldChg chg="modSp add">
        <pc:chgData name="Michael Bennett" userId="808163721be62333" providerId="LiveId" clId="{805BC61D-C0F6-4AA0-97D5-9C570CC40C02}" dt="2021-08-24T20:49:07.527" v="7103" actId="20577"/>
        <pc:sldMkLst>
          <pc:docMk/>
          <pc:sldMk cId="726505929" sldId="302"/>
        </pc:sldMkLst>
        <pc:spChg chg="mod">
          <ac:chgData name="Michael Bennett" userId="808163721be62333" providerId="LiveId" clId="{805BC61D-C0F6-4AA0-97D5-9C570CC40C02}" dt="2021-08-24T20:47:03.671" v="6960" actId="20577"/>
          <ac:spMkLst>
            <pc:docMk/>
            <pc:sldMk cId="726505929" sldId="302"/>
            <ac:spMk id="2" creationId="{0E5E5DC1-679E-4B19-ADB2-C81C8588B253}"/>
          </ac:spMkLst>
        </pc:spChg>
        <pc:spChg chg="mod">
          <ac:chgData name="Michael Bennett" userId="808163721be62333" providerId="LiveId" clId="{805BC61D-C0F6-4AA0-97D5-9C570CC40C02}" dt="2021-08-24T20:49:07.527" v="7103" actId="20577"/>
          <ac:spMkLst>
            <pc:docMk/>
            <pc:sldMk cId="726505929" sldId="302"/>
            <ac:spMk id="3" creationId="{45C6C364-0B08-40A2-98C3-0788A7CE3A2D}"/>
          </ac:spMkLst>
        </pc:spChg>
      </pc:sldChg>
      <pc:sldChg chg="modSp add del">
        <pc:chgData name="Michael Bennett" userId="808163721be62333" providerId="LiveId" clId="{805BC61D-C0F6-4AA0-97D5-9C570CC40C02}" dt="2021-08-24T20:43:51.092" v="6811" actId="2696"/>
        <pc:sldMkLst>
          <pc:docMk/>
          <pc:sldMk cId="3210943333" sldId="302"/>
        </pc:sldMkLst>
        <pc:spChg chg="mod">
          <ac:chgData name="Michael Bennett" userId="808163721be62333" providerId="LiveId" clId="{805BC61D-C0F6-4AA0-97D5-9C570CC40C02}" dt="2021-08-24T20:43:50.124" v="6810"/>
          <ac:spMkLst>
            <pc:docMk/>
            <pc:sldMk cId="3210943333" sldId="302"/>
            <ac:spMk id="2" creationId="{65AC174C-F3FF-4A0E-A31B-7168DA3E717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776C-A653-462E-9A2C-049C1C4635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F0255C1-692E-42B2-98FC-611884E38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E2BCD2A-55BA-47DF-B97C-522F893D0116}"/>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5" name="Footer Placeholder 4">
            <a:extLst>
              <a:ext uri="{FF2B5EF4-FFF2-40B4-BE49-F238E27FC236}">
                <a16:creationId xmlns:a16="http://schemas.microsoft.com/office/drawing/2014/main" id="{A0984196-4B23-43A5-923D-9810E07C76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2B0B53-140D-4E02-9248-3B916DE5A8A1}"/>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176366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4E53-DECE-4B8B-8E63-67CC15CFEE7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184E983-9E1D-4370-AECA-D89A515FE4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BCD8D3-9BE5-4EAB-8101-7EDDC07F0B07}"/>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5" name="Footer Placeholder 4">
            <a:extLst>
              <a:ext uri="{FF2B5EF4-FFF2-40B4-BE49-F238E27FC236}">
                <a16:creationId xmlns:a16="http://schemas.microsoft.com/office/drawing/2014/main" id="{F7BCBB77-4942-4591-896D-E2EE40C4C3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290B0A-8A79-4044-8027-FC6DB1684F59}"/>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282756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53C54-4BE8-45E2-B844-C1F2FEA013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3ED7316-729F-45F8-9259-246D3C238A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DB7203-0E0B-4320-98E3-FEB065CB8F3D}"/>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5" name="Footer Placeholder 4">
            <a:extLst>
              <a:ext uri="{FF2B5EF4-FFF2-40B4-BE49-F238E27FC236}">
                <a16:creationId xmlns:a16="http://schemas.microsoft.com/office/drawing/2014/main" id="{39F70976-BC28-40C1-9EB6-30712AA956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C3D7B8A-DFA0-4476-9C73-B1CD9BDA1E99}"/>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138002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A41A-8489-4645-9797-DCBFB7AB970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20B1E22-A8CA-4B3B-94E0-4899C2B121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46E9CC-A157-4491-A212-B0860C5F1FD3}"/>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5" name="Footer Placeholder 4">
            <a:extLst>
              <a:ext uri="{FF2B5EF4-FFF2-40B4-BE49-F238E27FC236}">
                <a16:creationId xmlns:a16="http://schemas.microsoft.com/office/drawing/2014/main" id="{09A7B938-B078-4C20-9395-3E3974BF57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589E68-15C8-463F-9962-60E9A8DE0B9D}"/>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306917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771D-3D4D-498D-B8FB-9FA603766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B6CBA48-6DB2-4C91-AD51-B78285AE12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62A84A-06DF-42E6-BD58-3FBE007EA28E}"/>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5" name="Footer Placeholder 4">
            <a:extLst>
              <a:ext uri="{FF2B5EF4-FFF2-40B4-BE49-F238E27FC236}">
                <a16:creationId xmlns:a16="http://schemas.microsoft.com/office/drawing/2014/main" id="{7587CD53-49A7-4182-A111-A9C3230913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0745680-F7ED-4EDB-895E-EC79625CE5E8}"/>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333303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07F3-8256-42C6-9636-71147CC625A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2675594-2F87-493B-9A47-2108207E7B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ABA57D3-E337-4BAE-9C13-26F28A4BE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F8CE4E2-E3B7-4061-83C9-73647812B37B}"/>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6" name="Footer Placeholder 5">
            <a:extLst>
              <a:ext uri="{FF2B5EF4-FFF2-40B4-BE49-F238E27FC236}">
                <a16:creationId xmlns:a16="http://schemas.microsoft.com/office/drawing/2014/main" id="{2AC88100-DE76-4842-9422-12B715791F3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BB0219-5526-4A7D-B409-BC54BD96793A}"/>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97930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29BF-A886-47D1-AB80-8F1727CE034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5A68AF9-7CAA-49FB-B27C-DFE1FFEE6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10C4CE-2943-4DE2-82A2-6469C3CE8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D0605EB-6B2D-461E-BB48-2843C84ED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6650FF-A563-46F2-918F-B4420B420E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0576B67-55F4-4B3E-A6D9-F1A498E4542D}"/>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8" name="Footer Placeholder 7">
            <a:extLst>
              <a:ext uri="{FF2B5EF4-FFF2-40B4-BE49-F238E27FC236}">
                <a16:creationId xmlns:a16="http://schemas.microsoft.com/office/drawing/2014/main" id="{2B05565F-CE6B-4452-BC19-94FCD2479CF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B17F3AE-C5C8-4782-BC02-CB5A9C0E7581}"/>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171096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CB8A-31D6-48F0-8BBF-8F910AA8D19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CCC2B67-D30C-473F-8385-EF4B678AF2F7}"/>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4" name="Footer Placeholder 3">
            <a:extLst>
              <a:ext uri="{FF2B5EF4-FFF2-40B4-BE49-F238E27FC236}">
                <a16:creationId xmlns:a16="http://schemas.microsoft.com/office/drawing/2014/main" id="{AD4E590E-2998-4997-9270-C7421D75231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685DE9B-4EE8-49AE-A1B9-EF014FDF0DD9}"/>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365193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67380-85BC-4DDF-8C4E-132BD7141D88}"/>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3" name="Footer Placeholder 2">
            <a:extLst>
              <a:ext uri="{FF2B5EF4-FFF2-40B4-BE49-F238E27FC236}">
                <a16:creationId xmlns:a16="http://schemas.microsoft.com/office/drawing/2014/main" id="{929E6B05-40FB-48A7-A009-5B9CCAF0A64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ED1A89D-4159-49EF-875F-7D03CFB10495}"/>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254897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2B18D-1260-4DCD-8FA0-AC9A022BC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0851F89-FDEB-4483-9BFB-C696A8165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65B04F3-E143-46F2-8D5B-B5665F150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63469-D60A-4B49-885D-0AF2F059FBE2}"/>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6" name="Footer Placeholder 5">
            <a:extLst>
              <a:ext uri="{FF2B5EF4-FFF2-40B4-BE49-F238E27FC236}">
                <a16:creationId xmlns:a16="http://schemas.microsoft.com/office/drawing/2014/main" id="{8A44BEA0-FE19-4C30-9D59-FAAA70CF9EA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BB96BD1-E1CC-435A-8013-3FB12551E60C}"/>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321736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8E75-2298-4E0D-8840-994F26885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106C54E-1C81-4513-B943-82304CBD9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61531BA-0115-4150-BFD0-2ACABD9AC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5E98F-D74D-467D-9A4D-6654A40FB00F}"/>
              </a:ext>
            </a:extLst>
          </p:cNvPr>
          <p:cNvSpPr>
            <a:spLocks noGrp="1"/>
          </p:cNvSpPr>
          <p:nvPr>
            <p:ph type="dt" sz="half" idx="10"/>
          </p:nvPr>
        </p:nvSpPr>
        <p:spPr/>
        <p:txBody>
          <a:bodyPr/>
          <a:lstStyle/>
          <a:p>
            <a:fld id="{65299A9D-78FA-4883-B03B-9744BFBFBBAD}" type="datetimeFigureOut">
              <a:rPr lang="en-CA" smtClean="0"/>
              <a:t>2021-08-24</a:t>
            </a:fld>
            <a:endParaRPr lang="en-CA"/>
          </a:p>
        </p:txBody>
      </p:sp>
      <p:sp>
        <p:nvSpPr>
          <p:cNvPr id="6" name="Footer Placeholder 5">
            <a:extLst>
              <a:ext uri="{FF2B5EF4-FFF2-40B4-BE49-F238E27FC236}">
                <a16:creationId xmlns:a16="http://schemas.microsoft.com/office/drawing/2014/main" id="{5E5AD4C0-2974-42CD-B746-6982E11645C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07D8FB-FE76-4346-A361-C50ED34DF465}"/>
              </a:ext>
            </a:extLst>
          </p:cNvPr>
          <p:cNvSpPr>
            <a:spLocks noGrp="1"/>
          </p:cNvSpPr>
          <p:nvPr>
            <p:ph type="sldNum" sz="quarter" idx="12"/>
          </p:nvPr>
        </p:nvSpPr>
        <p:spPr/>
        <p:txBody>
          <a:bodyPr/>
          <a:lstStyle/>
          <a:p>
            <a:fld id="{1290CF4A-27A8-4AD7-B1FD-EED36BA80463}" type="slidenum">
              <a:rPr lang="en-CA" smtClean="0"/>
              <a:t>‹#›</a:t>
            </a:fld>
            <a:endParaRPr lang="en-CA"/>
          </a:p>
        </p:txBody>
      </p:sp>
    </p:spTree>
    <p:extLst>
      <p:ext uri="{BB962C8B-B14F-4D97-AF65-F5344CB8AC3E}">
        <p14:creationId xmlns:p14="http://schemas.microsoft.com/office/powerpoint/2010/main" val="144914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F470E-89F4-43B8-A931-EAA47A579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D6B2E91-018D-44BD-ACF5-1FBA5CB5A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085904-6A5E-4B6F-8B9C-DA5097F7C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99A9D-78FA-4883-B03B-9744BFBFBBAD}" type="datetimeFigureOut">
              <a:rPr lang="en-CA" smtClean="0"/>
              <a:t>2021-08-24</a:t>
            </a:fld>
            <a:endParaRPr lang="en-CA"/>
          </a:p>
        </p:txBody>
      </p:sp>
      <p:sp>
        <p:nvSpPr>
          <p:cNvPr id="5" name="Footer Placeholder 4">
            <a:extLst>
              <a:ext uri="{FF2B5EF4-FFF2-40B4-BE49-F238E27FC236}">
                <a16:creationId xmlns:a16="http://schemas.microsoft.com/office/drawing/2014/main" id="{0BF53E53-1CD9-4856-AB6B-0A4D4852A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A8F9C2F-6BBB-4456-8A94-CC4BBFA3E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0CF4A-27A8-4AD7-B1FD-EED36BA80463}" type="slidenum">
              <a:rPr lang="en-CA" smtClean="0"/>
              <a:t>‹#›</a:t>
            </a:fld>
            <a:endParaRPr lang="en-CA"/>
          </a:p>
        </p:txBody>
      </p:sp>
    </p:spTree>
    <p:extLst>
      <p:ext uri="{BB962C8B-B14F-4D97-AF65-F5344CB8AC3E}">
        <p14:creationId xmlns:p14="http://schemas.microsoft.com/office/powerpoint/2010/main" val="374963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nvestopedia.com/terms/c/currency-in-circulation.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vestopedia.com/terms/m/moneysupply.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DA274-6312-4AF3-92B7-23C0F9DB0AB4}"/>
              </a:ext>
            </a:extLst>
          </p:cNvPr>
          <p:cNvSpPr>
            <a:spLocks noGrp="1"/>
          </p:cNvSpPr>
          <p:nvPr>
            <p:ph type="ctrTitle"/>
          </p:nvPr>
        </p:nvSpPr>
        <p:spPr/>
        <p:txBody>
          <a:bodyPr/>
          <a:lstStyle/>
          <a:p>
            <a:r>
              <a:rPr lang="en-US" dirty="0"/>
              <a:t>FDTF Money Concepts Diagramming</a:t>
            </a:r>
            <a:endParaRPr lang="en-CA" dirty="0"/>
          </a:p>
        </p:txBody>
      </p:sp>
      <p:sp>
        <p:nvSpPr>
          <p:cNvPr id="3" name="Subtitle 2">
            <a:extLst>
              <a:ext uri="{FF2B5EF4-FFF2-40B4-BE49-F238E27FC236}">
                <a16:creationId xmlns:a16="http://schemas.microsoft.com/office/drawing/2014/main" id="{F78FE5A5-5E11-4DB9-B584-65AE5BA7053A}"/>
              </a:ext>
            </a:extLst>
          </p:cNvPr>
          <p:cNvSpPr>
            <a:spLocks noGrp="1"/>
          </p:cNvSpPr>
          <p:nvPr>
            <p:ph type="subTitle" idx="1"/>
          </p:nvPr>
        </p:nvSpPr>
        <p:spPr/>
        <p:txBody>
          <a:bodyPr/>
          <a:lstStyle/>
          <a:p>
            <a:r>
              <a:rPr lang="en-US" dirty="0"/>
              <a:t>FDTF Weekly Call</a:t>
            </a:r>
          </a:p>
          <a:p>
            <a:r>
              <a:rPr lang="en-US" dirty="0"/>
              <a:t>24 August 2021</a:t>
            </a:r>
          </a:p>
        </p:txBody>
      </p:sp>
    </p:spTree>
    <p:extLst>
      <p:ext uri="{BB962C8B-B14F-4D97-AF65-F5344CB8AC3E}">
        <p14:creationId xmlns:p14="http://schemas.microsoft.com/office/powerpoint/2010/main" val="222718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0A1D-4E89-41CF-A51E-AE861125469E}"/>
              </a:ext>
            </a:extLst>
          </p:cNvPr>
          <p:cNvSpPr>
            <a:spLocks noGrp="1"/>
          </p:cNvSpPr>
          <p:nvPr>
            <p:ph type="title"/>
          </p:nvPr>
        </p:nvSpPr>
        <p:spPr/>
        <p:txBody>
          <a:bodyPr/>
          <a:lstStyle/>
          <a:p>
            <a:r>
              <a:rPr lang="en-US" dirty="0"/>
              <a:t>Reference 2: Fig 2</a:t>
            </a:r>
            <a:endParaRPr lang="en-CA" dirty="0"/>
          </a:p>
        </p:txBody>
      </p:sp>
      <p:pic>
        <p:nvPicPr>
          <p:cNvPr id="5" name="Picture 4">
            <a:extLst>
              <a:ext uri="{FF2B5EF4-FFF2-40B4-BE49-F238E27FC236}">
                <a16:creationId xmlns:a16="http://schemas.microsoft.com/office/drawing/2014/main" id="{CC9F6675-38DA-41A1-AF76-7065B3D06049}"/>
              </a:ext>
            </a:extLst>
          </p:cNvPr>
          <p:cNvPicPr>
            <a:picLocks noChangeAspect="1"/>
          </p:cNvPicPr>
          <p:nvPr/>
        </p:nvPicPr>
        <p:blipFill>
          <a:blip r:embed="rId2"/>
          <a:stretch>
            <a:fillRect/>
          </a:stretch>
        </p:blipFill>
        <p:spPr>
          <a:xfrm>
            <a:off x="1135037" y="1926857"/>
            <a:ext cx="9921925" cy="3202260"/>
          </a:xfrm>
          <a:prstGeom prst="rect">
            <a:avLst/>
          </a:prstGeom>
        </p:spPr>
      </p:pic>
      <p:sp>
        <p:nvSpPr>
          <p:cNvPr id="6" name="TextBox 5">
            <a:extLst>
              <a:ext uri="{FF2B5EF4-FFF2-40B4-BE49-F238E27FC236}">
                <a16:creationId xmlns:a16="http://schemas.microsoft.com/office/drawing/2014/main" id="{A43A473A-E671-445D-BCC2-A8B7B9D9DC44}"/>
              </a:ext>
            </a:extLst>
          </p:cNvPr>
          <p:cNvSpPr txBox="1"/>
          <p:nvPr/>
        </p:nvSpPr>
        <p:spPr>
          <a:xfrm>
            <a:off x="3362558" y="5425844"/>
            <a:ext cx="5466881" cy="369332"/>
          </a:xfrm>
          <a:prstGeom prst="rect">
            <a:avLst/>
          </a:prstGeom>
          <a:noFill/>
        </p:spPr>
        <p:txBody>
          <a:bodyPr wrap="none" rtlCol="0">
            <a:spAutoFit/>
          </a:bodyPr>
          <a:lstStyle/>
          <a:p>
            <a:pPr algn="ctr"/>
            <a:r>
              <a:rPr lang="en-US" dirty="0"/>
              <a:t>Fig. 2: Monetary Objects and Electronic Monetary Credit</a:t>
            </a:r>
            <a:endParaRPr lang="en-CA" dirty="0"/>
          </a:p>
        </p:txBody>
      </p:sp>
    </p:spTree>
    <p:extLst>
      <p:ext uri="{BB962C8B-B14F-4D97-AF65-F5344CB8AC3E}">
        <p14:creationId xmlns:p14="http://schemas.microsoft.com/office/powerpoint/2010/main" val="55257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0A1D-4E89-41CF-A51E-AE861125469E}"/>
              </a:ext>
            </a:extLst>
          </p:cNvPr>
          <p:cNvSpPr>
            <a:spLocks noGrp="1"/>
          </p:cNvSpPr>
          <p:nvPr>
            <p:ph type="title"/>
          </p:nvPr>
        </p:nvSpPr>
        <p:spPr/>
        <p:txBody>
          <a:bodyPr/>
          <a:lstStyle/>
          <a:p>
            <a:r>
              <a:rPr lang="en-US" dirty="0"/>
              <a:t>Reference 2: Fig 3</a:t>
            </a:r>
            <a:endParaRPr lang="en-CA" dirty="0"/>
          </a:p>
        </p:txBody>
      </p:sp>
      <p:sp>
        <p:nvSpPr>
          <p:cNvPr id="6" name="TextBox 5">
            <a:extLst>
              <a:ext uri="{FF2B5EF4-FFF2-40B4-BE49-F238E27FC236}">
                <a16:creationId xmlns:a16="http://schemas.microsoft.com/office/drawing/2014/main" id="{A43A473A-E671-445D-BCC2-A8B7B9D9DC44}"/>
              </a:ext>
            </a:extLst>
          </p:cNvPr>
          <p:cNvSpPr txBox="1"/>
          <p:nvPr/>
        </p:nvSpPr>
        <p:spPr>
          <a:xfrm>
            <a:off x="3494325" y="5425844"/>
            <a:ext cx="5203348" cy="369332"/>
          </a:xfrm>
          <a:prstGeom prst="rect">
            <a:avLst/>
          </a:prstGeom>
          <a:noFill/>
        </p:spPr>
        <p:txBody>
          <a:bodyPr wrap="none" rtlCol="0">
            <a:spAutoFit/>
          </a:bodyPr>
          <a:lstStyle/>
          <a:p>
            <a:pPr algn="ctr"/>
            <a:r>
              <a:rPr lang="en-US" dirty="0"/>
              <a:t>Fig. 3: Money, Exchange Power and Purchasing Power</a:t>
            </a:r>
            <a:endParaRPr lang="en-CA" dirty="0"/>
          </a:p>
        </p:txBody>
      </p:sp>
      <p:pic>
        <p:nvPicPr>
          <p:cNvPr id="4" name="Picture 3">
            <a:extLst>
              <a:ext uri="{FF2B5EF4-FFF2-40B4-BE49-F238E27FC236}">
                <a16:creationId xmlns:a16="http://schemas.microsoft.com/office/drawing/2014/main" id="{C81D326B-4562-4276-8E2C-3B0CFBC4DF99}"/>
              </a:ext>
            </a:extLst>
          </p:cNvPr>
          <p:cNvPicPr>
            <a:picLocks noChangeAspect="1"/>
          </p:cNvPicPr>
          <p:nvPr/>
        </p:nvPicPr>
        <p:blipFill>
          <a:blip r:embed="rId2"/>
          <a:stretch>
            <a:fillRect/>
          </a:stretch>
        </p:blipFill>
        <p:spPr>
          <a:xfrm>
            <a:off x="627244" y="1616852"/>
            <a:ext cx="10690800" cy="3542543"/>
          </a:xfrm>
          <a:prstGeom prst="rect">
            <a:avLst/>
          </a:prstGeom>
        </p:spPr>
      </p:pic>
    </p:spTree>
    <p:extLst>
      <p:ext uri="{BB962C8B-B14F-4D97-AF65-F5344CB8AC3E}">
        <p14:creationId xmlns:p14="http://schemas.microsoft.com/office/powerpoint/2010/main" val="112017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9D53-092E-4323-933D-E58128386765}"/>
              </a:ext>
            </a:extLst>
          </p:cNvPr>
          <p:cNvSpPr>
            <a:spLocks noGrp="1"/>
          </p:cNvSpPr>
          <p:nvPr>
            <p:ph type="title"/>
          </p:nvPr>
        </p:nvSpPr>
        <p:spPr/>
        <p:txBody>
          <a:bodyPr/>
          <a:lstStyle/>
          <a:p>
            <a:r>
              <a:rPr lang="en-US" dirty="0"/>
              <a:t>Reference 2: Fig 4</a:t>
            </a:r>
            <a:endParaRPr lang="en-CA" dirty="0"/>
          </a:p>
        </p:txBody>
      </p:sp>
      <p:pic>
        <p:nvPicPr>
          <p:cNvPr id="5" name="Picture 4">
            <a:extLst>
              <a:ext uri="{FF2B5EF4-FFF2-40B4-BE49-F238E27FC236}">
                <a16:creationId xmlns:a16="http://schemas.microsoft.com/office/drawing/2014/main" id="{C57E9468-4D59-4991-820F-A13BFB2B1D7C}"/>
              </a:ext>
            </a:extLst>
          </p:cNvPr>
          <p:cNvPicPr>
            <a:picLocks noChangeAspect="1"/>
          </p:cNvPicPr>
          <p:nvPr/>
        </p:nvPicPr>
        <p:blipFill>
          <a:blip r:embed="rId2"/>
          <a:stretch>
            <a:fillRect/>
          </a:stretch>
        </p:blipFill>
        <p:spPr>
          <a:xfrm>
            <a:off x="899343" y="2583004"/>
            <a:ext cx="10393314" cy="710943"/>
          </a:xfrm>
          <a:prstGeom prst="rect">
            <a:avLst/>
          </a:prstGeom>
        </p:spPr>
      </p:pic>
      <p:sp>
        <p:nvSpPr>
          <p:cNvPr id="6" name="TextBox 5">
            <a:extLst>
              <a:ext uri="{FF2B5EF4-FFF2-40B4-BE49-F238E27FC236}">
                <a16:creationId xmlns:a16="http://schemas.microsoft.com/office/drawing/2014/main" id="{72B65D90-1CBE-42FD-ADC0-3FAD9889621F}"/>
              </a:ext>
            </a:extLst>
          </p:cNvPr>
          <p:cNvSpPr txBox="1"/>
          <p:nvPr/>
        </p:nvSpPr>
        <p:spPr>
          <a:xfrm>
            <a:off x="3192801" y="3816931"/>
            <a:ext cx="5806398" cy="369332"/>
          </a:xfrm>
          <a:prstGeom prst="rect">
            <a:avLst/>
          </a:prstGeom>
          <a:noFill/>
        </p:spPr>
        <p:txBody>
          <a:bodyPr wrap="none" rtlCol="0">
            <a:spAutoFit/>
          </a:bodyPr>
          <a:lstStyle/>
          <a:p>
            <a:pPr algn="ctr"/>
            <a:r>
              <a:rPr lang="en-US" dirty="0"/>
              <a:t>Fig. 4: Money and Trust (instantiating a fragment of ROT [2])</a:t>
            </a:r>
            <a:endParaRPr lang="en-CA" dirty="0"/>
          </a:p>
        </p:txBody>
      </p:sp>
    </p:spTree>
    <p:extLst>
      <p:ext uri="{BB962C8B-B14F-4D97-AF65-F5344CB8AC3E}">
        <p14:creationId xmlns:p14="http://schemas.microsoft.com/office/powerpoint/2010/main" val="350255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8623-6B72-43EA-9EAE-A802CE060C82}"/>
              </a:ext>
            </a:extLst>
          </p:cNvPr>
          <p:cNvSpPr>
            <a:spLocks noGrp="1"/>
          </p:cNvSpPr>
          <p:nvPr>
            <p:ph type="title"/>
          </p:nvPr>
        </p:nvSpPr>
        <p:spPr/>
        <p:txBody>
          <a:bodyPr/>
          <a:lstStyle/>
          <a:p>
            <a:r>
              <a:rPr lang="en-US" dirty="0"/>
              <a:t>Reference 2: Fig 5</a:t>
            </a:r>
            <a:endParaRPr lang="en-CA" dirty="0"/>
          </a:p>
        </p:txBody>
      </p:sp>
      <p:pic>
        <p:nvPicPr>
          <p:cNvPr id="5" name="Picture 4">
            <a:extLst>
              <a:ext uri="{FF2B5EF4-FFF2-40B4-BE49-F238E27FC236}">
                <a16:creationId xmlns:a16="http://schemas.microsoft.com/office/drawing/2014/main" id="{3F751701-7CC7-443D-96E9-64F324410B27}"/>
              </a:ext>
            </a:extLst>
          </p:cNvPr>
          <p:cNvPicPr>
            <a:picLocks noChangeAspect="1"/>
          </p:cNvPicPr>
          <p:nvPr/>
        </p:nvPicPr>
        <p:blipFill>
          <a:blip r:embed="rId2"/>
          <a:stretch>
            <a:fillRect/>
          </a:stretch>
        </p:blipFill>
        <p:spPr>
          <a:xfrm>
            <a:off x="838200" y="2164702"/>
            <a:ext cx="10447533" cy="2276669"/>
          </a:xfrm>
          <a:prstGeom prst="rect">
            <a:avLst/>
          </a:prstGeom>
        </p:spPr>
      </p:pic>
      <p:sp>
        <p:nvSpPr>
          <p:cNvPr id="6" name="TextBox 5">
            <a:extLst>
              <a:ext uri="{FF2B5EF4-FFF2-40B4-BE49-F238E27FC236}">
                <a16:creationId xmlns:a16="http://schemas.microsoft.com/office/drawing/2014/main" id="{EFF50828-4216-4357-8032-16F3CE151C4D}"/>
              </a:ext>
            </a:extLst>
          </p:cNvPr>
          <p:cNvSpPr txBox="1"/>
          <p:nvPr/>
        </p:nvSpPr>
        <p:spPr>
          <a:xfrm>
            <a:off x="4903539" y="4851918"/>
            <a:ext cx="2316853" cy="369332"/>
          </a:xfrm>
          <a:prstGeom prst="rect">
            <a:avLst/>
          </a:prstGeom>
          <a:noFill/>
        </p:spPr>
        <p:txBody>
          <a:bodyPr wrap="none" rtlCol="0">
            <a:spAutoFit/>
          </a:bodyPr>
          <a:lstStyle/>
          <a:p>
            <a:pPr algn="ctr"/>
            <a:r>
              <a:rPr lang="en-CA" dirty="0"/>
              <a:t>Fig. 5: Virtual Currency</a:t>
            </a:r>
          </a:p>
        </p:txBody>
      </p:sp>
    </p:spTree>
    <p:extLst>
      <p:ext uri="{BB962C8B-B14F-4D97-AF65-F5344CB8AC3E}">
        <p14:creationId xmlns:p14="http://schemas.microsoft.com/office/powerpoint/2010/main" val="235453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FDC0-6153-47EE-A839-1F5F346A4B36}"/>
              </a:ext>
            </a:extLst>
          </p:cNvPr>
          <p:cNvSpPr>
            <a:spLocks noGrp="1"/>
          </p:cNvSpPr>
          <p:nvPr>
            <p:ph type="title"/>
          </p:nvPr>
        </p:nvSpPr>
        <p:spPr/>
        <p:txBody>
          <a:bodyPr/>
          <a:lstStyle/>
          <a:p>
            <a:r>
              <a:rPr lang="en-US" dirty="0"/>
              <a:t>Reference 2: Fig 6</a:t>
            </a:r>
            <a:endParaRPr lang="en-CA" dirty="0"/>
          </a:p>
        </p:txBody>
      </p:sp>
      <p:pic>
        <p:nvPicPr>
          <p:cNvPr id="5" name="Picture 4">
            <a:extLst>
              <a:ext uri="{FF2B5EF4-FFF2-40B4-BE49-F238E27FC236}">
                <a16:creationId xmlns:a16="http://schemas.microsoft.com/office/drawing/2014/main" id="{071A5F49-BC57-4108-96FD-5BD36D0C17D1}"/>
              </a:ext>
            </a:extLst>
          </p:cNvPr>
          <p:cNvPicPr>
            <a:picLocks noChangeAspect="1"/>
          </p:cNvPicPr>
          <p:nvPr/>
        </p:nvPicPr>
        <p:blipFill>
          <a:blip r:embed="rId2"/>
          <a:stretch>
            <a:fillRect/>
          </a:stretch>
        </p:blipFill>
        <p:spPr>
          <a:xfrm>
            <a:off x="1370634" y="1965649"/>
            <a:ext cx="9450732" cy="2258008"/>
          </a:xfrm>
          <a:prstGeom prst="rect">
            <a:avLst/>
          </a:prstGeom>
        </p:spPr>
      </p:pic>
      <p:sp>
        <p:nvSpPr>
          <p:cNvPr id="6" name="TextBox 5">
            <a:extLst>
              <a:ext uri="{FF2B5EF4-FFF2-40B4-BE49-F238E27FC236}">
                <a16:creationId xmlns:a16="http://schemas.microsoft.com/office/drawing/2014/main" id="{9DC10B2C-C07C-48AA-BAC1-FBA268AA8735}"/>
              </a:ext>
            </a:extLst>
          </p:cNvPr>
          <p:cNvSpPr txBox="1"/>
          <p:nvPr/>
        </p:nvSpPr>
        <p:spPr>
          <a:xfrm>
            <a:off x="3943840" y="4764832"/>
            <a:ext cx="4304320" cy="369332"/>
          </a:xfrm>
          <a:prstGeom prst="rect">
            <a:avLst/>
          </a:prstGeom>
          <a:noFill/>
        </p:spPr>
        <p:txBody>
          <a:bodyPr wrap="none" rtlCol="0">
            <a:spAutoFit/>
          </a:bodyPr>
          <a:lstStyle/>
          <a:p>
            <a:pPr algn="ctr"/>
            <a:r>
              <a:rPr lang="en-US" dirty="0"/>
              <a:t>Fig. 6: Virtual Currency and Exchange Power</a:t>
            </a:r>
            <a:endParaRPr lang="en-CA" dirty="0"/>
          </a:p>
        </p:txBody>
      </p:sp>
    </p:spTree>
    <p:extLst>
      <p:ext uri="{BB962C8B-B14F-4D97-AF65-F5344CB8AC3E}">
        <p14:creationId xmlns:p14="http://schemas.microsoft.com/office/powerpoint/2010/main" val="151553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C3B8-FC21-44AC-BE42-42DEFDFB8B8E}"/>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2E3054C4-5599-4ECB-BF02-8F64210CF771}"/>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378567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33DF-C7A5-4A9F-8E56-DEA24775C920}"/>
              </a:ext>
            </a:extLst>
          </p:cNvPr>
          <p:cNvSpPr>
            <a:spLocks noGrp="1"/>
          </p:cNvSpPr>
          <p:nvPr>
            <p:ph type="title"/>
          </p:nvPr>
        </p:nvSpPr>
        <p:spPr/>
        <p:txBody>
          <a:bodyPr/>
          <a:lstStyle/>
          <a:p>
            <a:r>
              <a:rPr lang="en-US" dirty="0"/>
              <a:t>Concepts (from references)</a:t>
            </a:r>
            <a:endParaRPr lang="en-CA" dirty="0"/>
          </a:p>
        </p:txBody>
      </p:sp>
      <p:sp>
        <p:nvSpPr>
          <p:cNvPr id="3" name="Content Placeholder 2">
            <a:extLst>
              <a:ext uri="{FF2B5EF4-FFF2-40B4-BE49-F238E27FC236}">
                <a16:creationId xmlns:a16="http://schemas.microsoft.com/office/drawing/2014/main" id="{CAADEF1A-F582-4D66-9F27-75ED704252D3}"/>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t>Kinds of Money:</a:t>
            </a:r>
          </a:p>
          <a:p>
            <a:pPr lvl="1"/>
            <a:r>
              <a:rPr lang="en-US" dirty="0"/>
              <a:t>Token based – need to clarify what Amaral et al meant to represent by Token Based</a:t>
            </a:r>
          </a:p>
          <a:p>
            <a:pPr lvl="1"/>
            <a:r>
              <a:rPr lang="en-US" dirty="0"/>
              <a:t>Account based</a:t>
            </a:r>
          </a:p>
          <a:p>
            <a:pPr lvl="2"/>
            <a:r>
              <a:rPr lang="en-US" dirty="0"/>
              <a:t>We don’t know much about what this means</a:t>
            </a:r>
          </a:p>
          <a:p>
            <a:pPr lvl="2"/>
            <a:r>
              <a:rPr lang="en-US" dirty="0"/>
              <a:t>See e.g. M1 M2 types of issuance from a CB</a:t>
            </a:r>
          </a:p>
          <a:p>
            <a:pPr lvl="1"/>
            <a:r>
              <a:rPr lang="en-US" dirty="0"/>
              <a:t>This seems to be an artificial distinction i.e. the ledger represents a measured amount of money in terms of the ‘token’ (bank note etc.) as a Unit of Measure.</a:t>
            </a:r>
          </a:p>
          <a:p>
            <a:pPr lvl="1"/>
            <a:endParaRPr lang="en-US" dirty="0"/>
          </a:p>
          <a:p>
            <a:pPr marL="514350" lvl="0" indent="-514350">
              <a:buFont typeface="+mj-lt"/>
              <a:buAutoNum type="arabicPeriod"/>
            </a:pPr>
            <a:r>
              <a:rPr lang="en-US" dirty="0"/>
              <a:t>Definition of Money (via Searle)</a:t>
            </a:r>
          </a:p>
          <a:p>
            <a:pPr lvl="1"/>
            <a:r>
              <a:rPr lang="en-US" dirty="0"/>
              <a:t>Store of Value</a:t>
            </a:r>
          </a:p>
          <a:p>
            <a:pPr lvl="1"/>
            <a:r>
              <a:rPr lang="en-US" dirty="0"/>
              <a:t>Means of Exchange</a:t>
            </a:r>
          </a:p>
          <a:p>
            <a:pPr lvl="1"/>
            <a:r>
              <a:rPr lang="en-US" dirty="0"/>
              <a:t>Unit of Account</a:t>
            </a:r>
          </a:p>
          <a:p>
            <a:pPr lvl="1"/>
            <a:endParaRPr lang="en-US" dirty="0"/>
          </a:p>
          <a:p>
            <a:pPr lvl="0"/>
            <a:r>
              <a:rPr lang="en-US" dirty="0"/>
              <a:t>Notes:</a:t>
            </a:r>
          </a:p>
          <a:p>
            <a:pPr lvl="1"/>
            <a:r>
              <a:rPr lang="en-US" dirty="0"/>
              <a:t>Distinction (1) above is intrinsic</a:t>
            </a:r>
            <a:r>
              <a:rPr lang="en-US" baseline="0" dirty="0"/>
              <a:t> – what is it?</a:t>
            </a:r>
          </a:p>
          <a:p>
            <a:pPr lvl="1"/>
            <a:r>
              <a:rPr lang="en-US" baseline="0" dirty="0"/>
              <a:t>Distinction (2) above is extrinsic – what functions may it fulfil? </a:t>
            </a:r>
          </a:p>
          <a:p>
            <a:pPr marL="914400" lvl="2" indent="0">
              <a:buNone/>
            </a:pPr>
            <a:r>
              <a:rPr lang="en-US" dirty="0"/>
              <a:t>= Relative Thing</a:t>
            </a:r>
          </a:p>
          <a:p>
            <a:pPr marL="1371600" lvl="3" indent="0">
              <a:buNone/>
            </a:pPr>
            <a:r>
              <a:rPr lang="en-US" dirty="0"/>
              <a:t>= “Currency” i.e. that which is current as a means of achieving these functions</a:t>
            </a:r>
          </a:p>
        </p:txBody>
      </p:sp>
    </p:spTree>
    <p:extLst>
      <p:ext uri="{BB962C8B-B14F-4D97-AF65-F5344CB8AC3E}">
        <p14:creationId xmlns:p14="http://schemas.microsoft.com/office/powerpoint/2010/main" val="70596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5824-3CA4-4684-BA2C-156930D09672}"/>
              </a:ext>
            </a:extLst>
          </p:cNvPr>
          <p:cNvSpPr>
            <a:spLocks noGrp="1"/>
          </p:cNvSpPr>
          <p:nvPr>
            <p:ph type="title"/>
          </p:nvPr>
        </p:nvSpPr>
        <p:spPr/>
        <p:txBody>
          <a:bodyPr/>
          <a:lstStyle/>
          <a:p>
            <a:r>
              <a:rPr lang="en-US" dirty="0"/>
              <a:t>Discussion / clarify</a:t>
            </a:r>
            <a:endParaRPr lang="en-CA" dirty="0"/>
          </a:p>
        </p:txBody>
      </p:sp>
      <p:sp>
        <p:nvSpPr>
          <p:cNvPr id="3" name="Content Placeholder 2">
            <a:extLst>
              <a:ext uri="{FF2B5EF4-FFF2-40B4-BE49-F238E27FC236}">
                <a16:creationId xmlns:a16="http://schemas.microsoft.com/office/drawing/2014/main" id="{43DF90BC-425B-4C4E-9B7A-A44AF983C3A6}"/>
              </a:ext>
            </a:extLst>
          </p:cNvPr>
          <p:cNvSpPr>
            <a:spLocks noGrp="1"/>
          </p:cNvSpPr>
          <p:nvPr>
            <p:ph idx="1"/>
          </p:nvPr>
        </p:nvSpPr>
        <p:spPr/>
        <p:txBody>
          <a:bodyPr>
            <a:normAutofit fontScale="92500" lnSpcReduction="10000"/>
          </a:bodyPr>
          <a:lstStyle/>
          <a:p>
            <a:r>
              <a:rPr lang="en-US" dirty="0"/>
              <a:t>Was there really a separation of account based and token based</a:t>
            </a:r>
          </a:p>
          <a:p>
            <a:pPr lvl="1"/>
            <a:r>
              <a:rPr lang="en-US" dirty="0"/>
              <a:t>Or is the account a record of some position measured in those same ‘tokens e.g. USD BTC or whatever?</a:t>
            </a:r>
          </a:p>
          <a:p>
            <a:r>
              <a:rPr lang="en-US" dirty="0"/>
              <a:t>See references in meeting notes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b="0" i="0" kern="1200" dirty="0">
                <a:solidFill>
                  <a:schemeClr val="tx1"/>
                </a:solidFill>
                <a:effectLst/>
                <a:latin typeface="+mn-lt"/>
                <a:ea typeface="+mn-ea"/>
                <a:cs typeface="+mn-cs"/>
              </a:rPr>
              <a:t>The circulating money involves the currency, printed notes, money in the deposit accounts and in the form of other liquid assets.</a:t>
            </a:r>
          </a:p>
          <a:p>
            <a:pPr lvl="0"/>
            <a:r>
              <a:rPr lang="en-CA" dirty="0"/>
              <a:t>See Investopedia</a:t>
            </a:r>
          </a:p>
          <a:p>
            <a:pPr lvl="1"/>
            <a:r>
              <a:rPr lang="en-CA" dirty="0">
                <a:hlinkClick r:id="rId2"/>
              </a:rPr>
              <a:t>https://www.investopedia.com/terms/c/currency-in-circulation.asp</a:t>
            </a:r>
            <a:endParaRPr lang="en-CA" dirty="0"/>
          </a:p>
          <a:p>
            <a:pPr lvl="1"/>
            <a:endParaRPr lang="en-CA" dirty="0"/>
          </a:p>
          <a:p>
            <a:pPr lvl="1"/>
            <a:r>
              <a:rPr lang="en-CA" dirty="0"/>
              <a:t>Some of what is circulated is in the for of physical (or electronic) token, some is in the form of balance sheet balances </a:t>
            </a:r>
          </a:p>
          <a:p>
            <a:pPr lvl="1"/>
            <a:r>
              <a:rPr lang="en-CA" dirty="0"/>
              <a:t>This is about </a:t>
            </a:r>
            <a:r>
              <a:rPr lang="en-CA" b="1" dirty="0"/>
              <a:t>circulation</a:t>
            </a:r>
          </a:p>
        </p:txBody>
      </p:sp>
    </p:spTree>
    <p:extLst>
      <p:ext uri="{BB962C8B-B14F-4D97-AF65-F5344CB8AC3E}">
        <p14:creationId xmlns:p14="http://schemas.microsoft.com/office/powerpoint/2010/main" val="401035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943A-2F0F-4EB3-A397-4FF58C3BC73A}"/>
              </a:ext>
            </a:extLst>
          </p:cNvPr>
          <p:cNvSpPr>
            <a:spLocks noGrp="1"/>
          </p:cNvSpPr>
          <p:nvPr>
            <p:ph type="title"/>
          </p:nvPr>
        </p:nvSpPr>
        <p:spPr/>
        <p:txBody>
          <a:bodyPr/>
          <a:lstStyle/>
          <a:p>
            <a:r>
              <a:rPr lang="en-US" dirty="0"/>
              <a:t>Another feature: circulation</a:t>
            </a:r>
            <a:endParaRPr lang="en-CA" dirty="0"/>
          </a:p>
        </p:txBody>
      </p:sp>
      <p:sp>
        <p:nvSpPr>
          <p:cNvPr id="3" name="Content Placeholder 2">
            <a:extLst>
              <a:ext uri="{FF2B5EF4-FFF2-40B4-BE49-F238E27FC236}">
                <a16:creationId xmlns:a16="http://schemas.microsoft.com/office/drawing/2014/main" id="{77DE2C9F-1607-46CB-A48A-51282F7BA5EC}"/>
              </a:ext>
            </a:extLst>
          </p:cNvPr>
          <p:cNvSpPr>
            <a:spLocks noGrp="1"/>
          </p:cNvSpPr>
          <p:nvPr>
            <p:ph idx="1"/>
          </p:nvPr>
        </p:nvSpPr>
        <p:spPr/>
        <p:txBody>
          <a:bodyPr/>
          <a:lstStyle/>
          <a:p>
            <a:r>
              <a:rPr lang="en-US" dirty="0"/>
              <a:t>Concepts </a:t>
            </a:r>
          </a:p>
          <a:p>
            <a:pPr lvl="1"/>
            <a:r>
              <a:rPr lang="en-CA" dirty="0"/>
              <a:t>Money supply</a:t>
            </a:r>
          </a:p>
          <a:p>
            <a:pPr lvl="1"/>
            <a:r>
              <a:rPr lang="en-CA" dirty="0"/>
              <a:t>Circulation</a:t>
            </a:r>
          </a:p>
          <a:p>
            <a:pPr lvl="1"/>
            <a:r>
              <a:rPr lang="en-CA" dirty="0"/>
              <a:t>Al </a:t>
            </a:r>
          </a:p>
          <a:p>
            <a:pPr lvl="0"/>
            <a:r>
              <a:rPr lang="en-US" dirty="0"/>
              <a:t>Questions</a:t>
            </a:r>
          </a:p>
          <a:p>
            <a:pPr lvl="1"/>
            <a:r>
              <a:rPr lang="en-CA" dirty="0"/>
              <a:t>What about money in ‘circulation’ that is not</a:t>
            </a:r>
            <a:r>
              <a:rPr lang="en-CA" baseline="0" dirty="0"/>
              <a:t> physical</a:t>
            </a:r>
          </a:p>
          <a:p>
            <a:pPr lvl="1"/>
            <a:r>
              <a:rPr lang="en-CA" baseline="0" dirty="0"/>
              <a:t>Especially with CBDCs</a:t>
            </a:r>
          </a:p>
        </p:txBody>
      </p:sp>
    </p:spTree>
    <p:extLst>
      <p:ext uri="{BB962C8B-B14F-4D97-AF65-F5344CB8AC3E}">
        <p14:creationId xmlns:p14="http://schemas.microsoft.com/office/powerpoint/2010/main" val="3155409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F4FA-A333-430E-87D5-C073E1976924}"/>
              </a:ext>
            </a:extLst>
          </p:cNvPr>
          <p:cNvSpPr>
            <a:spLocks noGrp="1"/>
          </p:cNvSpPr>
          <p:nvPr>
            <p:ph type="title"/>
          </p:nvPr>
        </p:nvSpPr>
        <p:spPr/>
        <p:txBody>
          <a:bodyPr/>
          <a:lstStyle/>
          <a:p>
            <a:r>
              <a:rPr lang="en-US" dirty="0"/>
              <a:t>Money Supply References</a:t>
            </a:r>
            <a:endParaRPr lang="en-CA" dirty="0"/>
          </a:p>
        </p:txBody>
      </p:sp>
      <p:sp>
        <p:nvSpPr>
          <p:cNvPr id="3" name="Content Placeholder 2">
            <a:extLst>
              <a:ext uri="{FF2B5EF4-FFF2-40B4-BE49-F238E27FC236}">
                <a16:creationId xmlns:a16="http://schemas.microsoft.com/office/drawing/2014/main" id="{606B8CC7-0C05-4812-9981-2C61797F5090}"/>
              </a:ext>
            </a:extLst>
          </p:cNvPr>
          <p:cNvSpPr>
            <a:spLocks noGrp="1"/>
          </p:cNvSpPr>
          <p:nvPr>
            <p:ph idx="1"/>
          </p:nvPr>
        </p:nvSpPr>
        <p:spPr/>
        <p:txBody>
          <a:bodyPr/>
          <a:lstStyle/>
          <a:p>
            <a:r>
              <a:rPr lang="en-CA" dirty="0">
                <a:hlinkClick r:id="rId2"/>
              </a:rPr>
              <a:t>https://www.investopedia.com/terms/m/moneysupply.asp</a:t>
            </a:r>
            <a:endParaRPr lang="en-CA" dirty="0"/>
          </a:p>
          <a:p>
            <a:pPr lvl="1"/>
            <a:r>
              <a:rPr lang="en-CA" dirty="0"/>
              <a:t>Money supply</a:t>
            </a:r>
          </a:p>
          <a:p>
            <a:pPr lvl="1"/>
            <a:r>
              <a:rPr lang="en-US" sz="2400" b="0" i="0" kern="1200" dirty="0">
                <a:solidFill>
                  <a:schemeClr val="tx1"/>
                </a:solidFill>
                <a:effectLst/>
                <a:latin typeface="+mn-lt"/>
                <a:ea typeface="+mn-ea"/>
                <a:cs typeface="+mn-cs"/>
              </a:rPr>
              <a:t>The money supply is all the currency and other liquid instruments in a country's economy on the date measured. The money supply roughly includes both cash and deposits that can be used almost as easily as cash</a:t>
            </a:r>
          </a:p>
          <a:p>
            <a:pPr lvl="0"/>
            <a:r>
              <a:rPr lang="en-US" sz="2800" b="0" i="0" kern="1200" dirty="0">
                <a:solidFill>
                  <a:schemeClr val="tx1"/>
                </a:solidFill>
                <a:effectLst/>
                <a:latin typeface="+mn-lt"/>
                <a:ea typeface="+mn-ea"/>
                <a:cs typeface="+mn-cs"/>
              </a:rPr>
              <a:t>Ms</a:t>
            </a:r>
          </a:p>
          <a:p>
            <a:pPr lvl="1"/>
            <a:r>
              <a:rPr lang="en-US" sz="2400" b="0" i="0" kern="1200" dirty="0">
                <a:solidFill>
                  <a:schemeClr val="tx1"/>
                </a:solidFill>
                <a:effectLst/>
                <a:latin typeface="+mn-lt"/>
                <a:ea typeface="+mn-ea"/>
                <a:cs typeface="+mn-cs"/>
              </a:rPr>
              <a:t>The various types of money in the money supply are generally classified as Ms, such as M0, M1, </a:t>
            </a:r>
            <a:r>
              <a:rPr lang="en-US" sz="2400" b="0" i="0" u="sng" kern="1200" dirty="0">
                <a:solidFill>
                  <a:schemeClr val="tx1"/>
                </a:solidFill>
                <a:effectLst/>
                <a:latin typeface="+mn-lt"/>
                <a:ea typeface="+mn-ea"/>
                <a:cs typeface="+mn-cs"/>
              </a:rPr>
              <a:t>M2</a:t>
            </a:r>
            <a:r>
              <a:rPr lang="en-US" sz="2400" b="0" i="0" kern="1200" dirty="0">
                <a:solidFill>
                  <a:schemeClr val="tx1"/>
                </a:solidFill>
                <a:effectLst/>
                <a:latin typeface="+mn-lt"/>
                <a:ea typeface="+mn-ea"/>
                <a:cs typeface="+mn-cs"/>
              </a:rPr>
              <a:t> and </a:t>
            </a:r>
            <a:r>
              <a:rPr lang="en-US" sz="2400" b="0" i="0" u="sng" kern="1200" dirty="0">
                <a:solidFill>
                  <a:schemeClr val="tx1"/>
                </a:solidFill>
                <a:effectLst/>
                <a:latin typeface="+mn-lt"/>
                <a:ea typeface="+mn-ea"/>
                <a:cs typeface="+mn-cs"/>
              </a:rPr>
              <a:t>M3</a:t>
            </a:r>
            <a:r>
              <a:rPr lang="en-US" sz="2400" b="0" i="0" kern="1200" dirty="0">
                <a:solidFill>
                  <a:schemeClr val="tx1"/>
                </a:solidFill>
                <a:effectLst/>
                <a:latin typeface="+mn-lt"/>
                <a:ea typeface="+mn-ea"/>
                <a:cs typeface="+mn-cs"/>
              </a:rPr>
              <a:t>, according to the type and size of the account in which the instrument is kept.</a:t>
            </a:r>
          </a:p>
        </p:txBody>
      </p:sp>
    </p:spTree>
    <p:extLst>
      <p:ext uri="{BB962C8B-B14F-4D97-AF65-F5344CB8AC3E}">
        <p14:creationId xmlns:p14="http://schemas.microsoft.com/office/powerpoint/2010/main" val="404122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7BBA-3822-4813-87D7-DCBC73AC88CF}"/>
              </a:ext>
            </a:extLst>
          </p:cNvPr>
          <p:cNvSpPr>
            <a:spLocks noGrp="1"/>
          </p:cNvSpPr>
          <p:nvPr>
            <p:ph type="title"/>
          </p:nvPr>
        </p:nvSpPr>
        <p:spPr/>
        <p:txBody>
          <a:bodyPr/>
          <a:lstStyle/>
          <a:p>
            <a:r>
              <a:rPr lang="en-US" dirty="0"/>
              <a:t>Overview</a:t>
            </a:r>
            <a:endParaRPr lang="en-CA" dirty="0"/>
          </a:p>
        </p:txBody>
      </p:sp>
      <p:sp>
        <p:nvSpPr>
          <p:cNvPr id="3" name="Content Placeholder 2">
            <a:extLst>
              <a:ext uri="{FF2B5EF4-FFF2-40B4-BE49-F238E27FC236}">
                <a16:creationId xmlns:a16="http://schemas.microsoft.com/office/drawing/2014/main" id="{9C657262-3B97-4B10-B2A6-B7FAD0EC666E}"/>
              </a:ext>
            </a:extLst>
          </p:cNvPr>
          <p:cNvSpPr>
            <a:spLocks noGrp="1"/>
          </p:cNvSpPr>
          <p:nvPr>
            <p:ph idx="1"/>
          </p:nvPr>
        </p:nvSpPr>
        <p:spPr/>
        <p:txBody>
          <a:bodyPr/>
          <a:lstStyle/>
          <a:p>
            <a:r>
              <a:rPr lang="en-US" dirty="0"/>
              <a:t>This deck: place to</a:t>
            </a:r>
            <a:r>
              <a:rPr lang="en-US" baseline="0" dirty="0"/>
              <a:t> start diagramming the concepts from the FDTF review sessions on money and digital currency concepts. </a:t>
            </a:r>
          </a:p>
          <a:p>
            <a:r>
              <a:rPr lang="en-US" baseline="0" dirty="0"/>
              <a:t>Summarizes the concepts and what we know of them so far</a:t>
            </a:r>
          </a:p>
        </p:txBody>
      </p:sp>
    </p:spTree>
    <p:extLst>
      <p:ext uri="{BB962C8B-B14F-4D97-AF65-F5344CB8AC3E}">
        <p14:creationId xmlns:p14="http://schemas.microsoft.com/office/powerpoint/2010/main" val="240917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5DC1-679E-4B19-ADB2-C81C8588B253}"/>
              </a:ext>
            </a:extLst>
          </p:cNvPr>
          <p:cNvSpPr>
            <a:spLocks noGrp="1"/>
          </p:cNvSpPr>
          <p:nvPr>
            <p:ph type="title"/>
          </p:nvPr>
        </p:nvSpPr>
        <p:spPr/>
        <p:txBody>
          <a:bodyPr/>
          <a:lstStyle/>
          <a:p>
            <a:r>
              <a:rPr lang="en-US" dirty="0"/>
              <a:t>Money Supply Questions</a:t>
            </a:r>
            <a:endParaRPr lang="en-CA" dirty="0"/>
          </a:p>
        </p:txBody>
      </p:sp>
      <p:sp>
        <p:nvSpPr>
          <p:cNvPr id="3" name="Content Placeholder 2">
            <a:extLst>
              <a:ext uri="{FF2B5EF4-FFF2-40B4-BE49-F238E27FC236}">
                <a16:creationId xmlns:a16="http://schemas.microsoft.com/office/drawing/2014/main" id="{45C6C364-0B08-40A2-98C3-0788A7CE3A2D}"/>
              </a:ext>
            </a:extLst>
          </p:cNvPr>
          <p:cNvSpPr>
            <a:spLocks noGrp="1"/>
          </p:cNvSpPr>
          <p:nvPr>
            <p:ph idx="1"/>
          </p:nvPr>
        </p:nvSpPr>
        <p:spPr/>
        <p:txBody>
          <a:bodyPr/>
          <a:lstStyle/>
          <a:p>
            <a:pPr lvl="0"/>
            <a:r>
              <a:rPr lang="en-CA" dirty="0"/>
              <a:t>Question: what is meant by ‘the US Economy’ given amounts of specie outside  the US</a:t>
            </a:r>
          </a:p>
          <a:p>
            <a:pPr lvl="0"/>
            <a:endParaRPr lang="en-CA" dirty="0"/>
          </a:p>
          <a:p>
            <a:pPr lvl="0"/>
            <a:r>
              <a:rPr lang="en-CA" dirty="0"/>
              <a:t>Ref to Type and Size in the previous – surely it’s more likely to do with the liquidity of the instrument in question.</a:t>
            </a:r>
          </a:p>
        </p:txBody>
      </p:sp>
    </p:spTree>
    <p:extLst>
      <p:ext uri="{BB962C8B-B14F-4D97-AF65-F5344CB8AC3E}">
        <p14:creationId xmlns:p14="http://schemas.microsoft.com/office/powerpoint/2010/main" val="726505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4A2D-1495-4633-B98D-76D73B33F55C}"/>
              </a:ext>
            </a:extLst>
          </p:cNvPr>
          <p:cNvSpPr>
            <a:spLocks noGrp="1"/>
          </p:cNvSpPr>
          <p:nvPr>
            <p:ph type="title"/>
          </p:nvPr>
        </p:nvSpPr>
        <p:spPr/>
        <p:txBody>
          <a:bodyPr/>
          <a:lstStyle/>
          <a:p>
            <a:r>
              <a:rPr lang="en-US" dirty="0"/>
              <a:t>History / Forms concepts</a:t>
            </a:r>
            <a:endParaRPr lang="en-CA" dirty="0"/>
          </a:p>
        </p:txBody>
      </p:sp>
      <p:sp>
        <p:nvSpPr>
          <p:cNvPr id="3" name="Content Placeholder 2">
            <a:extLst>
              <a:ext uri="{FF2B5EF4-FFF2-40B4-BE49-F238E27FC236}">
                <a16:creationId xmlns:a16="http://schemas.microsoft.com/office/drawing/2014/main" id="{A38F1401-8BEC-4EFC-8415-0503171EAF28}"/>
              </a:ext>
            </a:extLst>
          </p:cNvPr>
          <p:cNvSpPr>
            <a:spLocks noGrp="1"/>
          </p:cNvSpPr>
          <p:nvPr>
            <p:ph idx="1"/>
          </p:nvPr>
        </p:nvSpPr>
        <p:spPr/>
        <p:txBody>
          <a:bodyPr/>
          <a:lstStyle/>
          <a:p>
            <a:r>
              <a:rPr lang="en-US" dirty="0"/>
              <a:t>Commodity Money </a:t>
            </a:r>
          </a:p>
          <a:p>
            <a:r>
              <a:rPr lang="en-US" dirty="0"/>
              <a:t>Commodity</a:t>
            </a:r>
            <a:r>
              <a:rPr lang="en-US" baseline="0" dirty="0"/>
              <a:t> backed money</a:t>
            </a:r>
          </a:p>
          <a:p>
            <a:r>
              <a:rPr lang="en-US" baseline="0" dirty="0"/>
              <a:t>Fiat Money</a:t>
            </a:r>
            <a:endParaRPr lang="en-CA" dirty="0"/>
          </a:p>
        </p:txBody>
      </p:sp>
    </p:spTree>
    <p:extLst>
      <p:ext uri="{BB962C8B-B14F-4D97-AF65-F5344CB8AC3E}">
        <p14:creationId xmlns:p14="http://schemas.microsoft.com/office/powerpoint/2010/main" val="95533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A613-505B-4003-BC48-6B59710BA571}"/>
              </a:ext>
            </a:extLst>
          </p:cNvPr>
          <p:cNvSpPr>
            <a:spLocks noGrp="1"/>
          </p:cNvSpPr>
          <p:nvPr>
            <p:ph type="title"/>
          </p:nvPr>
        </p:nvSpPr>
        <p:spPr/>
        <p:txBody>
          <a:bodyPr/>
          <a:lstStyle/>
          <a:p>
            <a:r>
              <a:rPr lang="en-US" dirty="0"/>
              <a:t>Concepts (from Meeting Notes)</a:t>
            </a:r>
            <a:endParaRPr lang="en-CA" dirty="0"/>
          </a:p>
        </p:txBody>
      </p:sp>
      <p:sp>
        <p:nvSpPr>
          <p:cNvPr id="3" name="Content Placeholder 2">
            <a:extLst>
              <a:ext uri="{FF2B5EF4-FFF2-40B4-BE49-F238E27FC236}">
                <a16:creationId xmlns:a16="http://schemas.microsoft.com/office/drawing/2014/main" id="{7445DFAF-5C9A-4A14-A55B-456D5DCC8F3C}"/>
              </a:ext>
            </a:extLst>
          </p:cNvPr>
          <p:cNvSpPr>
            <a:spLocks noGrp="1"/>
          </p:cNvSpPr>
          <p:nvPr>
            <p:ph idx="1"/>
          </p:nvPr>
        </p:nvSpPr>
        <p:spPr/>
        <p:txBody>
          <a:bodyPr/>
          <a:lstStyle/>
          <a:p>
            <a:r>
              <a:rPr lang="en-US" dirty="0"/>
              <a:t>Acceptability</a:t>
            </a:r>
            <a:r>
              <a:rPr lang="en-US" baseline="0" dirty="0"/>
              <a:t> </a:t>
            </a:r>
            <a:r>
              <a:rPr lang="en-US" dirty="0"/>
              <a:t>/ legal tender</a:t>
            </a:r>
          </a:p>
          <a:p>
            <a:pPr lvl="0"/>
            <a:r>
              <a:rPr lang="en-CA" dirty="0"/>
              <a:t>Currency versus Payment Systems</a:t>
            </a:r>
          </a:p>
        </p:txBody>
      </p:sp>
    </p:spTree>
    <p:extLst>
      <p:ext uri="{BB962C8B-B14F-4D97-AF65-F5344CB8AC3E}">
        <p14:creationId xmlns:p14="http://schemas.microsoft.com/office/powerpoint/2010/main" val="2583428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A613-505B-4003-BC48-6B59710BA571}"/>
              </a:ext>
            </a:extLst>
          </p:cNvPr>
          <p:cNvSpPr>
            <a:spLocks noGrp="1"/>
          </p:cNvSpPr>
          <p:nvPr>
            <p:ph type="title"/>
          </p:nvPr>
        </p:nvSpPr>
        <p:spPr/>
        <p:txBody>
          <a:bodyPr/>
          <a:lstStyle/>
          <a:p>
            <a:r>
              <a:rPr lang="en-US" dirty="0"/>
              <a:t>Concepts (from Meeting Notes)</a:t>
            </a:r>
            <a:endParaRPr lang="en-CA" dirty="0"/>
          </a:p>
        </p:txBody>
      </p:sp>
      <p:sp>
        <p:nvSpPr>
          <p:cNvPr id="3" name="Content Placeholder 2">
            <a:extLst>
              <a:ext uri="{FF2B5EF4-FFF2-40B4-BE49-F238E27FC236}">
                <a16:creationId xmlns:a16="http://schemas.microsoft.com/office/drawing/2014/main" id="{7445DFAF-5C9A-4A14-A55B-456D5DCC8F3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44551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CFD5-C52E-40B0-8ACA-345D768D8EBE}"/>
              </a:ext>
            </a:extLst>
          </p:cNvPr>
          <p:cNvSpPr>
            <a:spLocks noGrp="1"/>
          </p:cNvSpPr>
          <p:nvPr>
            <p:ph type="title"/>
          </p:nvPr>
        </p:nvSpPr>
        <p:spPr/>
        <p:txBody>
          <a:bodyPr/>
          <a:lstStyle/>
          <a:p>
            <a:r>
              <a:rPr lang="en-US" dirty="0"/>
              <a:t>CBDC Types</a:t>
            </a:r>
            <a:endParaRPr lang="en-CA" dirty="0"/>
          </a:p>
        </p:txBody>
      </p:sp>
      <p:pic>
        <p:nvPicPr>
          <p:cNvPr id="4" name="Picture 3" descr="relates to Swedish Central Bank Reveals First Study of Digital Currency">
            <a:extLst>
              <a:ext uri="{FF2B5EF4-FFF2-40B4-BE49-F238E27FC236}">
                <a16:creationId xmlns:a16="http://schemas.microsoft.com/office/drawing/2014/main" id="{FD6BC281-85E5-4506-B85E-2AF0C51551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65732" y="1586574"/>
            <a:ext cx="7460535" cy="4293441"/>
          </a:xfrm>
          <a:prstGeom prst="rect">
            <a:avLst/>
          </a:prstGeom>
          <a:noFill/>
          <a:ln>
            <a:noFill/>
          </a:ln>
        </p:spPr>
      </p:pic>
    </p:spTree>
    <p:extLst>
      <p:ext uri="{BB962C8B-B14F-4D97-AF65-F5344CB8AC3E}">
        <p14:creationId xmlns:p14="http://schemas.microsoft.com/office/powerpoint/2010/main" val="392211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D7E6-37F0-457E-9529-3D7828E8053B}"/>
              </a:ext>
            </a:extLst>
          </p:cNvPr>
          <p:cNvSpPr>
            <a:spLocks noGrp="1"/>
          </p:cNvSpPr>
          <p:nvPr>
            <p:ph type="title"/>
          </p:nvPr>
        </p:nvSpPr>
        <p:spPr/>
        <p:txBody>
          <a:bodyPr/>
          <a:lstStyle/>
          <a:p>
            <a:r>
              <a:rPr lang="en-US" dirty="0"/>
              <a:t>Token Types</a:t>
            </a:r>
            <a:endParaRPr lang="en-CA" dirty="0"/>
          </a:p>
        </p:txBody>
      </p:sp>
      <p:sp>
        <p:nvSpPr>
          <p:cNvPr id="3" name="Content Placeholder 2">
            <a:extLst>
              <a:ext uri="{FF2B5EF4-FFF2-40B4-BE49-F238E27FC236}">
                <a16:creationId xmlns:a16="http://schemas.microsoft.com/office/drawing/2014/main" id="{AA7978C8-3094-483A-99D5-168CA5ED86CA}"/>
              </a:ext>
            </a:extLst>
          </p:cNvPr>
          <p:cNvSpPr>
            <a:spLocks noGrp="1"/>
          </p:cNvSpPr>
          <p:nvPr>
            <p:ph idx="1"/>
          </p:nvPr>
        </p:nvSpPr>
        <p:spPr/>
        <p:txBody>
          <a:bodyPr/>
          <a:lstStyle/>
          <a:p>
            <a:r>
              <a:rPr lang="en-US" dirty="0"/>
              <a:t>Money tokens (token based money)</a:t>
            </a:r>
          </a:p>
          <a:p>
            <a:r>
              <a:rPr lang="en-US" dirty="0"/>
              <a:t>In game types of tokens</a:t>
            </a:r>
          </a:p>
          <a:p>
            <a:pPr lvl="1"/>
            <a:r>
              <a:rPr lang="en-US" dirty="0"/>
              <a:t>In games specifically</a:t>
            </a:r>
          </a:p>
          <a:p>
            <a:pPr lvl="1"/>
            <a:r>
              <a:rPr lang="en-US" dirty="0"/>
              <a:t>In virtual</a:t>
            </a:r>
            <a:r>
              <a:rPr lang="en-US" baseline="0" dirty="0"/>
              <a:t> environment (Linden Dollar)</a:t>
            </a:r>
            <a:endParaRPr lang="en-US" dirty="0"/>
          </a:p>
          <a:p>
            <a:r>
              <a:rPr lang="en-US" dirty="0"/>
              <a:t>Gold coins </a:t>
            </a:r>
          </a:p>
          <a:p>
            <a:pPr lvl="1"/>
            <a:r>
              <a:rPr lang="en-CA" dirty="0"/>
              <a:t>Via Mint e.g. American Eagle, Krugerrand</a:t>
            </a:r>
          </a:p>
          <a:p>
            <a:pPr lvl="1"/>
            <a:r>
              <a:rPr lang="en-CA" dirty="0"/>
              <a:t>Commemorative Issues</a:t>
            </a:r>
          </a:p>
          <a:p>
            <a:pPr lvl="2"/>
            <a:r>
              <a:rPr lang="en-CA" dirty="0"/>
              <a:t>Via mint e.g. Royal commemorations</a:t>
            </a:r>
          </a:p>
          <a:p>
            <a:pPr lvl="2"/>
            <a:r>
              <a:rPr lang="en-CA" dirty="0"/>
              <a:t>Private e.g. Elvis Coin</a:t>
            </a:r>
          </a:p>
        </p:txBody>
      </p:sp>
    </p:spTree>
    <p:extLst>
      <p:ext uri="{BB962C8B-B14F-4D97-AF65-F5344CB8AC3E}">
        <p14:creationId xmlns:p14="http://schemas.microsoft.com/office/powerpoint/2010/main" val="150221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3EBB-4C2A-431A-876D-358E775E162E}"/>
              </a:ext>
            </a:extLst>
          </p:cNvPr>
          <p:cNvSpPr>
            <a:spLocks noGrp="1"/>
          </p:cNvSpPr>
          <p:nvPr>
            <p:ph type="title"/>
          </p:nvPr>
        </p:nvSpPr>
        <p:spPr/>
        <p:txBody>
          <a:bodyPr/>
          <a:lstStyle/>
          <a:p>
            <a:r>
              <a:rPr lang="en-US" dirty="0"/>
              <a:t>In / Out Game Exchange</a:t>
            </a:r>
            <a:endParaRPr lang="en-CA" dirty="0"/>
          </a:p>
        </p:txBody>
      </p:sp>
      <p:sp>
        <p:nvSpPr>
          <p:cNvPr id="3" name="Content Placeholder 2">
            <a:extLst>
              <a:ext uri="{FF2B5EF4-FFF2-40B4-BE49-F238E27FC236}">
                <a16:creationId xmlns:a16="http://schemas.microsoft.com/office/drawing/2014/main" id="{28F5F1D6-94DF-4747-9C24-7D35184A1C07}"/>
              </a:ext>
            </a:extLst>
          </p:cNvPr>
          <p:cNvSpPr>
            <a:spLocks noGrp="1"/>
          </p:cNvSpPr>
          <p:nvPr>
            <p:ph idx="1"/>
          </p:nvPr>
        </p:nvSpPr>
        <p:spPr/>
        <p:txBody>
          <a:bodyPr/>
          <a:lstStyle/>
          <a:p>
            <a:pPr lvl="0"/>
            <a:r>
              <a:rPr lang="en-US" sz="2800" kern="1200" dirty="0">
                <a:solidFill>
                  <a:schemeClr val="tx1"/>
                </a:solidFill>
                <a:effectLst/>
                <a:latin typeface="+mn-lt"/>
                <a:ea typeface="+mn-ea"/>
                <a:cs typeface="+mn-cs"/>
              </a:rPr>
              <a:t>Direction</a:t>
            </a:r>
          </a:p>
          <a:p>
            <a:pPr lvl="1"/>
            <a:r>
              <a:rPr lang="en-US" sz="2400" kern="1200" dirty="0">
                <a:solidFill>
                  <a:schemeClr val="tx1"/>
                </a:solidFill>
                <a:effectLst/>
                <a:latin typeface="+mn-lt"/>
                <a:ea typeface="+mn-ea"/>
                <a:cs typeface="+mn-cs"/>
              </a:rPr>
              <a:t>Outward: turning in game currency or benefit into real world cash</a:t>
            </a:r>
          </a:p>
          <a:p>
            <a:pPr lvl="1"/>
            <a:r>
              <a:rPr lang="en-US" sz="2400" kern="1200" dirty="0">
                <a:solidFill>
                  <a:schemeClr val="tx1"/>
                </a:solidFill>
                <a:effectLst/>
                <a:latin typeface="+mn-lt"/>
                <a:ea typeface="+mn-ea"/>
                <a:cs typeface="+mn-cs"/>
              </a:rPr>
              <a:t>Inward: turning real world money into in-game money or benefits</a:t>
            </a:r>
          </a:p>
          <a:p>
            <a:pPr lvl="0"/>
            <a:r>
              <a:rPr lang="en-US" sz="2800" kern="1200" dirty="0">
                <a:solidFill>
                  <a:schemeClr val="tx1"/>
                </a:solidFill>
                <a:effectLst/>
                <a:latin typeface="+mn-lt"/>
                <a:ea typeface="+mn-ea"/>
                <a:cs typeface="+mn-cs"/>
              </a:rPr>
              <a:t>2 potential scenarios:</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Here's $10 for your sword</a:t>
            </a:r>
            <a:endParaRPr lang="en-CA" sz="2400" kern="1200" dirty="0">
              <a:solidFill>
                <a:schemeClr val="tx1"/>
              </a:solidFill>
              <a:effectLst/>
              <a:latin typeface="+mn-lt"/>
              <a:ea typeface="+mn-ea"/>
              <a:cs typeface="+mn-cs"/>
            </a:endParaRPr>
          </a:p>
          <a:p>
            <a:pPr lvl="2"/>
            <a:r>
              <a:rPr lang="en-US" sz="2000" kern="1200" dirty="0">
                <a:solidFill>
                  <a:schemeClr val="tx1"/>
                </a:solidFill>
                <a:effectLst/>
                <a:latin typeface="+mn-lt"/>
                <a:ea typeface="+mn-ea"/>
                <a:cs typeface="+mn-cs"/>
              </a:rPr>
              <a:t>In game purchase (with out-game currency)</a:t>
            </a:r>
            <a:endParaRPr lang="en-CA" sz="20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Here's $10 for in-game 100 ducats</a:t>
            </a:r>
            <a:endParaRPr lang="en-CA" sz="2400" kern="1200" dirty="0">
              <a:solidFill>
                <a:schemeClr val="tx1"/>
              </a:solidFill>
              <a:effectLst/>
              <a:latin typeface="+mn-lt"/>
              <a:ea typeface="+mn-ea"/>
              <a:cs typeface="+mn-cs"/>
            </a:endParaRPr>
          </a:p>
          <a:p>
            <a:pPr lvl="2"/>
            <a:r>
              <a:rPr lang="en-US" sz="2000" kern="1200" dirty="0">
                <a:solidFill>
                  <a:schemeClr val="tx1"/>
                </a:solidFill>
                <a:effectLst/>
                <a:latin typeface="+mn-lt"/>
                <a:ea typeface="+mn-ea"/>
                <a:cs typeface="+mn-cs"/>
              </a:rPr>
              <a:t>And here's 50 ducats for your sword</a:t>
            </a:r>
            <a:endParaRPr lang="en-CA" sz="2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92131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E9EB-9CC7-4688-AB95-F1C10D597C34}"/>
              </a:ext>
            </a:extLst>
          </p:cNvPr>
          <p:cNvSpPr>
            <a:spLocks noGrp="1"/>
          </p:cNvSpPr>
          <p:nvPr>
            <p:ph type="title"/>
          </p:nvPr>
        </p:nvSpPr>
        <p:spPr/>
        <p:txBody>
          <a:bodyPr/>
          <a:lstStyle/>
          <a:p>
            <a:r>
              <a:rPr lang="en-US" dirty="0"/>
              <a:t>Marketplaces</a:t>
            </a:r>
            <a:endParaRPr lang="en-CA" dirty="0"/>
          </a:p>
        </p:txBody>
      </p:sp>
      <p:sp>
        <p:nvSpPr>
          <p:cNvPr id="3" name="Content Placeholder 2">
            <a:extLst>
              <a:ext uri="{FF2B5EF4-FFF2-40B4-BE49-F238E27FC236}">
                <a16:creationId xmlns:a16="http://schemas.microsoft.com/office/drawing/2014/main" id="{3A929518-1F6D-4F21-AA36-639959A4CA2F}"/>
              </a:ext>
            </a:extLst>
          </p:cNvPr>
          <p:cNvSpPr>
            <a:spLocks noGrp="1"/>
          </p:cNvSpPr>
          <p:nvPr>
            <p:ph idx="1"/>
          </p:nvPr>
        </p:nvSpPr>
        <p:spPr/>
        <p:txBody>
          <a:bodyPr>
            <a:normAutofit lnSpcReduction="10000"/>
          </a:bodyPr>
          <a:lstStyle/>
          <a:p>
            <a:pPr lvl="0"/>
            <a:r>
              <a:rPr lang="en-US" sz="2800" kern="1200" dirty="0">
                <a:solidFill>
                  <a:schemeClr val="tx1"/>
                </a:solidFill>
                <a:effectLst/>
                <a:latin typeface="+mn-lt"/>
                <a:ea typeface="+mn-ea"/>
                <a:cs typeface="+mn-cs"/>
              </a:rPr>
              <a:t>Marketplaces</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Where 'exchanges' (verb) happen</a:t>
            </a:r>
            <a:endParaRPr lang="en-CA" sz="2400" kern="1200" dirty="0">
              <a:solidFill>
                <a:schemeClr val="tx1"/>
              </a:solidFill>
              <a:effectLst/>
              <a:latin typeface="+mn-lt"/>
              <a:ea typeface="+mn-ea"/>
              <a:cs typeface="+mn-cs"/>
            </a:endParaRPr>
          </a:p>
          <a:p>
            <a:pPr lvl="0"/>
            <a:r>
              <a:rPr lang="en-US" sz="2800" kern="1200" dirty="0">
                <a:solidFill>
                  <a:schemeClr val="tx1"/>
                </a:solidFill>
                <a:effectLst/>
                <a:latin typeface="+mn-lt"/>
                <a:ea typeface="+mn-ea"/>
                <a:cs typeface="+mn-cs"/>
              </a:rPr>
              <a:t>Exchanges (trades) i.e. the verb 'exchange'</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In game</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In world</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Across worlds</a:t>
            </a:r>
            <a:endParaRPr lang="en-CA" sz="2400" kern="1200" dirty="0">
              <a:solidFill>
                <a:schemeClr val="tx1"/>
              </a:solidFill>
              <a:effectLst/>
              <a:latin typeface="+mn-lt"/>
              <a:ea typeface="+mn-ea"/>
              <a:cs typeface="+mn-cs"/>
            </a:endParaRPr>
          </a:p>
          <a:p>
            <a:pPr lvl="0"/>
            <a:r>
              <a:rPr lang="en-US" sz="2800" kern="1200" dirty="0">
                <a:solidFill>
                  <a:schemeClr val="tx1"/>
                </a:solidFill>
                <a:effectLst/>
                <a:latin typeface="+mn-lt"/>
                <a:ea typeface="+mn-ea"/>
                <a:cs typeface="+mn-cs"/>
              </a:rPr>
              <a:t>Exchange (places)</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Currency exchanges e.g. in Crypto</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Versus informal exchange in social media spaces or in in-game rooms</a:t>
            </a:r>
            <a:endParaRPr lang="en-CA" sz="2400" kern="1200" dirty="0">
              <a:solidFill>
                <a:schemeClr val="tx1"/>
              </a:solidFill>
              <a:effectLst/>
              <a:latin typeface="+mn-lt"/>
              <a:ea typeface="+mn-ea"/>
              <a:cs typeface="+mn-cs"/>
            </a:endParaRPr>
          </a:p>
          <a:p>
            <a:pPr lvl="2"/>
            <a:r>
              <a:rPr lang="en-US" sz="2000" kern="1200" dirty="0">
                <a:solidFill>
                  <a:schemeClr val="tx1"/>
                </a:solidFill>
                <a:effectLst/>
                <a:latin typeface="+mn-lt"/>
                <a:ea typeface="+mn-ea"/>
                <a:cs typeface="+mn-cs"/>
              </a:rPr>
              <a:t>Incidentally similar to how also much underground / criminal activity takes place in spaces within games</a:t>
            </a:r>
            <a:endParaRPr lang="en-CA" sz="20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420406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E55B-B45B-489D-8FD0-733BF5E50129}"/>
              </a:ext>
            </a:extLst>
          </p:cNvPr>
          <p:cNvSpPr>
            <a:spLocks noGrp="1"/>
          </p:cNvSpPr>
          <p:nvPr>
            <p:ph type="title"/>
          </p:nvPr>
        </p:nvSpPr>
        <p:spPr/>
        <p:txBody>
          <a:bodyPr/>
          <a:lstStyle/>
          <a:p>
            <a:r>
              <a:rPr lang="en-US" dirty="0"/>
              <a:t>Tokens Exchangeability</a:t>
            </a:r>
            <a:endParaRPr lang="en-CA" dirty="0"/>
          </a:p>
        </p:txBody>
      </p:sp>
      <p:sp>
        <p:nvSpPr>
          <p:cNvPr id="3" name="Content Placeholder 2">
            <a:extLst>
              <a:ext uri="{FF2B5EF4-FFF2-40B4-BE49-F238E27FC236}">
                <a16:creationId xmlns:a16="http://schemas.microsoft.com/office/drawing/2014/main" id="{C4EFF14C-084B-4958-8F17-A71882D9B606}"/>
              </a:ext>
            </a:extLst>
          </p:cNvPr>
          <p:cNvSpPr>
            <a:spLocks noGrp="1"/>
          </p:cNvSpPr>
          <p:nvPr>
            <p:ph idx="1"/>
          </p:nvPr>
        </p:nvSpPr>
        <p:spPr/>
        <p:txBody>
          <a:bodyPr/>
          <a:lstStyle/>
          <a:p>
            <a:r>
              <a:rPr lang="en-US" dirty="0"/>
              <a:t>In game etc.:</a:t>
            </a:r>
          </a:p>
          <a:p>
            <a:pPr lvl="1"/>
            <a:r>
              <a:rPr lang="en-CA" dirty="0"/>
              <a:t>Exchange in game</a:t>
            </a:r>
          </a:p>
          <a:p>
            <a:pPr lvl="2"/>
            <a:r>
              <a:rPr lang="en-CA" dirty="0"/>
              <a:t>Based on some in-game formalism</a:t>
            </a:r>
          </a:p>
          <a:p>
            <a:pPr lvl="1"/>
            <a:r>
              <a:rPr lang="en-CA" dirty="0"/>
              <a:t>Exchange</a:t>
            </a:r>
            <a:r>
              <a:rPr lang="en-CA" baseline="0" dirty="0"/>
              <a:t> out of game</a:t>
            </a:r>
          </a:p>
          <a:p>
            <a:pPr lvl="2"/>
            <a:r>
              <a:rPr lang="en-CA" dirty="0"/>
              <a:t>This is indistinguishable from barter</a:t>
            </a:r>
          </a:p>
          <a:p>
            <a:pPr lvl="0"/>
            <a:r>
              <a:rPr lang="en-CA" dirty="0"/>
              <a:t>Exchanges</a:t>
            </a:r>
          </a:p>
          <a:p>
            <a:pPr lvl="1"/>
            <a:r>
              <a:rPr lang="en-CA" dirty="0"/>
              <a:t>A kind of Facility for swapping one kind of currency item with another</a:t>
            </a:r>
          </a:p>
          <a:p>
            <a:pPr lvl="1"/>
            <a:r>
              <a:rPr lang="en-CA" dirty="0"/>
              <a:t>Crypto</a:t>
            </a:r>
            <a:r>
              <a:rPr lang="en-CA" baseline="0" dirty="0"/>
              <a:t> exchange:</a:t>
            </a:r>
          </a:p>
          <a:p>
            <a:pPr lvl="2"/>
            <a:r>
              <a:rPr lang="en-CA" dirty="0"/>
              <a:t>As a kind of Custodian (like securities custodians)</a:t>
            </a:r>
          </a:p>
          <a:p>
            <a:pPr lvl="2"/>
            <a:r>
              <a:rPr lang="en-CA" dirty="0"/>
              <a:t>Moving</a:t>
            </a:r>
            <a:r>
              <a:rPr lang="en-CA" baseline="0" dirty="0"/>
              <a:t> tokens on and off exchange (to/from Wallets) via public / private keys</a:t>
            </a:r>
          </a:p>
        </p:txBody>
      </p:sp>
    </p:spTree>
    <p:extLst>
      <p:ext uri="{BB962C8B-B14F-4D97-AF65-F5344CB8AC3E}">
        <p14:creationId xmlns:p14="http://schemas.microsoft.com/office/powerpoint/2010/main" val="3481675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312-1569-4DC6-A2E0-81A0473BB526}"/>
              </a:ext>
            </a:extLst>
          </p:cNvPr>
          <p:cNvSpPr>
            <a:spLocks noGrp="1"/>
          </p:cNvSpPr>
          <p:nvPr>
            <p:ph type="title"/>
          </p:nvPr>
        </p:nvSpPr>
        <p:spPr/>
        <p:txBody>
          <a:bodyPr/>
          <a:lstStyle/>
          <a:p>
            <a:r>
              <a:rPr lang="en-US" dirty="0"/>
              <a:t>Concepts Summary so far</a:t>
            </a:r>
            <a:endParaRPr lang="en-CA" dirty="0"/>
          </a:p>
        </p:txBody>
      </p:sp>
      <p:sp>
        <p:nvSpPr>
          <p:cNvPr id="3" name="Content Placeholder 2">
            <a:extLst>
              <a:ext uri="{FF2B5EF4-FFF2-40B4-BE49-F238E27FC236}">
                <a16:creationId xmlns:a16="http://schemas.microsoft.com/office/drawing/2014/main" id="{4B52FAFB-A141-4D85-B506-EC0A872757CD}"/>
              </a:ext>
            </a:extLst>
          </p:cNvPr>
          <p:cNvSpPr>
            <a:spLocks noGrp="1"/>
          </p:cNvSpPr>
          <p:nvPr>
            <p:ph idx="1"/>
          </p:nvPr>
        </p:nvSpPr>
        <p:spPr/>
        <p:txBody>
          <a:bodyPr>
            <a:normAutofit fontScale="85000" lnSpcReduction="20000"/>
          </a:bodyPr>
          <a:lstStyle/>
          <a:p>
            <a:r>
              <a:rPr lang="en-US" sz="2800" kern="1200" dirty="0">
                <a:solidFill>
                  <a:schemeClr val="tx1"/>
                </a:solidFill>
                <a:effectLst/>
                <a:latin typeface="+mn-lt"/>
                <a:ea typeface="+mn-ea"/>
                <a:cs typeface="+mn-cs"/>
              </a:rPr>
              <a:t>Money v Currency</a:t>
            </a:r>
          </a:p>
          <a:p>
            <a:pPr lvl="1"/>
            <a:r>
              <a:rPr lang="en-US" sz="2400" kern="1200" dirty="0">
                <a:solidFill>
                  <a:schemeClr val="tx1"/>
                </a:solidFill>
                <a:effectLst/>
                <a:latin typeface="+mn-lt"/>
                <a:ea typeface="+mn-ea"/>
                <a:cs typeface="+mn-cs"/>
              </a:rPr>
              <a:t>Currency – as a relative thing (anything can be or not be able to perform as money i.e. have currency as money. </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Money: means of exchange; store of value</a:t>
            </a:r>
            <a:endParaRPr lang="en-CA" sz="24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Core concepts:</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Currency</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Means of exchange / store of value</a:t>
            </a:r>
            <a:endParaRPr lang="en-CA" sz="2400" kern="1200" dirty="0">
              <a:solidFill>
                <a:schemeClr val="tx1"/>
              </a:solidFill>
              <a:effectLst/>
              <a:latin typeface="+mn-lt"/>
              <a:ea typeface="+mn-ea"/>
              <a:cs typeface="+mn-cs"/>
            </a:endParaRPr>
          </a:p>
          <a:p>
            <a:pPr lvl="2"/>
            <a:r>
              <a:rPr lang="en-US" sz="2000" kern="1200" dirty="0">
                <a:solidFill>
                  <a:schemeClr val="tx1"/>
                </a:solidFill>
                <a:effectLst/>
                <a:latin typeface="+mn-lt"/>
                <a:ea typeface="+mn-ea"/>
                <a:cs typeface="+mn-cs"/>
              </a:rPr>
              <a:t>Anything in that role</a:t>
            </a:r>
            <a:endParaRPr lang="en-CA" sz="20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Kinds of 'money'</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Token based</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Account based</a:t>
            </a:r>
            <a:endParaRPr lang="en-CA" sz="24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Token: </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Coins</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Notes</a:t>
            </a:r>
            <a:endParaRPr lang="en-CA" sz="2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9108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C256-6CFF-40DF-B0F0-88A82823A476}"/>
              </a:ext>
            </a:extLst>
          </p:cNvPr>
          <p:cNvSpPr>
            <a:spLocks noGrp="1"/>
          </p:cNvSpPr>
          <p:nvPr>
            <p:ph type="title"/>
          </p:nvPr>
        </p:nvSpPr>
        <p:spPr>
          <a:xfrm>
            <a:off x="838200" y="1"/>
            <a:ext cx="10515600" cy="914400"/>
          </a:xfrm>
        </p:spPr>
        <p:txBody>
          <a:bodyPr/>
          <a:lstStyle/>
          <a:p>
            <a:r>
              <a:rPr lang="en-US" dirty="0"/>
              <a:t>The Money Flower</a:t>
            </a:r>
            <a:endParaRPr lang="en-CA" dirty="0"/>
          </a:p>
        </p:txBody>
      </p:sp>
      <p:pic>
        <p:nvPicPr>
          <p:cNvPr id="4" name="Picture 3" descr="The money flower: example">
            <a:extLst>
              <a:ext uri="{FF2B5EF4-FFF2-40B4-BE49-F238E27FC236}">
                <a16:creationId xmlns:a16="http://schemas.microsoft.com/office/drawing/2014/main" id="{ED68FBBD-3AC4-4490-8E29-4B18A243B0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8614" y="881094"/>
            <a:ext cx="8574771" cy="5976906"/>
          </a:xfrm>
          <a:prstGeom prst="rect">
            <a:avLst/>
          </a:prstGeom>
          <a:noFill/>
          <a:ln>
            <a:noFill/>
          </a:ln>
        </p:spPr>
      </p:pic>
    </p:spTree>
    <p:extLst>
      <p:ext uri="{BB962C8B-B14F-4D97-AF65-F5344CB8AC3E}">
        <p14:creationId xmlns:p14="http://schemas.microsoft.com/office/powerpoint/2010/main" val="50834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0EF0-B051-4DB2-9701-03966BA258C0}"/>
              </a:ext>
            </a:extLst>
          </p:cNvPr>
          <p:cNvSpPr>
            <a:spLocks noGrp="1"/>
          </p:cNvSpPr>
          <p:nvPr>
            <p:ph type="title"/>
          </p:nvPr>
        </p:nvSpPr>
        <p:spPr/>
        <p:txBody>
          <a:bodyPr/>
          <a:lstStyle/>
          <a:p>
            <a:r>
              <a:rPr lang="en-US" dirty="0"/>
              <a:t>Accounts, Ledgers </a:t>
            </a:r>
            <a:endParaRPr lang="en-CA" dirty="0"/>
          </a:p>
        </p:txBody>
      </p:sp>
      <p:sp>
        <p:nvSpPr>
          <p:cNvPr id="3" name="Content Placeholder 2">
            <a:extLst>
              <a:ext uri="{FF2B5EF4-FFF2-40B4-BE49-F238E27FC236}">
                <a16:creationId xmlns:a16="http://schemas.microsoft.com/office/drawing/2014/main" id="{84362E9D-D6A2-4932-9DAE-FC80A9F7B9C6}"/>
              </a:ext>
            </a:extLst>
          </p:cNvPr>
          <p:cNvSpPr>
            <a:spLocks noGrp="1"/>
          </p:cNvSpPr>
          <p:nvPr>
            <p:ph idx="1"/>
          </p:nvPr>
        </p:nvSpPr>
        <p:spPr/>
        <p:txBody>
          <a:bodyPr/>
          <a:lstStyle/>
          <a:p>
            <a:r>
              <a:rPr lang="en-US" dirty="0"/>
              <a:t>Recall Token based v Ledger Based; then…</a:t>
            </a:r>
          </a:p>
          <a:p>
            <a:pPr lvl="1"/>
            <a:r>
              <a:rPr lang="en-US" kern="1200" dirty="0">
                <a:solidFill>
                  <a:schemeClr val="tx1"/>
                </a:solidFill>
                <a:effectLst/>
                <a:latin typeface="+mn-lt"/>
                <a:ea typeface="+mn-ea"/>
                <a:cs typeface="+mn-cs"/>
              </a:rPr>
              <a:t>Not money but somehow in scope (see e.g. </a:t>
            </a:r>
            <a:r>
              <a:rPr lang="en-US" kern="1200" dirty="0" err="1">
                <a:solidFill>
                  <a:schemeClr val="tx1"/>
                </a:solidFill>
                <a:effectLst/>
                <a:latin typeface="+mn-lt"/>
                <a:ea typeface="+mn-ea"/>
                <a:cs typeface="+mn-cs"/>
              </a:rPr>
              <a:t>MPesa</a:t>
            </a:r>
            <a:r>
              <a:rPr lang="en-US" kern="1200" dirty="0">
                <a:solidFill>
                  <a:schemeClr val="tx1"/>
                </a:solidFill>
                <a:effectLst/>
                <a:latin typeface="+mn-lt"/>
                <a:ea typeface="+mn-ea"/>
                <a:cs typeface="+mn-cs"/>
              </a:rPr>
              <a:t>):</a:t>
            </a:r>
            <a:endParaRPr lang="en-CA"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Payment systems versus tokens or units used in payment. </a:t>
            </a:r>
            <a:endParaRPr lang="en-CA" sz="24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On token based v account based</a:t>
            </a:r>
          </a:p>
          <a:p>
            <a:pPr lvl="1"/>
            <a:r>
              <a:rPr lang="en-US" sz="2400" kern="1200" dirty="0">
                <a:solidFill>
                  <a:schemeClr val="tx1"/>
                </a:solidFill>
                <a:effectLst/>
                <a:latin typeface="+mn-lt"/>
                <a:ea typeface="+mn-ea"/>
                <a:cs typeface="+mn-cs"/>
              </a:rPr>
              <a:t>What</a:t>
            </a:r>
            <a:r>
              <a:rPr lang="en-US" sz="2400" kern="1200" baseline="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is the ontological nature of the entries on the ledger?</a:t>
            </a:r>
          </a:p>
          <a:p>
            <a:pPr lvl="2"/>
            <a:r>
              <a:rPr lang="en-US" sz="2000" kern="1200" dirty="0">
                <a:solidFill>
                  <a:schemeClr val="tx1"/>
                </a:solidFill>
                <a:effectLst/>
                <a:latin typeface="+mn-lt"/>
                <a:ea typeface="+mn-ea"/>
                <a:cs typeface="+mn-cs"/>
              </a:rPr>
              <a:t>Given</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that in most ledgers the numbers are a record of money elsewhere, but if a currency issue is issued partly not as notes / tokens then are these another kind of thing?...</a:t>
            </a:r>
            <a:endParaRPr lang="en-CA" sz="2000" kern="1200" dirty="0">
              <a:solidFill>
                <a:schemeClr val="tx1"/>
              </a:solidFill>
              <a:effectLst/>
              <a:latin typeface="+mn-lt"/>
              <a:ea typeface="+mn-ea"/>
              <a:cs typeface="+mn-cs"/>
            </a:endParaRPr>
          </a:p>
          <a:p>
            <a:pPr lvl="1"/>
            <a:endParaRPr lang="en-CA" dirty="0"/>
          </a:p>
        </p:txBody>
      </p:sp>
    </p:spTree>
    <p:extLst>
      <p:ext uri="{BB962C8B-B14F-4D97-AF65-F5344CB8AC3E}">
        <p14:creationId xmlns:p14="http://schemas.microsoft.com/office/powerpoint/2010/main" val="67547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FBDE-4C3E-4402-BDA1-99BD93C28DD8}"/>
              </a:ext>
            </a:extLst>
          </p:cNvPr>
          <p:cNvSpPr>
            <a:spLocks noGrp="1"/>
          </p:cNvSpPr>
          <p:nvPr>
            <p:ph type="title"/>
          </p:nvPr>
        </p:nvSpPr>
        <p:spPr/>
        <p:txBody>
          <a:bodyPr/>
          <a:lstStyle/>
          <a:p>
            <a:r>
              <a:rPr lang="en-US" dirty="0"/>
              <a:t>Token Type Values</a:t>
            </a:r>
            <a:endParaRPr lang="en-CA" dirty="0"/>
          </a:p>
        </p:txBody>
      </p:sp>
      <p:sp>
        <p:nvSpPr>
          <p:cNvPr id="3" name="Content Placeholder 2">
            <a:extLst>
              <a:ext uri="{FF2B5EF4-FFF2-40B4-BE49-F238E27FC236}">
                <a16:creationId xmlns:a16="http://schemas.microsoft.com/office/drawing/2014/main" id="{C7EBC9A4-AACE-4277-AE79-8495618CA84F}"/>
              </a:ext>
            </a:extLst>
          </p:cNvPr>
          <p:cNvSpPr>
            <a:spLocks noGrp="1"/>
          </p:cNvSpPr>
          <p:nvPr>
            <p:ph idx="1"/>
          </p:nvPr>
        </p:nvSpPr>
        <p:spPr/>
        <p:txBody>
          <a:bodyPr/>
          <a:lstStyle/>
          <a:p>
            <a:r>
              <a:rPr lang="en-US" dirty="0"/>
              <a:t>Face value (fixed)</a:t>
            </a:r>
          </a:p>
          <a:p>
            <a:r>
              <a:rPr lang="en-US" dirty="0"/>
              <a:t>Collectible value (value</a:t>
            </a:r>
            <a:r>
              <a:rPr lang="en-US" baseline="0" dirty="0"/>
              <a:t> in exchange)</a:t>
            </a:r>
          </a:p>
          <a:p>
            <a:r>
              <a:rPr lang="en-US" baseline="0" dirty="0"/>
              <a:t>Scrap value (commodity currency only e.g. gold price by weight)</a:t>
            </a:r>
          </a:p>
        </p:txBody>
      </p:sp>
    </p:spTree>
    <p:extLst>
      <p:ext uri="{BB962C8B-B14F-4D97-AF65-F5344CB8AC3E}">
        <p14:creationId xmlns:p14="http://schemas.microsoft.com/office/powerpoint/2010/main" val="154072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CF3C-D0BA-494C-9ADD-BA540C75C02B}"/>
              </a:ext>
            </a:extLst>
          </p:cNvPr>
          <p:cNvSpPr>
            <a:spLocks noGrp="1"/>
          </p:cNvSpPr>
          <p:nvPr>
            <p:ph type="title"/>
          </p:nvPr>
        </p:nvSpPr>
        <p:spPr/>
        <p:txBody>
          <a:bodyPr/>
          <a:lstStyle/>
          <a:p>
            <a:pPr lvl="0"/>
            <a:r>
              <a:rPr lang="en-US" dirty="0"/>
              <a:t>Acceptance</a:t>
            </a:r>
            <a:endParaRPr lang="en-CA" dirty="0"/>
          </a:p>
        </p:txBody>
      </p:sp>
      <p:sp>
        <p:nvSpPr>
          <p:cNvPr id="3" name="Content Placeholder 2">
            <a:extLst>
              <a:ext uri="{FF2B5EF4-FFF2-40B4-BE49-F238E27FC236}">
                <a16:creationId xmlns:a16="http://schemas.microsoft.com/office/drawing/2014/main" id="{ACFA8A8D-6E61-4C36-A5C1-F83AB00ADFCD}"/>
              </a:ext>
            </a:extLst>
          </p:cNvPr>
          <p:cNvSpPr>
            <a:spLocks noGrp="1"/>
          </p:cNvSpPr>
          <p:nvPr>
            <p:ph idx="1"/>
          </p:nvPr>
        </p:nvSpPr>
        <p:spPr/>
        <p:txBody>
          <a:bodyPr/>
          <a:lstStyle/>
          <a:p>
            <a:pPr lvl="0"/>
            <a:r>
              <a:rPr lang="en-CA" dirty="0"/>
              <a:t>Legal Tender – not always applicable</a:t>
            </a:r>
          </a:p>
          <a:p>
            <a:pPr lvl="1"/>
            <a:r>
              <a:rPr lang="en-CA" dirty="0"/>
              <a:t>Amaral et al assumes it is; a weakness</a:t>
            </a:r>
          </a:p>
          <a:p>
            <a:pPr lvl="0"/>
            <a:r>
              <a:rPr lang="en-CA" dirty="0"/>
              <a:t>Broader notion: acceptability:</a:t>
            </a:r>
          </a:p>
          <a:p>
            <a:pPr lvl="1"/>
            <a:r>
              <a:rPr lang="en-CA" dirty="0"/>
              <a:t>Who is prepared to accept it (acceptability / currency)</a:t>
            </a:r>
          </a:p>
          <a:p>
            <a:pPr lvl="1"/>
            <a:r>
              <a:rPr lang="en-CA" dirty="0"/>
              <a:t>Who is obliged to accept it when tendered (if any) = Legal Tender</a:t>
            </a:r>
          </a:p>
        </p:txBody>
      </p:sp>
    </p:spTree>
    <p:extLst>
      <p:ext uri="{BB962C8B-B14F-4D97-AF65-F5344CB8AC3E}">
        <p14:creationId xmlns:p14="http://schemas.microsoft.com/office/powerpoint/2010/main" val="1508219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DA05-2262-4131-A352-E5328A94A29C}"/>
              </a:ext>
            </a:extLst>
          </p:cNvPr>
          <p:cNvSpPr>
            <a:spLocks noGrp="1"/>
          </p:cNvSpPr>
          <p:nvPr>
            <p:ph type="title"/>
          </p:nvPr>
        </p:nvSpPr>
        <p:spPr/>
        <p:txBody>
          <a:bodyPr/>
          <a:lstStyle/>
          <a:p>
            <a:r>
              <a:rPr lang="en-US" dirty="0"/>
              <a:t>Token Acceptance</a:t>
            </a:r>
            <a:endParaRPr lang="en-CA" dirty="0"/>
          </a:p>
        </p:txBody>
      </p:sp>
      <p:sp>
        <p:nvSpPr>
          <p:cNvPr id="3" name="Content Placeholder 2">
            <a:extLst>
              <a:ext uri="{FF2B5EF4-FFF2-40B4-BE49-F238E27FC236}">
                <a16:creationId xmlns:a16="http://schemas.microsoft.com/office/drawing/2014/main" id="{39FE7000-6693-41B9-9C05-728422E74F48}"/>
              </a:ext>
            </a:extLst>
          </p:cNvPr>
          <p:cNvSpPr>
            <a:spLocks noGrp="1"/>
          </p:cNvSpPr>
          <p:nvPr>
            <p:ph idx="1"/>
          </p:nvPr>
        </p:nvSpPr>
        <p:spPr/>
        <p:txBody>
          <a:bodyPr/>
          <a:lstStyle/>
          <a:p>
            <a:r>
              <a:rPr lang="en-US" dirty="0"/>
              <a:t>Defined </a:t>
            </a:r>
            <a:r>
              <a:rPr lang="en-US" dirty="0" err="1"/>
              <a:t>wrt</a:t>
            </a:r>
            <a:r>
              <a:rPr lang="en-US" dirty="0"/>
              <a:t> Environment</a:t>
            </a:r>
          </a:p>
          <a:p>
            <a:pPr lvl="0"/>
            <a:r>
              <a:rPr lang="en-US" sz="2800" kern="1200" dirty="0">
                <a:solidFill>
                  <a:schemeClr val="tx1"/>
                </a:solidFill>
                <a:effectLst/>
                <a:latin typeface="+mn-lt"/>
                <a:ea typeface="+mn-ea"/>
                <a:cs typeface="+mn-cs"/>
              </a:rPr>
              <a:t>Contexts (of acceptability of tokens as money)</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Environment</a:t>
            </a:r>
            <a:endParaRPr lang="en-CA" sz="2400" kern="1200" dirty="0">
              <a:solidFill>
                <a:schemeClr val="tx1"/>
              </a:solidFill>
              <a:effectLst/>
              <a:latin typeface="+mn-lt"/>
              <a:ea typeface="+mn-ea"/>
              <a:cs typeface="+mn-cs"/>
            </a:endParaRPr>
          </a:p>
          <a:p>
            <a:pPr lvl="2"/>
            <a:r>
              <a:rPr lang="en-US" sz="2000" kern="1200" dirty="0">
                <a:solidFill>
                  <a:schemeClr val="tx1"/>
                </a:solidFill>
                <a:effectLst/>
                <a:latin typeface="+mn-lt"/>
                <a:ea typeface="+mn-ea"/>
                <a:cs typeface="+mn-cs"/>
              </a:rPr>
              <a:t>Casino</a:t>
            </a:r>
            <a:endParaRPr lang="en-CA" sz="2000" kern="1200" dirty="0">
              <a:solidFill>
                <a:schemeClr val="tx1"/>
              </a:solidFill>
              <a:effectLst/>
              <a:latin typeface="+mn-lt"/>
              <a:ea typeface="+mn-ea"/>
              <a:cs typeface="+mn-cs"/>
            </a:endParaRPr>
          </a:p>
          <a:p>
            <a:pPr lvl="2"/>
            <a:r>
              <a:rPr lang="en-US" sz="2000" kern="1200" dirty="0">
                <a:solidFill>
                  <a:schemeClr val="tx1"/>
                </a:solidFill>
                <a:effectLst/>
                <a:latin typeface="+mn-lt"/>
                <a:ea typeface="+mn-ea"/>
                <a:cs typeface="+mn-cs"/>
              </a:rPr>
              <a:t>Game</a:t>
            </a:r>
            <a:endParaRPr lang="en-CA" sz="2000" kern="1200" dirty="0">
              <a:solidFill>
                <a:schemeClr val="tx1"/>
              </a:solidFill>
              <a:effectLst/>
              <a:latin typeface="+mn-lt"/>
              <a:ea typeface="+mn-ea"/>
              <a:cs typeface="+mn-cs"/>
            </a:endParaRPr>
          </a:p>
          <a:p>
            <a:pPr lvl="2"/>
            <a:r>
              <a:rPr lang="en-US" sz="2000" kern="1200" dirty="0">
                <a:solidFill>
                  <a:schemeClr val="tx1"/>
                </a:solidFill>
                <a:effectLst/>
                <a:latin typeface="+mn-lt"/>
                <a:ea typeface="+mn-ea"/>
                <a:cs typeface="+mn-cs"/>
              </a:rPr>
              <a:t>Second Life</a:t>
            </a:r>
            <a:endParaRPr lang="en-CA" sz="20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Economy</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Jurisdiction</a:t>
            </a:r>
            <a:endParaRPr lang="en-CA" sz="2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68057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1BBD-C450-4A4D-AE46-5C33044BAEA9}"/>
              </a:ext>
            </a:extLst>
          </p:cNvPr>
          <p:cNvSpPr>
            <a:spLocks noGrp="1"/>
          </p:cNvSpPr>
          <p:nvPr>
            <p:ph type="title"/>
          </p:nvPr>
        </p:nvSpPr>
        <p:spPr/>
        <p:txBody>
          <a:bodyPr/>
          <a:lstStyle/>
          <a:p>
            <a:r>
              <a:rPr lang="en-US" dirty="0"/>
              <a:t>Fungibility – possible definitions</a:t>
            </a:r>
            <a:endParaRPr lang="en-CA" dirty="0"/>
          </a:p>
        </p:txBody>
      </p:sp>
      <p:sp>
        <p:nvSpPr>
          <p:cNvPr id="3" name="Content Placeholder 2">
            <a:extLst>
              <a:ext uri="{FF2B5EF4-FFF2-40B4-BE49-F238E27FC236}">
                <a16:creationId xmlns:a16="http://schemas.microsoft.com/office/drawing/2014/main" id="{0F7143D1-313A-4470-AEE3-C6875A45E37B}"/>
              </a:ext>
            </a:extLst>
          </p:cNvPr>
          <p:cNvSpPr>
            <a:spLocks noGrp="1"/>
          </p:cNvSpPr>
          <p:nvPr>
            <p:ph idx="1"/>
          </p:nvPr>
        </p:nvSpPr>
        <p:spPr/>
        <p:txBody>
          <a:bodyPr/>
          <a:lstStyle/>
          <a:p>
            <a:pPr lvl="0"/>
            <a:r>
              <a:rPr lang="en-US" sz="2800" kern="1200" dirty="0">
                <a:solidFill>
                  <a:schemeClr val="tx1"/>
                </a:solidFill>
                <a:effectLst/>
                <a:latin typeface="+mn-lt"/>
                <a:ea typeface="+mn-ea"/>
                <a:cs typeface="+mn-cs"/>
              </a:rPr>
              <a:t>Which of these do we mean by Fungible:</a:t>
            </a:r>
          </a:p>
          <a:p>
            <a:pPr lvl="1"/>
            <a:r>
              <a:rPr lang="en-US" sz="2400" kern="1200" dirty="0">
                <a:solidFill>
                  <a:schemeClr val="tx1"/>
                </a:solidFill>
                <a:effectLst/>
                <a:latin typeface="+mn-lt"/>
                <a:ea typeface="+mn-ea"/>
                <a:cs typeface="+mn-cs"/>
              </a:rPr>
              <a:t>One: a thing with no unique identifying features (e.g. coin)</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Two: a thing with some unique identifying feature e.g. note (serial number)</a:t>
            </a:r>
          </a:p>
          <a:p>
            <a:pPr lvl="1"/>
            <a:endParaRPr lang="en-US" sz="2400" kern="1200" dirty="0">
              <a:solidFill>
                <a:schemeClr val="tx1"/>
              </a:solidFill>
              <a:effectLst/>
              <a:latin typeface="+mn-lt"/>
              <a:ea typeface="+mn-ea"/>
              <a:cs typeface="+mn-cs"/>
            </a:endParaRPr>
          </a:p>
          <a:p>
            <a:pPr lvl="0"/>
            <a:r>
              <a:rPr lang="en-CA" sz="2800" kern="1200" dirty="0">
                <a:solidFill>
                  <a:schemeClr val="tx1"/>
                </a:solidFill>
                <a:effectLst/>
                <a:latin typeface="+mn-lt"/>
                <a:ea typeface="+mn-ea"/>
                <a:cs typeface="+mn-cs"/>
              </a:rPr>
              <a:t>Assume it is Two; else Interchangeable</a:t>
            </a:r>
          </a:p>
          <a:p>
            <a:pPr lvl="0"/>
            <a:endParaRPr lang="en-CA" dirty="0"/>
          </a:p>
          <a:p>
            <a:pPr lvl="0"/>
            <a:r>
              <a:rPr lang="en-US" dirty="0"/>
              <a:t>Notes: are fungible and interchangeable</a:t>
            </a:r>
            <a:endParaRPr lang="en-CA" dirty="0"/>
          </a:p>
          <a:p>
            <a:pPr lvl="0"/>
            <a:r>
              <a:rPr lang="en-US" dirty="0"/>
              <a:t>Coins: are interchangeable</a:t>
            </a:r>
            <a:endParaRPr lang="en-CA" dirty="0"/>
          </a:p>
          <a:p>
            <a:pPr lvl="0"/>
            <a:endParaRPr lang="en-CA" sz="28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3520900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D4EB-AE86-47EE-B092-28B2AF63C26F}"/>
              </a:ext>
            </a:extLst>
          </p:cNvPr>
          <p:cNvSpPr>
            <a:spLocks noGrp="1"/>
          </p:cNvSpPr>
          <p:nvPr>
            <p:ph type="title"/>
          </p:nvPr>
        </p:nvSpPr>
        <p:spPr/>
        <p:txBody>
          <a:bodyPr/>
          <a:lstStyle/>
          <a:p>
            <a:r>
              <a:rPr lang="en-US" dirty="0"/>
              <a:t>Fungibility and Interchangeability</a:t>
            </a:r>
            <a:endParaRPr lang="en-CA" dirty="0"/>
          </a:p>
        </p:txBody>
      </p:sp>
      <p:sp>
        <p:nvSpPr>
          <p:cNvPr id="3" name="Content Placeholder 2">
            <a:extLst>
              <a:ext uri="{FF2B5EF4-FFF2-40B4-BE49-F238E27FC236}">
                <a16:creationId xmlns:a16="http://schemas.microsoft.com/office/drawing/2014/main" id="{F2C8EE2E-7087-462F-8D81-16D6BB6402CD}"/>
              </a:ext>
            </a:extLst>
          </p:cNvPr>
          <p:cNvSpPr>
            <a:spLocks noGrp="1"/>
          </p:cNvSpPr>
          <p:nvPr>
            <p:ph idx="1"/>
          </p:nvPr>
        </p:nvSpPr>
        <p:spPr/>
        <p:txBody>
          <a:bodyPr/>
          <a:lstStyle/>
          <a:p>
            <a:r>
              <a:rPr lang="en-US" sz="2800" kern="1200" dirty="0">
                <a:solidFill>
                  <a:schemeClr val="tx1"/>
                </a:solidFill>
                <a:effectLst/>
                <a:latin typeface="+mn-lt"/>
                <a:ea typeface="+mn-ea"/>
                <a:cs typeface="+mn-cs"/>
              </a:rPr>
              <a:t>Chip / coin – indistinguishable and interchangeable</a:t>
            </a:r>
            <a:endParaRPr lang="en-CA"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Bank Note: fungible but individual (serial number)</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Interchangeability &gt; fungibility</a:t>
            </a:r>
            <a:endParaRPr lang="en-CA" sz="2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25586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6429-61D2-4EB0-B56F-5C4CF7C86802}"/>
              </a:ext>
            </a:extLst>
          </p:cNvPr>
          <p:cNvSpPr>
            <a:spLocks noGrp="1"/>
          </p:cNvSpPr>
          <p:nvPr>
            <p:ph type="title"/>
          </p:nvPr>
        </p:nvSpPr>
        <p:spPr/>
        <p:txBody>
          <a:bodyPr/>
          <a:lstStyle/>
          <a:p>
            <a:r>
              <a:rPr lang="en-US" dirty="0"/>
              <a:t>Nameless Thing</a:t>
            </a:r>
            <a:endParaRPr lang="en-CA" dirty="0"/>
          </a:p>
        </p:txBody>
      </p:sp>
      <p:sp>
        <p:nvSpPr>
          <p:cNvPr id="3" name="Content Placeholder 2">
            <a:extLst>
              <a:ext uri="{FF2B5EF4-FFF2-40B4-BE49-F238E27FC236}">
                <a16:creationId xmlns:a16="http://schemas.microsoft.com/office/drawing/2014/main" id="{469080BB-36B1-4266-A4F8-02A664835145}"/>
              </a:ext>
            </a:extLst>
          </p:cNvPr>
          <p:cNvSpPr>
            <a:spLocks noGrp="1"/>
          </p:cNvSpPr>
          <p:nvPr>
            <p:ph idx="1"/>
          </p:nvPr>
        </p:nvSpPr>
        <p:spPr/>
        <p:txBody>
          <a:bodyPr/>
          <a:lstStyle/>
          <a:p>
            <a:r>
              <a:rPr lang="en-US" dirty="0"/>
              <a:t>Nameless Thing</a:t>
            </a:r>
          </a:p>
          <a:p>
            <a:pPr lvl="1"/>
            <a:r>
              <a:rPr lang="en-CA" dirty="0"/>
              <a:t>Barter</a:t>
            </a:r>
          </a:p>
          <a:p>
            <a:pPr lvl="1"/>
            <a:r>
              <a:rPr lang="en-CA" dirty="0"/>
              <a:t>Monetary Exchange</a:t>
            </a:r>
          </a:p>
          <a:p>
            <a:pPr lvl="1"/>
            <a:endParaRPr lang="en-CA" dirty="0"/>
          </a:p>
          <a:p>
            <a:pPr lvl="0"/>
            <a:r>
              <a:rPr lang="en-CA" dirty="0"/>
              <a:t>But these are conceptually indistinguishable</a:t>
            </a:r>
          </a:p>
        </p:txBody>
      </p:sp>
    </p:spTree>
    <p:extLst>
      <p:ext uri="{BB962C8B-B14F-4D97-AF65-F5344CB8AC3E}">
        <p14:creationId xmlns:p14="http://schemas.microsoft.com/office/powerpoint/2010/main" val="2089242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4915-3FC4-46A5-983A-2AD73247CA61}"/>
              </a:ext>
            </a:extLst>
          </p:cNvPr>
          <p:cNvSpPr>
            <a:spLocks noGrp="1"/>
          </p:cNvSpPr>
          <p:nvPr>
            <p:ph type="title"/>
          </p:nvPr>
        </p:nvSpPr>
        <p:spPr/>
        <p:txBody>
          <a:bodyPr/>
          <a:lstStyle/>
          <a:p>
            <a:r>
              <a:rPr lang="en-US" dirty="0"/>
              <a:t>Currency</a:t>
            </a:r>
            <a:endParaRPr lang="en-CA" dirty="0"/>
          </a:p>
        </p:txBody>
      </p:sp>
      <p:sp>
        <p:nvSpPr>
          <p:cNvPr id="3" name="Content Placeholder 2">
            <a:extLst>
              <a:ext uri="{FF2B5EF4-FFF2-40B4-BE49-F238E27FC236}">
                <a16:creationId xmlns:a16="http://schemas.microsoft.com/office/drawing/2014/main" id="{2085AFE4-CFB4-438D-836E-6EA12526362B}"/>
              </a:ext>
            </a:extLst>
          </p:cNvPr>
          <p:cNvSpPr>
            <a:spLocks noGrp="1"/>
          </p:cNvSpPr>
          <p:nvPr>
            <p:ph idx="1"/>
          </p:nvPr>
        </p:nvSpPr>
        <p:spPr/>
        <p:txBody>
          <a:bodyPr/>
          <a:lstStyle/>
          <a:p>
            <a:r>
              <a:rPr lang="en-US" dirty="0"/>
              <a:t>Acceptability</a:t>
            </a:r>
          </a:p>
          <a:p>
            <a:r>
              <a:rPr lang="en-US" dirty="0"/>
              <a:t>Fungibility</a:t>
            </a:r>
          </a:p>
          <a:p>
            <a:endParaRPr lang="en-US" dirty="0"/>
          </a:p>
          <a:p>
            <a:r>
              <a:rPr lang="en-US" dirty="0"/>
              <a:t>Indistinguishable</a:t>
            </a:r>
            <a:r>
              <a:rPr lang="en-US" baseline="0" dirty="0"/>
              <a:t> from barter</a:t>
            </a:r>
          </a:p>
          <a:p>
            <a:pPr lvl="1"/>
            <a:r>
              <a:rPr lang="en-CA" dirty="0"/>
              <a:t>Except always something fungible</a:t>
            </a:r>
          </a:p>
          <a:p>
            <a:pPr lvl="1"/>
            <a:r>
              <a:rPr lang="en-CA" dirty="0"/>
              <a:t>E.g. livestock, cigarettes,</a:t>
            </a:r>
            <a:r>
              <a:rPr lang="en-CA" baseline="0" dirty="0"/>
              <a:t> cowrie shells, gold, fiat, crypto</a:t>
            </a:r>
          </a:p>
        </p:txBody>
      </p:sp>
    </p:spTree>
    <p:extLst>
      <p:ext uri="{BB962C8B-B14F-4D97-AF65-F5344CB8AC3E}">
        <p14:creationId xmlns:p14="http://schemas.microsoft.com/office/powerpoint/2010/main" val="3357482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7D3A-83C1-4E82-8B82-5B334D1F44A4}"/>
              </a:ext>
            </a:extLst>
          </p:cNvPr>
          <p:cNvSpPr>
            <a:spLocks noGrp="1"/>
          </p:cNvSpPr>
          <p:nvPr>
            <p:ph type="title"/>
          </p:nvPr>
        </p:nvSpPr>
        <p:spPr/>
        <p:txBody>
          <a:bodyPr/>
          <a:lstStyle/>
          <a:p>
            <a:r>
              <a:rPr lang="en-US" dirty="0"/>
              <a:t>Currency Ontology Modeling</a:t>
            </a:r>
            <a:endParaRPr lang="en-CA" dirty="0"/>
          </a:p>
        </p:txBody>
      </p:sp>
      <p:sp>
        <p:nvSpPr>
          <p:cNvPr id="3" name="Content Placeholder 2">
            <a:extLst>
              <a:ext uri="{FF2B5EF4-FFF2-40B4-BE49-F238E27FC236}">
                <a16:creationId xmlns:a16="http://schemas.microsoft.com/office/drawing/2014/main" id="{CD299677-F02C-40F4-82C7-91ADA4FA9EBF}"/>
              </a:ext>
            </a:extLst>
          </p:cNvPr>
          <p:cNvSpPr>
            <a:spLocks noGrp="1"/>
          </p:cNvSpPr>
          <p:nvPr>
            <p:ph idx="1"/>
          </p:nvPr>
        </p:nvSpPr>
        <p:spPr/>
        <p:txBody>
          <a:bodyPr/>
          <a:lstStyle/>
          <a:p>
            <a:r>
              <a:rPr lang="en-US" dirty="0"/>
              <a:t>Relative Thing</a:t>
            </a:r>
          </a:p>
          <a:p>
            <a:pPr lvl="1"/>
            <a:r>
              <a:rPr lang="en-CA" dirty="0"/>
              <a:t>Takes form of / played</a:t>
            </a:r>
            <a:r>
              <a:rPr lang="en-CA" baseline="0" dirty="0"/>
              <a:t> by some (fungible?) </a:t>
            </a:r>
            <a:r>
              <a:rPr lang="en-CA" b="1" baseline="0" dirty="0"/>
              <a:t>exchangeable</a:t>
            </a:r>
            <a:r>
              <a:rPr lang="en-CA" baseline="0" dirty="0"/>
              <a:t> thing</a:t>
            </a:r>
          </a:p>
          <a:p>
            <a:pPr lvl="2"/>
            <a:r>
              <a:rPr lang="en-CA" dirty="0"/>
              <a:t>Economic Resource (REA)</a:t>
            </a:r>
          </a:p>
          <a:p>
            <a:pPr lvl="1"/>
            <a:r>
              <a:rPr lang="en-CA" dirty="0"/>
              <a:t>Name: Currency (is current)</a:t>
            </a:r>
          </a:p>
          <a:p>
            <a:pPr lvl="0"/>
            <a:r>
              <a:rPr lang="en-CA" dirty="0"/>
              <a:t>Currency Context</a:t>
            </a:r>
          </a:p>
          <a:p>
            <a:pPr lvl="1"/>
            <a:r>
              <a:rPr lang="en-CA" dirty="0"/>
              <a:t>Relative thing is relative to a context; what is the </a:t>
            </a:r>
            <a:r>
              <a:rPr lang="en-CA" dirty="0" err="1"/>
              <a:t>contxt</a:t>
            </a:r>
            <a:r>
              <a:rPr lang="en-CA" dirty="0"/>
              <a:t>?</a:t>
            </a:r>
          </a:p>
          <a:p>
            <a:pPr lvl="2"/>
            <a:r>
              <a:rPr lang="en-CA" dirty="0"/>
              <a:t>Economy</a:t>
            </a:r>
          </a:p>
          <a:p>
            <a:pPr lvl="2"/>
            <a:r>
              <a:rPr lang="en-CA" dirty="0"/>
              <a:t>Individual exchange</a:t>
            </a:r>
          </a:p>
          <a:p>
            <a:pPr lvl="1"/>
            <a:r>
              <a:rPr lang="en-CA" dirty="0"/>
              <a:t>Note that ‘Economy’ context is moot if the currency is legal tender</a:t>
            </a:r>
          </a:p>
          <a:p>
            <a:pPr lvl="0"/>
            <a:r>
              <a:rPr lang="en-CA" dirty="0"/>
              <a:t>Is liquid</a:t>
            </a:r>
          </a:p>
        </p:txBody>
      </p:sp>
    </p:spTree>
    <p:extLst>
      <p:ext uri="{BB962C8B-B14F-4D97-AF65-F5344CB8AC3E}">
        <p14:creationId xmlns:p14="http://schemas.microsoft.com/office/powerpoint/2010/main" val="373751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D827-3BB8-4B50-BEAD-9FBD86982DB9}"/>
              </a:ext>
            </a:extLst>
          </p:cNvPr>
          <p:cNvSpPr>
            <a:spLocks noGrp="1"/>
          </p:cNvSpPr>
          <p:nvPr>
            <p:ph type="title"/>
          </p:nvPr>
        </p:nvSpPr>
        <p:spPr/>
        <p:txBody>
          <a:bodyPr/>
          <a:lstStyle/>
          <a:p>
            <a:r>
              <a:rPr lang="en-US" dirty="0"/>
              <a:t>Usability Context</a:t>
            </a:r>
            <a:endParaRPr lang="en-CA" dirty="0"/>
          </a:p>
        </p:txBody>
      </p:sp>
      <p:sp>
        <p:nvSpPr>
          <p:cNvPr id="3" name="Content Placeholder 2">
            <a:extLst>
              <a:ext uri="{FF2B5EF4-FFF2-40B4-BE49-F238E27FC236}">
                <a16:creationId xmlns:a16="http://schemas.microsoft.com/office/drawing/2014/main" id="{D36F5EA0-B5EB-4422-81FE-77A90C4B9D0A}"/>
              </a:ext>
            </a:extLst>
          </p:cNvPr>
          <p:cNvSpPr>
            <a:spLocks noGrp="1"/>
          </p:cNvSpPr>
          <p:nvPr>
            <p:ph idx="1"/>
          </p:nvPr>
        </p:nvSpPr>
        <p:spPr/>
        <p:txBody>
          <a:bodyPr>
            <a:normAutofit fontScale="92500" lnSpcReduction="20000"/>
          </a:bodyPr>
          <a:lstStyle/>
          <a:p>
            <a:r>
              <a:rPr lang="en-US" dirty="0"/>
              <a:t>Money is current (usable)</a:t>
            </a:r>
            <a:r>
              <a:rPr lang="en-US" baseline="0" dirty="0"/>
              <a:t> as</a:t>
            </a:r>
          </a:p>
          <a:p>
            <a:pPr lvl="1"/>
            <a:r>
              <a:rPr lang="en-US" sz="2400" kern="1200" dirty="0">
                <a:solidFill>
                  <a:schemeClr val="tx1"/>
                </a:solidFill>
                <a:effectLst/>
                <a:latin typeface="+mn-lt"/>
                <a:ea typeface="+mn-ea"/>
                <a:cs typeface="+mn-cs"/>
              </a:rPr>
              <a:t>Currency: </a:t>
            </a:r>
          </a:p>
          <a:p>
            <a:pPr lvl="2"/>
            <a:r>
              <a:rPr lang="en-US" sz="2000" kern="1200" dirty="0">
                <a:solidFill>
                  <a:schemeClr val="tx1"/>
                </a:solidFill>
                <a:effectLst/>
                <a:latin typeface="+mn-lt"/>
                <a:ea typeface="+mn-ea"/>
                <a:cs typeface="+mn-cs"/>
              </a:rPr>
              <a:t>The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context is some Economy in which acceptance of the item is 'current'</a:t>
            </a:r>
            <a:endParaRPr lang="en-CA" sz="20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Legal Tender:</a:t>
            </a:r>
          </a:p>
          <a:p>
            <a:pPr lvl="2"/>
            <a:r>
              <a:rPr lang="en-US" sz="2000" kern="1200" dirty="0">
                <a:solidFill>
                  <a:schemeClr val="tx1"/>
                </a:solidFill>
                <a:effectLst/>
                <a:latin typeface="+mn-lt"/>
                <a:ea typeface="+mn-ea"/>
                <a:cs typeface="+mn-cs"/>
              </a:rPr>
              <a:t>The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context is some Jurisdiction.</a:t>
            </a:r>
            <a:endParaRPr lang="en-CA" sz="2000" kern="1200" dirty="0">
              <a:solidFill>
                <a:schemeClr val="tx1"/>
              </a:solidFill>
              <a:effectLst/>
              <a:latin typeface="+mn-lt"/>
              <a:ea typeface="+mn-ea"/>
              <a:cs typeface="+mn-cs"/>
            </a:endParaRPr>
          </a:p>
          <a:p>
            <a:pPr lvl="0"/>
            <a:r>
              <a:rPr lang="en-CA" dirty="0"/>
              <a:t>Acceptance</a:t>
            </a:r>
          </a:p>
          <a:p>
            <a:pPr lvl="1"/>
            <a:r>
              <a:rPr lang="en-CA" dirty="0"/>
              <a:t>Legal tender</a:t>
            </a:r>
          </a:p>
          <a:p>
            <a:pPr lvl="1"/>
            <a:r>
              <a:rPr lang="en-CA" dirty="0"/>
              <a:t>Voluntary acceptance (currency)</a:t>
            </a:r>
          </a:p>
          <a:p>
            <a:pPr lvl="2"/>
            <a:r>
              <a:rPr lang="en-CA" dirty="0"/>
              <a:t>Other tokens (</a:t>
            </a:r>
            <a:r>
              <a:rPr lang="en-CA" dirty="0" err="1"/>
              <a:t>Gettone</a:t>
            </a:r>
            <a:r>
              <a:rPr lang="en-CA" dirty="0"/>
              <a:t>), stamps etc. with clear face value </a:t>
            </a:r>
            <a:r>
              <a:rPr lang="en-CA" dirty="0" err="1"/>
              <a:t>wrt</a:t>
            </a:r>
            <a:r>
              <a:rPr lang="en-CA" dirty="0"/>
              <a:t> issued currency</a:t>
            </a:r>
          </a:p>
          <a:p>
            <a:pPr lvl="1"/>
            <a:r>
              <a:rPr lang="en-CA" dirty="0"/>
              <a:t>Withdrawal</a:t>
            </a:r>
          </a:p>
          <a:p>
            <a:pPr lvl="2"/>
            <a:r>
              <a:rPr lang="en-CA" dirty="0"/>
              <a:t>See Ref 1:</a:t>
            </a:r>
            <a:r>
              <a:rPr lang="en-CA" baseline="0" dirty="0"/>
              <a:t> non valid monetary token</a:t>
            </a:r>
          </a:p>
          <a:p>
            <a:pPr lvl="1"/>
            <a:r>
              <a:rPr lang="en-CA" dirty="0"/>
              <a:t>Crypto: similar considerations</a:t>
            </a:r>
          </a:p>
          <a:p>
            <a:pPr lvl="2"/>
            <a:r>
              <a:rPr lang="en-CA" dirty="0"/>
              <a:t>Usually a given transaction is or is not valid</a:t>
            </a:r>
            <a:r>
              <a:rPr lang="en-CA" baseline="0" dirty="0"/>
              <a:t> rather than the token</a:t>
            </a:r>
          </a:p>
          <a:p>
            <a:pPr lvl="2"/>
            <a:r>
              <a:rPr lang="en-CA" baseline="0" dirty="0"/>
              <a:t>NFT / Colored coins etc. </a:t>
            </a:r>
            <a:endParaRPr lang="en-CA" dirty="0"/>
          </a:p>
        </p:txBody>
      </p:sp>
    </p:spTree>
    <p:extLst>
      <p:ext uri="{BB962C8B-B14F-4D97-AF65-F5344CB8AC3E}">
        <p14:creationId xmlns:p14="http://schemas.microsoft.com/office/powerpoint/2010/main" val="370470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3595-A168-46D8-BF38-BBA6C75C9122}"/>
              </a:ext>
            </a:extLst>
          </p:cNvPr>
          <p:cNvSpPr>
            <a:spLocks noGrp="1"/>
          </p:cNvSpPr>
          <p:nvPr>
            <p:ph type="title"/>
          </p:nvPr>
        </p:nvSpPr>
        <p:spPr/>
        <p:txBody>
          <a:bodyPr/>
          <a:lstStyle/>
          <a:p>
            <a:r>
              <a:rPr lang="en-US" dirty="0"/>
              <a:t>Money Flower Concepts</a:t>
            </a:r>
            <a:endParaRPr lang="en-CA" dirty="0"/>
          </a:p>
        </p:txBody>
      </p:sp>
      <p:sp>
        <p:nvSpPr>
          <p:cNvPr id="3" name="Content Placeholder 2">
            <a:extLst>
              <a:ext uri="{FF2B5EF4-FFF2-40B4-BE49-F238E27FC236}">
                <a16:creationId xmlns:a16="http://schemas.microsoft.com/office/drawing/2014/main" id="{CF86B061-7195-4B1A-B994-9032F1828290}"/>
              </a:ext>
            </a:extLst>
          </p:cNvPr>
          <p:cNvSpPr>
            <a:spLocks noGrp="1"/>
          </p:cNvSpPr>
          <p:nvPr>
            <p:ph idx="1"/>
          </p:nvPr>
        </p:nvSpPr>
        <p:spPr/>
        <p:txBody>
          <a:bodyPr>
            <a:normAutofit lnSpcReduction="10000"/>
          </a:bodyPr>
          <a:lstStyle/>
          <a:p>
            <a:r>
              <a:rPr lang="en-US" dirty="0"/>
              <a:t>Currency</a:t>
            </a:r>
          </a:p>
          <a:p>
            <a:pPr lvl="1"/>
            <a:r>
              <a:rPr lang="en-US" dirty="0"/>
              <a:t>Central Bank Issued Currency</a:t>
            </a:r>
          </a:p>
          <a:p>
            <a:pPr lvl="1"/>
            <a:r>
              <a:rPr lang="en-US" dirty="0"/>
              <a:t>Peer to Peer Currency</a:t>
            </a:r>
          </a:p>
          <a:p>
            <a:pPr lvl="1"/>
            <a:r>
              <a:rPr lang="en-US" dirty="0"/>
              <a:t>Electronic Currency</a:t>
            </a:r>
          </a:p>
          <a:p>
            <a:pPr lvl="1"/>
            <a:r>
              <a:rPr lang="en-US" dirty="0"/>
              <a:t>Universally Accessible Currency</a:t>
            </a:r>
          </a:p>
          <a:p>
            <a:pPr lvl="0"/>
            <a:r>
              <a:rPr lang="en-CA" dirty="0"/>
              <a:t>Comment</a:t>
            </a:r>
          </a:p>
          <a:p>
            <a:pPr lvl="1"/>
            <a:r>
              <a:rPr lang="en-CA" dirty="0"/>
              <a:t>The</a:t>
            </a:r>
            <a:r>
              <a:rPr lang="en-CA" baseline="0" dirty="0"/>
              <a:t> first two sub classes above should be mutually exclusive</a:t>
            </a:r>
          </a:p>
          <a:p>
            <a:pPr lvl="2"/>
            <a:r>
              <a:rPr lang="en-CA" baseline="0" dirty="0"/>
              <a:t> they are not: </a:t>
            </a:r>
          </a:p>
          <a:p>
            <a:pPr lvl="3"/>
            <a:r>
              <a:rPr lang="en-CA" baseline="0" dirty="0"/>
              <a:t>Peer to Peer describes usage</a:t>
            </a:r>
          </a:p>
          <a:p>
            <a:pPr lvl="3"/>
            <a:r>
              <a:rPr lang="en-CA" baseline="0" dirty="0"/>
              <a:t>E.g. Cash is both central bank issued and peer to peer</a:t>
            </a:r>
          </a:p>
          <a:p>
            <a:pPr lvl="3"/>
            <a:r>
              <a:rPr lang="en-CA" baseline="0" dirty="0"/>
              <a:t>Whereas </a:t>
            </a:r>
            <a:r>
              <a:rPr lang="en-CA" baseline="0" dirty="0" err="1"/>
              <a:t>eg.</a:t>
            </a:r>
            <a:r>
              <a:rPr lang="en-CA" baseline="0" dirty="0"/>
              <a:t> Bristol Pounds are peer to peer issued</a:t>
            </a:r>
          </a:p>
          <a:p>
            <a:pPr lvl="1"/>
            <a:r>
              <a:rPr lang="en-CA" baseline="0" dirty="0"/>
              <a:t>So the Venn Diagram is not a very coherent classification scheme</a:t>
            </a:r>
          </a:p>
        </p:txBody>
      </p:sp>
    </p:spTree>
    <p:extLst>
      <p:ext uri="{BB962C8B-B14F-4D97-AF65-F5344CB8AC3E}">
        <p14:creationId xmlns:p14="http://schemas.microsoft.com/office/powerpoint/2010/main" val="237103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74DE-A029-4D48-9661-E8512C202DE7}"/>
              </a:ext>
            </a:extLst>
          </p:cNvPr>
          <p:cNvSpPr>
            <a:spLocks noGrp="1"/>
          </p:cNvSpPr>
          <p:nvPr>
            <p:ph type="title"/>
          </p:nvPr>
        </p:nvSpPr>
        <p:spPr/>
        <p:txBody>
          <a:bodyPr/>
          <a:lstStyle/>
          <a:p>
            <a:r>
              <a:rPr lang="en-US" dirty="0"/>
              <a:t>Liquidity…</a:t>
            </a:r>
            <a:endParaRPr lang="en-CA" dirty="0"/>
          </a:p>
        </p:txBody>
      </p:sp>
      <p:sp>
        <p:nvSpPr>
          <p:cNvPr id="3" name="Content Placeholder 2">
            <a:extLst>
              <a:ext uri="{FF2B5EF4-FFF2-40B4-BE49-F238E27FC236}">
                <a16:creationId xmlns:a16="http://schemas.microsoft.com/office/drawing/2014/main" id="{E16FC8FB-E127-48FF-84D8-C5BE106E55FF}"/>
              </a:ext>
            </a:extLst>
          </p:cNvPr>
          <p:cNvSpPr>
            <a:spLocks noGrp="1"/>
          </p:cNvSpPr>
          <p:nvPr>
            <p:ph idx="1"/>
          </p:nvPr>
        </p:nvSpPr>
        <p:spPr/>
        <p:txBody>
          <a:bodyPr/>
          <a:lstStyle/>
          <a:p>
            <a:r>
              <a:rPr lang="en-US" dirty="0"/>
              <a:t>Where not liquid, cannot be readily used as a means of exchange</a:t>
            </a:r>
          </a:p>
          <a:p>
            <a:pPr lvl="1"/>
            <a:r>
              <a:rPr lang="en-CA" dirty="0"/>
              <a:t>And therefore of little use as a store of value</a:t>
            </a:r>
          </a:p>
          <a:p>
            <a:pPr lvl="0"/>
            <a:r>
              <a:rPr lang="en-CA" dirty="0"/>
              <a:t>Low liquidity = low usability as</a:t>
            </a:r>
            <a:r>
              <a:rPr lang="en-CA" baseline="0" dirty="0"/>
              <a:t> ‘currency’</a:t>
            </a:r>
            <a:endParaRPr lang="en-CA" dirty="0"/>
          </a:p>
        </p:txBody>
      </p:sp>
    </p:spTree>
    <p:extLst>
      <p:ext uri="{BB962C8B-B14F-4D97-AF65-F5344CB8AC3E}">
        <p14:creationId xmlns:p14="http://schemas.microsoft.com/office/powerpoint/2010/main" val="3233567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E2C2-C8EE-4BBD-935D-90256FFEFA23}"/>
              </a:ext>
            </a:extLst>
          </p:cNvPr>
          <p:cNvSpPr>
            <a:spLocks noGrp="1"/>
          </p:cNvSpPr>
          <p:nvPr>
            <p:ph type="title"/>
          </p:nvPr>
        </p:nvSpPr>
        <p:spPr/>
        <p:txBody>
          <a:bodyPr/>
          <a:lstStyle/>
          <a:p>
            <a:r>
              <a:rPr lang="en-US" dirty="0"/>
              <a:t>Cash</a:t>
            </a:r>
            <a:endParaRPr lang="en-CA" dirty="0"/>
          </a:p>
        </p:txBody>
      </p:sp>
      <p:sp>
        <p:nvSpPr>
          <p:cNvPr id="3" name="Content Placeholder 2">
            <a:extLst>
              <a:ext uri="{FF2B5EF4-FFF2-40B4-BE49-F238E27FC236}">
                <a16:creationId xmlns:a16="http://schemas.microsoft.com/office/drawing/2014/main" id="{1679F645-FBEE-44B2-AA56-49CB20C6EDC8}"/>
              </a:ext>
            </a:extLst>
          </p:cNvPr>
          <p:cNvSpPr>
            <a:spLocks noGrp="1"/>
          </p:cNvSpPr>
          <p:nvPr>
            <p:ph idx="1"/>
          </p:nvPr>
        </p:nvSpPr>
        <p:spPr/>
        <p:txBody>
          <a:bodyPr/>
          <a:lstStyle/>
          <a:p>
            <a:r>
              <a:rPr lang="en-US" dirty="0"/>
              <a:t>Notes – issued by</a:t>
            </a:r>
            <a:r>
              <a:rPr lang="en-US" baseline="0" dirty="0"/>
              <a:t> Central Bank</a:t>
            </a:r>
          </a:p>
          <a:p>
            <a:r>
              <a:rPr lang="en-US" baseline="0" dirty="0"/>
              <a:t>Coin – issued by mint</a:t>
            </a:r>
          </a:p>
          <a:p>
            <a:endParaRPr lang="en-US" baseline="0" dirty="0"/>
          </a:p>
          <a:p>
            <a:r>
              <a:rPr lang="en-US" dirty="0"/>
              <a:t>Similar (token based)</a:t>
            </a:r>
          </a:p>
          <a:p>
            <a:pPr lvl="1"/>
            <a:r>
              <a:rPr lang="en-US" baseline="0" dirty="0"/>
              <a:t>Digital – computer based, of which</a:t>
            </a:r>
          </a:p>
          <a:p>
            <a:pPr lvl="2"/>
            <a:r>
              <a:rPr lang="en-US" dirty="0"/>
              <a:t>Cryptocurrency</a:t>
            </a:r>
          </a:p>
          <a:p>
            <a:pPr lvl="2"/>
            <a:r>
              <a:rPr lang="en-US" dirty="0"/>
              <a:t>Other digital currency (as there kinds of these?)</a:t>
            </a:r>
            <a:endParaRPr lang="en-CA" dirty="0"/>
          </a:p>
        </p:txBody>
      </p:sp>
    </p:spTree>
    <p:extLst>
      <p:ext uri="{BB962C8B-B14F-4D97-AF65-F5344CB8AC3E}">
        <p14:creationId xmlns:p14="http://schemas.microsoft.com/office/powerpoint/2010/main" val="4058925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4372-F77A-4068-BDD9-3301ABCE5313}"/>
              </a:ext>
            </a:extLst>
          </p:cNvPr>
          <p:cNvSpPr>
            <a:spLocks noGrp="1"/>
          </p:cNvSpPr>
          <p:nvPr>
            <p:ph type="title"/>
          </p:nvPr>
        </p:nvSpPr>
        <p:spPr/>
        <p:txBody>
          <a:bodyPr/>
          <a:lstStyle/>
          <a:p>
            <a:pPr lvl="0"/>
            <a:r>
              <a:rPr lang="en-CA" dirty="0"/>
              <a:t>Currency versus Payment Systems</a:t>
            </a:r>
          </a:p>
        </p:txBody>
      </p:sp>
      <p:sp>
        <p:nvSpPr>
          <p:cNvPr id="3" name="Content Placeholder 2">
            <a:extLst>
              <a:ext uri="{FF2B5EF4-FFF2-40B4-BE49-F238E27FC236}">
                <a16:creationId xmlns:a16="http://schemas.microsoft.com/office/drawing/2014/main" id="{8F709EB6-F759-49F7-A657-AB529711E2DB}"/>
              </a:ext>
            </a:extLst>
          </p:cNvPr>
          <p:cNvSpPr>
            <a:spLocks noGrp="1"/>
          </p:cNvSpPr>
          <p:nvPr>
            <p:ph idx="1"/>
          </p:nvPr>
        </p:nvSpPr>
        <p:spPr/>
        <p:txBody>
          <a:bodyPr/>
          <a:lstStyle/>
          <a:p>
            <a:r>
              <a:rPr lang="en-US" dirty="0"/>
              <a:t>Account based currency: money on a balance sheet only</a:t>
            </a:r>
          </a:p>
          <a:p>
            <a:pPr lvl="1"/>
            <a:r>
              <a:rPr lang="en-CA" dirty="0"/>
              <a:t>E.g. certain CB issuances to bank balance sheets</a:t>
            </a:r>
          </a:p>
          <a:p>
            <a:pPr lvl="1"/>
            <a:r>
              <a:rPr lang="en-CA" dirty="0"/>
              <a:t>M-something?</a:t>
            </a:r>
            <a:r>
              <a:rPr lang="en-CA" baseline="0" dirty="0"/>
              <a:t> </a:t>
            </a:r>
          </a:p>
          <a:p>
            <a:pPr lvl="0"/>
            <a:r>
              <a:rPr lang="en-CA" dirty="0"/>
              <a:t>Electronic payment = account</a:t>
            </a:r>
            <a:r>
              <a:rPr lang="en-CA" baseline="0" dirty="0"/>
              <a:t> transfer</a:t>
            </a:r>
          </a:p>
          <a:p>
            <a:pPr lvl="1"/>
            <a:r>
              <a:rPr lang="en-CA" dirty="0"/>
              <a:t>But of already existing money</a:t>
            </a:r>
          </a:p>
          <a:p>
            <a:pPr lvl="1"/>
            <a:r>
              <a:rPr lang="en-CA" dirty="0"/>
              <a:t>See e.g. </a:t>
            </a:r>
            <a:r>
              <a:rPr lang="en-CA" dirty="0" err="1"/>
              <a:t>Mpesa</a:t>
            </a:r>
            <a:r>
              <a:rPr lang="en-CA" dirty="0"/>
              <a:t> on the Money Flower</a:t>
            </a:r>
          </a:p>
          <a:p>
            <a:pPr lvl="0"/>
            <a:r>
              <a:rPr lang="en-CA" dirty="0"/>
              <a:t>In scope only in order</a:t>
            </a:r>
            <a:r>
              <a:rPr lang="en-CA" baseline="0" dirty="0"/>
              <a:t> to define I </a:t>
            </a:r>
            <a:r>
              <a:rPr lang="en-CA" baseline="0" dirty="0" err="1"/>
              <a:t>tas</a:t>
            </a:r>
            <a:r>
              <a:rPr lang="en-CA" baseline="0" dirty="0"/>
              <a:t> out of scope</a:t>
            </a:r>
          </a:p>
          <a:p>
            <a:pPr lvl="1"/>
            <a:r>
              <a:rPr lang="en-CA" dirty="0"/>
              <a:t>But is in scope for some of the CB explorations of CBDC i.e. motivation</a:t>
            </a:r>
          </a:p>
        </p:txBody>
      </p:sp>
    </p:spTree>
    <p:extLst>
      <p:ext uri="{BB962C8B-B14F-4D97-AF65-F5344CB8AC3E}">
        <p14:creationId xmlns:p14="http://schemas.microsoft.com/office/powerpoint/2010/main" val="2419035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699A-C072-4109-BF43-4B339C1201EA}"/>
              </a:ext>
            </a:extLst>
          </p:cNvPr>
          <p:cNvSpPr>
            <a:spLocks noGrp="1"/>
          </p:cNvSpPr>
          <p:nvPr>
            <p:ph type="title"/>
          </p:nvPr>
        </p:nvSpPr>
        <p:spPr/>
        <p:txBody>
          <a:bodyPr/>
          <a:lstStyle/>
          <a:p>
            <a:r>
              <a:rPr lang="en-US" dirty="0"/>
              <a:t>Central Bank Digital Currency Types</a:t>
            </a:r>
            <a:endParaRPr lang="en-CA" dirty="0"/>
          </a:p>
        </p:txBody>
      </p:sp>
      <p:sp>
        <p:nvSpPr>
          <p:cNvPr id="3" name="Content Placeholder 2">
            <a:extLst>
              <a:ext uri="{FF2B5EF4-FFF2-40B4-BE49-F238E27FC236}">
                <a16:creationId xmlns:a16="http://schemas.microsoft.com/office/drawing/2014/main" id="{9FF64018-70AC-4B79-9282-110086AE4309}"/>
              </a:ext>
            </a:extLst>
          </p:cNvPr>
          <p:cNvSpPr>
            <a:spLocks noGrp="1"/>
          </p:cNvSpPr>
          <p:nvPr>
            <p:ph idx="1"/>
          </p:nvPr>
        </p:nvSpPr>
        <p:spPr/>
        <p:txBody>
          <a:bodyPr/>
          <a:lstStyle/>
          <a:p>
            <a:r>
              <a:rPr lang="en-US" dirty="0"/>
              <a:t>Bank to Bank (e.g.</a:t>
            </a:r>
            <a:r>
              <a:rPr lang="en-US" baseline="0" dirty="0"/>
              <a:t> France / CH)</a:t>
            </a:r>
          </a:p>
          <a:p>
            <a:r>
              <a:rPr lang="en-US" baseline="0" dirty="0"/>
              <a:t>Bank to Consumer</a:t>
            </a:r>
          </a:p>
          <a:p>
            <a:pPr lvl="1"/>
            <a:r>
              <a:rPr lang="en-US" dirty="0"/>
              <a:t>Digital currency versus payment systems?</a:t>
            </a:r>
            <a:endParaRPr lang="en-US" baseline="0" dirty="0"/>
          </a:p>
          <a:p>
            <a:r>
              <a:rPr lang="en-US" baseline="0" dirty="0"/>
              <a:t>Consumer to Consumer</a:t>
            </a:r>
            <a:endParaRPr lang="en-CA" dirty="0"/>
          </a:p>
        </p:txBody>
      </p:sp>
    </p:spTree>
    <p:extLst>
      <p:ext uri="{BB962C8B-B14F-4D97-AF65-F5344CB8AC3E}">
        <p14:creationId xmlns:p14="http://schemas.microsoft.com/office/powerpoint/2010/main" val="3916783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DA9C-880E-48E2-891B-29084121A815}"/>
              </a:ext>
            </a:extLst>
          </p:cNvPr>
          <p:cNvSpPr>
            <a:spLocks noGrp="1"/>
          </p:cNvSpPr>
          <p:nvPr>
            <p:ph type="title"/>
          </p:nvPr>
        </p:nvSpPr>
        <p:spPr/>
        <p:txBody>
          <a:bodyPr/>
          <a:lstStyle/>
          <a:p>
            <a:r>
              <a:rPr lang="en-US" dirty="0"/>
              <a:t>Backing</a:t>
            </a:r>
            <a:endParaRPr lang="en-CA" dirty="0"/>
          </a:p>
        </p:txBody>
      </p:sp>
      <p:sp>
        <p:nvSpPr>
          <p:cNvPr id="3" name="Content Placeholder 2">
            <a:extLst>
              <a:ext uri="{FF2B5EF4-FFF2-40B4-BE49-F238E27FC236}">
                <a16:creationId xmlns:a16="http://schemas.microsoft.com/office/drawing/2014/main" id="{CF448624-10AD-41A1-90D9-AEC770CBB483}"/>
              </a:ext>
            </a:extLst>
          </p:cNvPr>
          <p:cNvSpPr>
            <a:spLocks noGrp="1"/>
          </p:cNvSpPr>
          <p:nvPr>
            <p:ph idx="1"/>
          </p:nvPr>
        </p:nvSpPr>
        <p:spPr/>
        <p:txBody>
          <a:bodyPr>
            <a:normAutofit lnSpcReduction="10000"/>
          </a:bodyPr>
          <a:lstStyle/>
          <a:p>
            <a:r>
              <a:rPr lang="en-US" dirty="0"/>
              <a:t>Distinction between: </a:t>
            </a:r>
          </a:p>
          <a:p>
            <a:pPr lvl="1"/>
            <a:r>
              <a:rPr lang="en-CA" dirty="0"/>
              <a:t>Currency is backed by</a:t>
            </a:r>
          </a:p>
          <a:p>
            <a:pPr lvl="1"/>
            <a:r>
              <a:rPr lang="en-CA" dirty="0"/>
              <a:t>Currency is pegged to</a:t>
            </a:r>
          </a:p>
          <a:p>
            <a:pPr lvl="1"/>
            <a:endParaRPr lang="en-CA" dirty="0"/>
          </a:p>
          <a:p>
            <a:pPr lvl="0"/>
            <a:r>
              <a:rPr lang="en-CA" dirty="0"/>
              <a:t>Proofing – for crypto</a:t>
            </a:r>
          </a:p>
          <a:p>
            <a:pPr lvl="1"/>
            <a:r>
              <a:rPr lang="en-CA" dirty="0"/>
              <a:t>Proof of Work</a:t>
            </a:r>
          </a:p>
          <a:p>
            <a:pPr lvl="1"/>
            <a:r>
              <a:rPr lang="en-CA" dirty="0"/>
              <a:t>Proof</a:t>
            </a:r>
            <a:r>
              <a:rPr lang="en-CA" baseline="0" dirty="0"/>
              <a:t> of Stake</a:t>
            </a:r>
          </a:p>
          <a:p>
            <a:pPr lvl="1"/>
            <a:r>
              <a:rPr lang="en-CA" baseline="0" dirty="0"/>
              <a:t>Other kinds of Proof</a:t>
            </a:r>
          </a:p>
          <a:p>
            <a:pPr lvl="1"/>
            <a:endParaRPr lang="en-CA" baseline="0" dirty="0"/>
          </a:p>
          <a:p>
            <a:pPr lvl="0"/>
            <a:r>
              <a:rPr lang="en-CA" dirty="0"/>
              <a:t>Analogous to Backing</a:t>
            </a:r>
            <a:r>
              <a:rPr lang="en-CA" baseline="0" dirty="0"/>
              <a:t>??</a:t>
            </a:r>
          </a:p>
          <a:p>
            <a:pPr lvl="1"/>
            <a:r>
              <a:rPr lang="en-CA" dirty="0"/>
              <a:t>What claim or capacity does</a:t>
            </a:r>
            <a:r>
              <a:rPr lang="en-CA" baseline="0" dirty="0"/>
              <a:t> this manifest?</a:t>
            </a:r>
          </a:p>
        </p:txBody>
      </p:sp>
    </p:spTree>
    <p:extLst>
      <p:ext uri="{BB962C8B-B14F-4D97-AF65-F5344CB8AC3E}">
        <p14:creationId xmlns:p14="http://schemas.microsoft.com/office/powerpoint/2010/main" val="3357207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FDC3-887A-4E30-A964-C235292CADF2}"/>
              </a:ext>
            </a:extLst>
          </p:cNvPr>
          <p:cNvSpPr>
            <a:spLocks noGrp="1"/>
          </p:cNvSpPr>
          <p:nvPr>
            <p:ph type="title"/>
          </p:nvPr>
        </p:nvSpPr>
        <p:spPr/>
        <p:txBody>
          <a:bodyPr/>
          <a:lstStyle/>
          <a:p>
            <a:r>
              <a:rPr lang="en-US" dirty="0"/>
              <a:t>Broker</a:t>
            </a:r>
            <a:endParaRPr lang="en-CA" dirty="0"/>
          </a:p>
        </p:txBody>
      </p:sp>
      <p:sp>
        <p:nvSpPr>
          <p:cNvPr id="3" name="Content Placeholder 2">
            <a:extLst>
              <a:ext uri="{FF2B5EF4-FFF2-40B4-BE49-F238E27FC236}">
                <a16:creationId xmlns:a16="http://schemas.microsoft.com/office/drawing/2014/main" id="{4D5460BB-7817-4306-BE02-195D88F871AC}"/>
              </a:ext>
            </a:extLst>
          </p:cNvPr>
          <p:cNvSpPr>
            <a:spLocks noGrp="1"/>
          </p:cNvSpPr>
          <p:nvPr>
            <p:ph idx="1"/>
          </p:nvPr>
        </p:nvSpPr>
        <p:spPr/>
        <p:txBody>
          <a:bodyPr/>
          <a:lstStyle/>
          <a:p>
            <a:r>
              <a:rPr lang="en-US" dirty="0"/>
              <a:t>US Government Definition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DEFINITION OF BROKER.—Nothing in this section or the amendments made by this section shall be construed to create any inference that a person described in section 6045(c)(1)(D) of the Internal Revenue Code of 1986, as added by this section, includes any person solely engaged in the business of— 2 GAI21889 9JD S.L.C. (A) validating distributed ledger transactions, (B) selling hardware or software for which the sole function is to permit a person to control private keys which are used for accessing digital assets on a distributed ledger, or (C) developing digital assets or their corresponding protocols for use by other persons, provided that such other persons are not customers of the person developing such assets or protocols.</a:t>
            </a:r>
            <a:endParaRPr lang="en-CA" sz="2400" kern="1200" dirty="0">
              <a:solidFill>
                <a:schemeClr val="tx1"/>
              </a:solidFill>
              <a:effectLst/>
              <a:latin typeface="+mn-lt"/>
              <a:ea typeface="+mn-ea"/>
              <a:cs typeface="+mn-cs"/>
            </a:endParaRPr>
          </a:p>
          <a:p>
            <a:pPr lvl="1"/>
            <a:endParaRPr lang="en-CA" dirty="0"/>
          </a:p>
        </p:txBody>
      </p:sp>
    </p:spTree>
    <p:extLst>
      <p:ext uri="{BB962C8B-B14F-4D97-AF65-F5344CB8AC3E}">
        <p14:creationId xmlns:p14="http://schemas.microsoft.com/office/powerpoint/2010/main" val="290294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0D04-C274-43B3-8564-19F00EA0181D}"/>
              </a:ext>
            </a:extLst>
          </p:cNvPr>
          <p:cNvSpPr>
            <a:spLocks noGrp="1"/>
          </p:cNvSpPr>
          <p:nvPr>
            <p:ph type="title"/>
          </p:nvPr>
        </p:nvSpPr>
        <p:spPr/>
        <p:txBody>
          <a:bodyPr/>
          <a:lstStyle/>
          <a:p>
            <a:r>
              <a:rPr lang="en-US" dirty="0"/>
              <a:t>Money Flower Concepts</a:t>
            </a:r>
            <a:endParaRPr lang="en-CA" dirty="0"/>
          </a:p>
        </p:txBody>
      </p:sp>
      <p:sp>
        <p:nvSpPr>
          <p:cNvPr id="3" name="Content Placeholder 2">
            <a:extLst>
              <a:ext uri="{FF2B5EF4-FFF2-40B4-BE49-F238E27FC236}">
                <a16:creationId xmlns:a16="http://schemas.microsoft.com/office/drawing/2014/main" id="{2B168A35-DA86-474F-A6CA-F820B9020A28}"/>
              </a:ext>
            </a:extLst>
          </p:cNvPr>
          <p:cNvSpPr>
            <a:spLocks noGrp="1"/>
          </p:cNvSpPr>
          <p:nvPr>
            <p:ph idx="1"/>
          </p:nvPr>
        </p:nvSpPr>
        <p:spPr/>
        <p:txBody>
          <a:bodyPr>
            <a:normAutofit/>
          </a:bodyPr>
          <a:lstStyle/>
          <a:p>
            <a:r>
              <a:rPr lang="en-US" sz="2800" kern="1200" dirty="0">
                <a:solidFill>
                  <a:schemeClr val="tx1"/>
                </a:solidFill>
                <a:effectLst/>
                <a:latin typeface="+mn-lt"/>
                <a:ea typeface="+mn-ea"/>
                <a:cs typeface="+mn-cs"/>
              </a:rPr>
              <a:t>Top level in the 'flower':</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Peer to Peer</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Central bank issued</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Electronic</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Universally accessible</a:t>
            </a:r>
            <a:endParaRPr lang="en-CA" sz="24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4 categories, all overlapping (not disjoint) and also not exhaustive.</a:t>
            </a:r>
            <a:endParaRPr lang="en-CA" sz="2800" kern="1200" dirty="0">
              <a:solidFill>
                <a:schemeClr val="tx1"/>
              </a:solidFill>
              <a:effectLst/>
              <a:latin typeface="+mn-lt"/>
              <a:ea typeface="+mn-ea"/>
              <a:cs typeface="+mn-cs"/>
            </a:endParaRPr>
          </a:p>
          <a:p>
            <a:pPr lvl="0"/>
            <a:r>
              <a:rPr lang="en-US" sz="2800" kern="1200" dirty="0">
                <a:solidFill>
                  <a:schemeClr val="tx1"/>
                </a:solidFill>
                <a:effectLst/>
                <a:latin typeface="+mn-lt"/>
                <a:ea typeface="+mn-ea"/>
                <a:cs typeface="+mn-cs"/>
              </a:rPr>
              <a:t>Is there one category of Thing? Are there:</a:t>
            </a:r>
            <a:endParaRPr lang="en-CA"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Kinds of 'money'</a:t>
            </a:r>
            <a:endParaRPr lang="en-CA"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Kinds of payment arrangement</a:t>
            </a:r>
            <a:endParaRPr lang="en-CA" sz="24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379522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076F-6556-4932-A575-6A99F4A6F5AB}"/>
              </a:ext>
            </a:extLst>
          </p:cNvPr>
          <p:cNvSpPr>
            <a:spLocks noGrp="1"/>
          </p:cNvSpPr>
          <p:nvPr>
            <p:ph type="title"/>
          </p:nvPr>
        </p:nvSpPr>
        <p:spPr/>
        <p:txBody>
          <a:bodyPr/>
          <a:lstStyle/>
          <a:p>
            <a:r>
              <a:rPr lang="en-US" dirty="0"/>
              <a:t>Money Flower Fundamental Concepts</a:t>
            </a:r>
            <a:endParaRPr lang="en-CA" dirty="0"/>
          </a:p>
        </p:txBody>
      </p:sp>
      <p:sp>
        <p:nvSpPr>
          <p:cNvPr id="3" name="Content Placeholder 2">
            <a:extLst>
              <a:ext uri="{FF2B5EF4-FFF2-40B4-BE49-F238E27FC236}">
                <a16:creationId xmlns:a16="http://schemas.microsoft.com/office/drawing/2014/main" id="{5AD2DAF3-2793-4629-AD12-6FE95D96F2CB}"/>
              </a:ext>
            </a:extLst>
          </p:cNvPr>
          <p:cNvSpPr>
            <a:spLocks noGrp="1"/>
          </p:cNvSpPr>
          <p:nvPr>
            <p:ph idx="1"/>
          </p:nvPr>
        </p:nvSpPr>
        <p:spPr/>
        <p:txBody>
          <a:bodyPr/>
          <a:lstStyle/>
          <a:p>
            <a:r>
              <a:rPr lang="en-US" dirty="0"/>
              <a:t>How</a:t>
            </a:r>
            <a:r>
              <a:rPr lang="en-US" baseline="0" dirty="0"/>
              <a:t> issued</a:t>
            </a:r>
          </a:p>
          <a:p>
            <a:pPr lvl="1"/>
            <a:r>
              <a:rPr lang="en-CA" dirty="0"/>
              <a:t>Central bank</a:t>
            </a:r>
          </a:p>
          <a:p>
            <a:pPr lvl="1"/>
            <a:r>
              <a:rPr lang="en-CA" dirty="0"/>
              <a:t>Not central bank</a:t>
            </a:r>
          </a:p>
          <a:p>
            <a:pPr lvl="0"/>
            <a:r>
              <a:rPr lang="en-CA" dirty="0"/>
              <a:t>Cash</a:t>
            </a:r>
          </a:p>
          <a:p>
            <a:pPr lvl="0"/>
            <a:r>
              <a:rPr lang="en-CA" dirty="0"/>
              <a:t>Accessibility</a:t>
            </a:r>
          </a:p>
          <a:p>
            <a:pPr lvl="1"/>
            <a:r>
              <a:rPr lang="en-CA" dirty="0"/>
              <a:t>Bank to Consumer versus Bank to Bank</a:t>
            </a:r>
          </a:p>
          <a:p>
            <a:pPr lvl="0"/>
            <a:r>
              <a:rPr lang="en-CA" dirty="0"/>
              <a:t>Electronic (Digital) Currency</a:t>
            </a:r>
          </a:p>
          <a:p>
            <a:pPr lvl="0"/>
            <a:r>
              <a:rPr lang="en-CA" dirty="0"/>
              <a:t>Electronic payment systems (e.g. </a:t>
            </a:r>
            <a:r>
              <a:rPr lang="en-CA" dirty="0" err="1"/>
              <a:t>Mpesa</a:t>
            </a:r>
            <a:r>
              <a:rPr lang="en-CA" dirty="0"/>
              <a:t>)</a:t>
            </a:r>
          </a:p>
        </p:txBody>
      </p:sp>
    </p:spTree>
    <p:extLst>
      <p:ext uri="{BB962C8B-B14F-4D97-AF65-F5344CB8AC3E}">
        <p14:creationId xmlns:p14="http://schemas.microsoft.com/office/powerpoint/2010/main" val="44397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32B1-5151-402A-8A62-4108517A6B48}"/>
              </a:ext>
            </a:extLst>
          </p:cNvPr>
          <p:cNvSpPr>
            <a:spLocks noGrp="1"/>
          </p:cNvSpPr>
          <p:nvPr>
            <p:ph type="title"/>
          </p:nvPr>
        </p:nvSpPr>
        <p:spPr/>
        <p:txBody>
          <a:bodyPr/>
          <a:lstStyle/>
          <a:p>
            <a:r>
              <a:rPr lang="en-US" dirty="0"/>
              <a:t>References</a:t>
            </a:r>
            <a:endParaRPr lang="en-CA" dirty="0"/>
          </a:p>
        </p:txBody>
      </p:sp>
      <p:sp>
        <p:nvSpPr>
          <p:cNvPr id="3" name="Content Placeholder 2">
            <a:extLst>
              <a:ext uri="{FF2B5EF4-FFF2-40B4-BE49-F238E27FC236}">
                <a16:creationId xmlns:a16="http://schemas.microsoft.com/office/drawing/2014/main" id="{BE5F0967-DF75-4A97-8900-C90085EC17B5}"/>
              </a:ext>
            </a:extLst>
          </p:cNvPr>
          <p:cNvSpPr>
            <a:spLocks noGrp="1"/>
          </p:cNvSpPr>
          <p:nvPr>
            <p:ph idx="1"/>
          </p:nvPr>
        </p:nvSpPr>
        <p:spPr/>
        <p:txBody>
          <a:bodyPr/>
          <a:lstStyle/>
          <a:p>
            <a:r>
              <a:rPr lang="en-US" dirty="0"/>
              <a:t>Towards a Reference Ontology of Money: Monetary Objects, Currencies and Related Concepts</a:t>
            </a:r>
          </a:p>
          <a:p>
            <a:pPr lvl="1"/>
            <a:r>
              <a:rPr lang="en-CA" dirty="0"/>
              <a:t>Amaral, Sales, Guizzardi, </a:t>
            </a:r>
            <a:r>
              <a:rPr lang="en-CA" dirty="0" err="1"/>
              <a:t>Porello</a:t>
            </a:r>
            <a:r>
              <a:rPr lang="en-CA" dirty="0"/>
              <a:t> and Guarino</a:t>
            </a:r>
          </a:p>
          <a:p>
            <a:pPr lvl="1"/>
            <a:r>
              <a:rPr lang="en-CA" dirty="0"/>
              <a:t>VMBO 2020</a:t>
            </a:r>
          </a:p>
          <a:p>
            <a:r>
              <a:rPr lang="en-US" sz="2800" b="0" i="0" u="none" strike="noStrike" kern="1200" baseline="0" dirty="0">
                <a:solidFill>
                  <a:schemeClr val="tx1"/>
                </a:solidFill>
                <a:latin typeface="+mn-lt"/>
                <a:ea typeface="+mn-ea"/>
                <a:cs typeface="+mn-cs"/>
              </a:rPr>
              <a:t>A Reference Ontology of Money </a:t>
            </a:r>
            <a:r>
              <a:rPr lang="en-CA" sz="2800" b="0" i="0" u="none" strike="noStrike" kern="1200" baseline="0" dirty="0">
                <a:solidFill>
                  <a:schemeClr val="tx1"/>
                </a:solidFill>
                <a:latin typeface="+mn-lt"/>
                <a:ea typeface="+mn-ea"/>
                <a:cs typeface="+mn-cs"/>
              </a:rPr>
              <a:t>and Virtual Currencies</a:t>
            </a:r>
          </a:p>
          <a:p>
            <a:pPr lvl="1"/>
            <a:r>
              <a:rPr lang="en-CA" dirty="0"/>
              <a:t>Amaral, Sales, Guizzardi and </a:t>
            </a:r>
            <a:r>
              <a:rPr lang="en-CA" dirty="0" err="1"/>
              <a:t>Porello</a:t>
            </a:r>
            <a:endParaRPr lang="en-CA"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94753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7E52-A1B8-4486-A4B9-75C73F9E9523}"/>
              </a:ext>
            </a:extLst>
          </p:cNvPr>
          <p:cNvSpPr>
            <a:spLocks noGrp="1"/>
          </p:cNvSpPr>
          <p:nvPr>
            <p:ph type="title"/>
          </p:nvPr>
        </p:nvSpPr>
        <p:spPr/>
        <p:txBody>
          <a:bodyPr/>
          <a:lstStyle/>
          <a:p>
            <a:r>
              <a:rPr lang="en-US" dirty="0"/>
              <a:t>Reference 1: Fig 1</a:t>
            </a:r>
            <a:endParaRPr lang="en-CA" dirty="0"/>
          </a:p>
        </p:txBody>
      </p:sp>
      <p:pic>
        <p:nvPicPr>
          <p:cNvPr id="5" name="Picture 4">
            <a:extLst>
              <a:ext uri="{FF2B5EF4-FFF2-40B4-BE49-F238E27FC236}">
                <a16:creationId xmlns:a16="http://schemas.microsoft.com/office/drawing/2014/main" id="{01C04E36-F9F6-41E9-B829-56CDDAB4DD14}"/>
              </a:ext>
            </a:extLst>
          </p:cNvPr>
          <p:cNvPicPr>
            <a:picLocks noChangeAspect="1"/>
          </p:cNvPicPr>
          <p:nvPr/>
        </p:nvPicPr>
        <p:blipFill>
          <a:blip r:embed="rId2"/>
          <a:stretch>
            <a:fillRect/>
          </a:stretch>
        </p:blipFill>
        <p:spPr>
          <a:xfrm>
            <a:off x="1195424" y="1418253"/>
            <a:ext cx="9801151" cy="4453812"/>
          </a:xfrm>
          <a:prstGeom prst="rect">
            <a:avLst/>
          </a:prstGeom>
        </p:spPr>
      </p:pic>
      <p:sp>
        <p:nvSpPr>
          <p:cNvPr id="6" name="TextBox 5">
            <a:extLst>
              <a:ext uri="{FF2B5EF4-FFF2-40B4-BE49-F238E27FC236}">
                <a16:creationId xmlns:a16="http://schemas.microsoft.com/office/drawing/2014/main" id="{4228BF90-790D-4E1D-97AB-59A089E319F7}"/>
              </a:ext>
            </a:extLst>
          </p:cNvPr>
          <p:cNvSpPr txBox="1"/>
          <p:nvPr/>
        </p:nvSpPr>
        <p:spPr>
          <a:xfrm>
            <a:off x="4092822" y="6015135"/>
            <a:ext cx="4006353" cy="369332"/>
          </a:xfrm>
          <a:prstGeom prst="rect">
            <a:avLst/>
          </a:prstGeom>
          <a:noFill/>
        </p:spPr>
        <p:txBody>
          <a:bodyPr wrap="none" rtlCol="0">
            <a:spAutoFit/>
          </a:bodyPr>
          <a:lstStyle/>
          <a:p>
            <a:pPr algn="ctr"/>
            <a:r>
              <a:rPr lang="en-US" dirty="0"/>
              <a:t>Fig. 1: The Reference Ontology of Money</a:t>
            </a:r>
            <a:endParaRPr lang="en-CA" dirty="0"/>
          </a:p>
        </p:txBody>
      </p:sp>
    </p:spTree>
    <p:extLst>
      <p:ext uri="{BB962C8B-B14F-4D97-AF65-F5344CB8AC3E}">
        <p14:creationId xmlns:p14="http://schemas.microsoft.com/office/powerpoint/2010/main" val="256306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7DA2-0E19-4073-AABE-51DC8BFF9398}"/>
              </a:ext>
            </a:extLst>
          </p:cNvPr>
          <p:cNvSpPr>
            <a:spLocks noGrp="1"/>
          </p:cNvSpPr>
          <p:nvPr>
            <p:ph type="title"/>
          </p:nvPr>
        </p:nvSpPr>
        <p:spPr/>
        <p:txBody>
          <a:bodyPr/>
          <a:lstStyle/>
          <a:p>
            <a:r>
              <a:rPr lang="en-US" dirty="0"/>
              <a:t>Reference 2: Fig 1</a:t>
            </a:r>
            <a:endParaRPr lang="en-CA" dirty="0"/>
          </a:p>
        </p:txBody>
      </p:sp>
      <p:pic>
        <p:nvPicPr>
          <p:cNvPr id="5" name="Picture 4">
            <a:extLst>
              <a:ext uri="{FF2B5EF4-FFF2-40B4-BE49-F238E27FC236}">
                <a16:creationId xmlns:a16="http://schemas.microsoft.com/office/drawing/2014/main" id="{5C541D51-4927-4BF2-9635-932DB4A9F457}"/>
              </a:ext>
            </a:extLst>
          </p:cNvPr>
          <p:cNvPicPr>
            <a:picLocks noChangeAspect="1"/>
          </p:cNvPicPr>
          <p:nvPr/>
        </p:nvPicPr>
        <p:blipFill>
          <a:blip r:embed="rId2"/>
          <a:stretch>
            <a:fillRect/>
          </a:stretch>
        </p:blipFill>
        <p:spPr>
          <a:xfrm>
            <a:off x="838200" y="1690688"/>
            <a:ext cx="9514393" cy="3650377"/>
          </a:xfrm>
          <a:prstGeom prst="rect">
            <a:avLst/>
          </a:prstGeom>
        </p:spPr>
      </p:pic>
      <p:sp>
        <p:nvSpPr>
          <p:cNvPr id="6" name="TextBox 5">
            <a:extLst>
              <a:ext uri="{FF2B5EF4-FFF2-40B4-BE49-F238E27FC236}">
                <a16:creationId xmlns:a16="http://schemas.microsoft.com/office/drawing/2014/main" id="{8C177B62-7C9C-4E81-A324-AB33F615E015}"/>
              </a:ext>
            </a:extLst>
          </p:cNvPr>
          <p:cNvSpPr txBox="1"/>
          <p:nvPr/>
        </p:nvSpPr>
        <p:spPr>
          <a:xfrm>
            <a:off x="3912884" y="5654351"/>
            <a:ext cx="3365024" cy="369332"/>
          </a:xfrm>
          <a:prstGeom prst="rect">
            <a:avLst/>
          </a:prstGeom>
          <a:noFill/>
        </p:spPr>
        <p:txBody>
          <a:bodyPr wrap="none" rtlCol="0">
            <a:spAutoFit/>
          </a:bodyPr>
          <a:lstStyle/>
          <a:p>
            <a:pPr algn="ctr"/>
            <a:r>
              <a:rPr lang="en-US" dirty="0"/>
              <a:t>Fig. 1: Money and Status Function</a:t>
            </a:r>
            <a:endParaRPr lang="en-CA" dirty="0"/>
          </a:p>
        </p:txBody>
      </p:sp>
    </p:spTree>
    <p:extLst>
      <p:ext uri="{BB962C8B-B14F-4D97-AF65-F5344CB8AC3E}">
        <p14:creationId xmlns:p14="http://schemas.microsoft.com/office/powerpoint/2010/main" val="3794870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1957</Words>
  <Application>Microsoft Office PowerPoint</Application>
  <PresentationFormat>Widescreen</PresentationFormat>
  <Paragraphs>289</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FDTF Money Concepts Diagramming</vt:lpstr>
      <vt:lpstr>Overview</vt:lpstr>
      <vt:lpstr>The Money Flower</vt:lpstr>
      <vt:lpstr>Money Flower Concepts</vt:lpstr>
      <vt:lpstr>Money Flower Concepts</vt:lpstr>
      <vt:lpstr>Money Flower Fundamental Concepts</vt:lpstr>
      <vt:lpstr>References</vt:lpstr>
      <vt:lpstr>Reference 1: Fig 1</vt:lpstr>
      <vt:lpstr>Reference 2: Fig 1</vt:lpstr>
      <vt:lpstr>Reference 2: Fig 2</vt:lpstr>
      <vt:lpstr>Reference 2: Fig 3</vt:lpstr>
      <vt:lpstr>Reference 2: Fig 4</vt:lpstr>
      <vt:lpstr>Reference 2: Fig 5</vt:lpstr>
      <vt:lpstr>Reference 2: Fig 6</vt:lpstr>
      <vt:lpstr>PowerPoint Presentation</vt:lpstr>
      <vt:lpstr>Concepts (from references)</vt:lpstr>
      <vt:lpstr>Discussion / clarify</vt:lpstr>
      <vt:lpstr>Another feature: circulation</vt:lpstr>
      <vt:lpstr>Money Supply References</vt:lpstr>
      <vt:lpstr>Money Supply Questions</vt:lpstr>
      <vt:lpstr>History / Forms concepts</vt:lpstr>
      <vt:lpstr>Concepts (from Meeting Notes)</vt:lpstr>
      <vt:lpstr>Concepts (from Meeting Notes)</vt:lpstr>
      <vt:lpstr>CBDC Types</vt:lpstr>
      <vt:lpstr>Token Types</vt:lpstr>
      <vt:lpstr>In / Out Game Exchange</vt:lpstr>
      <vt:lpstr>Marketplaces</vt:lpstr>
      <vt:lpstr>Tokens Exchangeability</vt:lpstr>
      <vt:lpstr>Concepts Summary so far</vt:lpstr>
      <vt:lpstr>Accounts, Ledgers </vt:lpstr>
      <vt:lpstr>Token Type Values</vt:lpstr>
      <vt:lpstr>Acceptance</vt:lpstr>
      <vt:lpstr>Token Acceptance</vt:lpstr>
      <vt:lpstr>Fungibility – possible definitions</vt:lpstr>
      <vt:lpstr>Fungibility and Interchangeability</vt:lpstr>
      <vt:lpstr>Nameless Thing</vt:lpstr>
      <vt:lpstr>Currency</vt:lpstr>
      <vt:lpstr>Currency Ontology Modeling</vt:lpstr>
      <vt:lpstr>Usability Context</vt:lpstr>
      <vt:lpstr>Liquidity…</vt:lpstr>
      <vt:lpstr>Cash</vt:lpstr>
      <vt:lpstr>Currency versus Payment Systems</vt:lpstr>
      <vt:lpstr>Central Bank Digital Currency Types</vt:lpstr>
      <vt:lpstr>Backing</vt:lpstr>
      <vt:lpstr>Broker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FDTF money Concepts Diagramming</dc:title>
  <dc:creator>Mike Bennett</dc:creator>
  <cp:lastModifiedBy>Mike Bennett</cp:lastModifiedBy>
  <cp:revision>1</cp:revision>
  <dcterms:created xsi:type="dcterms:W3CDTF">2021-08-24T17:19:17Z</dcterms:created>
  <dcterms:modified xsi:type="dcterms:W3CDTF">2021-08-24T20:59:22Z</dcterms:modified>
</cp:coreProperties>
</file>