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8"/>
  </p:notesMasterIdLst>
  <p:sldIdLst>
    <p:sldId id="256" r:id="rId2"/>
    <p:sldId id="519" r:id="rId3"/>
    <p:sldId id="843" r:id="rId4"/>
    <p:sldId id="870" r:id="rId5"/>
    <p:sldId id="851" r:id="rId6"/>
    <p:sldId id="804" r:id="rId7"/>
    <p:sldId id="867" r:id="rId8"/>
    <p:sldId id="868" r:id="rId9"/>
    <p:sldId id="861" r:id="rId10"/>
    <p:sldId id="845" r:id="rId11"/>
    <p:sldId id="866" r:id="rId12"/>
    <p:sldId id="837" r:id="rId13"/>
    <p:sldId id="847" r:id="rId14"/>
    <p:sldId id="869" r:id="rId15"/>
    <p:sldId id="855" r:id="rId16"/>
    <p:sldId id="849" r:id="rId17"/>
    <p:sldId id="838" r:id="rId18"/>
    <p:sldId id="862" r:id="rId19"/>
    <p:sldId id="853" r:id="rId20"/>
    <p:sldId id="798" r:id="rId21"/>
    <p:sldId id="872" r:id="rId22"/>
    <p:sldId id="822" r:id="rId23"/>
    <p:sldId id="831" r:id="rId24"/>
    <p:sldId id="826" r:id="rId25"/>
    <p:sldId id="828" r:id="rId26"/>
    <p:sldId id="835" r:id="rId27"/>
    <p:sldId id="824" r:id="rId28"/>
    <p:sldId id="848" r:id="rId29"/>
    <p:sldId id="832" r:id="rId30"/>
    <p:sldId id="836" r:id="rId31"/>
    <p:sldId id="809" r:id="rId32"/>
    <p:sldId id="483" r:id="rId33"/>
    <p:sldId id="665" r:id="rId34"/>
    <p:sldId id="873" r:id="rId35"/>
    <p:sldId id="734" r:id="rId36"/>
    <p:sldId id="735" r:id="rId37"/>
    <p:sldId id="793" r:id="rId38"/>
    <p:sldId id="749" r:id="rId39"/>
    <p:sldId id="736" r:id="rId40"/>
    <p:sldId id="741" r:id="rId41"/>
    <p:sldId id="700" r:id="rId42"/>
    <p:sldId id="704" r:id="rId43"/>
    <p:sldId id="701" r:id="rId44"/>
    <p:sldId id="702" r:id="rId45"/>
    <p:sldId id="668" r:id="rId46"/>
    <p:sldId id="787" r:id="rId4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  <a:srgbClr val="FF66CC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7F73CC-3B92-4B5F-A753-9415B9691145}" v="430" dt="2019-02-06T21:13:03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>
      <p:cViewPr varScale="1">
        <p:scale>
          <a:sx n="56" d="100"/>
          <a:sy n="56" d="100"/>
        </p:scale>
        <p:origin x="850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57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8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1A7F73CC-3B92-4B5F-A753-9415B9691145}"/>
    <pc:docChg chg="undo addSld delSld modSld">
      <pc:chgData name="Michael Bennett" userId="808163721be62333" providerId="LiveId" clId="{1A7F73CC-3B92-4B5F-A753-9415B9691145}" dt="2019-02-06T21:13:03.920" v="419" actId="20577"/>
      <pc:docMkLst>
        <pc:docMk/>
      </pc:docMkLst>
      <pc:sldChg chg="modSp add del">
        <pc:chgData name="Michael Bennett" userId="808163721be62333" providerId="LiveId" clId="{1A7F73CC-3B92-4B5F-A753-9415B9691145}" dt="2019-02-06T21:03:44.755" v="253"/>
        <pc:sldMkLst>
          <pc:docMk/>
          <pc:sldMk cId="2191179977" sldId="483"/>
        </pc:sldMkLst>
        <pc:spChg chg="mod">
          <ac:chgData name="Michael Bennett" userId="808163721be62333" providerId="LiveId" clId="{1A7F73CC-3B92-4B5F-A753-9415B9691145}" dt="2019-02-06T21:01:28.090" v="148" actId="20577"/>
          <ac:spMkLst>
            <pc:docMk/>
            <pc:sldMk cId="2191179977" sldId="483"/>
            <ac:spMk id="3" creationId="{00000000-0000-0000-0000-000000000000}"/>
          </ac:spMkLst>
        </pc:spChg>
      </pc:sldChg>
      <pc:sldChg chg="modSp">
        <pc:chgData name="Michael Bennett" userId="808163721be62333" providerId="LiveId" clId="{1A7F73CC-3B92-4B5F-A753-9415B9691145}" dt="2019-02-06T21:03:31.575" v="249" actId="14100"/>
        <pc:sldMkLst>
          <pc:docMk/>
          <pc:sldMk cId="2741457040" sldId="665"/>
        </pc:sldMkLst>
        <pc:spChg chg="mod">
          <ac:chgData name="Michael Bennett" userId="808163721be62333" providerId="LiveId" clId="{1A7F73CC-3B92-4B5F-A753-9415B9691145}" dt="2019-02-06T21:02:27.251" v="180" actId="20577"/>
          <ac:spMkLst>
            <pc:docMk/>
            <pc:sldMk cId="2741457040" sldId="665"/>
            <ac:spMk id="7" creationId="{00000000-0000-0000-0000-000000000000}"/>
          </ac:spMkLst>
        </pc:spChg>
        <pc:spChg chg="mod">
          <ac:chgData name="Michael Bennett" userId="808163721be62333" providerId="LiveId" clId="{1A7F73CC-3B92-4B5F-A753-9415B9691145}" dt="2019-02-06T21:03:31.575" v="249" actId="14100"/>
          <ac:spMkLst>
            <pc:docMk/>
            <pc:sldMk cId="2741457040" sldId="665"/>
            <ac:spMk id="8" creationId="{00000000-0000-0000-0000-000000000000}"/>
          </ac:spMkLst>
        </pc:spChg>
        <pc:spChg chg="mod">
          <ac:chgData name="Michael Bennett" userId="808163721be62333" providerId="LiveId" clId="{1A7F73CC-3B92-4B5F-A753-9415B9691145}" dt="2019-02-06T21:03:09.980" v="218" actId="20577"/>
          <ac:spMkLst>
            <pc:docMk/>
            <pc:sldMk cId="2741457040" sldId="665"/>
            <ac:spMk id="9" creationId="{00000000-0000-0000-0000-000000000000}"/>
          </ac:spMkLst>
        </pc:spChg>
      </pc:sldChg>
      <pc:sldChg chg="del">
        <pc:chgData name="Michael Bennett" userId="808163721be62333" providerId="LiveId" clId="{1A7F73CC-3B92-4B5F-A753-9415B9691145}" dt="2019-02-06T21:11:29.736" v="255" actId="2696"/>
        <pc:sldMkLst>
          <pc:docMk/>
          <pc:sldMk cId="1940503841" sldId="666"/>
        </pc:sldMkLst>
      </pc:sldChg>
      <pc:sldChg chg="modSp">
        <pc:chgData name="Michael Bennett" userId="808163721be62333" providerId="LiveId" clId="{1A7F73CC-3B92-4B5F-A753-9415B9691145}" dt="2019-02-06T21:13:03.920" v="419" actId="20577"/>
        <pc:sldMkLst>
          <pc:docMk/>
          <pc:sldMk cId="2302667973" sldId="668"/>
        </pc:sldMkLst>
        <pc:spChg chg="mod">
          <ac:chgData name="Michael Bennett" userId="808163721be62333" providerId="LiveId" clId="{1A7F73CC-3B92-4B5F-A753-9415B9691145}" dt="2019-02-06T21:13:03.920" v="419" actId="20577"/>
          <ac:spMkLst>
            <pc:docMk/>
            <pc:sldMk cId="2302667973" sldId="668"/>
            <ac:spMk id="3" creationId="{00000000-0000-0000-0000-000000000000}"/>
          </ac:spMkLst>
        </pc:spChg>
      </pc:sldChg>
      <pc:sldChg chg="modSp">
        <pc:chgData name="Michael Bennett" userId="808163721be62333" providerId="LiveId" clId="{1A7F73CC-3B92-4B5F-A753-9415B9691145}" dt="2019-02-06T21:12:10.946" v="274" actId="20577"/>
        <pc:sldMkLst>
          <pc:docMk/>
          <pc:sldMk cId="3798194087" sldId="702"/>
        </pc:sldMkLst>
        <pc:spChg chg="mod">
          <ac:chgData name="Michael Bennett" userId="808163721be62333" providerId="LiveId" clId="{1A7F73CC-3B92-4B5F-A753-9415B9691145}" dt="2019-02-06T21:12:10.946" v="274" actId="20577"/>
          <ac:spMkLst>
            <pc:docMk/>
            <pc:sldMk cId="3798194087" sldId="702"/>
            <ac:spMk id="3" creationId="{00000000-0000-0000-0000-000000000000}"/>
          </ac:spMkLst>
        </pc:spChg>
      </pc:sldChg>
      <pc:sldChg chg="modSp del">
        <pc:chgData name="Michael Bennett" userId="808163721be62333" providerId="LiveId" clId="{1A7F73CC-3B92-4B5F-A753-9415B9691145}" dt="2019-02-06T20:52:58.547" v="9" actId="2696"/>
        <pc:sldMkLst>
          <pc:docMk/>
          <pc:sldMk cId="384815537" sldId="711"/>
        </pc:sldMkLst>
        <pc:spChg chg="mod">
          <ac:chgData name="Michael Bennett" userId="808163721be62333" providerId="LiveId" clId="{1A7F73CC-3B92-4B5F-A753-9415B9691145}" dt="2019-02-06T20:52:38.593" v="5"/>
          <ac:spMkLst>
            <pc:docMk/>
            <pc:sldMk cId="384815537" sldId="711"/>
            <ac:spMk id="2" creationId="{00000000-0000-0000-0000-000000000000}"/>
          </ac:spMkLst>
        </pc:spChg>
      </pc:sldChg>
      <pc:sldChg chg="modSp">
        <pc:chgData name="Michael Bennett" userId="808163721be62333" providerId="LiveId" clId="{1A7F73CC-3B92-4B5F-A753-9415B9691145}" dt="2019-02-06T21:01:41.554" v="149" actId="20577"/>
        <pc:sldMkLst>
          <pc:docMk/>
          <pc:sldMk cId="140120229" sldId="749"/>
        </pc:sldMkLst>
        <pc:spChg chg="mod">
          <ac:chgData name="Michael Bennett" userId="808163721be62333" providerId="LiveId" clId="{1A7F73CC-3B92-4B5F-A753-9415B9691145}" dt="2019-02-06T21:01:41.554" v="149" actId="20577"/>
          <ac:spMkLst>
            <pc:docMk/>
            <pc:sldMk cId="140120229" sldId="749"/>
            <ac:spMk id="3" creationId="{00000000-0000-0000-0000-000000000000}"/>
          </ac:spMkLst>
        </pc:spChg>
      </pc:sldChg>
      <pc:sldChg chg="modSp">
        <pc:chgData name="Michael Bennett" userId="808163721be62333" providerId="LiveId" clId="{1A7F73CC-3B92-4B5F-A753-9415B9691145}" dt="2019-02-06T20:51:13.434" v="4" actId="20577"/>
        <pc:sldMkLst>
          <pc:docMk/>
          <pc:sldMk cId="2100641947" sldId="798"/>
        </pc:sldMkLst>
        <pc:spChg chg="mod">
          <ac:chgData name="Michael Bennett" userId="808163721be62333" providerId="LiveId" clId="{1A7F73CC-3B92-4B5F-A753-9415B9691145}" dt="2019-02-06T20:51:13.434" v="4" actId="20577"/>
          <ac:spMkLst>
            <pc:docMk/>
            <pc:sldMk cId="2100641947" sldId="798"/>
            <ac:spMk id="3" creationId="{50BF16A6-282D-4968-B96D-F6B54B56F2CB}"/>
          </ac:spMkLst>
        </pc:spChg>
      </pc:sldChg>
      <pc:sldChg chg="modSp">
        <pc:chgData name="Michael Bennett" userId="808163721be62333" providerId="LiveId" clId="{1A7F73CC-3B92-4B5F-A753-9415B9691145}" dt="2019-02-06T21:03:39.700" v="251"/>
        <pc:sldMkLst>
          <pc:docMk/>
          <pc:sldMk cId="2330965338" sldId="809"/>
        </pc:sldMkLst>
        <pc:spChg chg="mod">
          <ac:chgData name="Michael Bennett" userId="808163721be62333" providerId="LiveId" clId="{1A7F73CC-3B92-4B5F-A753-9415B9691145}" dt="2019-02-06T21:03:39.700" v="251"/>
          <ac:spMkLst>
            <pc:docMk/>
            <pc:sldMk cId="2330965338" sldId="809"/>
            <ac:spMk id="3" creationId="{2CCC1ABC-B95A-4010-BA55-CA4AA5AFCC7C}"/>
          </ac:spMkLst>
        </pc:spChg>
      </pc:sldChg>
      <pc:sldChg chg="modSp">
        <pc:chgData name="Michael Bennett" userId="808163721be62333" providerId="LiveId" clId="{1A7F73CC-3B92-4B5F-A753-9415B9691145}" dt="2019-02-06T20:56:11.127" v="24" actId="20577"/>
        <pc:sldMkLst>
          <pc:docMk/>
          <pc:sldMk cId="3745068925" sldId="828"/>
        </pc:sldMkLst>
        <pc:spChg chg="mod">
          <ac:chgData name="Michael Bennett" userId="808163721be62333" providerId="LiveId" clId="{1A7F73CC-3B92-4B5F-A753-9415B9691145}" dt="2019-02-06T20:56:11.127" v="24" actId="20577"/>
          <ac:spMkLst>
            <pc:docMk/>
            <pc:sldMk cId="3745068925" sldId="828"/>
            <ac:spMk id="3" creationId="{52113A36-7FF2-4520-902F-B50C1BA78745}"/>
          </ac:spMkLst>
        </pc:spChg>
      </pc:sldChg>
      <pc:sldChg chg="modSp">
        <pc:chgData name="Michael Bennett" userId="808163721be62333" providerId="LiveId" clId="{1A7F73CC-3B92-4B5F-A753-9415B9691145}" dt="2019-02-06T20:54:28.742" v="18"/>
        <pc:sldMkLst>
          <pc:docMk/>
          <pc:sldMk cId="2345439217" sldId="831"/>
        </pc:sldMkLst>
        <pc:spChg chg="mod">
          <ac:chgData name="Michael Bennett" userId="808163721be62333" providerId="LiveId" clId="{1A7F73CC-3B92-4B5F-A753-9415B9691145}" dt="2019-02-06T20:54:28.742" v="18"/>
          <ac:spMkLst>
            <pc:docMk/>
            <pc:sldMk cId="2345439217" sldId="831"/>
            <ac:spMk id="3" creationId="{B6E6E5EF-B542-4952-937E-F348F4D9E637}"/>
          </ac:spMkLst>
        </pc:spChg>
      </pc:sldChg>
      <pc:sldChg chg="modSp">
        <pc:chgData name="Michael Bennett" userId="808163721be62333" providerId="LiveId" clId="{1A7F73CC-3B92-4B5F-A753-9415B9691145}" dt="2019-02-06T20:56:23.071" v="40" actId="20577"/>
        <pc:sldMkLst>
          <pc:docMk/>
          <pc:sldMk cId="1371074789" sldId="835"/>
        </pc:sldMkLst>
        <pc:spChg chg="mod">
          <ac:chgData name="Michael Bennett" userId="808163721be62333" providerId="LiveId" clId="{1A7F73CC-3B92-4B5F-A753-9415B9691145}" dt="2019-02-06T20:56:23.071" v="40" actId="20577"/>
          <ac:spMkLst>
            <pc:docMk/>
            <pc:sldMk cId="1371074789" sldId="835"/>
            <ac:spMk id="3" creationId="{E09C8B2F-6057-4CDB-ABCA-F6562CD963E3}"/>
          </ac:spMkLst>
        </pc:spChg>
      </pc:sldChg>
      <pc:sldChg chg="modSp">
        <pc:chgData name="Michael Bennett" userId="808163721be62333" providerId="LiveId" clId="{1A7F73CC-3B92-4B5F-A753-9415B9691145}" dt="2019-02-06T20:59:21.749" v="132" actId="313"/>
        <pc:sldMkLst>
          <pc:docMk/>
          <pc:sldMk cId="3853253054" sldId="848"/>
        </pc:sldMkLst>
        <pc:spChg chg="mod">
          <ac:chgData name="Michael Bennett" userId="808163721be62333" providerId="LiveId" clId="{1A7F73CC-3B92-4B5F-A753-9415B9691145}" dt="2019-02-06T20:59:21.749" v="132" actId="313"/>
          <ac:spMkLst>
            <pc:docMk/>
            <pc:sldMk cId="3853253054" sldId="848"/>
            <ac:spMk id="3" creationId="{135EEF67-205E-40A7-9CE6-37E78D125E9D}"/>
          </ac:spMkLst>
        </pc:spChg>
      </pc:sldChg>
      <pc:sldChg chg="modSp">
        <pc:chgData name="Michael Bennett" userId="808163721be62333" providerId="LiveId" clId="{1A7F73CC-3B92-4B5F-A753-9415B9691145}" dt="2019-02-06T20:51:01.427" v="0" actId="313"/>
        <pc:sldMkLst>
          <pc:docMk/>
          <pc:sldMk cId="3071212602" sldId="849"/>
        </pc:sldMkLst>
        <pc:spChg chg="mod">
          <ac:chgData name="Michael Bennett" userId="808163721be62333" providerId="LiveId" clId="{1A7F73CC-3B92-4B5F-A753-9415B9691145}" dt="2019-02-06T20:51:01.427" v="0" actId="313"/>
          <ac:spMkLst>
            <pc:docMk/>
            <pc:sldMk cId="3071212602" sldId="849"/>
            <ac:spMk id="3" creationId="{098626B8-8720-4B43-B6BA-5311AF14FB53}"/>
          </ac:spMkLst>
        </pc:spChg>
      </pc:sldChg>
      <pc:sldChg chg="add del">
        <pc:chgData name="Michael Bennett" userId="808163721be62333" providerId="LiveId" clId="{1A7F73CC-3B92-4B5F-A753-9415B9691145}" dt="2019-02-06T20:52:46.341" v="7" actId="2696"/>
        <pc:sldMkLst>
          <pc:docMk/>
          <pc:sldMk cId="3889268458" sldId="871"/>
        </pc:sldMkLst>
      </pc:sldChg>
      <pc:sldChg chg="modSp add">
        <pc:chgData name="Michael Bennett" userId="808163721be62333" providerId="LiveId" clId="{1A7F73CC-3B92-4B5F-A753-9415B9691145}" dt="2019-02-06T20:52:51.543" v="8" actId="20577"/>
        <pc:sldMkLst>
          <pc:docMk/>
          <pc:sldMk cId="645980550" sldId="872"/>
        </pc:sldMkLst>
        <pc:spChg chg="mod">
          <ac:chgData name="Michael Bennett" userId="808163721be62333" providerId="LiveId" clId="{1A7F73CC-3B92-4B5F-A753-9415B9691145}" dt="2019-02-06T20:52:51.543" v="8" actId="20577"/>
          <ac:spMkLst>
            <pc:docMk/>
            <pc:sldMk cId="645980550" sldId="872"/>
            <ac:spMk id="2" creationId="{00000000-0000-0000-0000-000000000000}"/>
          </ac:spMkLst>
        </pc:spChg>
      </pc:sldChg>
      <pc:sldChg chg="add">
        <pc:chgData name="Michael Bennett" userId="808163721be62333" providerId="LiveId" clId="{1A7F73CC-3B92-4B5F-A753-9415B9691145}" dt="2019-02-06T21:11:24.591" v="254"/>
        <pc:sldMkLst>
          <pc:docMk/>
          <pc:sldMk cId="3747230391" sldId="873"/>
        </pc:sldMkLst>
      </pc:sldChg>
    </pc:docChg>
  </pc:docChgLst>
  <pc:docChgLst>
    <pc:chgData name="Michael Bennett" userId="808163721be62333" providerId="LiveId" clId="{E5CFC239-3B88-4CDA-8E6C-AABA9BEF530E}"/>
    <pc:docChg chg="addSld delSld modSld">
      <pc:chgData name="Michael Bennett" userId="808163721be62333" providerId="LiveId" clId="{E5CFC239-3B88-4CDA-8E6C-AABA9BEF530E}" dt="2019-01-09T20:00:49.658" v="2680" actId="20577"/>
      <pc:docMkLst>
        <pc:docMk/>
      </pc:docMkLst>
      <pc:sldChg chg="modSp">
        <pc:chgData name="Michael Bennett" userId="808163721be62333" providerId="LiveId" clId="{E5CFC239-3B88-4CDA-8E6C-AABA9BEF530E}" dt="2019-01-09T15:49:54.932" v="10" actId="20577"/>
        <pc:sldMkLst>
          <pc:docMk/>
          <pc:sldMk cId="0" sldId="256"/>
        </pc:sldMkLst>
        <pc:spChg chg="mod">
          <ac:chgData name="Michael Bennett" userId="808163721be62333" providerId="LiveId" clId="{E5CFC239-3B88-4CDA-8E6C-AABA9BEF530E}" dt="2019-01-09T15:49:54.932" v="10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E5CFC239-3B88-4CDA-8E6C-AABA9BEF530E}" dt="2019-01-09T15:50:55.406" v="73" actId="20577"/>
        <pc:sldMkLst>
          <pc:docMk/>
          <pc:sldMk cId="2334629059" sldId="519"/>
        </pc:sldMkLst>
        <pc:spChg chg="mod">
          <ac:chgData name="Michael Bennett" userId="808163721be62333" providerId="LiveId" clId="{E5CFC239-3B88-4CDA-8E6C-AABA9BEF530E}" dt="2019-01-09T15:50:55.406" v="73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E5CFC239-3B88-4CDA-8E6C-AABA9BEF530E}" dt="2019-01-09T17:11:33.891" v="1450" actId="6549"/>
        <pc:sldMkLst>
          <pc:docMk/>
          <pc:sldMk cId="1316094766" sldId="837"/>
        </pc:sldMkLst>
        <pc:spChg chg="mod">
          <ac:chgData name="Michael Bennett" userId="808163721be62333" providerId="LiveId" clId="{E5CFC239-3B88-4CDA-8E6C-AABA9BEF530E}" dt="2019-01-09T17:10:02.151" v="1297" actId="20577"/>
          <ac:spMkLst>
            <pc:docMk/>
            <pc:sldMk cId="1316094766" sldId="837"/>
            <ac:spMk id="2" creationId="{E1AFE825-54E8-4314-8EE8-6C34CD9CC63A}"/>
          </ac:spMkLst>
        </pc:spChg>
        <pc:spChg chg="mod">
          <ac:chgData name="Michael Bennett" userId="808163721be62333" providerId="LiveId" clId="{E5CFC239-3B88-4CDA-8E6C-AABA9BEF530E}" dt="2019-01-09T17:11:33.891" v="1450" actId="6549"/>
          <ac:spMkLst>
            <pc:docMk/>
            <pc:sldMk cId="1316094766" sldId="837"/>
            <ac:spMk id="3" creationId="{06E7E7E3-1AD7-47D0-B477-BF6C761705AB}"/>
          </ac:spMkLst>
        </pc:spChg>
      </pc:sldChg>
      <pc:sldChg chg="modSp">
        <pc:chgData name="Michael Bennett" userId="808163721be62333" providerId="LiveId" clId="{E5CFC239-3B88-4CDA-8E6C-AABA9BEF530E}" dt="2019-01-09T17:17:58.866" v="1839" actId="20577"/>
        <pc:sldMkLst>
          <pc:docMk/>
          <pc:sldMk cId="4211051418" sldId="838"/>
        </pc:sldMkLst>
        <pc:spChg chg="mod">
          <ac:chgData name="Michael Bennett" userId="808163721be62333" providerId="LiveId" clId="{E5CFC239-3B88-4CDA-8E6C-AABA9BEF530E}" dt="2019-01-09T17:17:58.866" v="1839" actId="20577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E5CFC239-3B88-4CDA-8E6C-AABA9BEF530E}" dt="2019-01-09T17:11:07.736" v="1443" actId="20577"/>
        <pc:sldMkLst>
          <pc:docMk/>
          <pc:sldMk cId="3947954689" sldId="843"/>
        </pc:sldMkLst>
        <pc:spChg chg="mod">
          <ac:chgData name="Michael Bennett" userId="808163721be62333" providerId="LiveId" clId="{E5CFC239-3B88-4CDA-8E6C-AABA9BEF530E}" dt="2019-01-09T17:11:07.736" v="1443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E5CFC239-3B88-4CDA-8E6C-AABA9BEF530E}" dt="2019-01-09T17:07:05.965" v="1116" actId="20577"/>
        <pc:sldMkLst>
          <pc:docMk/>
          <pc:sldMk cId="3032193647" sldId="845"/>
        </pc:sldMkLst>
        <pc:spChg chg="mod">
          <ac:chgData name="Michael Bennett" userId="808163721be62333" providerId="LiveId" clId="{E5CFC239-3B88-4CDA-8E6C-AABA9BEF530E}" dt="2019-01-09T17:07:05.965" v="1116" actId="20577"/>
          <ac:spMkLst>
            <pc:docMk/>
            <pc:sldMk cId="3032193647" sldId="845"/>
            <ac:spMk id="3" creationId="{9F2C5C4B-3C8C-4739-9DC9-4030805563D5}"/>
          </ac:spMkLst>
        </pc:spChg>
      </pc:sldChg>
      <pc:sldChg chg="modSp">
        <pc:chgData name="Michael Bennett" userId="808163721be62333" providerId="LiveId" clId="{E5CFC239-3B88-4CDA-8E6C-AABA9BEF530E}" dt="2019-01-09T17:14:25.313" v="1564" actId="20577"/>
        <pc:sldMkLst>
          <pc:docMk/>
          <pc:sldMk cId="2207867841" sldId="847"/>
        </pc:sldMkLst>
        <pc:spChg chg="mod">
          <ac:chgData name="Michael Bennett" userId="808163721be62333" providerId="LiveId" clId="{E5CFC239-3B88-4CDA-8E6C-AABA9BEF530E}" dt="2019-01-09T17:11:20.525" v="1448" actId="20577"/>
          <ac:spMkLst>
            <pc:docMk/>
            <pc:sldMk cId="2207867841" sldId="847"/>
            <ac:spMk id="2" creationId="{A422E9CA-FAF0-4EC3-B85F-767C7E9CA8B8}"/>
          </ac:spMkLst>
        </pc:spChg>
        <pc:spChg chg="mod">
          <ac:chgData name="Michael Bennett" userId="808163721be62333" providerId="LiveId" clId="{E5CFC239-3B88-4CDA-8E6C-AABA9BEF530E}" dt="2019-01-09T17:14:25.313" v="1564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E5CFC239-3B88-4CDA-8E6C-AABA9BEF530E}" dt="2019-01-09T17:17:26.679" v="1832" actId="20577"/>
        <pc:sldMkLst>
          <pc:docMk/>
          <pc:sldMk cId="3071212602" sldId="849"/>
        </pc:sldMkLst>
        <pc:spChg chg="mod">
          <ac:chgData name="Michael Bennett" userId="808163721be62333" providerId="LiveId" clId="{E5CFC239-3B88-4CDA-8E6C-AABA9BEF530E}" dt="2019-01-09T17:16:27.040" v="1718" actId="403"/>
          <ac:spMkLst>
            <pc:docMk/>
            <pc:sldMk cId="3071212602" sldId="849"/>
            <ac:spMk id="2" creationId="{6D9E4104-4006-4621-8CEB-C21A4F166F8B}"/>
          </ac:spMkLst>
        </pc:spChg>
        <pc:spChg chg="mod">
          <ac:chgData name="Michael Bennett" userId="808163721be62333" providerId="LiveId" clId="{E5CFC239-3B88-4CDA-8E6C-AABA9BEF530E}" dt="2019-01-09T17:17:26.679" v="1832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">
        <pc:chgData name="Michael Bennett" userId="808163721be62333" providerId="LiveId" clId="{E5CFC239-3B88-4CDA-8E6C-AABA9BEF530E}" dt="2019-01-09T18:43:47.847" v="1846"/>
        <pc:sldMkLst>
          <pc:docMk/>
          <pc:sldMk cId="1313809421" sldId="851"/>
        </pc:sldMkLst>
        <pc:spChg chg="mod">
          <ac:chgData name="Michael Bennett" userId="808163721be62333" providerId="LiveId" clId="{E5CFC239-3B88-4CDA-8E6C-AABA9BEF530E}" dt="2019-01-09T18:43:47.847" v="1846"/>
          <ac:spMkLst>
            <pc:docMk/>
            <pc:sldMk cId="1313809421" sldId="851"/>
            <ac:spMk id="2" creationId="{AC77D3F8-86EC-4FAB-B2B2-BFB1E4529D64}"/>
          </ac:spMkLst>
        </pc:spChg>
        <pc:spChg chg="mod">
          <ac:chgData name="Michael Bennett" userId="808163721be62333" providerId="LiveId" clId="{E5CFC239-3B88-4CDA-8E6C-AABA9BEF530E}" dt="2019-01-09T16:04:59.448" v="597" actId="20577"/>
          <ac:spMkLst>
            <pc:docMk/>
            <pc:sldMk cId="1313809421" sldId="851"/>
            <ac:spMk id="3" creationId="{CF12A0D5-2557-4BD3-ABFB-79228CE940F0}"/>
          </ac:spMkLst>
        </pc:spChg>
      </pc:sldChg>
      <pc:sldChg chg="modSp">
        <pc:chgData name="Michael Bennett" userId="808163721be62333" providerId="LiveId" clId="{E5CFC239-3B88-4CDA-8E6C-AABA9BEF530E}" dt="2019-01-09T20:00:49.658" v="2680" actId="20577"/>
        <pc:sldMkLst>
          <pc:docMk/>
          <pc:sldMk cId="1503027774" sldId="855"/>
        </pc:sldMkLst>
        <pc:spChg chg="mod">
          <ac:chgData name="Michael Bennett" userId="808163721be62333" providerId="LiveId" clId="{E5CFC239-3B88-4CDA-8E6C-AABA9BEF530E}" dt="2019-01-09T17:14:54.508" v="1614" actId="20577"/>
          <ac:spMkLst>
            <pc:docMk/>
            <pc:sldMk cId="1503027774" sldId="855"/>
            <ac:spMk id="2" creationId="{CD45D11D-771E-4D19-B78C-E1428791C369}"/>
          </ac:spMkLst>
        </pc:spChg>
        <pc:spChg chg="mod">
          <ac:chgData name="Michael Bennett" userId="808163721be62333" providerId="LiveId" clId="{E5CFC239-3B88-4CDA-8E6C-AABA9BEF530E}" dt="2019-01-09T20:00:49.658" v="2680" actId="20577"/>
          <ac:spMkLst>
            <pc:docMk/>
            <pc:sldMk cId="1503027774" sldId="855"/>
            <ac:spMk id="3" creationId="{A85FC595-C69A-405C-B132-FAD1FC261F37}"/>
          </ac:spMkLst>
        </pc:spChg>
      </pc:sldChg>
      <pc:sldChg chg="modSp">
        <pc:chgData name="Michael Bennett" userId="808163721be62333" providerId="LiveId" clId="{E5CFC239-3B88-4CDA-8E6C-AABA9BEF530E}" dt="2019-01-09T16:09:53.145" v="852" actId="403"/>
        <pc:sldMkLst>
          <pc:docMk/>
          <pc:sldMk cId="256602082" sldId="861"/>
        </pc:sldMkLst>
        <pc:spChg chg="mod">
          <ac:chgData name="Michael Bennett" userId="808163721be62333" providerId="LiveId" clId="{E5CFC239-3B88-4CDA-8E6C-AABA9BEF530E}" dt="2019-01-09T16:09:53.145" v="852" actId="403"/>
          <ac:spMkLst>
            <pc:docMk/>
            <pc:sldMk cId="256602082" sldId="861"/>
            <ac:spMk id="3" creationId="{C2FBBD23-9A61-43CA-B4FB-11A4F430D22F}"/>
          </ac:spMkLst>
        </pc:spChg>
      </pc:sldChg>
      <pc:sldChg chg="modSp">
        <pc:chgData name="Michael Bennett" userId="808163721be62333" providerId="LiveId" clId="{E5CFC239-3B88-4CDA-8E6C-AABA9BEF530E}" dt="2019-01-09T17:21:37.148" v="1845" actId="20577"/>
        <pc:sldMkLst>
          <pc:docMk/>
          <pc:sldMk cId="476725461" sldId="862"/>
        </pc:sldMkLst>
        <pc:spChg chg="mod">
          <ac:chgData name="Michael Bennett" userId="808163721be62333" providerId="LiveId" clId="{E5CFC239-3B88-4CDA-8E6C-AABA9BEF530E}" dt="2019-01-09T17:21:37.148" v="1845" actId="20577"/>
          <ac:spMkLst>
            <pc:docMk/>
            <pc:sldMk cId="476725461" sldId="862"/>
            <ac:spMk id="3" creationId="{8960AB63-695B-401E-8BE4-37534F22239F}"/>
          </ac:spMkLst>
        </pc:spChg>
      </pc:sldChg>
      <pc:sldChg chg="modSp">
        <pc:chgData name="Michael Bennett" userId="808163721be62333" providerId="LiveId" clId="{E5CFC239-3B88-4CDA-8E6C-AABA9BEF530E}" dt="2019-01-09T17:09:46.965" v="1289" actId="20577"/>
        <pc:sldMkLst>
          <pc:docMk/>
          <pc:sldMk cId="2841703389" sldId="866"/>
        </pc:sldMkLst>
        <pc:spChg chg="mod">
          <ac:chgData name="Michael Bennett" userId="808163721be62333" providerId="LiveId" clId="{E5CFC239-3B88-4CDA-8E6C-AABA9BEF530E}" dt="2019-01-09T17:09:46.965" v="1289" actId="20577"/>
          <ac:spMkLst>
            <pc:docMk/>
            <pc:sldMk cId="2841703389" sldId="866"/>
            <ac:spMk id="3" creationId="{875442AC-45C8-4267-B99B-CA73D4F80A17}"/>
          </ac:spMkLst>
        </pc:spChg>
      </pc:sldChg>
      <pc:sldChg chg="modSp add">
        <pc:chgData name="Michael Bennett" userId="808163721be62333" providerId="LiveId" clId="{E5CFC239-3B88-4CDA-8E6C-AABA9BEF530E}" dt="2019-01-09T17:06:15.328" v="1050" actId="403"/>
        <pc:sldMkLst>
          <pc:docMk/>
          <pc:sldMk cId="2875363263" sldId="867"/>
        </pc:sldMkLst>
        <pc:spChg chg="mod">
          <ac:chgData name="Michael Bennett" userId="808163721be62333" providerId="LiveId" clId="{E5CFC239-3B88-4CDA-8E6C-AABA9BEF530E}" dt="2019-01-09T16:05:43.852" v="622" actId="20577"/>
          <ac:spMkLst>
            <pc:docMk/>
            <pc:sldMk cId="2875363263" sldId="867"/>
            <ac:spMk id="2" creationId="{C2AC5E6B-E57C-4D91-A86D-73573CDF3FBD}"/>
          </ac:spMkLst>
        </pc:spChg>
        <pc:spChg chg="mod">
          <ac:chgData name="Michael Bennett" userId="808163721be62333" providerId="LiveId" clId="{E5CFC239-3B88-4CDA-8E6C-AABA9BEF530E}" dt="2019-01-09T17:06:15.328" v="1050" actId="403"/>
          <ac:spMkLst>
            <pc:docMk/>
            <pc:sldMk cId="2875363263" sldId="867"/>
            <ac:spMk id="3" creationId="{584C91E9-4A82-4328-865A-A0AB04ABFE05}"/>
          </ac:spMkLst>
        </pc:spChg>
      </pc:sldChg>
      <pc:sldChg chg="modSp add">
        <pc:chgData name="Michael Bennett" userId="808163721be62333" providerId="LiveId" clId="{E5CFC239-3B88-4CDA-8E6C-AABA9BEF530E}" dt="2019-01-09T17:06:38.513" v="1113" actId="20577"/>
        <pc:sldMkLst>
          <pc:docMk/>
          <pc:sldMk cId="846640136" sldId="868"/>
        </pc:sldMkLst>
        <pc:spChg chg="mod">
          <ac:chgData name="Michael Bennett" userId="808163721be62333" providerId="LiveId" clId="{E5CFC239-3B88-4CDA-8E6C-AABA9BEF530E}" dt="2019-01-09T16:08:52.472" v="823" actId="403"/>
          <ac:spMkLst>
            <pc:docMk/>
            <pc:sldMk cId="846640136" sldId="868"/>
            <ac:spMk id="2" creationId="{E477DEA8-8D24-4E4D-A804-030C94279BF3}"/>
          </ac:spMkLst>
        </pc:spChg>
        <pc:spChg chg="mod">
          <ac:chgData name="Michael Bennett" userId="808163721be62333" providerId="LiveId" clId="{E5CFC239-3B88-4CDA-8E6C-AABA9BEF530E}" dt="2019-01-09T17:06:38.513" v="1113" actId="20577"/>
          <ac:spMkLst>
            <pc:docMk/>
            <pc:sldMk cId="846640136" sldId="868"/>
            <ac:spMk id="3" creationId="{03381BFD-6A3C-41A7-A40C-C761BBC95532}"/>
          </ac:spMkLst>
        </pc:spChg>
      </pc:sldChg>
      <pc:sldChg chg="modSp add">
        <pc:chgData name="Michael Bennett" userId="808163721be62333" providerId="LiveId" clId="{E5CFC239-3B88-4CDA-8E6C-AABA9BEF530E}" dt="2019-01-09T19:59:05.978" v="2676" actId="20577"/>
        <pc:sldMkLst>
          <pc:docMk/>
          <pc:sldMk cId="1301883422" sldId="869"/>
        </pc:sldMkLst>
        <pc:spChg chg="mod">
          <ac:chgData name="Michael Bennett" userId="808163721be62333" providerId="LiveId" clId="{E5CFC239-3B88-4CDA-8E6C-AABA9BEF530E}" dt="2019-01-09T17:14:02.568" v="1558"/>
          <ac:spMkLst>
            <pc:docMk/>
            <pc:sldMk cId="1301883422" sldId="869"/>
            <ac:spMk id="2" creationId="{36668E97-9901-4995-9B3F-D3BC3779D70A}"/>
          </ac:spMkLst>
        </pc:spChg>
        <pc:spChg chg="mod">
          <ac:chgData name="Michael Bennett" userId="808163721be62333" providerId="LiveId" clId="{E5CFC239-3B88-4CDA-8E6C-AABA9BEF530E}" dt="2019-01-09T19:59:05.978" v="2676" actId="20577"/>
          <ac:spMkLst>
            <pc:docMk/>
            <pc:sldMk cId="1301883422" sldId="869"/>
            <ac:spMk id="3" creationId="{E74C55DC-AAA8-40DA-A350-4330960153D1}"/>
          </ac:spMkLst>
        </pc:spChg>
      </pc:sldChg>
      <pc:sldChg chg="modSp add">
        <pc:chgData name="Michael Bennett" userId="808163721be62333" providerId="LiveId" clId="{E5CFC239-3B88-4CDA-8E6C-AABA9BEF530E}" dt="2019-01-09T18:45:36.561" v="2114" actId="6549"/>
        <pc:sldMkLst>
          <pc:docMk/>
          <pc:sldMk cId="3901932372" sldId="870"/>
        </pc:sldMkLst>
        <pc:spChg chg="mod">
          <ac:chgData name="Michael Bennett" userId="808163721be62333" providerId="LiveId" clId="{E5CFC239-3B88-4CDA-8E6C-AABA9BEF530E}" dt="2019-01-09T18:43:55.611" v="1871" actId="20577"/>
          <ac:spMkLst>
            <pc:docMk/>
            <pc:sldMk cId="3901932372" sldId="870"/>
            <ac:spMk id="2" creationId="{82A94FB0-0872-4C12-A295-184D015B6DCB}"/>
          </ac:spMkLst>
        </pc:spChg>
        <pc:spChg chg="mod">
          <ac:chgData name="Michael Bennett" userId="808163721be62333" providerId="LiveId" clId="{E5CFC239-3B88-4CDA-8E6C-AABA9BEF530E}" dt="2019-01-09T18:45:36.561" v="2114" actId="6549"/>
          <ac:spMkLst>
            <pc:docMk/>
            <pc:sldMk cId="3901932372" sldId="870"/>
            <ac:spMk id="3" creationId="{347F4437-2DE0-4A62-89AE-41FABA17872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2/6/2019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ca.org.uk/publication/feedback/fs18-02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pec.edmcouncil.org/fibo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bc-psig@omg.org" TargetMode="External"/><Relationship Id="rId2" Type="http://schemas.openxmlformats.org/officeDocument/2006/relationships/hyperlink" Target="https://www.omg.org/cgi-bin/doc?ptc/2018-12-0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mgwiki.org/bc-psig/doku.php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January 09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Discussed details RFC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proposals outline at Seattle FDTF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Distributed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‘ledger’ (immutable data object) protocol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Uses Tangle in place of ‘Block’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Highly Scalable</a:t>
            </a: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several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potential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(plus platform):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Platform: to be released via Eclipse</a:t>
            </a:r>
            <a:endParaRPr lang="en-US" sz="1800" dirty="0">
              <a:effectLst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Protocols: some via ETSI (Europe) TBC</a:t>
            </a:r>
            <a:endParaRPr lang="en-US" sz="1800" dirty="0">
              <a:effectLst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Architecture / Reference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implementation extensions, messaging extensions, domain specific messaging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via OMG</a:t>
            </a:r>
            <a:endParaRPr lang="en-US" sz="1800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standards proposals / draft RFC  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review in March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already exist as de facto standards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Proposals for additional standards ideas (RFPs) to work in the IOTA ecosystem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to formalize Scope and conformance criteria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1AD15-8416-4166-A2BE-56C71D166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 Potential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442AC-45C8-4267-B99B-CA73D4F8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Baseline Standard:</a:t>
            </a: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‘How to talk to the Tangle’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Architecture / IRI interaction</a:t>
            </a: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be one or more than one standards</a:t>
            </a: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facto existing standard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IXI – the Initial Reference Implementation Extension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Layer 2 Standards Interface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 (MAM2) Messaging Extensions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Industry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verticals: Healthcare, others</a:t>
            </a: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 Messaging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Visualization Interface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as a Triple Store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2CAB7-4BCF-4A2B-A2A0-8428B7D3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703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E825-54E8-4314-8EE8-6C34CD9C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March Quarterly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E7E3-1AD7-47D0-B477-BF6C7617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Tuesday</a:t>
            </a:r>
          </a:p>
          <a:p>
            <a:pPr lvl="1"/>
            <a:r>
              <a:rPr lang="en-US" sz="2000" dirty="0"/>
              <a:t>am in parallel: XBRL in depth</a:t>
            </a:r>
          </a:p>
          <a:p>
            <a:pPr lvl="1"/>
            <a:r>
              <a:rPr lang="en-US" sz="2000" dirty="0"/>
              <a:t>pm FDTF – IOTA, FIBO</a:t>
            </a:r>
          </a:p>
          <a:p>
            <a:pPr lvl="0"/>
            <a:r>
              <a:rPr lang="en-US" sz="2400" dirty="0"/>
              <a:t>Wednesday</a:t>
            </a:r>
          </a:p>
          <a:p>
            <a:pPr lvl="1"/>
            <a:r>
              <a:rPr lang="en-US" sz="2000" dirty="0"/>
              <a:t>am Regulatory and other standards topics</a:t>
            </a:r>
          </a:p>
          <a:p>
            <a:pPr lvl="1"/>
            <a:r>
              <a:rPr lang="en-US" sz="2000" dirty="0"/>
              <a:t>pm FIBO Workshop</a:t>
            </a:r>
          </a:p>
          <a:p>
            <a:pPr lvl="0"/>
            <a:r>
              <a:rPr lang="en-US" sz="2400" dirty="0"/>
              <a:t>Things we monitor each quarter:</a:t>
            </a:r>
          </a:p>
          <a:p>
            <a:pPr lvl="1"/>
            <a:r>
              <a:rPr lang="en-US" sz="2000" dirty="0"/>
              <a:t>Thing</a:t>
            </a:r>
            <a:r>
              <a:rPr lang="en-US" sz="2000" baseline="0" dirty="0"/>
              <a:t>s at ADTF we need to attend</a:t>
            </a:r>
          </a:p>
          <a:p>
            <a:pPr lvl="1"/>
            <a:r>
              <a:rPr lang="en-US" sz="2000" baseline="0" dirty="0"/>
              <a:t>Availability of key personnel</a:t>
            </a:r>
          </a:p>
          <a:p>
            <a:pPr lvl="1"/>
            <a:r>
              <a:rPr lang="en-US" sz="2000" baseline="0" dirty="0"/>
              <a:t>Shared events – e.g. the Blockchain Half Day (also in Reston)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03A5-67C8-43B3-A1AF-2F3193FA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94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March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Half Day – different day?</a:t>
            </a:r>
            <a:endParaRPr lang="en-US" sz="1800" dirty="0"/>
          </a:p>
          <a:p>
            <a:pPr lvl="0"/>
            <a:r>
              <a:rPr lang="en-US" sz="2800" dirty="0"/>
              <a:t>FIBO 2.0 FTF Report TBC </a:t>
            </a:r>
          </a:p>
          <a:p>
            <a:pPr lvl="0"/>
            <a:r>
              <a:rPr lang="en-US" sz="2800" dirty="0"/>
              <a:t>PSIG Distributed</a:t>
            </a:r>
            <a:r>
              <a:rPr lang="en-US" sz="2800" baseline="0" dirty="0"/>
              <a:t> Ledger </a:t>
            </a:r>
            <a:r>
              <a:rPr lang="en-US" sz="2800" baseline="0" dirty="0" err="1"/>
              <a:t>PoC</a:t>
            </a:r>
            <a:r>
              <a:rPr lang="en-US" sz="2800" baseline="0" dirty="0"/>
              <a:t> Report-back</a:t>
            </a:r>
          </a:p>
          <a:p>
            <a:pPr lvl="0"/>
            <a:r>
              <a:rPr lang="en-US" sz="2800" dirty="0"/>
              <a:t>IOTA Tangle RFC(s)/RFP(s) presentation and discussion </a:t>
            </a:r>
          </a:p>
          <a:p>
            <a:pPr lvl="0"/>
            <a:r>
              <a:rPr lang="en-US" sz="2800" dirty="0"/>
              <a:t>FIBO Tweets</a:t>
            </a:r>
            <a:r>
              <a:rPr lang="en-US" sz="2800" baseline="0" dirty="0"/>
              <a:t> (Rob </a:t>
            </a:r>
            <a:r>
              <a:rPr lang="en-US" sz="2800" baseline="0" dirty="0" err="1"/>
              <a:t>Nehmer</a:t>
            </a:r>
            <a:r>
              <a:rPr lang="en-US" sz="2800" baseline="0" dirty="0"/>
              <a:t>)</a:t>
            </a:r>
            <a:endParaRPr lang="en-US" sz="2800" dirty="0"/>
          </a:p>
          <a:p>
            <a:pPr lvl="0"/>
            <a:r>
              <a:rPr lang="en-US" sz="2800" baseline="0" dirty="0"/>
              <a:t>XBRL</a:t>
            </a:r>
            <a:r>
              <a:rPr lang="en-US" sz="2800" dirty="0"/>
              <a:t> and reporting</a:t>
            </a:r>
            <a:r>
              <a:rPr lang="en-US" sz="2000" dirty="0"/>
              <a:t> – (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Charles Hoffman)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Roadmap</a:t>
            </a:r>
            <a:endParaRPr lang="en-US" sz="2800" dirty="0">
              <a:effectLst/>
            </a:endParaRPr>
          </a:p>
          <a:p>
            <a:pPr lvl="0"/>
            <a:endParaRPr lang="en-US" sz="4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E97-9901-4995-9B3F-D3BC3779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Maybe: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55DC-AAA8-40DA-A350-433096015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Status of the FCA Call for Comments</a:t>
            </a:r>
          </a:p>
          <a:p>
            <a:pPr lvl="1"/>
            <a:r>
              <a:rPr lang="en-US" sz="1800" baseline="0" dirty="0"/>
              <a:t>See report on FCA website News section</a:t>
            </a:r>
          </a:p>
          <a:p>
            <a:pPr lvl="1"/>
            <a:r>
              <a:rPr lang="en-US" sz="1800" baseline="0" dirty="0">
                <a:hlinkClick r:id="rId2"/>
              </a:rPr>
              <a:t>https://www.fca.org.uk/publication/feedback/fs18-02.pdf</a:t>
            </a:r>
            <a:r>
              <a:rPr lang="en-US" sz="1800" baseline="0" dirty="0"/>
              <a:t> </a:t>
            </a:r>
          </a:p>
          <a:p>
            <a:pPr lvl="1"/>
            <a:r>
              <a:rPr lang="en-US" sz="1800" baseline="0" dirty="0"/>
              <a:t>FCA Consolidation of Comments (Oct)</a:t>
            </a:r>
          </a:p>
          <a:p>
            <a:pPr lvl="1"/>
            <a:r>
              <a:rPr lang="en-US" sz="1800" dirty="0"/>
              <a:t>Potential further session from FCA (nothing seen lately)</a:t>
            </a:r>
            <a:endParaRPr lang="en-US" sz="1800" baseline="0" dirty="0"/>
          </a:p>
          <a:p>
            <a:pPr lvl="1"/>
            <a:r>
              <a:rPr lang="en-US" sz="1800" baseline="0" dirty="0"/>
              <a:t>Report / Feedback and review of this if available</a:t>
            </a:r>
          </a:p>
          <a:p>
            <a:pPr lvl="1"/>
            <a:r>
              <a:rPr lang="en-US" sz="1800" dirty="0"/>
              <a:t>May now be covered in the EBRDF activity – see below</a:t>
            </a:r>
            <a:endParaRPr lang="en-US" sz="1800" baseline="0" dirty="0"/>
          </a:p>
          <a:p>
            <a:r>
              <a:rPr lang="en-US" sz="2000" dirty="0"/>
              <a:t>New initiative by EDM Council on European reporting harmonization (MiFID, EMIR and FCTC reporting) at EBRDF</a:t>
            </a:r>
          </a:p>
          <a:p>
            <a:pPr lvl="1"/>
            <a:r>
              <a:rPr lang="en-US" sz="1800" dirty="0"/>
              <a:t>Report on this - To be confirmed</a:t>
            </a:r>
          </a:p>
          <a:p>
            <a:pPr lvl="1"/>
            <a:r>
              <a:rPr lang="en-US" sz="1800" dirty="0"/>
              <a:t>Potential GRCTC (and/or Uni College Cork) involvement</a:t>
            </a:r>
          </a:p>
          <a:p>
            <a:pPr lvl="1"/>
            <a:r>
              <a:rPr lang="en-US" sz="1800" dirty="0"/>
              <a:t>Also overlap with the BMI XBRL activity</a:t>
            </a:r>
          </a:p>
          <a:p>
            <a:r>
              <a:rPr lang="en-US" sz="2000" dirty="0"/>
              <a:t>Do the above as a single topic at FDTF in Reston</a:t>
            </a:r>
          </a:p>
          <a:p>
            <a:pPr lvl="1"/>
            <a:r>
              <a:rPr lang="en-US" sz="1600" dirty="0"/>
              <a:t>To be coordinated – standardizing meaning of concepts to align with reg reporting requirements; MiFID / CFTC / EMIR v FIBO and ISDA CDM as refence models </a:t>
            </a:r>
          </a:p>
          <a:p>
            <a:pPr lvl="0"/>
            <a:r>
              <a:rPr lang="en-US" sz="2400" dirty="0"/>
              <a:t>What else would people</a:t>
            </a:r>
            <a:r>
              <a:rPr lang="en-US" sz="2400" baseline="0" dirty="0"/>
              <a:t> like to see?</a:t>
            </a:r>
          </a:p>
          <a:p>
            <a:pPr lvl="1"/>
            <a:r>
              <a:rPr lang="en-US" sz="2000" dirty="0"/>
              <a:t>No FIRO activities currently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88716-4B82-4DEF-B16B-CC3FF1DB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83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March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 sessions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RFC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RFC/P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DLT RFPs?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report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Topics of Interest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Tweets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XBRL and Reporting (if available)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Workshop </a:t>
            </a:r>
          </a:p>
          <a:p>
            <a:pPr lvl="1"/>
            <a:r>
              <a:rPr lang="en-US"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Wednesday afternoon</a:t>
            </a:r>
            <a:endParaRPr lang="en-US" sz="2400" dirty="0"/>
          </a:p>
          <a:p>
            <a:pPr lvl="0"/>
            <a:r>
              <a:rPr lang="en-US" sz="2400" baseline="0" dirty="0"/>
              <a:t>FDTF Roadmap</a:t>
            </a:r>
          </a:p>
          <a:p>
            <a:pPr lvl="1"/>
            <a:r>
              <a:rPr lang="en-US" sz="1800" baseline="0" dirty="0"/>
              <a:t>Other initiatives / get discussion started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aseline="0" dirty="0"/>
              <a:t>March FIBO Workshop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FIBO – how to populate with the right instance data (enough information on the intended semantics?)</a:t>
            </a:r>
          </a:p>
          <a:p>
            <a:pPr lvl="0"/>
            <a:r>
              <a:rPr lang="en-US" sz="2800" dirty="0"/>
              <a:t>Previously:</a:t>
            </a:r>
          </a:p>
          <a:p>
            <a:pPr lvl="1"/>
            <a:r>
              <a:rPr lang="en-US" sz="2400" dirty="0"/>
              <a:t>Sept: Shares and share</a:t>
            </a:r>
            <a:r>
              <a:rPr lang="en-US" sz="2400" baseline="0" dirty="0"/>
              <a:t> ownership (number of shares in issue)</a:t>
            </a:r>
          </a:p>
          <a:p>
            <a:pPr lvl="1"/>
            <a:r>
              <a:rPr lang="en-US" sz="2400" dirty="0"/>
              <a:t>Dec: Entities / LEI</a:t>
            </a:r>
            <a:r>
              <a:rPr lang="en-US" sz="2400" baseline="0" dirty="0"/>
              <a:t> related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Agenda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Tuesday</a:t>
            </a:r>
          </a:p>
          <a:p>
            <a:pPr lvl="1"/>
            <a:r>
              <a:rPr lang="en-US" kern="1200" baseline="0" dirty="0">
                <a:solidFill>
                  <a:schemeClr val="tx1"/>
                </a:solidFill>
                <a:effectLst/>
              </a:rPr>
              <a:t>Tues Morning (9 – 12) </a:t>
            </a:r>
          </a:p>
          <a:p>
            <a:pPr lvl="1"/>
            <a:endParaRPr lang="en-US" kern="1200" dirty="0">
              <a:solidFill>
                <a:schemeClr val="tx1"/>
              </a:solidFill>
              <a:effectLst/>
            </a:endParaRPr>
          </a:p>
          <a:p>
            <a:pPr lvl="1"/>
            <a:r>
              <a:rPr lang="en-US" dirty="0"/>
              <a:t>Afternoon (1 – 5)</a:t>
            </a:r>
          </a:p>
          <a:p>
            <a:pPr lvl="1"/>
            <a:endParaRPr lang="en-US" sz="2000" baseline="0" dirty="0"/>
          </a:p>
          <a:p>
            <a:pPr lvl="0"/>
            <a:r>
              <a:rPr lang="en-US" sz="2800" dirty="0"/>
              <a:t>Wednesday</a:t>
            </a:r>
            <a:endParaRPr lang="en-US" sz="1800" dirty="0"/>
          </a:p>
          <a:p>
            <a:pPr lvl="1"/>
            <a:r>
              <a:rPr lang="en-US" sz="2400" dirty="0"/>
              <a:t>Morning (9 – 12) </a:t>
            </a:r>
          </a:p>
          <a:p>
            <a:pPr lvl="2"/>
            <a:r>
              <a:rPr lang="en-US" sz="2000" dirty="0" err="1"/>
              <a:t>Aso</a:t>
            </a:r>
            <a:r>
              <a:rPr lang="en-US" sz="2000" dirty="0"/>
              <a:t> check ADTF Agenda</a:t>
            </a:r>
          </a:p>
          <a:p>
            <a:pPr lvl="1"/>
            <a:r>
              <a:rPr lang="en-US" sz="2400" dirty="0"/>
              <a:t>Extended</a:t>
            </a:r>
            <a:r>
              <a:rPr lang="en-US" sz="2400" baseline="0" dirty="0"/>
              <a:t> lunch 12 – 1:30</a:t>
            </a:r>
            <a:endParaRPr lang="en-US" sz="2400" dirty="0"/>
          </a:p>
          <a:p>
            <a:pPr lvl="1"/>
            <a:r>
              <a:rPr lang="en-US" sz="2400" dirty="0"/>
              <a:t>Wednesday Afternoon (1:30 – 5)</a:t>
            </a:r>
          </a:p>
          <a:p>
            <a:pPr lvl="2"/>
            <a:r>
              <a:rPr lang="en-US" sz="2000" dirty="0"/>
              <a:t>FIBO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87ED4-5B18-4AFC-BFAB-11579F0A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ADTF Things to be aware 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AB63-695B-401E-8BE4-37534F222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Things that might be of interest to FDTF participants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0C9D4-FCC6-4B79-83DE-44F18A7D7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25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FIBO v2 OMG Submission Status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Blockchain / DLT</a:t>
            </a:r>
          </a:p>
          <a:p>
            <a:pPr lvl="1"/>
            <a:r>
              <a:rPr lang="en-US" sz="2400" dirty="0"/>
              <a:t>Distributed Ledger (Blockchain) WG Status</a:t>
            </a:r>
          </a:p>
          <a:p>
            <a:pPr lvl="1"/>
            <a:r>
              <a:rPr lang="en-US" sz="2400" dirty="0"/>
              <a:t>New</a:t>
            </a:r>
            <a:r>
              <a:rPr lang="en-US" sz="2400" baseline="0" dirty="0"/>
              <a:t> Blockchain PSIG</a:t>
            </a:r>
            <a:endParaRPr lang="en-US" sz="240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March OMG FDTF Quarterly Meeting (Reston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June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a new RTF chair for each after December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Extended to June 2019</a:t>
            </a:r>
            <a:endParaRPr lang="en-US" sz="1400" baseline="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980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 rtl="0" fontAlgn="base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replaced with new OWL to CCM ingest and re-do diagrams for FIBO v2 Spec</a:t>
            </a:r>
            <a:endParaRPr lang="en-US" sz="280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/>
            <a:r>
              <a:rPr lang="en-US" sz="2000" baseline="0" dirty="0"/>
              <a:t>Individuals: Ingest in SP1</a:t>
            </a: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2"/>
            <a:r>
              <a:rPr lang="en-US" sz="1800" baseline="0" dirty="0"/>
              <a:t>Moved into FBC/SEC/DER deprecating MD Domain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Moved into FBC/SEC/DER deprecating CAE Domain</a:t>
            </a:r>
            <a:endParaRPr lang="en-US" sz="1800" dirty="0"/>
          </a:p>
          <a:p>
            <a:pPr lvl="1"/>
            <a:r>
              <a:rPr lang="en-US" sz="2200" dirty="0"/>
              <a:t>Differing maturity</a:t>
            </a:r>
            <a:r>
              <a:rPr lang="en-US" sz="2200" baseline="0" dirty="0"/>
              <a:t> </a:t>
            </a:r>
            <a:r>
              <a:rPr lang="en-US" sz="2200" dirty="0"/>
              <a:t>statuses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530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baseline="0" dirty="0"/>
              <a:t>FIBO v2 OMG Submission: Voted to Adopt </a:t>
            </a:r>
          </a:p>
          <a:p>
            <a:pPr lvl="1"/>
            <a:r>
              <a:rPr lang="en-US" sz="2000" baseline="0" dirty="0"/>
              <a:t>FTF chartered</a:t>
            </a:r>
          </a:p>
          <a:p>
            <a:pPr lvl="1"/>
            <a:r>
              <a:rPr lang="en-US" sz="2000" baseline="0" dirty="0"/>
              <a:t>FTF Mail list and JIRA created</a:t>
            </a:r>
          </a:p>
          <a:p>
            <a:pPr lvl="1"/>
            <a:r>
              <a:rPr lang="en-US" sz="2000" baseline="0" dirty="0"/>
              <a:t>FIBO v1 RTF JIRAs to be brought forward</a:t>
            </a:r>
          </a:p>
          <a:p>
            <a:pPr lvl="0"/>
            <a:r>
              <a:rPr lang="en-US" sz="2400" baseline="0" dirty="0"/>
              <a:t>Blockchain Special Event went well</a:t>
            </a:r>
          </a:p>
          <a:p>
            <a:pPr lvl="0"/>
            <a:r>
              <a:rPr lang="en-US" sz="2400" baseline="0" dirty="0"/>
              <a:t>Intent to follow up with a similar Blockchain event in Reston in March for industry and government</a:t>
            </a:r>
          </a:p>
          <a:p>
            <a:pPr lvl="0"/>
            <a:r>
              <a:rPr lang="en-US" sz="2400" baseline="0" dirty="0"/>
              <a:t>Blockchain PSIG created</a:t>
            </a:r>
          </a:p>
          <a:p>
            <a:pPr lvl="0"/>
            <a:r>
              <a:rPr lang="en-US" sz="2400" baseline="0" dirty="0"/>
              <a:t>IOTA standards work under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June 2019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1800" dirty="0"/>
              <a:t>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799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741457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5999"/>
            <a:ext cx="7315200" cy="76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2303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this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94FB0-0872-4C12-A295-184D015B6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Quarterly Release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F4437-2DE0-4A62-89AE-41FABA178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Tag: 2018Q4</a:t>
            </a:r>
          </a:p>
          <a:p>
            <a:r>
              <a:rPr lang="en-US" dirty="0"/>
              <a:t>Released 31 December</a:t>
            </a:r>
            <a:r>
              <a:rPr lang="en-US" baseline="0" dirty="0"/>
              <a:t> 2018</a:t>
            </a:r>
          </a:p>
          <a:p>
            <a:r>
              <a:rPr lang="en-US" baseline="0" dirty="0"/>
              <a:t>See </a:t>
            </a:r>
            <a:r>
              <a:rPr lang="en-US" baseline="0" dirty="0">
                <a:hlinkClick r:id="rId2"/>
              </a:rPr>
              <a:t>https://spec.edmcouncil.org/fibo</a:t>
            </a:r>
            <a:r>
              <a:rPr lang="en-US" baseline="0" dirty="0"/>
              <a:t> </a:t>
            </a:r>
            <a:endParaRPr lang="en-US" dirty="0"/>
          </a:p>
          <a:p>
            <a:pPr lvl="1"/>
            <a:r>
              <a:rPr lang="en-US" baseline="0" dirty="0"/>
              <a:t>Includes a range of Product types for consuming FIBO </a:t>
            </a:r>
          </a:p>
          <a:p>
            <a:pPr lvl="1"/>
            <a:r>
              <a:rPr lang="en-US" baseline="0" dirty="0"/>
              <a:t>System of reference is OWL</a:t>
            </a:r>
          </a:p>
          <a:p>
            <a:pPr lvl="1"/>
            <a:r>
              <a:rPr lang="en-US" baseline="0" dirty="0"/>
              <a:t>The UMLCMP diagrams are not yet generated (out of date)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9C78C-66B9-4CCE-83A3-EF0D1CDE3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9323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</a:p>
          <a:p>
            <a:pPr lvl="2"/>
            <a:r>
              <a:rPr lang="en-US" sz="1800" dirty="0"/>
              <a:t>FCT leads should take on responsibility for note-taking  publishing and actions status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</a:p>
          <a:p>
            <a:pPr lvl="2"/>
            <a:r>
              <a:rPr lang="en-US" dirty="0"/>
              <a:t>Changes</a:t>
            </a:r>
            <a:r>
              <a:rPr lang="en-US" baseline="0" dirty="0"/>
              <a:t> are now carried out in a branch of the EDMC Trunk not a fork but FCT leads may working within their fork ahead of pushing changes</a:t>
            </a:r>
            <a:endParaRPr lang="en-US" dirty="0"/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What Happens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1"/>
            <a:r>
              <a:rPr lang="en-US" sz="1800" dirty="0"/>
              <a:t>Adds new material from the EDMC Quarterly release (December or March)</a:t>
            </a:r>
          </a:p>
          <a:p>
            <a:pPr lvl="1"/>
            <a:r>
              <a:rPr lang="en-US" sz="1800" dirty="0"/>
              <a:t>Beta1 to be published January 11</a:t>
            </a:r>
          </a:p>
          <a:p>
            <a:pPr lvl="1"/>
            <a:r>
              <a:rPr lang="en-US" sz="1800" dirty="0"/>
              <a:t>Date for comments is Feb 28</a:t>
            </a:r>
          </a:p>
          <a:p>
            <a:pPr lvl="1"/>
            <a:r>
              <a:rPr lang="en-US" sz="1800" dirty="0"/>
              <a:t>Delivers a ‘Final’ version of the Specification within 1 or 2 quarters</a:t>
            </a:r>
          </a:p>
          <a:p>
            <a:pPr lvl="2"/>
            <a:r>
              <a:rPr lang="en-US" sz="1600" dirty="0"/>
              <a:t>Date is set for</a:t>
            </a:r>
            <a:r>
              <a:rPr lang="en-US" sz="1600" baseline="0" dirty="0"/>
              <a:t> Q2</a:t>
            </a:r>
          </a:p>
          <a:p>
            <a:pPr lvl="2"/>
            <a:r>
              <a:rPr lang="en-US" sz="1600" baseline="0" dirty="0"/>
              <a:t>Can submit for Q1 if ready</a:t>
            </a:r>
          </a:p>
          <a:p>
            <a:pPr lvl="0"/>
            <a:r>
              <a:rPr lang="en-US" sz="2200" dirty="0"/>
              <a:t>Change Management</a:t>
            </a:r>
          </a:p>
          <a:p>
            <a:pPr lvl="1"/>
            <a:r>
              <a:rPr lang="en-US" sz="1800" dirty="0"/>
              <a:t>December meeting on JIRA alignment</a:t>
            </a:r>
          </a:p>
          <a:p>
            <a:pPr lvl="1"/>
            <a:r>
              <a:rPr lang="en-US" sz="1800" dirty="0"/>
              <a:t>Specification</a:t>
            </a:r>
            <a:r>
              <a:rPr lang="en-US" sz="1800" baseline="0" dirty="0"/>
              <a:t> </a:t>
            </a:r>
            <a:r>
              <a:rPr lang="en-US" sz="1800" dirty="0"/>
              <a:t>generation via LaTeX</a:t>
            </a:r>
            <a:r>
              <a:rPr lang="en-US" sz="1800" baseline="0" dirty="0"/>
              <a:t> to be set up</a:t>
            </a:r>
          </a:p>
          <a:p>
            <a:pPr lvl="1"/>
            <a:r>
              <a:rPr lang="en-US" sz="1800" baseline="0" dirty="0"/>
              <a:t>New diagrams for all sections to be set up in CCM</a:t>
            </a:r>
            <a:endParaRPr lang="en-US" sz="1800" dirty="0"/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will also provide some automation for the transformation for EDM Council owl to OMG OWL (different IRIs; some metadata additions)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3C37-C22C-4EB6-A18D-1E9F91A8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2.0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D26F-F308-4023-80BB-7D3223D0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that is in GitHub “Production” (spec)</a:t>
            </a:r>
          </a:p>
          <a:p>
            <a:pPr lvl="1" rtl="0" fontAlgn="base"/>
            <a:r>
              <a:rPr lang="en-US" sz="2000" dirty="0">
                <a:effectLst/>
              </a:rPr>
              <a:t>One code base, previously originated FIBO 1</a:t>
            </a:r>
          </a:p>
          <a:p>
            <a:pPr lvl="1" rtl="0" fontAlgn="base"/>
            <a:r>
              <a:rPr lang="en-US" sz="2000" dirty="0">
                <a:effectLst/>
              </a:rPr>
              <a:t>New</a:t>
            </a:r>
            <a:r>
              <a:rPr lang="en-US" sz="2000" baseline="0" dirty="0">
                <a:effectLst/>
              </a:rPr>
              <a:t> diagrams for Release items not in OMG FIBO v1 specs</a:t>
            </a:r>
          </a:p>
          <a:p>
            <a:pPr lvl="1" rtl="0" fontAlgn="base"/>
            <a:r>
              <a:rPr lang="en-US" sz="2000" baseline="0" dirty="0">
                <a:effectLst/>
              </a:rPr>
              <a:t>Metadata (formerly About) files derived from EDM Council metadata</a:t>
            </a:r>
          </a:p>
          <a:p>
            <a:pPr lvl="1" rtl="0" fontAlgn="base"/>
            <a:r>
              <a:rPr lang="en-US" sz="2000" baseline="0" dirty="0">
                <a:effectLst/>
              </a:rPr>
              <a:t>Minimal OMG metadata added for submission</a:t>
            </a:r>
            <a:endParaRPr lang="en-US" sz="2000" dirty="0">
              <a:effectLst/>
            </a:endParaRP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Backwards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compatible with FIBO1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adopted, will be updated quarterly via RTF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dirty="0">
                <a:effectLst/>
              </a:rPr>
              <a:t>Will co-ordinate with Mariano Benitez (OMG) to bring any open OMG RTF JIRA issues across to FIBO2 FTF JIRA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B3AF5-59D1-40DC-9598-42FF225F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1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C5E6B-E57C-4D91-A86D-73573CDF3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Blockchain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C91E9-4A82-4328-865A-A0AB04ABF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(Blockchain) WG decommissioned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Blockchain PSIG chartered in December</a:t>
            </a:r>
          </a:p>
          <a:p>
            <a:pPr lvl="0"/>
            <a:r>
              <a:rPr lang="en-US" sz="2800" baseline="0" dirty="0"/>
              <a:t>Blockchain PSIG</a:t>
            </a:r>
          </a:p>
          <a:p>
            <a:pPr lvl="1"/>
            <a:r>
              <a:rPr lang="en-US" sz="2400" baseline="0" dirty="0"/>
              <a:t>New Blockchain PSIG chartered in Seattle</a:t>
            </a:r>
          </a:p>
          <a:p>
            <a:pPr lvl="1"/>
            <a:r>
              <a:rPr lang="en-US" sz="2400" baseline="0" dirty="0"/>
              <a:t>Charter: </a:t>
            </a:r>
            <a:r>
              <a:rPr lang="en-US" sz="24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https://www.omg.org/cgi-bin/doc?ptc/2018-12-06</a:t>
            </a:r>
            <a:r>
              <a:rPr lang="en-US" sz="24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2400" baseline="0" dirty="0"/>
          </a:p>
          <a:p>
            <a:pPr lvl="1"/>
            <a:r>
              <a:rPr lang="en-US" sz="2400" baseline="0" dirty="0"/>
              <a:t>Mail address: </a:t>
            </a:r>
            <a:r>
              <a:rPr lang="en-US" sz="2400" baseline="0" dirty="0">
                <a:hlinkClick r:id="rId3"/>
              </a:rPr>
              <a:t>bc-psig@omg.org</a:t>
            </a:r>
            <a:endParaRPr lang="en-US" sz="2400" baseline="0" dirty="0"/>
          </a:p>
          <a:p>
            <a:pPr lvl="1"/>
            <a:r>
              <a:rPr lang="en-US" sz="2400" baseline="0" dirty="0"/>
              <a:t>Wiki: </a:t>
            </a:r>
            <a:r>
              <a:rPr lang="en-US" sz="2400" baseline="0" dirty="0">
                <a:hlinkClick r:id="rId4"/>
              </a:rPr>
              <a:t>https://www.omgwiki.org/bc-psig/doku.php</a:t>
            </a:r>
            <a:r>
              <a:rPr lang="en-US" sz="2400" baseline="0" dirty="0"/>
              <a:t>  </a:t>
            </a:r>
          </a:p>
          <a:p>
            <a:pPr lvl="2"/>
            <a:r>
              <a:rPr lang="en-US" sz="2000" baseline="0" dirty="0"/>
              <a:t>Content to be created</a:t>
            </a:r>
          </a:p>
          <a:p>
            <a:pPr lvl="2"/>
            <a:r>
              <a:rPr lang="en-US" sz="2000" baseline="0" dirty="0"/>
              <a:t>Existing materials to be copied across from FDTF DLTWG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35F76-2021-4714-9770-4F40E72DC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363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DEA8-8D24-4E4D-A804-030C94279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 Activities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81BFD-6A3C-41A7-A40C-C761BBC95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</a:t>
            </a:r>
          </a:p>
          <a:p>
            <a:pPr lvl="1" rtl="0" fontAlgn="base"/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US" sz="2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FIBO as concept model for Smart Contracts</a:t>
            </a: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Co-ordination</a:t>
            </a:r>
          </a:p>
          <a:p>
            <a:pPr lvl="1" rtl="0" fontAlgn="base"/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Standards </a:t>
            </a:r>
          </a:p>
          <a:p>
            <a:pPr lvl="1" rtl="0" fontAlgn="base"/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 possible RFPs, proposed RFCs etc.</a:t>
            </a:r>
          </a:p>
          <a:p>
            <a:pPr lvl="0" rtl="0" fontAlgn="base"/>
            <a:r>
              <a:rPr lang="en-US" sz="2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Liaison with MARS PTF on DIDOB RA</a:t>
            </a:r>
          </a:p>
          <a:p>
            <a:pPr lvl="0" rtl="0" fontAlgn="base"/>
            <a:r>
              <a:rPr lang="en-US" sz="2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activities identified at Seattle</a:t>
            </a:r>
          </a:p>
          <a:p>
            <a:pPr lvl="0" rtl="0" fontAlgn="base"/>
            <a:r>
              <a:rPr lang="en-US" sz="2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of these will have a distinct space on the Wiki structure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FC2D8E-0750-40D4-8771-BF56BF824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640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F573A-C0B3-4376-82FC-F06A863AC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DLT </a:t>
            </a:r>
            <a:r>
              <a:rPr lang="en-US" dirty="0" err="1"/>
              <a:t>PoC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BBD23-9A61-43CA-B4FB-11A4F430D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Concept: use of FIBO as concept model for Smart Contracts</a:t>
            </a:r>
            <a:endParaRPr lang="en-US" sz="28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models for IR Swaps</a:t>
            </a:r>
            <a:endParaRPr lang="en-US" sz="24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Looked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languages used in DLT networks</a:t>
            </a:r>
            <a:endParaRPr lang="en-US" sz="24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RDF graphs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key</a:t>
            </a:r>
            <a:endParaRPr lang="en-US" sz="2400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steps: </a:t>
            </a:r>
            <a:endParaRPr lang="en-US" sz="28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Pseudocode?</a:t>
            </a:r>
            <a:endParaRPr lang="en-US" sz="24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implementations with different architectures </a:t>
            </a:r>
          </a:p>
          <a:p>
            <a:pPr lvl="2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Jackrabbit Activities</a:t>
            </a:r>
          </a:p>
          <a:p>
            <a:pPr lvl="2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</a:t>
            </a:r>
            <a:endParaRPr lang="en-US" sz="180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40410-1198-488C-A168-A28E2CF66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02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19305</TotalTime>
  <Words>3412</Words>
  <Application>Microsoft Office PowerPoint</Application>
  <PresentationFormat>On-screen Show (4:3)</PresentationFormat>
  <Paragraphs>553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FIBO Quarterly Release</vt:lpstr>
      <vt:lpstr>FIBO v2 – What Happens Next?</vt:lpstr>
      <vt:lpstr>FIBO 2.0</vt:lpstr>
      <vt:lpstr>Blockchain Activities</vt:lpstr>
      <vt:lpstr>Blockchain PSIG Activities</vt:lpstr>
      <vt:lpstr>DLT PoC</vt:lpstr>
      <vt:lpstr>IOTA</vt:lpstr>
      <vt:lpstr>IOTA Potential Standards</vt:lpstr>
      <vt:lpstr>Plans for March Quarterly Meeting</vt:lpstr>
      <vt:lpstr>March Agenda: Things to cover</vt:lpstr>
      <vt:lpstr>Maybe:</vt:lpstr>
      <vt:lpstr>Plans for March</vt:lpstr>
      <vt:lpstr>March FIBO Workshop</vt:lpstr>
      <vt:lpstr>Current Agenda Outline</vt:lpstr>
      <vt:lpstr>ADTF Things to be aware of</vt:lpstr>
      <vt:lpstr>Additional (Background) Slides</vt:lpstr>
      <vt:lpstr>FIBO Plans</vt:lpstr>
      <vt:lpstr>FTF and RTF Charters (Friday Plenary)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2019-02-06T21:13:10Z</dcterms:modified>
</cp:coreProperties>
</file>