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56" r:id="rId2"/>
    <p:sldId id="519" r:id="rId3"/>
    <p:sldId id="843" r:id="rId4"/>
    <p:sldId id="851" r:id="rId5"/>
    <p:sldId id="860" r:id="rId6"/>
    <p:sldId id="804" r:id="rId7"/>
    <p:sldId id="833" r:id="rId8"/>
    <p:sldId id="834" r:id="rId9"/>
    <p:sldId id="858" r:id="rId10"/>
    <p:sldId id="859" r:id="rId11"/>
    <p:sldId id="856" r:id="rId12"/>
    <p:sldId id="861" r:id="rId13"/>
    <p:sldId id="800" r:id="rId14"/>
    <p:sldId id="845" r:id="rId15"/>
    <p:sldId id="837" r:id="rId16"/>
    <p:sldId id="855" r:id="rId17"/>
    <p:sldId id="857" r:id="rId18"/>
    <p:sldId id="849" r:id="rId19"/>
    <p:sldId id="847" r:id="rId20"/>
    <p:sldId id="850" r:id="rId21"/>
    <p:sldId id="838" r:id="rId22"/>
    <p:sldId id="853" r:id="rId23"/>
    <p:sldId id="798" r:id="rId24"/>
    <p:sldId id="711" r:id="rId25"/>
    <p:sldId id="822" r:id="rId26"/>
    <p:sldId id="831" r:id="rId27"/>
    <p:sldId id="826" r:id="rId28"/>
    <p:sldId id="828" r:id="rId29"/>
    <p:sldId id="835" r:id="rId30"/>
    <p:sldId id="824" r:id="rId31"/>
    <p:sldId id="848" r:id="rId32"/>
    <p:sldId id="832" r:id="rId33"/>
    <p:sldId id="836" r:id="rId34"/>
    <p:sldId id="809" r:id="rId35"/>
    <p:sldId id="483" r:id="rId36"/>
    <p:sldId id="665" r:id="rId37"/>
    <p:sldId id="666" r:id="rId38"/>
    <p:sldId id="734" r:id="rId39"/>
    <p:sldId id="735" r:id="rId40"/>
    <p:sldId id="793" r:id="rId41"/>
    <p:sldId id="749" r:id="rId42"/>
    <p:sldId id="736" r:id="rId43"/>
    <p:sldId id="741" r:id="rId44"/>
    <p:sldId id="700" r:id="rId45"/>
    <p:sldId id="704" r:id="rId46"/>
    <p:sldId id="701" r:id="rId47"/>
    <p:sldId id="702" r:id="rId48"/>
    <p:sldId id="668" r:id="rId49"/>
    <p:sldId id="787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09A18-5585-4FF0-88ED-9D2A12D15762}" v="5367" dt="2018-10-03T19:01:20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1" autoAdjust="0"/>
  </p:normalViewPr>
  <p:slideViewPr>
    <p:cSldViewPr>
      <p:cViewPr varScale="1">
        <p:scale>
          <a:sx n="56" d="100"/>
          <a:sy n="56" d="100"/>
        </p:scale>
        <p:origin x="850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61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9F5DEB63-CC1F-424B-A402-C24C55657B4F}"/>
    <pc:docChg chg="addSld delSld modSld">
      <pc:chgData name="Michael Bennett" userId="808163721be62333" providerId="LiveId" clId="{9F5DEB63-CC1F-424B-A402-C24C55657B4F}" dt="2018-10-03T19:01:20.605" v="5303" actId="20577"/>
      <pc:docMkLst>
        <pc:docMk/>
      </pc:docMkLst>
      <pc:sldChg chg="modSp">
        <pc:chgData name="Michael Bennett" userId="808163721be62333" providerId="LiveId" clId="{9F5DEB63-CC1F-424B-A402-C24C55657B4F}" dt="2018-10-03T16:10:11.951" v="8" actId="20577"/>
        <pc:sldMkLst>
          <pc:docMk/>
          <pc:sldMk cId="0" sldId="256"/>
        </pc:sldMkLst>
        <pc:spChg chg="mod">
          <ac:chgData name="Michael Bennett" userId="808163721be62333" providerId="LiveId" clId="{9F5DEB63-CC1F-424B-A402-C24C55657B4F}" dt="2018-10-03T16:10:11.951" v="8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9F5DEB63-CC1F-424B-A402-C24C55657B4F}" dt="2018-10-03T17:36:11.777" v="2808" actId="20577"/>
        <pc:sldMkLst>
          <pc:docMk/>
          <pc:sldMk cId="2334629059" sldId="519"/>
        </pc:sldMkLst>
        <pc:spChg chg="mod">
          <ac:chgData name="Michael Bennett" userId="808163721be62333" providerId="LiveId" clId="{9F5DEB63-CC1F-424B-A402-C24C55657B4F}" dt="2018-10-03T17:36:11.777" v="2808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modSp">
        <pc:chgData name="Michael Bennett" userId="808163721be62333" providerId="LiveId" clId="{9F5DEB63-CC1F-424B-A402-C24C55657B4F}" dt="2018-10-03T16:53:30.538" v="2766" actId="20577"/>
        <pc:sldMkLst>
          <pc:docMk/>
          <pc:sldMk cId="384815537" sldId="711"/>
        </pc:sldMkLst>
        <pc:spChg chg="mod">
          <ac:chgData name="Michael Bennett" userId="808163721be62333" providerId="LiveId" clId="{9F5DEB63-CC1F-424B-A402-C24C55657B4F}" dt="2018-10-03T16:53:30.538" v="2766" actId="20577"/>
          <ac:spMkLst>
            <pc:docMk/>
            <pc:sldMk cId="384815537" sldId="711"/>
            <ac:spMk id="3" creationId="{00000000-0000-0000-0000-000000000000}"/>
          </ac:spMkLst>
        </pc:spChg>
      </pc:sldChg>
      <pc:sldChg chg="modSp">
        <pc:chgData name="Michael Bennett" userId="808163721be62333" providerId="LiveId" clId="{9F5DEB63-CC1F-424B-A402-C24C55657B4F}" dt="2018-10-03T16:53:09.184" v="2763" actId="20577"/>
        <pc:sldMkLst>
          <pc:docMk/>
          <pc:sldMk cId="2100641947" sldId="798"/>
        </pc:sldMkLst>
        <pc:spChg chg="mod">
          <ac:chgData name="Michael Bennett" userId="808163721be62333" providerId="LiveId" clId="{9F5DEB63-CC1F-424B-A402-C24C55657B4F}" dt="2018-10-03T16:53:09.184" v="2763" actId="20577"/>
          <ac:spMkLst>
            <pc:docMk/>
            <pc:sldMk cId="2100641947" sldId="798"/>
            <ac:spMk id="3" creationId="{50BF16A6-282D-4968-B96D-F6B54B56F2CB}"/>
          </ac:spMkLst>
        </pc:spChg>
      </pc:sldChg>
      <pc:sldChg chg="modSp">
        <pc:chgData name="Michael Bennett" userId="808163721be62333" providerId="LiveId" clId="{9F5DEB63-CC1F-424B-A402-C24C55657B4F}" dt="2018-10-03T16:43:07.287" v="2297"/>
        <pc:sldMkLst>
          <pc:docMk/>
          <pc:sldMk cId="3776142035" sldId="800"/>
        </pc:sldMkLst>
        <pc:spChg chg="mod">
          <ac:chgData name="Michael Bennett" userId="808163721be62333" providerId="LiveId" clId="{9F5DEB63-CC1F-424B-A402-C24C55657B4F}" dt="2018-10-03T16:43:07.287" v="2297"/>
          <ac:spMkLst>
            <pc:docMk/>
            <pc:sldMk cId="3776142035" sldId="800"/>
            <ac:spMk id="2" creationId="{BA495C0D-F31A-4614-9EF7-B97054FF817D}"/>
          </ac:spMkLst>
        </pc:spChg>
      </pc:sldChg>
      <pc:sldChg chg="modSp">
        <pc:chgData name="Michael Bennett" userId="808163721be62333" providerId="LiveId" clId="{9F5DEB63-CC1F-424B-A402-C24C55657B4F}" dt="2018-10-03T16:24:58.979" v="1345" actId="20577"/>
        <pc:sldMkLst>
          <pc:docMk/>
          <pc:sldMk cId="1750916682" sldId="804"/>
        </pc:sldMkLst>
        <pc:spChg chg="mod">
          <ac:chgData name="Michael Bennett" userId="808163721be62333" providerId="LiveId" clId="{9F5DEB63-CC1F-424B-A402-C24C55657B4F}" dt="2018-10-03T16:24:58.979" v="1345" actId="20577"/>
          <ac:spMkLst>
            <pc:docMk/>
            <pc:sldMk cId="1750916682" sldId="804"/>
            <ac:spMk id="3" creationId="{4358D26F-F308-4023-80BB-7D3223D05D71}"/>
          </ac:spMkLst>
        </pc:spChg>
      </pc:sldChg>
      <pc:sldChg chg="modSp">
        <pc:chgData name="Michael Bennett" userId="808163721be62333" providerId="LiveId" clId="{9F5DEB63-CC1F-424B-A402-C24C55657B4F}" dt="2018-10-03T16:26:37.598" v="1415" actId="404"/>
        <pc:sldMkLst>
          <pc:docMk/>
          <pc:sldMk cId="3070257000" sldId="833"/>
        </pc:sldMkLst>
        <pc:spChg chg="mod">
          <ac:chgData name="Michael Bennett" userId="808163721be62333" providerId="LiveId" clId="{9F5DEB63-CC1F-424B-A402-C24C55657B4F}" dt="2018-10-03T16:25:19.359" v="1347" actId="6549"/>
          <ac:spMkLst>
            <pc:docMk/>
            <pc:sldMk cId="3070257000" sldId="833"/>
            <ac:spMk id="2" creationId="{A578E6D3-519F-44C7-97C8-B6CFE7B70D99}"/>
          </ac:spMkLst>
        </pc:spChg>
        <pc:spChg chg="mod">
          <ac:chgData name="Michael Bennett" userId="808163721be62333" providerId="LiveId" clId="{9F5DEB63-CC1F-424B-A402-C24C55657B4F}" dt="2018-10-03T16:26:37.598" v="1415" actId="404"/>
          <ac:spMkLst>
            <pc:docMk/>
            <pc:sldMk cId="3070257000" sldId="833"/>
            <ac:spMk id="3" creationId="{AAB5D0E4-A101-4187-A15D-673C4FA363F9}"/>
          </ac:spMkLst>
        </pc:spChg>
      </pc:sldChg>
      <pc:sldChg chg="modSp">
        <pc:chgData name="Michael Bennett" userId="808163721be62333" providerId="LiveId" clId="{9F5DEB63-CC1F-424B-A402-C24C55657B4F}" dt="2018-10-03T18:38:30.129" v="4708" actId="20577"/>
        <pc:sldMkLst>
          <pc:docMk/>
          <pc:sldMk cId="723982052" sldId="834"/>
        </pc:sldMkLst>
        <pc:spChg chg="mod">
          <ac:chgData name="Michael Bennett" userId="808163721be62333" providerId="LiveId" clId="{9F5DEB63-CC1F-424B-A402-C24C55657B4F}" dt="2018-10-03T16:27:06.695" v="1420" actId="20577"/>
          <ac:spMkLst>
            <pc:docMk/>
            <pc:sldMk cId="723982052" sldId="834"/>
            <ac:spMk id="2" creationId="{961A6E06-FD89-4BFF-94BF-D1B1412C5821}"/>
          </ac:spMkLst>
        </pc:spChg>
        <pc:spChg chg="mod">
          <ac:chgData name="Michael Bennett" userId="808163721be62333" providerId="LiveId" clId="{9F5DEB63-CC1F-424B-A402-C24C55657B4F}" dt="2018-10-03T18:38:30.129" v="4708" actId="20577"/>
          <ac:spMkLst>
            <pc:docMk/>
            <pc:sldMk cId="723982052" sldId="834"/>
            <ac:spMk id="3" creationId="{AE6C7DE3-6BCE-4EE2-82DD-4C564166554C}"/>
          </ac:spMkLst>
        </pc:spChg>
      </pc:sldChg>
      <pc:sldChg chg="modSp">
        <pc:chgData name="Michael Bennett" userId="808163721be62333" providerId="LiveId" clId="{9F5DEB63-CC1F-424B-A402-C24C55657B4F}" dt="2018-10-03T16:32:33.278" v="1980" actId="20577"/>
        <pc:sldMkLst>
          <pc:docMk/>
          <pc:sldMk cId="1316094766" sldId="837"/>
        </pc:sldMkLst>
        <pc:spChg chg="mod">
          <ac:chgData name="Michael Bennett" userId="808163721be62333" providerId="LiveId" clId="{9F5DEB63-CC1F-424B-A402-C24C55657B4F}" dt="2018-10-03T16:29:16.260" v="1549" actId="20577"/>
          <ac:spMkLst>
            <pc:docMk/>
            <pc:sldMk cId="1316094766" sldId="837"/>
            <ac:spMk id="2" creationId="{E1AFE825-54E8-4314-8EE8-6C34CD9CC63A}"/>
          </ac:spMkLst>
        </pc:spChg>
        <pc:spChg chg="mod">
          <ac:chgData name="Michael Bennett" userId="808163721be62333" providerId="LiveId" clId="{9F5DEB63-CC1F-424B-A402-C24C55657B4F}" dt="2018-10-03T16:32:33.278" v="1980" actId="20577"/>
          <ac:spMkLst>
            <pc:docMk/>
            <pc:sldMk cId="1316094766" sldId="837"/>
            <ac:spMk id="3" creationId="{06E7E7E3-1AD7-47D0-B477-BF6C761705AB}"/>
          </ac:spMkLst>
        </pc:spChg>
      </pc:sldChg>
      <pc:sldChg chg="modSp">
        <pc:chgData name="Michael Bennett" userId="808163721be62333" providerId="LiveId" clId="{9F5DEB63-CC1F-424B-A402-C24C55657B4F}" dt="2018-10-03T16:52:26.904" v="2741" actId="20577"/>
        <pc:sldMkLst>
          <pc:docMk/>
          <pc:sldMk cId="4211051418" sldId="838"/>
        </pc:sldMkLst>
        <pc:spChg chg="mod">
          <ac:chgData name="Michael Bennett" userId="808163721be62333" providerId="LiveId" clId="{9F5DEB63-CC1F-424B-A402-C24C55657B4F}" dt="2018-10-03T16:52:26.904" v="2741" actId="20577"/>
          <ac:spMkLst>
            <pc:docMk/>
            <pc:sldMk cId="4211051418" sldId="838"/>
            <ac:spMk id="3" creationId="{3FD67CA3-4FED-4FE6-AFDA-C5688A183E5C}"/>
          </ac:spMkLst>
        </pc:spChg>
      </pc:sldChg>
      <pc:sldChg chg="modSp">
        <pc:chgData name="Michael Bennett" userId="808163721be62333" providerId="LiveId" clId="{9F5DEB63-CC1F-424B-A402-C24C55657B4F}" dt="2018-10-03T17:46:31.777" v="3698" actId="20577"/>
        <pc:sldMkLst>
          <pc:docMk/>
          <pc:sldMk cId="3947954689" sldId="843"/>
        </pc:sldMkLst>
        <pc:spChg chg="mod">
          <ac:chgData name="Michael Bennett" userId="808163721be62333" providerId="LiveId" clId="{9F5DEB63-CC1F-424B-A402-C24C55657B4F}" dt="2018-10-03T17:46:31.777" v="3698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9F5DEB63-CC1F-424B-A402-C24C55657B4F}" dt="2018-10-03T16:28:59.204" v="1541" actId="20577"/>
        <pc:sldMkLst>
          <pc:docMk/>
          <pc:sldMk cId="3032193647" sldId="845"/>
        </pc:sldMkLst>
        <pc:spChg chg="mod">
          <ac:chgData name="Michael Bennett" userId="808163721be62333" providerId="LiveId" clId="{9F5DEB63-CC1F-424B-A402-C24C55657B4F}" dt="2018-10-03T16:28:59.204" v="1541" actId="20577"/>
          <ac:spMkLst>
            <pc:docMk/>
            <pc:sldMk cId="3032193647" sldId="845"/>
            <ac:spMk id="3" creationId="{9F2C5C4B-3C8C-4739-9DC9-4030805563D5}"/>
          </ac:spMkLst>
        </pc:spChg>
      </pc:sldChg>
      <pc:sldChg chg="modSp">
        <pc:chgData name="Michael Bennett" userId="808163721be62333" providerId="LiveId" clId="{9F5DEB63-CC1F-424B-A402-C24C55657B4F}" dt="2018-10-03T16:44:35.403" v="2378" actId="404"/>
        <pc:sldMkLst>
          <pc:docMk/>
          <pc:sldMk cId="2207867841" sldId="847"/>
        </pc:sldMkLst>
        <pc:spChg chg="mod">
          <ac:chgData name="Michael Bennett" userId="808163721be62333" providerId="LiveId" clId="{9F5DEB63-CC1F-424B-A402-C24C55657B4F}" dt="2018-10-03T16:44:35.403" v="2378" actId="404"/>
          <ac:spMkLst>
            <pc:docMk/>
            <pc:sldMk cId="2207867841" sldId="847"/>
            <ac:spMk id="2" creationId="{A422E9CA-FAF0-4EC3-B85F-767C7E9CA8B8}"/>
          </ac:spMkLst>
        </pc:spChg>
        <pc:spChg chg="mod">
          <ac:chgData name="Michael Bennett" userId="808163721be62333" providerId="LiveId" clId="{9F5DEB63-CC1F-424B-A402-C24C55657B4F}" dt="2018-10-03T16:38:28.517" v="2034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9F5DEB63-CC1F-424B-A402-C24C55657B4F}" dt="2018-10-03T19:01:20.605" v="5303" actId="20577"/>
        <pc:sldMkLst>
          <pc:docMk/>
          <pc:sldMk cId="3071212602" sldId="849"/>
        </pc:sldMkLst>
        <pc:spChg chg="mod">
          <ac:chgData name="Michael Bennett" userId="808163721be62333" providerId="LiveId" clId="{9F5DEB63-CC1F-424B-A402-C24C55657B4F}" dt="2018-10-03T16:44:21.209" v="2365" actId="6549"/>
          <ac:spMkLst>
            <pc:docMk/>
            <pc:sldMk cId="3071212602" sldId="849"/>
            <ac:spMk id="2" creationId="{6D9E4104-4006-4621-8CEB-C21A4F166F8B}"/>
          </ac:spMkLst>
        </pc:spChg>
        <pc:spChg chg="mod">
          <ac:chgData name="Michael Bennett" userId="808163721be62333" providerId="LiveId" clId="{9F5DEB63-CC1F-424B-A402-C24C55657B4F}" dt="2018-10-03T19:01:20.605" v="5303" actId="20577"/>
          <ac:spMkLst>
            <pc:docMk/>
            <pc:sldMk cId="3071212602" sldId="849"/>
            <ac:spMk id="3" creationId="{098626B8-8720-4B43-B6BA-5311AF14FB53}"/>
          </ac:spMkLst>
        </pc:spChg>
      </pc:sldChg>
      <pc:sldChg chg="modSp">
        <pc:chgData name="Michael Bennett" userId="808163721be62333" providerId="LiveId" clId="{9F5DEB63-CC1F-424B-A402-C24C55657B4F}" dt="2018-10-03T16:45:22.868" v="2388" actId="6549"/>
        <pc:sldMkLst>
          <pc:docMk/>
          <pc:sldMk cId="2537408918" sldId="850"/>
        </pc:sldMkLst>
        <pc:spChg chg="mod">
          <ac:chgData name="Michael Bennett" userId="808163721be62333" providerId="LiveId" clId="{9F5DEB63-CC1F-424B-A402-C24C55657B4F}" dt="2018-10-03T16:45:22.868" v="2388" actId="6549"/>
          <ac:spMkLst>
            <pc:docMk/>
            <pc:sldMk cId="2537408918" sldId="850"/>
            <ac:spMk id="3" creationId="{69DE3F1E-79AD-45A2-97C7-E443F809A320}"/>
          </ac:spMkLst>
        </pc:spChg>
      </pc:sldChg>
      <pc:sldChg chg="modSp">
        <pc:chgData name="Michael Bennett" userId="808163721be62333" providerId="LiveId" clId="{9F5DEB63-CC1F-424B-A402-C24C55657B4F}" dt="2018-10-03T18:25:21.907" v="4086" actId="20577"/>
        <pc:sldMkLst>
          <pc:docMk/>
          <pc:sldMk cId="1313809421" sldId="851"/>
        </pc:sldMkLst>
        <pc:spChg chg="mod">
          <ac:chgData name="Michael Bennett" userId="808163721be62333" providerId="LiveId" clId="{9F5DEB63-CC1F-424B-A402-C24C55657B4F}" dt="2018-10-03T16:12:31.712" v="83" actId="20577"/>
          <ac:spMkLst>
            <pc:docMk/>
            <pc:sldMk cId="1313809421" sldId="851"/>
            <ac:spMk id="2" creationId="{AC77D3F8-86EC-4FAB-B2B2-BFB1E4529D64}"/>
          </ac:spMkLst>
        </pc:spChg>
        <pc:spChg chg="mod">
          <ac:chgData name="Michael Bennett" userId="808163721be62333" providerId="LiveId" clId="{9F5DEB63-CC1F-424B-A402-C24C55657B4F}" dt="2018-10-03T18:25:21.907" v="4086" actId="20577"/>
          <ac:spMkLst>
            <pc:docMk/>
            <pc:sldMk cId="1313809421" sldId="851"/>
            <ac:spMk id="3" creationId="{CF12A0D5-2557-4BD3-ABFB-79228CE940F0}"/>
          </ac:spMkLst>
        </pc:spChg>
      </pc:sldChg>
      <pc:sldChg chg="del">
        <pc:chgData name="Michael Bennett" userId="808163721be62333" providerId="LiveId" clId="{9F5DEB63-CC1F-424B-A402-C24C55657B4F}" dt="2018-10-03T16:12:21.587" v="62" actId="2696"/>
        <pc:sldMkLst>
          <pc:docMk/>
          <pc:sldMk cId="342802813" sldId="852"/>
        </pc:sldMkLst>
      </pc:sldChg>
      <pc:sldChg chg="modSp del">
        <pc:chgData name="Michael Bennett" userId="808163721be62333" providerId="LiveId" clId="{9F5DEB63-CC1F-424B-A402-C24C55657B4F}" dt="2018-10-03T16:51:58.475" v="2735" actId="2696"/>
        <pc:sldMkLst>
          <pc:docMk/>
          <pc:sldMk cId="3715702661" sldId="854"/>
        </pc:sldMkLst>
        <pc:spChg chg="mod">
          <ac:chgData name="Michael Bennett" userId="808163721be62333" providerId="LiveId" clId="{9F5DEB63-CC1F-424B-A402-C24C55657B4F}" dt="2018-10-03T16:51:50.949" v="2734" actId="20577"/>
          <ac:spMkLst>
            <pc:docMk/>
            <pc:sldMk cId="3715702661" sldId="854"/>
            <ac:spMk id="3" creationId="{540AC980-4429-440F-ADEE-79F432B365B4}"/>
          </ac:spMkLst>
        </pc:spChg>
      </pc:sldChg>
      <pc:sldChg chg="modSp add">
        <pc:chgData name="Michael Bennett" userId="808163721be62333" providerId="LiveId" clId="{9F5DEB63-CC1F-424B-A402-C24C55657B4F}" dt="2018-10-03T16:51:30.538" v="2732"/>
        <pc:sldMkLst>
          <pc:docMk/>
          <pc:sldMk cId="1503027774" sldId="855"/>
        </pc:sldMkLst>
        <pc:spChg chg="mod">
          <ac:chgData name="Michael Bennett" userId="808163721be62333" providerId="LiveId" clId="{9F5DEB63-CC1F-424B-A402-C24C55657B4F}" dt="2018-10-03T16:30:55.258" v="1785" actId="20577"/>
          <ac:spMkLst>
            <pc:docMk/>
            <pc:sldMk cId="1503027774" sldId="855"/>
            <ac:spMk id="2" creationId="{CD45D11D-771E-4D19-B78C-E1428791C369}"/>
          </ac:spMkLst>
        </pc:spChg>
        <pc:spChg chg="mod">
          <ac:chgData name="Michael Bennett" userId="808163721be62333" providerId="LiveId" clId="{9F5DEB63-CC1F-424B-A402-C24C55657B4F}" dt="2018-10-03T16:51:30.538" v="2732"/>
          <ac:spMkLst>
            <pc:docMk/>
            <pc:sldMk cId="1503027774" sldId="855"/>
            <ac:spMk id="3" creationId="{A85FC595-C69A-405C-B132-FAD1FC261F37}"/>
          </ac:spMkLst>
        </pc:spChg>
      </pc:sldChg>
      <pc:sldChg chg="modSp add del">
        <pc:chgData name="Michael Bennett" userId="808163721be62333" providerId="LiveId" clId="{9F5DEB63-CC1F-424B-A402-C24C55657B4F}" dt="2018-10-03T16:21:48.869" v="950" actId="2696"/>
        <pc:sldMkLst>
          <pc:docMk/>
          <pc:sldMk cId="3923583263" sldId="855"/>
        </pc:sldMkLst>
        <pc:spChg chg="mod">
          <ac:chgData name="Michael Bennett" userId="808163721be62333" providerId="LiveId" clId="{9F5DEB63-CC1F-424B-A402-C24C55657B4F}" dt="2018-10-03T16:21:46.503" v="949"/>
          <ac:spMkLst>
            <pc:docMk/>
            <pc:sldMk cId="3923583263" sldId="855"/>
            <ac:spMk id="2" creationId="{0F728CCA-6526-4346-A59C-AB3D97DA18E5}"/>
          </ac:spMkLst>
        </pc:spChg>
      </pc:sldChg>
      <pc:sldChg chg="modSp add del">
        <pc:chgData name="Michael Bennett" userId="808163721be62333" providerId="LiveId" clId="{9F5DEB63-CC1F-424B-A402-C24C55657B4F}" dt="2018-10-03T16:39:59.473" v="2071" actId="2696"/>
        <pc:sldMkLst>
          <pc:docMk/>
          <pc:sldMk cId="1568771725" sldId="856"/>
        </pc:sldMkLst>
        <pc:spChg chg="mod">
          <ac:chgData name="Michael Bennett" userId="808163721be62333" providerId="LiveId" clId="{9F5DEB63-CC1F-424B-A402-C24C55657B4F}" dt="2018-10-03T16:39:57.885" v="2070"/>
          <ac:spMkLst>
            <pc:docMk/>
            <pc:sldMk cId="1568771725" sldId="856"/>
            <ac:spMk id="2" creationId="{C24B433F-13FA-4431-93B8-6047062B09B9}"/>
          </ac:spMkLst>
        </pc:spChg>
      </pc:sldChg>
      <pc:sldChg chg="modSp add">
        <pc:chgData name="Michael Bennett" userId="808163721be62333" providerId="LiveId" clId="{9F5DEB63-CC1F-424B-A402-C24C55657B4F}" dt="2018-10-03T18:45:06.164" v="4710"/>
        <pc:sldMkLst>
          <pc:docMk/>
          <pc:sldMk cId="2134864129" sldId="856"/>
        </pc:sldMkLst>
        <pc:spChg chg="mod">
          <ac:chgData name="Michael Bennett" userId="808163721be62333" providerId="LiveId" clId="{9F5DEB63-CC1F-424B-A402-C24C55657B4F}" dt="2018-10-03T17:38:15.239" v="2962"/>
          <ac:spMkLst>
            <pc:docMk/>
            <pc:sldMk cId="2134864129" sldId="856"/>
            <ac:spMk id="2" creationId="{B508A378-5D39-45A3-B6AB-7B55E8F7510C}"/>
          </ac:spMkLst>
        </pc:spChg>
        <pc:spChg chg="mod">
          <ac:chgData name="Michael Bennett" userId="808163721be62333" providerId="LiveId" clId="{9F5DEB63-CC1F-424B-A402-C24C55657B4F}" dt="2018-10-03T18:45:06.164" v="4710"/>
          <ac:spMkLst>
            <pc:docMk/>
            <pc:sldMk cId="2134864129" sldId="856"/>
            <ac:spMk id="3" creationId="{82F554A9-03AF-403B-B108-561810B082FA}"/>
          </ac:spMkLst>
        </pc:spChg>
      </pc:sldChg>
      <pc:sldChg chg="modSp add">
        <pc:chgData name="Michael Bennett" userId="808163721be62333" providerId="LiveId" clId="{9F5DEB63-CC1F-424B-A402-C24C55657B4F}" dt="2018-10-03T16:50:17.855" v="2728" actId="20577"/>
        <pc:sldMkLst>
          <pc:docMk/>
          <pc:sldMk cId="1391759798" sldId="857"/>
        </pc:sldMkLst>
        <pc:spChg chg="mod">
          <ac:chgData name="Michael Bennett" userId="808163721be62333" providerId="LiveId" clId="{9F5DEB63-CC1F-424B-A402-C24C55657B4F}" dt="2018-10-03T16:48:36.975" v="2534" actId="20577"/>
          <ac:spMkLst>
            <pc:docMk/>
            <pc:sldMk cId="1391759798" sldId="857"/>
            <ac:spMk id="2" creationId="{A51311D2-2554-46F9-B337-6D3CD3E80ED2}"/>
          </ac:spMkLst>
        </pc:spChg>
        <pc:spChg chg="mod">
          <ac:chgData name="Michael Bennett" userId="808163721be62333" providerId="LiveId" clId="{9F5DEB63-CC1F-424B-A402-C24C55657B4F}" dt="2018-10-03T16:50:17.855" v="2728" actId="20577"/>
          <ac:spMkLst>
            <pc:docMk/>
            <pc:sldMk cId="1391759798" sldId="857"/>
            <ac:spMk id="3" creationId="{BD4CA405-59A6-4398-9C11-502A569A1D4F}"/>
          </ac:spMkLst>
        </pc:spChg>
      </pc:sldChg>
      <pc:sldChg chg="modSp add del">
        <pc:chgData name="Michael Bennett" userId="808163721be62333" providerId="LiveId" clId="{9F5DEB63-CC1F-424B-A402-C24C55657B4F}" dt="2018-10-03T16:43:24.970" v="2334" actId="2696"/>
        <pc:sldMkLst>
          <pc:docMk/>
          <pc:sldMk cId="2618308440" sldId="857"/>
        </pc:sldMkLst>
        <pc:spChg chg="mod">
          <ac:chgData name="Michael Bennett" userId="808163721be62333" providerId="LiveId" clId="{9F5DEB63-CC1F-424B-A402-C24C55657B4F}" dt="2018-10-03T16:43:24.267" v="2333"/>
          <ac:spMkLst>
            <pc:docMk/>
            <pc:sldMk cId="2618308440" sldId="857"/>
            <ac:spMk id="2" creationId="{F0F6F1D4-E157-4297-99DC-B31C4D4EB2B1}"/>
          </ac:spMkLst>
        </pc:spChg>
      </pc:sldChg>
      <pc:sldChg chg="modSp add">
        <pc:chgData name="Michael Bennett" userId="808163721be62333" providerId="LiveId" clId="{9F5DEB63-CC1F-424B-A402-C24C55657B4F}" dt="2018-10-03T17:48:21.221" v="3699" actId="20577"/>
        <pc:sldMkLst>
          <pc:docMk/>
          <pc:sldMk cId="3369918434" sldId="858"/>
        </pc:sldMkLst>
        <pc:spChg chg="mod">
          <ac:chgData name="Michael Bennett" userId="808163721be62333" providerId="LiveId" clId="{9F5DEB63-CC1F-424B-A402-C24C55657B4F}" dt="2018-10-03T17:38:23.598" v="2996" actId="20577"/>
          <ac:spMkLst>
            <pc:docMk/>
            <pc:sldMk cId="3369918434" sldId="858"/>
            <ac:spMk id="2" creationId="{972D061C-0B0D-4554-9A91-9BF486E56C55}"/>
          </ac:spMkLst>
        </pc:spChg>
        <pc:spChg chg="mod">
          <ac:chgData name="Michael Bennett" userId="808163721be62333" providerId="LiveId" clId="{9F5DEB63-CC1F-424B-A402-C24C55657B4F}" dt="2018-10-03T17:48:21.221" v="3699" actId="20577"/>
          <ac:spMkLst>
            <pc:docMk/>
            <pc:sldMk cId="3369918434" sldId="858"/>
            <ac:spMk id="3" creationId="{76B8E13D-28AE-4D9C-BFF9-4B35D7F45DFA}"/>
          </ac:spMkLst>
        </pc:spChg>
      </pc:sldChg>
      <pc:sldChg chg="modSp add del">
        <pc:chgData name="Michael Bennett" userId="808163721be62333" providerId="LiveId" clId="{9F5DEB63-CC1F-424B-A402-C24C55657B4F}" dt="2018-10-03T16:48:40.032" v="2536" actId="2696"/>
        <pc:sldMkLst>
          <pc:docMk/>
          <pc:sldMk cId="3768886037" sldId="858"/>
        </pc:sldMkLst>
        <pc:spChg chg="mod">
          <ac:chgData name="Michael Bennett" userId="808163721be62333" providerId="LiveId" clId="{9F5DEB63-CC1F-424B-A402-C24C55657B4F}" dt="2018-10-03T16:48:39.326" v="2535"/>
          <ac:spMkLst>
            <pc:docMk/>
            <pc:sldMk cId="3768886037" sldId="858"/>
            <ac:spMk id="2" creationId="{0478D4A7-15E3-4CD1-B868-CFDF2D723880}"/>
          </ac:spMkLst>
        </pc:spChg>
      </pc:sldChg>
      <pc:sldChg chg="modSp add del">
        <pc:chgData name="Michael Bennett" userId="808163721be62333" providerId="LiveId" clId="{9F5DEB63-CC1F-424B-A402-C24C55657B4F}" dt="2018-10-03T17:38:26.227" v="2998" actId="2696"/>
        <pc:sldMkLst>
          <pc:docMk/>
          <pc:sldMk cId="2800565278" sldId="859"/>
        </pc:sldMkLst>
        <pc:spChg chg="mod">
          <ac:chgData name="Michael Bennett" userId="808163721be62333" providerId="LiveId" clId="{9F5DEB63-CC1F-424B-A402-C24C55657B4F}" dt="2018-10-03T17:38:25.595" v="2997"/>
          <ac:spMkLst>
            <pc:docMk/>
            <pc:sldMk cId="2800565278" sldId="859"/>
            <ac:spMk id="2" creationId="{C8C93B5A-4E1F-401A-AD69-907C18D8C68D}"/>
          </ac:spMkLst>
        </pc:spChg>
      </pc:sldChg>
      <pc:sldChg chg="addSp delSp modSp add">
        <pc:chgData name="Michael Bennett" userId="808163721be62333" providerId="LiveId" clId="{9F5DEB63-CC1F-424B-A402-C24C55657B4F}" dt="2018-10-03T17:49:05.129" v="3734"/>
        <pc:sldMkLst>
          <pc:docMk/>
          <pc:sldMk cId="2842142020" sldId="859"/>
        </pc:sldMkLst>
        <pc:spChg chg="mod">
          <ac:chgData name="Michael Bennett" userId="808163721be62333" providerId="LiveId" clId="{9F5DEB63-CC1F-424B-A402-C24C55657B4F}" dt="2018-10-03T17:48:28.379" v="3716" actId="20577"/>
          <ac:spMkLst>
            <pc:docMk/>
            <pc:sldMk cId="2842142020" sldId="859"/>
            <ac:spMk id="2" creationId="{E75B7C44-2EE9-4812-9686-6318350B97C5}"/>
          </ac:spMkLst>
        </pc:spChg>
        <pc:spChg chg="del mod">
          <ac:chgData name="Michael Bennett" userId="808163721be62333" providerId="LiveId" clId="{9F5DEB63-CC1F-424B-A402-C24C55657B4F}" dt="2018-10-03T17:48:35.718" v="3720" actId="478"/>
          <ac:spMkLst>
            <pc:docMk/>
            <pc:sldMk cId="2842142020" sldId="859"/>
            <ac:spMk id="3" creationId="{1F7F8189-12C4-4D34-A569-B4F667862400}"/>
          </ac:spMkLst>
        </pc:spChg>
        <pc:graphicFrameChg chg="add mod">
          <ac:chgData name="Michael Bennett" userId="808163721be62333" providerId="LiveId" clId="{9F5DEB63-CC1F-424B-A402-C24C55657B4F}" dt="2018-10-03T17:49:05.129" v="3734"/>
          <ac:graphicFrameMkLst>
            <pc:docMk/>
            <pc:sldMk cId="2842142020" sldId="859"/>
            <ac:graphicFrameMk id="5" creationId="{412E16BD-2026-4175-B73B-938EA3F759C3}"/>
          </ac:graphicFrameMkLst>
        </pc:graphicFrameChg>
      </pc:sldChg>
      <pc:sldChg chg="modSp add">
        <pc:chgData name="Michael Bennett" userId="808163721be62333" providerId="LiveId" clId="{9F5DEB63-CC1F-424B-A402-C24C55657B4F}" dt="2018-10-03T18:34:18.124" v="4689" actId="404"/>
        <pc:sldMkLst>
          <pc:docMk/>
          <pc:sldMk cId="2265689849" sldId="860"/>
        </pc:sldMkLst>
        <pc:spChg chg="mod">
          <ac:chgData name="Michael Bennett" userId="808163721be62333" providerId="LiveId" clId="{9F5DEB63-CC1F-424B-A402-C24C55657B4F}" dt="2018-10-03T18:31:21.543" v="4107" actId="20577"/>
          <ac:spMkLst>
            <pc:docMk/>
            <pc:sldMk cId="2265689849" sldId="860"/>
            <ac:spMk id="2" creationId="{4089DF6A-C992-40ED-B0D6-E25C0814A657}"/>
          </ac:spMkLst>
        </pc:spChg>
        <pc:spChg chg="mod">
          <ac:chgData name="Michael Bennett" userId="808163721be62333" providerId="LiveId" clId="{9F5DEB63-CC1F-424B-A402-C24C55657B4F}" dt="2018-10-03T18:34:18.124" v="4689" actId="404"/>
          <ac:spMkLst>
            <pc:docMk/>
            <pc:sldMk cId="2265689849" sldId="860"/>
            <ac:spMk id="3" creationId="{B32B97B2-C24F-49EA-8E0E-E6D26C201EC1}"/>
          </ac:spMkLst>
        </pc:spChg>
      </pc:sldChg>
      <pc:sldChg chg="modSp add del">
        <pc:chgData name="Michael Bennett" userId="808163721be62333" providerId="LiveId" clId="{9F5DEB63-CC1F-424B-A402-C24C55657B4F}" dt="2018-10-03T17:48:31.219" v="3718" actId="2696"/>
        <pc:sldMkLst>
          <pc:docMk/>
          <pc:sldMk cId="3429837110" sldId="860"/>
        </pc:sldMkLst>
        <pc:spChg chg="mod">
          <ac:chgData name="Michael Bennett" userId="808163721be62333" providerId="LiveId" clId="{9F5DEB63-CC1F-424B-A402-C24C55657B4F}" dt="2018-10-03T17:48:29.295" v="3717"/>
          <ac:spMkLst>
            <pc:docMk/>
            <pc:sldMk cId="3429837110" sldId="860"/>
            <ac:spMk id="2" creationId="{A7043EC8-4F11-4F43-AEE5-75FDC946BDA3}"/>
          </ac:spMkLst>
        </pc:spChg>
      </pc:sldChg>
      <pc:sldChg chg="modSp add">
        <pc:chgData name="Michael Bennett" userId="808163721be62333" providerId="LiveId" clId="{9F5DEB63-CC1F-424B-A402-C24C55657B4F}" dt="2018-10-03T18:50:29.192" v="5102" actId="20577"/>
        <pc:sldMkLst>
          <pc:docMk/>
          <pc:sldMk cId="435200322" sldId="861"/>
        </pc:sldMkLst>
        <pc:spChg chg="mod">
          <ac:chgData name="Michael Bennett" userId="808163721be62333" providerId="LiveId" clId="{9F5DEB63-CC1F-424B-A402-C24C55657B4F}" dt="2018-10-03T18:45:13.774" v="4737" actId="20577"/>
          <ac:spMkLst>
            <pc:docMk/>
            <pc:sldMk cId="435200322" sldId="861"/>
            <ac:spMk id="2" creationId="{FADC3422-CFC5-4F0B-A40C-D7BAB5DE6908}"/>
          </ac:spMkLst>
        </pc:spChg>
        <pc:spChg chg="mod">
          <ac:chgData name="Michael Bennett" userId="808163721be62333" providerId="LiveId" clId="{9F5DEB63-CC1F-424B-A402-C24C55657B4F}" dt="2018-10-03T18:50:29.192" v="5102" actId="20577"/>
          <ac:spMkLst>
            <pc:docMk/>
            <pc:sldMk cId="435200322" sldId="861"/>
            <ac:spMk id="3" creationId="{F29A80E5-C56B-47D6-8658-BAD9B88C9ACE}"/>
          </ac:spMkLst>
        </pc:spChg>
      </pc:sldChg>
      <pc:sldChg chg="modSp add del">
        <pc:chgData name="Michael Bennett" userId="808163721be62333" providerId="LiveId" clId="{9F5DEB63-CC1F-424B-A402-C24C55657B4F}" dt="2018-10-03T18:31:22.610" v="4109" actId="2696"/>
        <pc:sldMkLst>
          <pc:docMk/>
          <pc:sldMk cId="2106208660" sldId="861"/>
        </pc:sldMkLst>
        <pc:spChg chg="mod">
          <ac:chgData name="Michael Bennett" userId="808163721be62333" providerId="LiveId" clId="{9F5DEB63-CC1F-424B-A402-C24C55657B4F}" dt="2018-10-03T18:31:22.195" v="4108"/>
          <ac:spMkLst>
            <pc:docMk/>
            <pc:sldMk cId="2106208660" sldId="861"/>
            <ac:spMk id="2" creationId="{2A6E865B-23D8-4E2A-B021-8D930A245BA9}"/>
          </ac:spMkLst>
        </pc:spChg>
      </pc:sldChg>
      <pc:sldChg chg="modSp add del">
        <pc:chgData name="Michael Bennett" userId="808163721be62333" providerId="LiveId" clId="{9F5DEB63-CC1F-424B-A402-C24C55657B4F}" dt="2018-10-03T18:45:16.553" v="4739" actId="2696"/>
        <pc:sldMkLst>
          <pc:docMk/>
          <pc:sldMk cId="1050406162" sldId="862"/>
        </pc:sldMkLst>
        <pc:spChg chg="mod">
          <ac:chgData name="Michael Bennett" userId="808163721be62333" providerId="LiveId" clId="{9F5DEB63-CC1F-424B-A402-C24C55657B4F}" dt="2018-10-03T18:45:16.067" v="4738"/>
          <ac:spMkLst>
            <pc:docMk/>
            <pc:sldMk cId="1050406162" sldId="862"/>
            <ac:spMk id="2" creationId="{A6919C3F-7F54-431F-8A61-7D37C62A20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10/3/2018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mcouncil.org/events/EventDetails.aspx?id=1132472&amp;group" TargetMode="External"/><Relationship Id="rId2" Type="http://schemas.openxmlformats.org/officeDocument/2006/relationships/hyperlink" Target="https://spec.edmcouncil.org/fibo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October 03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B7C44-2EE9-4812-9686-6318350B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Ottawa Docs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B38BC-2D2D-4D73-830B-754803CE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2E16BD-2026-4175-B73B-938EA3F75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41786"/>
              </p:ext>
            </p:extLst>
          </p:nvPr>
        </p:nvGraphicFramePr>
        <p:xfrm>
          <a:off x="685800" y="2362200"/>
          <a:ext cx="7848600" cy="3034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817391503"/>
                    </a:ext>
                  </a:extLst>
                </a:gridCol>
                <a:gridCol w="2215627">
                  <a:extLst>
                    <a:ext uri="{9D8B030D-6E8A-4147-A177-3AD203B41FA5}">
                      <a16:colId xmlns:a16="http://schemas.microsoft.com/office/drawing/2014/main" val="3332467714"/>
                    </a:ext>
                  </a:extLst>
                </a:gridCol>
                <a:gridCol w="3423173">
                  <a:extLst>
                    <a:ext uri="{9D8B030D-6E8A-4147-A177-3AD203B41FA5}">
                      <a16:colId xmlns:a16="http://schemas.microsoft.com/office/drawing/2014/main" val="3780193005"/>
                    </a:ext>
                  </a:extLst>
                </a:gridCol>
              </a:tblGrid>
              <a:tr h="466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Title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Filename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936701"/>
                  </a:ext>
                </a:extLst>
              </a:tr>
              <a:tr h="4663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finance/2018-09-31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IOTA Tangle Architecture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IOTA_Basics_v01.pdf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371021"/>
                  </a:ext>
                </a:extLst>
              </a:tr>
              <a:tr h="954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finance/2018-09-32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Find Insights Hidden in Graph Data - Linkurious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FIBO_presentation.pdf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8801681"/>
                  </a:ext>
                </a:extLst>
              </a:tr>
              <a:tr h="4663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finance/2018-09-33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DLT WG Report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FIBO_DLT_PoC.pptx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8871617"/>
                  </a:ext>
                </a:extLst>
              </a:tr>
              <a:tr h="4663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finance/2018-09-34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Example Diagram Structure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Example_Diagram_Structure.pptx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0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14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A378-5D39-45A3-B6AB-7B55E8F7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Workshop (Wednesday afternoon)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54A9-03AF-403B-B108-561810B08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Very informative</a:t>
            </a:r>
          </a:p>
          <a:p>
            <a:r>
              <a:rPr lang="en-US" sz="2800" dirty="0"/>
              <a:t>Concepts addressed: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 Entity information; listing info for Shares etc.. Markets, share prices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representation</a:t>
            </a:r>
            <a:endParaRPr lang="en-US" sz="2400" dirty="0">
              <a:effectLst/>
            </a:endParaRPr>
          </a:p>
          <a:p>
            <a:r>
              <a:rPr lang="en-US" sz="2800" dirty="0"/>
              <a:t>Findings</a:t>
            </a:r>
          </a:p>
          <a:p>
            <a:pPr lvl="1"/>
            <a:r>
              <a:rPr lang="en-US" sz="2400" dirty="0"/>
              <a:t>Basic terms missing: NOSH</a:t>
            </a:r>
          </a:p>
          <a:p>
            <a:pPr lvl="2"/>
            <a:r>
              <a:rPr lang="en-US" sz="2000" dirty="0"/>
              <a:t>Rationale: not available in data without</a:t>
            </a:r>
            <a:r>
              <a:rPr lang="en-US" sz="2000" baseline="0" dirty="0"/>
              <a:t> cost</a:t>
            </a:r>
          </a:p>
          <a:p>
            <a:pPr lvl="2"/>
            <a:r>
              <a:rPr lang="en-US" sz="2000" baseline="0" dirty="0"/>
              <a:t>Whether FIBO is model of things or the data about things </a:t>
            </a:r>
          </a:p>
          <a:p>
            <a:pPr lvl="1"/>
            <a:r>
              <a:rPr lang="en-US" sz="2400" baseline="0" dirty="0"/>
              <a:t>Listings semantics discussion</a:t>
            </a:r>
          </a:p>
          <a:p>
            <a:pPr lvl="1"/>
            <a:r>
              <a:rPr lang="en-US" sz="2400" baseline="0" dirty="0"/>
              <a:t>Securities pricing – need temporality semantics</a:t>
            </a:r>
          </a:p>
          <a:p>
            <a:pPr lvl="1"/>
            <a:r>
              <a:rPr lang="en-US" sz="2400" baseline="0" dirty="0"/>
              <a:t>FIBO Development use-case based (as application)</a:t>
            </a:r>
          </a:p>
          <a:p>
            <a:pPr lvl="1"/>
            <a:r>
              <a:rPr lang="en-US" sz="2400" baseline="0" dirty="0"/>
              <a:t>Definitions of concepts are user-led e.g. ‘Exchange’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585E0-0A09-4DDB-8429-884DDC690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6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3422-CFC5-4F0B-A40C-D7BAB5DE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Workshop follow-ups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80E5-C56B-47D6-8658-BAD9B88C9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 JIRAs for the</a:t>
            </a:r>
            <a:r>
              <a:rPr lang="en-US" baseline="0" dirty="0"/>
              <a:t> missing information</a:t>
            </a:r>
          </a:p>
          <a:p>
            <a:r>
              <a:rPr lang="en-US" baseline="0" dirty="0"/>
              <a:t>Document the rules for FIBO Published OWL principles</a:t>
            </a:r>
          </a:p>
          <a:p>
            <a:r>
              <a:rPr lang="en-US" baseline="0" dirty="0"/>
              <a:t>Temporality treatment – for discussion by (which FCT?)</a:t>
            </a:r>
          </a:p>
          <a:p>
            <a:pPr lvl="1"/>
            <a:r>
              <a:rPr lang="en-US" dirty="0"/>
              <a:t>The MD Domain</a:t>
            </a:r>
          </a:p>
          <a:p>
            <a:pPr lvl="1"/>
            <a:r>
              <a:rPr lang="en-US" dirty="0"/>
              <a:t>SEC and DER on temporal concepts – should the legacy MD content be handled by those FCTs or will we</a:t>
            </a:r>
            <a:r>
              <a:rPr lang="en-US" baseline="0" dirty="0"/>
              <a:t> still have a future FCT for the MD ‘Domain’</a:t>
            </a:r>
          </a:p>
          <a:p>
            <a:pPr lvl="1"/>
            <a:r>
              <a:rPr lang="en-US" baseline="0" dirty="0"/>
              <a:t>FLT to determine the answer to the above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3692C-1E59-4D1B-9C9D-615D9567C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0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(Blockchain) WG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Concept: use of FIBO as concept model for Smart Contracts</a:t>
            </a:r>
          </a:p>
          <a:p>
            <a:pPr lvl="1" rtl="0" fontAlgn="base"/>
            <a:r>
              <a:rPr lang="en-US" sz="1800" dirty="0">
                <a:effectLst/>
              </a:rPr>
              <a:t>Process models for IR Swaps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RDF graphs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key</a:t>
            </a:r>
          </a:p>
          <a:p>
            <a:pPr lvl="0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 </a:t>
            </a:r>
          </a:p>
          <a:p>
            <a:pPr lvl="1"/>
            <a:r>
              <a:rPr lang="en-US" sz="1800" dirty="0"/>
              <a:t>Pseudocode</a:t>
            </a:r>
          </a:p>
          <a:p>
            <a:pPr lvl="1"/>
            <a:r>
              <a:rPr lang="en-US" sz="1800" dirty="0"/>
              <a:t>Example</a:t>
            </a:r>
            <a:r>
              <a:rPr lang="en-US" sz="1800" baseline="0" dirty="0"/>
              <a:t> </a:t>
            </a:r>
            <a:r>
              <a:rPr lang="en-US" sz="1800" dirty="0"/>
              <a:t>implementations with different architectures e.g. IOTA</a:t>
            </a:r>
          </a:p>
          <a:p>
            <a:pPr lvl="1"/>
            <a:r>
              <a:rPr lang="en-US" sz="1800" dirty="0"/>
              <a:t>Assume logical model remains unchanged for different architectures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how easy or otherwise it is to pull  the relevant stuff from FIBO</a:t>
            </a: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Co-ordination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Standards TC68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Presented RFC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proposals at Ottawa FDF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‘ledger’ (immutable data object) protocol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Tangle not chain of blocks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Scalable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  <a:endParaRPr lang="en-US" sz="28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Platform: to be released via Eclipse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Protocols via ETSE (Europe)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Architecture: via OMG</a:t>
            </a:r>
            <a:endParaRPr lang="en-US" dirty="0">
              <a:effectLst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presentation and discussion in September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RFC in preparation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review in December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to formalize Scope and conformance criteria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December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Decision on</a:t>
            </a:r>
            <a:r>
              <a:rPr lang="en-US" sz="2400" baseline="0" dirty="0"/>
              <a:t> </a:t>
            </a:r>
            <a:r>
              <a:rPr lang="en-US" sz="2400" dirty="0"/>
              <a:t>previous call</a:t>
            </a:r>
          </a:p>
          <a:p>
            <a:pPr lvl="1"/>
            <a:r>
              <a:rPr lang="en-US" sz="2000" dirty="0"/>
              <a:t>Meet on Tuesday + do the Wednesday afternoon workshop</a:t>
            </a:r>
          </a:p>
          <a:p>
            <a:pPr lvl="1"/>
            <a:r>
              <a:rPr lang="en-US" sz="2000" dirty="0"/>
              <a:t>Actually we ended up with a full slate</a:t>
            </a:r>
          </a:p>
          <a:p>
            <a:pPr lvl="2"/>
            <a:r>
              <a:rPr lang="en-US" sz="1600" dirty="0"/>
              <a:t>Extra session Monday for RFC Vote (not normally needed)</a:t>
            </a:r>
          </a:p>
          <a:p>
            <a:pPr lvl="2"/>
            <a:r>
              <a:rPr lang="en-US" sz="1600" dirty="0"/>
              <a:t>Workshop</a:t>
            </a:r>
            <a:r>
              <a:rPr lang="en-US" sz="1600" baseline="0" dirty="0"/>
              <a:t> (Wednesday) was very useful</a:t>
            </a:r>
          </a:p>
          <a:p>
            <a:pPr lvl="1"/>
            <a:r>
              <a:rPr lang="en-US" sz="2000" dirty="0"/>
              <a:t>So: work on the basis of the usual 2 days generally, only reduce when there is little to share</a:t>
            </a:r>
          </a:p>
          <a:p>
            <a:pPr lvl="0"/>
            <a:r>
              <a:rPr lang="en-US" sz="2400" dirty="0"/>
              <a:t>Things to monitor each quarter:</a:t>
            </a:r>
          </a:p>
          <a:p>
            <a:pPr lvl="1"/>
            <a:r>
              <a:rPr lang="en-US" sz="2000" dirty="0"/>
              <a:t>When there are thing</a:t>
            </a:r>
            <a:r>
              <a:rPr lang="en-US" sz="2000" baseline="0" dirty="0"/>
              <a:t>s at ADTF we need to attend</a:t>
            </a:r>
          </a:p>
          <a:p>
            <a:pPr lvl="1"/>
            <a:r>
              <a:rPr lang="en-US" sz="2000" baseline="0" dirty="0"/>
              <a:t>Availability of key personnel</a:t>
            </a:r>
          </a:p>
          <a:p>
            <a:pPr lvl="1"/>
            <a:r>
              <a:rPr lang="en-US" sz="2000" baseline="0" dirty="0"/>
              <a:t>Shared events – especially with MARS for DLT related topics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4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December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sessions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RFC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RFC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DLT WG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 Ledger (Blockchain)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Joint Session with MARS</a:t>
            </a:r>
          </a:p>
          <a:p>
            <a:pPr lvl="1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(When?)</a:t>
            </a:r>
          </a:p>
          <a:p>
            <a:pPr lvl="1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Covers RFP, IOTA RFC, DIDO-RA etc.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Workshop 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Wednesday afternoon?</a:t>
            </a:r>
          </a:p>
          <a:p>
            <a:pPr lvl="1"/>
            <a:endParaRPr lang="en-US" sz="1800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311D2-2554-46F9-B337-6D3CD3E8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DLT / Blockchain Half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CA405-59A6-4398-9C11-502A569A1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RFP discussion(s) – areas</a:t>
            </a:r>
            <a:r>
              <a:rPr lang="en-US" baseline="0" dirty="0"/>
              <a:t> ripe for standards proposals</a:t>
            </a:r>
          </a:p>
          <a:p>
            <a:r>
              <a:rPr lang="en-US" baseline="0" dirty="0"/>
              <a:t>IOTA RFC is separate, per defined scope</a:t>
            </a:r>
          </a:p>
          <a:p>
            <a:r>
              <a:rPr lang="en-US" baseline="0" dirty="0"/>
              <a:t>No presumption of which TC (DTC or PTC) ends up progressing any of these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C1CC6-B978-443D-9FB7-9A1285C11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59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baseline="0" dirty="0"/>
              <a:t>December FIBO Workshop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FIBO – how to populate with the right instance data (enough information on the intended semantics?)</a:t>
            </a:r>
          </a:p>
          <a:p>
            <a:pPr lvl="1"/>
            <a:r>
              <a:rPr lang="en-US" sz="1800" dirty="0"/>
              <a:t>Previous ones:</a:t>
            </a:r>
          </a:p>
          <a:p>
            <a:pPr lvl="2"/>
            <a:r>
              <a:rPr lang="en-US" sz="1400" dirty="0"/>
              <a:t>Shares and business entities</a:t>
            </a:r>
          </a:p>
          <a:p>
            <a:pPr lvl="2"/>
            <a:r>
              <a:rPr lang="en-US" sz="1400" dirty="0"/>
              <a:t>DLT</a:t>
            </a:r>
            <a:r>
              <a:rPr lang="en-US" sz="1400" baseline="0" dirty="0"/>
              <a:t> </a:t>
            </a:r>
            <a:r>
              <a:rPr lang="en-US" sz="1400" baseline="0" dirty="0" err="1"/>
              <a:t>PoC</a:t>
            </a:r>
            <a:r>
              <a:rPr lang="en-US" sz="1400" baseline="0" dirty="0"/>
              <a:t> (IR Swaps)</a:t>
            </a:r>
          </a:p>
          <a:p>
            <a:pPr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 workshop agenda in these Monthly Update Calls not on the Tuesday</a:t>
            </a:r>
            <a:endParaRPr lang="en-US" sz="2400" dirty="0">
              <a:effectLst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 a proposal in the November MUD call for considerations</a:t>
            </a:r>
          </a:p>
          <a:p>
            <a:pPr lvl="1" indent="-342900">
              <a:buFont typeface="Arial" charset="0"/>
              <a:buChar char="•"/>
            </a:pPr>
            <a:r>
              <a:rPr lang="en-US" dirty="0"/>
              <a:t>E.g. revisit identification terms for securities, listing etc. and FIGI alignment – </a:t>
            </a:r>
            <a:r>
              <a:rPr lang="en-US" dirty="0" err="1"/>
              <a:t>pik</a:t>
            </a:r>
            <a:r>
              <a:rPr lang="en-US" dirty="0"/>
              <a:t> up where we left off</a:t>
            </a:r>
          </a:p>
          <a:p>
            <a:pPr lvl="1" indent="-342900">
              <a:buFont typeface="Arial" charset="0"/>
              <a:buChar char="•"/>
            </a:pPr>
            <a:r>
              <a:rPr lang="en-US" dirty="0">
                <a:effectLst/>
              </a:rPr>
              <a:t>Classification </a:t>
            </a:r>
          </a:p>
          <a:p>
            <a:pPr lvl="2" indent="-342900"/>
            <a:r>
              <a:rPr lang="en-US" dirty="0"/>
              <a:t>Alignment with CFI ISO 19312</a:t>
            </a:r>
          </a:p>
          <a:p>
            <a:pPr lvl="2" indent="-342900"/>
            <a:r>
              <a:rPr lang="en-US" dirty="0">
                <a:effectLst/>
              </a:rPr>
              <a:t>Alignment with FIGI</a:t>
            </a:r>
          </a:p>
          <a:p>
            <a:pPr lvl="0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December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FIBO 2.0 RFC review and vote to submit</a:t>
            </a:r>
          </a:p>
          <a:p>
            <a:pPr lvl="0"/>
            <a:r>
              <a:rPr lang="en-US" sz="2000" dirty="0"/>
              <a:t>DLT Matters</a:t>
            </a:r>
          </a:p>
          <a:p>
            <a:pPr lvl="1"/>
            <a:r>
              <a:rPr lang="en-US" sz="1600" dirty="0"/>
              <a:t>Distributed</a:t>
            </a:r>
            <a:r>
              <a:rPr lang="en-US" sz="1600" baseline="0" dirty="0"/>
              <a:t> Ledger </a:t>
            </a:r>
            <a:r>
              <a:rPr lang="en-US" sz="1600" baseline="0" dirty="0" err="1"/>
              <a:t>PoC</a:t>
            </a:r>
            <a:r>
              <a:rPr lang="en-US" sz="1600" baseline="0" dirty="0"/>
              <a:t> Report-back?</a:t>
            </a:r>
          </a:p>
          <a:p>
            <a:pPr marL="742950" lvl="1" indent="-285750"/>
            <a:r>
              <a:rPr lang="en-US" sz="1600" baseline="0" dirty="0"/>
              <a:t>DIDO RA collaboration with MARS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</a:rPr>
              <a:t>Update on standards work in DLT</a:t>
            </a:r>
            <a:endParaRPr lang="en-US" sz="1600" dirty="0">
              <a:effectLst/>
            </a:endParaRPr>
          </a:p>
          <a:p>
            <a:pPr lvl="0"/>
            <a:r>
              <a:rPr lang="en-US" sz="2000" dirty="0"/>
              <a:t>IOTA Tangle RFC presentation and discussion </a:t>
            </a:r>
          </a:p>
          <a:p>
            <a:pPr lvl="0"/>
            <a:r>
              <a:rPr lang="en-US" sz="2000" baseline="0" dirty="0"/>
              <a:t>Regulatory matters and initiatives</a:t>
            </a:r>
          </a:p>
          <a:p>
            <a:pPr lvl="0"/>
            <a:r>
              <a:rPr lang="en-US" sz="2000" baseline="0" dirty="0"/>
              <a:t>What else ?</a:t>
            </a:r>
          </a:p>
          <a:p>
            <a:pPr lvl="1"/>
            <a:r>
              <a:rPr lang="en-US" sz="1800" baseline="0" dirty="0"/>
              <a:t>WG1 semantics?</a:t>
            </a:r>
          </a:p>
          <a:p>
            <a:pPr lvl="1"/>
            <a:r>
              <a:rPr lang="en-US" sz="1800" baseline="0" dirty="0"/>
              <a:t>XBRL?</a:t>
            </a:r>
          </a:p>
          <a:p>
            <a:pPr lvl="1"/>
            <a:r>
              <a:rPr lang="en-US" sz="1800" baseline="0" dirty="0"/>
              <a:t>BIAN?</a:t>
            </a:r>
          </a:p>
          <a:p>
            <a:pPr lvl="0"/>
            <a:r>
              <a:rPr lang="en-US" sz="2000" baseline="0" dirty="0"/>
              <a:t>Anything in other groups we need to go along to?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OMG Submission Status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effectLst/>
              </a:rPr>
              <a:t>FDTF QM Report-back – FIBO Workshop etc.</a:t>
            </a:r>
          </a:p>
          <a:p>
            <a:r>
              <a:rPr lang="en-US" sz="2800" dirty="0"/>
              <a:t>Other FDTF Activities: Distributed Ledger (Blockchain) WG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December OMG FDTF Quarterly Meeting (Seattle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detail – CCM, Metadata, Products etc.</a:t>
            </a: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4D31-E998-41EC-BB14-3C600C17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E3F1E-79AD-45A2-97C7-E443F809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Integration with FIGI</a:t>
            </a:r>
          </a:p>
          <a:p>
            <a:pPr lvl="1"/>
            <a:r>
              <a:rPr lang="en-US" sz="1800" dirty="0"/>
              <a:t>Equivalence and sub classis, mapping and classification matters</a:t>
            </a:r>
          </a:p>
          <a:p>
            <a:pPr lvl="1"/>
            <a:r>
              <a:rPr lang="en-US" sz="1800" dirty="0"/>
              <a:t>Ontology of information constructs e.g. identifiers versus security concepts?</a:t>
            </a:r>
          </a:p>
          <a:p>
            <a:pPr lvl="0"/>
            <a:r>
              <a:rPr lang="en-US" sz="2000" dirty="0"/>
              <a:t>FIBO shortfalls in separation</a:t>
            </a:r>
            <a:r>
              <a:rPr lang="en-US" sz="2000" baseline="0" dirty="0"/>
              <a:t> between share equity versus share instruments</a:t>
            </a:r>
          </a:p>
          <a:p>
            <a:pPr lvl="0"/>
            <a:r>
              <a:rPr lang="en-US" sz="2000" baseline="0" dirty="0"/>
              <a:t>Industry updates</a:t>
            </a:r>
          </a:p>
          <a:p>
            <a:pPr lvl="1"/>
            <a:r>
              <a:rPr lang="en-US" sz="1800" dirty="0"/>
              <a:t>Regulatory</a:t>
            </a:r>
            <a:r>
              <a:rPr lang="en-US" sz="1800" baseline="0" dirty="0"/>
              <a:t> e.g. MIFID</a:t>
            </a:r>
          </a:p>
          <a:p>
            <a:pPr lvl="1"/>
            <a:r>
              <a:rPr lang="en-US" sz="1800" baseline="0" dirty="0"/>
              <a:t>Standards e.g. ISO 20022 and WG1 work</a:t>
            </a:r>
          </a:p>
          <a:p>
            <a:pPr lvl="1"/>
            <a:r>
              <a:rPr lang="en-US" sz="1800" baseline="0" dirty="0"/>
              <a:t>Get out of our bubble</a:t>
            </a:r>
          </a:p>
          <a:p>
            <a:pPr lvl="1"/>
            <a:r>
              <a:rPr lang="en-US" sz="1800" baseline="0" dirty="0"/>
              <a:t>Other financial areas like Microfinance</a:t>
            </a:r>
          </a:p>
          <a:p>
            <a:pPr lvl="0"/>
            <a:r>
              <a:rPr lang="en-US" sz="2000" dirty="0"/>
              <a:t>People to approach for talks etc. </a:t>
            </a:r>
          </a:p>
          <a:p>
            <a:pPr lvl="1"/>
            <a:r>
              <a:rPr lang="en-US" sz="1800" dirty="0"/>
              <a:t>PJ </a:t>
            </a:r>
            <a:r>
              <a:rPr lang="en-US" sz="1800" dirty="0" err="1"/>
              <a:t>DiGiammarino</a:t>
            </a:r>
            <a:r>
              <a:rPr lang="en-US" sz="1800" dirty="0"/>
              <a:t> (</a:t>
            </a:r>
            <a:r>
              <a:rPr lang="en-US" sz="1800" dirty="0" err="1"/>
              <a:t>RegTech</a:t>
            </a:r>
            <a:r>
              <a:rPr lang="en-US" sz="1800" dirty="0"/>
              <a:t> Council)</a:t>
            </a:r>
          </a:p>
          <a:p>
            <a:pPr lvl="1"/>
            <a:r>
              <a:rPr lang="en-US" sz="1800" dirty="0"/>
              <a:t>Others – review next month</a:t>
            </a:r>
          </a:p>
          <a:p>
            <a:pPr lvl="1"/>
            <a:r>
              <a:rPr lang="en-US" sz="1800" dirty="0"/>
              <a:t>Hashtags: #</a:t>
            </a:r>
            <a:r>
              <a:rPr lang="en-US" sz="1800" dirty="0" err="1"/>
              <a:t>RegTech</a:t>
            </a:r>
            <a:r>
              <a:rPr lang="en-US" sz="1800" dirty="0"/>
              <a:t> #FinTech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6D7B7-7916-4CDB-8BE0-09202A15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08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Tuesday</a:t>
            </a:r>
          </a:p>
          <a:p>
            <a:pPr lvl="1"/>
            <a:r>
              <a:rPr lang="en-US" sz="2000" dirty="0"/>
              <a:t>Tues Morning (9 – 12)</a:t>
            </a:r>
          </a:p>
          <a:p>
            <a:pPr marL="457200" lvl="1" indent="0">
              <a:buNone/>
            </a:pP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/>
              <a:t>Afternoon (1 – 5)</a:t>
            </a:r>
          </a:p>
          <a:p>
            <a:pPr lvl="1"/>
            <a:endParaRPr lang="en-US" sz="2000" baseline="0" dirty="0"/>
          </a:p>
          <a:p>
            <a:pPr lvl="0"/>
            <a:r>
              <a:rPr lang="en-US" sz="2800" dirty="0"/>
              <a:t>Wednesday</a:t>
            </a:r>
            <a:endParaRPr lang="en-US" sz="1800" dirty="0"/>
          </a:p>
          <a:p>
            <a:pPr lvl="1"/>
            <a:r>
              <a:rPr lang="en-US" sz="2400" dirty="0"/>
              <a:t>Morning (9 – 12)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Extended</a:t>
            </a:r>
            <a:r>
              <a:rPr lang="en-US" sz="2400" baseline="0" dirty="0"/>
              <a:t> lunch 12 – 1:30</a:t>
            </a:r>
            <a:endParaRPr lang="en-US" sz="2400" dirty="0"/>
          </a:p>
          <a:p>
            <a:pPr lvl="1"/>
            <a:r>
              <a:rPr lang="en-US" sz="2400" dirty="0"/>
              <a:t>Wednesday Afternoon (1:30 – 5)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March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a new RTF chair for each after December</a:t>
            </a:r>
            <a:endParaRPr lang="en-US" sz="1800" baseline="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June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baseline="0" dirty="0"/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  <a:p>
            <a:pPr lvl="0"/>
            <a:r>
              <a:rPr lang="en-US" sz="1800" dirty="0"/>
              <a:t>NO MOTIONS IN SEPTEMBER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/>
            <a:r>
              <a:rPr lang="en-US" sz="2000" baseline="0" dirty="0"/>
              <a:t>Individuals?</a:t>
            </a: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(to test)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baseline="0" dirty="0"/>
              <a:t>FIBO v2 OMG Submission: Voted to Publish for Comments </a:t>
            </a:r>
          </a:p>
          <a:p>
            <a:pPr lvl="1"/>
            <a:r>
              <a:rPr lang="en-US" sz="2000" baseline="0" dirty="0"/>
              <a:t>Voted at FDTF and in AB</a:t>
            </a:r>
          </a:p>
          <a:p>
            <a:pPr lvl="1"/>
            <a:r>
              <a:rPr lang="en-US" sz="2000" baseline="0" dirty="0"/>
              <a:t>Actually did this twice to pick up further actionable comments</a:t>
            </a:r>
          </a:p>
          <a:p>
            <a:pPr lvl="0"/>
            <a:r>
              <a:rPr lang="en-US" sz="2400" dirty="0"/>
              <a:t>EDMC FIBO Q3 Publication completed</a:t>
            </a:r>
          </a:p>
          <a:p>
            <a:pPr lvl="1"/>
            <a:r>
              <a:rPr lang="en-US" sz="2000" dirty="0">
                <a:hlinkClick r:id="rId2"/>
              </a:rPr>
              <a:t>https://spec.edmcouncil.org/fibo/</a:t>
            </a:r>
            <a:r>
              <a:rPr lang="en-US" sz="2000" baseline="0" dirty="0"/>
              <a:t> </a:t>
            </a:r>
            <a:endParaRPr lang="en-US" sz="2000" dirty="0"/>
          </a:p>
          <a:p>
            <a:pPr lvl="0"/>
            <a:r>
              <a:rPr lang="en-US" sz="2400" dirty="0"/>
              <a:t>Upcoming Training</a:t>
            </a:r>
          </a:p>
          <a:p>
            <a:pPr lvl="1"/>
            <a:r>
              <a:rPr lang="en-US" sz="2000" dirty="0"/>
              <a:t>Chicago, October 10 - 11: FIBO in-depth with Mike Atkin, Dean </a:t>
            </a:r>
            <a:r>
              <a:rPr lang="en-US" sz="2000" dirty="0" err="1"/>
              <a:t>Allemang</a:t>
            </a:r>
            <a:r>
              <a:rPr lang="en-US" sz="2000" dirty="0"/>
              <a:t>, Dennis Wisnosky and Jacobus </a:t>
            </a:r>
            <a:r>
              <a:rPr lang="en-US" sz="2000" dirty="0" err="1"/>
              <a:t>Geluk</a:t>
            </a:r>
            <a:endParaRPr lang="en-US" sz="2000" dirty="0"/>
          </a:p>
          <a:p>
            <a:pPr lvl="2"/>
            <a:r>
              <a:rPr lang="en-US" sz="1600" dirty="0">
                <a:hlinkClick r:id="rId3"/>
              </a:rPr>
              <a:t>https://edmcouncil.org/events/EventDetails.aspx?id=1132472&amp;group</a:t>
            </a:r>
            <a:r>
              <a:rPr lang="en-US" sz="1600" dirty="0"/>
              <a:t>= </a:t>
            </a:r>
          </a:p>
          <a:p>
            <a:pPr lvl="1"/>
            <a:r>
              <a:rPr lang="en-US" sz="2000" dirty="0"/>
              <a:t>Other training available (e.g. Conceptual Ontology Tutorial delivered in Cape Town by Hypercube)</a:t>
            </a:r>
          </a:p>
          <a:p>
            <a:pPr lvl="0"/>
            <a:r>
              <a:rPr lang="en-US" sz="2400" dirty="0"/>
              <a:t>OMG is a Category A liaison with ISO TC68/SC8 and TC68/SC9</a:t>
            </a:r>
            <a:r>
              <a:rPr lang="en-US" sz="2400" baseline="0" dirty="0"/>
              <a:t> and TC68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1"/>
            <a:r>
              <a:rPr lang="en-US" sz="1400" dirty="0"/>
              <a:t>Extending to Provisional as well as Release</a:t>
            </a:r>
            <a:endParaRPr lang="en-US" sz="1100" dirty="0"/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1"/>
            <a:r>
              <a:rPr lang="en-US" sz="1400" dirty="0"/>
              <a:t>Existing issues fixed</a:t>
            </a:r>
          </a:p>
          <a:p>
            <a:pPr lvl="1"/>
            <a:r>
              <a:rPr lang="en-US" sz="1400" dirty="0"/>
              <a:t>New document content (abstracts etc.)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lvl="1"/>
            <a:r>
              <a:rPr lang="en-US" sz="2200" dirty="0"/>
              <a:t>These are in Alpha and Beta SME review status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53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Dec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Dec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Dec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Dec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What Happens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September FDTF ands AB (and subsequent DTC) votes</a:t>
            </a:r>
            <a:r>
              <a:rPr lang="en-US" sz="1600" baseline="0" dirty="0"/>
              <a:t> was to ‘Publish for Comments’</a:t>
            </a:r>
          </a:p>
          <a:p>
            <a:pPr lvl="1"/>
            <a:r>
              <a:rPr lang="en-US" sz="1400" dirty="0"/>
              <a:t>This goes out to the wide world for comments from anyone at all</a:t>
            </a:r>
          </a:p>
          <a:p>
            <a:pPr lvl="0"/>
            <a:r>
              <a:rPr lang="en-US" sz="1600" dirty="0"/>
              <a:t>December FDTF reviews these comments</a:t>
            </a:r>
          </a:p>
          <a:p>
            <a:pPr lvl="1"/>
            <a:r>
              <a:rPr lang="en-US" sz="1400" dirty="0"/>
              <a:t>If any serious ones: can vote instead to replace with an RFP (request for proposals) for a standard and would not send to the AB</a:t>
            </a:r>
          </a:p>
          <a:p>
            <a:pPr lvl="1"/>
            <a:r>
              <a:rPr lang="en-US" sz="1400" dirty="0"/>
              <a:t>Else: vote to proceed with the RFC process</a:t>
            </a:r>
          </a:p>
          <a:p>
            <a:pPr lvl="0"/>
            <a:r>
              <a:rPr lang="en-US" sz="1600" dirty="0"/>
              <a:t>The FIBO v2 RFC (as published in September) then gets published as an initial draft (Alpha) Specification by OMG</a:t>
            </a:r>
          </a:p>
          <a:p>
            <a:pPr lvl="1"/>
            <a:r>
              <a:rPr lang="en-US" sz="1400" dirty="0"/>
              <a:t>All OWL</a:t>
            </a:r>
            <a:r>
              <a:rPr lang="en-US" sz="1400" baseline="0" dirty="0"/>
              <a:t> / Machine </a:t>
            </a:r>
            <a:r>
              <a:rPr lang="en-US" sz="1400" baseline="0" dirty="0" err="1"/>
              <a:t>readables</a:t>
            </a:r>
            <a:r>
              <a:rPr lang="en-US" sz="1400" baseline="0" dirty="0"/>
              <a:t> then also published at the OMG URLs – timing TBC</a:t>
            </a:r>
          </a:p>
          <a:p>
            <a:pPr lvl="1"/>
            <a:r>
              <a:rPr lang="en-US" sz="1400" dirty="0"/>
              <a:t>Public comments on the published Specification are moved into OMG JIRA</a:t>
            </a:r>
          </a:p>
          <a:p>
            <a:pPr lvl="1"/>
            <a:r>
              <a:rPr lang="en-US" sz="1400" dirty="0"/>
              <a:t>Open issues in the FIBO</a:t>
            </a:r>
            <a:r>
              <a:rPr lang="en-US" sz="1400" baseline="0" dirty="0"/>
              <a:t> v1 RTFs are moved to the FIBO v2 JIRA</a:t>
            </a:r>
          </a:p>
          <a:p>
            <a:pPr lvl="0"/>
            <a:r>
              <a:rPr lang="en-US" sz="1600" dirty="0"/>
              <a:t>A ‘Finalization Task Force’ (FTF) is chartered at an OMG meeting (December)</a:t>
            </a:r>
          </a:p>
          <a:p>
            <a:pPr lvl="1"/>
            <a:r>
              <a:rPr lang="en-US" sz="1400" dirty="0"/>
              <a:t>This works on the JIRAs listed above</a:t>
            </a:r>
          </a:p>
          <a:p>
            <a:pPr lvl="1"/>
            <a:r>
              <a:rPr lang="en-US" sz="1400" dirty="0"/>
              <a:t>Adds new material from the EDMC Quarterly release (December or March)</a:t>
            </a:r>
          </a:p>
          <a:p>
            <a:pPr lvl="1"/>
            <a:r>
              <a:rPr lang="en-US" sz="1400" dirty="0"/>
              <a:t>Works against the Beta – published soon after</a:t>
            </a:r>
          </a:p>
          <a:p>
            <a:pPr lvl="1"/>
            <a:r>
              <a:rPr lang="en-US" sz="1400" dirty="0"/>
              <a:t>Date for comments that MUST be addressed is min 28 days after the Publish date</a:t>
            </a:r>
          </a:p>
          <a:p>
            <a:pPr lvl="1"/>
            <a:r>
              <a:rPr lang="en-US" sz="1400" dirty="0"/>
              <a:t>Delivers a ‘Final’ version of the Specification within 1 or 2 quarters</a:t>
            </a:r>
          </a:p>
          <a:p>
            <a:pPr lvl="0"/>
            <a:r>
              <a:rPr lang="en-US" sz="16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400" dirty="0"/>
              <a:t>EDM Council will also provide some automation for the transformation for EDM Council owl to OMG OWL (different IRIs; some metadata additions)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DF6A-C992-40ED-B0D6-E25C0814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B97B2-C24F-49EA-8E0E-E6D26C201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of OMG JIRA</a:t>
            </a:r>
          </a:p>
          <a:p>
            <a:pPr lvl="1"/>
            <a:r>
              <a:rPr lang="en-US" sz="2000" dirty="0"/>
              <a:t>We need those in place anyway for Redline</a:t>
            </a:r>
          </a:p>
          <a:p>
            <a:pPr lvl="1"/>
            <a:r>
              <a:rPr lang="en-US" sz="2000" dirty="0"/>
              <a:t>Could automate creation</a:t>
            </a:r>
            <a:r>
              <a:rPr lang="en-US" sz="2000" baseline="0" dirty="0"/>
              <a:t> of OMG JIRA from EDMC JIRA</a:t>
            </a:r>
          </a:p>
          <a:p>
            <a:pPr lvl="2"/>
            <a:r>
              <a:rPr lang="en-US" sz="1800" baseline="0" dirty="0"/>
              <a:t>This itself was discussed earlier and not completed</a:t>
            </a:r>
          </a:p>
          <a:p>
            <a:pPr lvl="2"/>
            <a:r>
              <a:rPr lang="en-US" sz="1800" baseline="0" dirty="0"/>
              <a:t>Currently we have to replicate these by hand</a:t>
            </a:r>
          </a:p>
          <a:p>
            <a:pPr lvl="1"/>
            <a:r>
              <a:rPr lang="en-US" sz="2000" baseline="0" dirty="0"/>
              <a:t>The (non negotiable) end point is that there is OMG JIRA coverage for each change in the code base</a:t>
            </a:r>
            <a:endParaRPr lang="en-US" sz="2000" dirty="0"/>
          </a:p>
          <a:p>
            <a:pPr lvl="0"/>
            <a:r>
              <a:rPr lang="en-US" sz="2400" dirty="0"/>
              <a:t>Recommend that OMG JIRA be used to manage discussions, feedback etc. within a JIRA</a:t>
            </a:r>
          </a:p>
          <a:p>
            <a:pPr lvl="1"/>
            <a:r>
              <a:rPr lang="en-US" sz="2000" dirty="0"/>
              <a:t>Avoids</a:t>
            </a:r>
            <a:r>
              <a:rPr lang="en-US" sz="2000" baseline="0" dirty="0"/>
              <a:t> surprises later in the FTF or RTF</a:t>
            </a:r>
          </a:p>
          <a:p>
            <a:pPr lvl="0"/>
            <a:r>
              <a:rPr lang="en-US" sz="2400" dirty="0"/>
              <a:t>EDMC discussing this</a:t>
            </a:r>
          </a:p>
          <a:p>
            <a:pPr lvl="1"/>
            <a:r>
              <a:rPr lang="en-US" sz="2000" dirty="0"/>
              <a:t>e.g. don’t see that many changes will come through OMG JIRA</a:t>
            </a:r>
          </a:p>
          <a:p>
            <a:pPr lvl="1"/>
            <a:r>
              <a:rPr lang="en-US" sz="2000" dirty="0"/>
              <a:t>EDMC: Will look at this from both sides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ADEE7-1668-46A7-83EA-D75F3EEA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8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previously originated FIBO 1</a:t>
            </a:r>
          </a:p>
          <a:p>
            <a:pPr lvl="1" rtl="0" fontAlgn="base"/>
            <a:r>
              <a:rPr lang="en-US" sz="2000" dirty="0">
                <a:effectLst/>
              </a:rPr>
              <a:t>New</a:t>
            </a:r>
            <a:r>
              <a:rPr lang="en-US" sz="2000" baseline="0" dirty="0">
                <a:effectLst/>
              </a:rPr>
              <a:t> diagrams for Release items not in OMG FIBO v1 specs</a:t>
            </a:r>
          </a:p>
          <a:p>
            <a:pPr lvl="1" rtl="0" fontAlgn="base"/>
            <a:r>
              <a:rPr lang="en-US" sz="2000" baseline="0" dirty="0">
                <a:effectLst/>
              </a:rPr>
              <a:t>Metadata (formerly About) files derived from EDM Council metadata</a:t>
            </a:r>
          </a:p>
          <a:p>
            <a:pPr lvl="1" rtl="0" fontAlgn="base"/>
            <a:r>
              <a:rPr lang="en-US" sz="2000" baseline="0" dirty="0">
                <a:effectLst/>
              </a:rPr>
              <a:t>Minimal OMG metadata added for submission</a:t>
            </a:r>
            <a:endParaRPr lang="en-US" sz="2000" dirty="0">
              <a:effectLst/>
            </a:endParaRPr>
          </a:p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 with FIBO1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dirty="0">
                <a:effectLst/>
              </a:rPr>
              <a:t>Will co-ordinate with Mariano Benitez (OMG) to bring any open OMG RTF JIRA issues across to FIBO2 FTF JIRA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EDM Council ‘spec’ site</a:t>
            </a:r>
            <a:r>
              <a:rPr lang="en-US" sz="2000" baseline="0" dirty="0"/>
              <a:t> – not included in OMG FIBO v2 Submission</a:t>
            </a:r>
            <a:endParaRPr lang="en-US" sz="2000" dirty="0"/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Data Dictionary (CSV / Excel)</a:t>
            </a:r>
          </a:p>
          <a:p>
            <a:pPr lvl="1"/>
            <a:r>
              <a:rPr lang="en-US" sz="1800" dirty="0" err="1"/>
              <a:t>FIBOPedia</a:t>
            </a:r>
            <a:endParaRPr lang="en-US" sz="1800" dirty="0"/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/>
              <a:t>Widoco (VOWL + Specification document)</a:t>
            </a:r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0"/>
            <a:r>
              <a:rPr lang="en-US" sz="2000" dirty="0"/>
              <a:t>OMG RFC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with UMLCMP Profile applied</a:t>
            </a:r>
          </a:p>
          <a:p>
            <a:pPr lvl="1"/>
            <a:r>
              <a:rPr lang="en-US" sz="1800" dirty="0"/>
              <a:t>Ancillary files: </a:t>
            </a:r>
          </a:p>
          <a:p>
            <a:pPr lvl="2"/>
            <a:r>
              <a:rPr lang="en-US" sz="1600" dirty="0"/>
              <a:t>SMIF Repository (CCM)</a:t>
            </a:r>
          </a:p>
          <a:p>
            <a:pPr lvl="2"/>
            <a:r>
              <a:rPr lang="en-US" sz="1600" dirty="0"/>
              <a:t>Clean CCM Project file for XMI generation</a:t>
            </a:r>
          </a:p>
          <a:p>
            <a:pPr lvl="0"/>
            <a:r>
              <a:rPr lang="en-US" sz="2000" dirty="0"/>
              <a:t>Written Specification</a:t>
            </a:r>
          </a:p>
          <a:p>
            <a:pPr lvl="1"/>
            <a:r>
              <a:rPr lang="en-US" sz="1800" dirty="0"/>
              <a:t>With one</a:t>
            </a:r>
            <a:r>
              <a:rPr lang="en-US" sz="1800" baseline="0" dirty="0"/>
              <a:t> Annex per Domain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5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6E06-FD89-4BFF-94BF-D1B1412C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/>
              <a:t>Decisions by Submitters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7DE3-6BCE-4EE2-82DD-4C564166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Which</a:t>
            </a:r>
            <a:r>
              <a:rPr lang="en-US" sz="2800" baseline="0" dirty="0"/>
              <a:t> </a:t>
            </a:r>
            <a:r>
              <a:rPr lang="en-US" sz="2800" dirty="0"/>
              <a:t>of</a:t>
            </a:r>
            <a:r>
              <a:rPr lang="en-US" sz="2800" baseline="0" dirty="0"/>
              <a:t> these needed to be Normative for OMG end users?  </a:t>
            </a:r>
          </a:p>
          <a:p>
            <a:pPr lvl="1"/>
            <a:r>
              <a:rPr lang="en-US" baseline="0" dirty="0"/>
              <a:t>Not adding EDMC spec deliverables</a:t>
            </a:r>
          </a:p>
          <a:p>
            <a:pPr lvl="1"/>
            <a:r>
              <a:rPr lang="en-US" dirty="0"/>
              <a:t>Decision: deliver UML XMI </a:t>
            </a:r>
          </a:p>
          <a:p>
            <a:pPr lvl="2"/>
            <a:r>
              <a:rPr lang="en-US" dirty="0"/>
              <a:t>Business requirements now identified for these</a:t>
            </a:r>
          </a:p>
          <a:p>
            <a:pPr lvl="0"/>
            <a:r>
              <a:rPr lang="en-US" sz="2800" dirty="0"/>
              <a:t>Decision: to include Ancillary </a:t>
            </a:r>
            <a:r>
              <a:rPr lang="en-US" sz="2800" dirty="0" err="1"/>
              <a:t>MDZip</a:t>
            </a:r>
            <a:r>
              <a:rPr lang="en-US" sz="2800" dirty="0"/>
              <a:t> files for CCM</a:t>
            </a:r>
            <a:r>
              <a:rPr lang="en-US" sz="2800" baseline="0" dirty="0"/>
              <a:t> models</a:t>
            </a:r>
          </a:p>
          <a:p>
            <a:pPr lvl="1"/>
            <a:r>
              <a:rPr lang="en-US" sz="2400" dirty="0"/>
              <a:t>EDM Council to consider whether to include these on spec.edmcouncil.org as well</a:t>
            </a:r>
          </a:p>
          <a:p>
            <a:pPr lvl="1"/>
            <a:r>
              <a:rPr lang="en-US" sz="2400" dirty="0"/>
              <a:t>EDM Council to consider whether to track similar statuses of Definitive / Normative / Informative for the deliverables there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825F-78DF-4B08-B3CF-9E2D4A96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061C-0B0D-4554-9A91-9BF486E56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Quarterly Meeting Report-back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8E13D-28AE-4D9C-BFF9-4B35D7F45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v2 RFC</a:t>
            </a:r>
          </a:p>
          <a:p>
            <a:r>
              <a:rPr lang="en-US" sz="2400" dirty="0"/>
              <a:t>ISO</a:t>
            </a:r>
            <a:r>
              <a:rPr lang="en-US" sz="2400" baseline="0" dirty="0"/>
              <a:t> TC68 Liaison Update</a:t>
            </a:r>
          </a:p>
          <a:p>
            <a:r>
              <a:rPr lang="en-US" sz="2400" baseline="0" dirty="0"/>
              <a:t>IOTA RFC Discussion</a:t>
            </a:r>
          </a:p>
          <a:p>
            <a:r>
              <a:rPr lang="en-US" sz="2400" baseline="0" dirty="0"/>
              <a:t>FIBO / Ontology visualization sessions</a:t>
            </a:r>
          </a:p>
          <a:p>
            <a:pPr lvl="1"/>
            <a:r>
              <a:rPr lang="en-US" sz="2000" dirty="0" err="1"/>
              <a:t>Linkurious</a:t>
            </a:r>
            <a:endParaRPr lang="en-US" sz="2000" dirty="0"/>
          </a:p>
          <a:p>
            <a:pPr lvl="1"/>
            <a:r>
              <a:rPr lang="en-US" sz="2000" dirty="0"/>
              <a:t>Adaptive</a:t>
            </a:r>
          </a:p>
          <a:p>
            <a:pPr lvl="1"/>
            <a:r>
              <a:rPr lang="en-US" sz="2000" dirty="0"/>
              <a:t>NoMagic / CCM FIBO diagrams options</a:t>
            </a:r>
          </a:p>
          <a:p>
            <a:pPr lvl="0"/>
            <a:r>
              <a:rPr lang="en-US" sz="2400" dirty="0"/>
              <a:t>DLT WG Report-back (all aspects)</a:t>
            </a:r>
          </a:p>
          <a:p>
            <a:pPr lvl="0"/>
            <a:r>
              <a:rPr lang="en-US" sz="2400" dirty="0"/>
              <a:t>Standards: Update on GLIEF</a:t>
            </a:r>
          </a:p>
          <a:p>
            <a:pPr lvl="0"/>
            <a:r>
              <a:rPr lang="en-US" sz="2400" dirty="0"/>
              <a:t>FIBO Workshop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All presentations are now posted to the OMG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D6444-CA15-4821-B125-E2F352365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1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18733</TotalTime>
  <Words>3890</Words>
  <Application>Microsoft Office PowerPoint</Application>
  <PresentationFormat>On-screen Show (4:3)</PresentationFormat>
  <Paragraphs>618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Gill Sans</vt:lpstr>
      <vt:lpstr>Times New Roman</vt:lpstr>
      <vt:lpstr>ヒラギノ角ゴ ProN W3</vt:lpstr>
      <vt:lpstr>Office Theme</vt:lpstr>
      <vt:lpstr>OMG Finance Domain Task Force (FDTF)</vt:lpstr>
      <vt:lpstr>Agenda</vt:lpstr>
      <vt:lpstr>NEWS</vt:lpstr>
      <vt:lpstr>FIBO v2 – What Happens Next?</vt:lpstr>
      <vt:lpstr>FDTF Recommendations</vt:lpstr>
      <vt:lpstr>FIBO 2.0</vt:lpstr>
      <vt:lpstr>FIBO 2.0 Deliverables</vt:lpstr>
      <vt:lpstr>Decisions by Submitters</vt:lpstr>
      <vt:lpstr>FDTF Quarterly Meeting Report-back</vt:lpstr>
      <vt:lpstr>FDTF Ottawa Docs</vt:lpstr>
      <vt:lpstr>FIBO Workshop (Wednesday afternoon)</vt:lpstr>
      <vt:lpstr>FIBO Workshop follow-ups</vt:lpstr>
      <vt:lpstr>FDTF DLT (Blockchain) WG</vt:lpstr>
      <vt:lpstr>IOTA</vt:lpstr>
      <vt:lpstr>Plans for December Quarterly Meeting</vt:lpstr>
      <vt:lpstr>Plans for December</vt:lpstr>
      <vt:lpstr>December DLT / Blockchain Half Day</vt:lpstr>
      <vt:lpstr>December FIBO Workshop</vt:lpstr>
      <vt:lpstr>December Agenda: Things to cover</vt:lpstr>
      <vt:lpstr>Ideas:</vt:lpstr>
      <vt:lpstr>Draft Agenda</vt:lpstr>
      <vt:lpstr>Additional (Background) Slides</vt:lpstr>
      <vt:lpstr>FIBO Plans</vt:lpstr>
      <vt:lpstr>FTF and RTF Charters (Friday Plenary) June results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2018-10-03T19:01:30Z</dcterms:modified>
</cp:coreProperties>
</file>