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70" d="100"/>
          <a:sy n="70" d="100"/>
        </p:scale>
        <p:origin x="7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0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5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3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7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9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3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8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3688-4C6E-427D-A427-C3E439D3A6D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5199-CE0C-4703-9CDE-564750E58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0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Simplified Vehicle Requirement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Bjorn Cole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25" y="642895"/>
            <a:ext cx="11555838" cy="539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0" y="279794"/>
            <a:ext cx="12165079" cy="629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900" y="226209"/>
            <a:ext cx="12297900" cy="663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Simplified Vehicle Requirement Example</vt:lpstr>
      <vt:lpstr>PowerPoint Presentation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Vehicle Requirement Example</dc:title>
  <dc:creator>Cole, Bjorn (312D)</dc:creator>
  <cp:lastModifiedBy>Cole, Bjorn (312D)</cp:lastModifiedBy>
  <cp:revision>4</cp:revision>
  <dcterms:created xsi:type="dcterms:W3CDTF">2017-01-10T17:54:20Z</dcterms:created>
  <dcterms:modified xsi:type="dcterms:W3CDTF">2017-01-11T14:21:36Z</dcterms:modified>
</cp:coreProperties>
</file>