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9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Concepts for </a:t>
            </a:r>
            <a:r>
              <a:rPr lang="en-US" dirty="0" err="1" smtClean="0"/>
              <a:t>SysmL</a:t>
            </a:r>
            <a:r>
              <a:rPr lang="en-US" dirty="0" smtClean="0"/>
              <a:t>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Haines, Boeing</a:t>
            </a:r>
          </a:p>
          <a:p>
            <a:r>
              <a:rPr lang="en-US" dirty="0" smtClean="0"/>
              <a:t>Brian Selvy, LSST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9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1" y="91440"/>
            <a:ext cx="9568249" cy="539496"/>
          </a:xfrm>
        </p:spPr>
        <p:txBody>
          <a:bodyPr>
            <a:normAutofit fontScale="90000"/>
          </a:bodyPr>
          <a:lstStyle/>
          <a:p>
            <a:r>
              <a:rPr lang="en-US" dirty="0"/>
              <a:t>An Incomplete example from LSST (in EA)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" y="817605"/>
            <a:ext cx="11470201" cy="57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" y="1639451"/>
            <a:ext cx="11959281" cy="35174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6649" y="146304"/>
            <a:ext cx="9568249" cy="5394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 Incomplete example from LSST (in EA)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Shows assembly and integration steps.  Does not yet include verification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Proposal</a:t>
            </a:r>
            <a:endParaRPr lang="en-US" dirty="0"/>
          </a:p>
        </p:txBody>
      </p:sp>
      <p:pic>
        <p:nvPicPr>
          <p:cNvPr id="4" name="Picture -667513260.jpg" descr="-667513260.jpg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449" y="778476"/>
            <a:ext cx="9562064" cy="59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Update – presented 10/26/16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3" y="778476"/>
            <a:ext cx="9646037" cy="6039115"/>
          </a:xfrm>
        </p:spPr>
      </p:pic>
    </p:spTree>
    <p:extLst>
      <p:ext uri="{BB962C8B-B14F-4D97-AF65-F5344CB8AC3E}">
        <p14:creationId xmlns:p14="http://schemas.microsoft.com/office/powerpoint/2010/main" val="3639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10/26/16 Update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3522591"/>
          </a:xfrm>
        </p:spPr>
        <p:txBody>
          <a:bodyPr anchor="t"/>
          <a:lstStyle/>
          <a:p>
            <a:r>
              <a:rPr lang="en-US" dirty="0" smtClean="0"/>
              <a:t>Maintains the Problem Space vs. Solution Space paradigm previously discussed</a:t>
            </a:r>
          </a:p>
          <a:p>
            <a:r>
              <a:rPr lang="en-US" dirty="0" smtClean="0"/>
              <a:t>Covers known aspects of a verification program through the full project life cycle for complex systems development. </a:t>
            </a:r>
          </a:p>
          <a:p>
            <a:pPr lvl="1"/>
            <a:r>
              <a:rPr lang="en-US" dirty="0" smtClean="0"/>
              <a:t>Tailorable to smaller, more commercial and agile projects by not using all detailed elements</a:t>
            </a:r>
          </a:p>
          <a:p>
            <a:r>
              <a:rPr lang="en-US" dirty="0" smtClean="0"/>
              <a:t>The verification concepts can be used recursively moving up the right hand side of the </a:t>
            </a:r>
            <a:r>
              <a:rPr lang="en-US" dirty="0" err="1" smtClean="0"/>
              <a:t>Vee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0" y="3058069"/>
            <a:ext cx="8534400" cy="517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Open Items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1" y="3575223"/>
            <a:ext cx="11351269" cy="3205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 the relationships between the verification domain and requirements domain at various levels of abstraction</a:t>
            </a:r>
          </a:p>
          <a:p>
            <a:r>
              <a:rPr lang="en-US" dirty="0" smtClean="0"/>
              <a:t>Review the Assembly, Integration, and Verification (AIV) concepts (next slides) and ensure relationships and diagram types support the needs</a:t>
            </a:r>
          </a:p>
          <a:p>
            <a:r>
              <a:rPr lang="en-US" dirty="0" smtClean="0"/>
              <a:t>Address if anything additional is needed for validation. </a:t>
            </a:r>
          </a:p>
          <a:p>
            <a:pPr lvl="1"/>
            <a:r>
              <a:rPr lang="en-US" dirty="0" smtClean="0"/>
              <a:t>To first order, the defined concepts should cover the needs of validation, as the environment elements can be appropriately defined to address validation</a:t>
            </a:r>
          </a:p>
          <a:p>
            <a:pPr lvl="1"/>
            <a:r>
              <a:rPr lang="en-US" dirty="0" smtClean="0"/>
              <a:t>May require some unique connector types?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Update – presented 11/23/16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4" y="778476"/>
            <a:ext cx="10282605" cy="5901496"/>
          </a:xfrm>
        </p:spPr>
      </p:pic>
    </p:spTree>
    <p:extLst>
      <p:ext uri="{BB962C8B-B14F-4D97-AF65-F5344CB8AC3E}">
        <p14:creationId xmlns:p14="http://schemas.microsoft.com/office/powerpoint/2010/main" val="4154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11/23/16 Update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598478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Comments from 10/26 meeting:</a:t>
            </a:r>
          </a:p>
          <a:p>
            <a:pPr lvl="1"/>
            <a:r>
              <a:rPr lang="en-US" dirty="0"/>
              <a:t>See if there can be some refactoring to simplify the concepts related to Constraint Evaluation in the baseline concept with verification results, verification success criteria, and verification </a:t>
            </a:r>
            <a:r>
              <a:rPr lang="en-US" dirty="0" smtClean="0"/>
              <a:t>outcomes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Constraint Evaluation is worked into the Verification Concepts.  It is noted that it is not sufficient for many verification evaluations, and the updated concept captures that.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Include test operators as an environmental element along with test equipment, test facilities, etc. These correspond to verification components in the baseline </a:t>
            </a:r>
            <a:r>
              <a:rPr lang="en-US" dirty="0" smtClean="0"/>
              <a:t>concept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Actors have been included as a valid type of environmental element.  Actors may go beyond just test operators (test </a:t>
            </a:r>
            <a:r>
              <a:rPr lang="en-US" dirty="0">
                <a:solidFill>
                  <a:schemeClr val="tx1"/>
                </a:solidFill>
              </a:rPr>
              <a:t>operators/performers, evaluators/QA,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blocks may represent </a:t>
            </a:r>
            <a:r>
              <a:rPr lang="en-US" dirty="0">
                <a:solidFill>
                  <a:schemeClr val="tx1"/>
                </a:solidFill>
              </a:rPr>
              <a:t>test equipment, test facilities, software, scripts,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intent is to keep the definitions somewhat general as the types of environmental elements may be very specific to the project.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Clarify how verification objectives relate to the other </a:t>
            </a:r>
            <a:r>
              <a:rPr lang="en-US" dirty="0" smtClean="0"/>
              <a:t>concepts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concept of a Verification Objective has been included in the overall concept.  The Verification Objective is an overall narrative statement describing the “executive summary” of how all the defined verification methods as a collective whole will verify the requirement.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Add a reference from the verification context to the component realization to reflect the unit under </a:t>
            </a:r>
            <a:r>
              <a:rPr lang="en-US" dirty="0" smtClean="0"/>
              <a:t>test/verification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Added to the diagram.  Additional relationships that are relevant from the requirement connector work of Rick &amp; Brian have also been added.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on AIV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081" y="543696"/>
            <a:ext cx="11137557" cy="6149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6" y="62553"/>
            <a:ext cx="8588375" cy="568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AIV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66" y="1054100"/>
            <a:ext cx="8117893" cy="543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230" y="1147566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830" y="83978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Input Objects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602" y="2099883"/>
            <a:ext cx="1421876" cy="117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5017" y="793056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Output Objects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819" y="3281166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Transformation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4416" y="1132692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9279" y="846071"/>
            <a:ext cx="1664436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3715" y="114756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44033" y="2668372"/>
            <a:ext cx="1001900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39459" y="3726679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Integration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5244" y="2526385"/>
            <a:ext cx="1460315" cy="1200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03154" y="194506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7" name="Oval 16"/>
          <p:cNvSpPr/>
          <p:nvPr/>
        </p:nvSpPr>
        <p:spPr>
          <a:xfrm>
            <a:off x="5751319" y="670411"/>
            <a:ext cx="2983216" cy="147461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2734" y="2668371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2734" y="5422569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335710">
            <a:off x="5439668" y="314070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VERIFICATION</a:t>
            </a:r>
          </a:p>
        </p:txBody>
      </p:sp>
      <p:cxnSp>
        <p:nvCxnSpPr>
          <p:cNvPr id="22" name="Straight Connector 21"/>
          <p:cNvCxnSpPr>
            <a:stCxn id="20" idx="0"/>
          </p:cNvCxnSpPr>
          <p:nvPr/>
        </p:nvCxnSpPr>
        <p:spPr>
          <a:xfrm flipH="1" flipV="1">
            <a:off x="5332431" y="3007232"/>
            <a:ext cx="899412" cy="145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4"/>
          </p:cNvCxnSpPr>
          <p:nvPr/>
        </p:nvCxnSpPr>
        <p:spPr>
          <a:xfrm flipV="1">
            <a:off x="6554299" y="2145023"/>
            <a:ext cx="688628" cy="930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9" idx="6"/>
          </p:cNvCxnSpPr>
          <p:nvPr/>
        </p:nvCxnSpPr>
        <p:spPr>
          <a:xfrm flipH="1">
            <a:off x="5332430" y="3597365"/>
            <a:ext cx="763570" cy="2139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5400000">
            <a:off x="8046994" y="2086092"/>
            <a:ext cx="2579110" cy="174850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1" idx="4"/>
          </p:cNvCxnSpPr>
          <p:nvPr/>
        </p:nvCxnSpPr>
        <p:spPr>
          <a:xfrm flipV="1">
            <a:off x="6676104" y="2960343"/>
            <a:ext cx="1786195" cy="3356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AIV Example from LSST (in Visio)</a:t>
            </a:r>
            <a:endParaRPr lang="en-US" dirty="0"/>
          </a:p>
        </p:txBody>
      </p:sp>
      <p:pic>
        <p:nvPicPr>
          <p:cNvPr id="8" name="Picture 7" descr="Screen Shot 2016-03-16 at 9.27.12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844838"/>
            <a:ext cx="9144000" cy="59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1703</TotalTime>
  <Words>493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Verification Concepts for SysmL v2</vt:lpstr>
      <vt:lpstr>Initial Proposal</vt:lpstr>
      <vt:lpstr>Proposed Update – presented 10/26/16 </vt:lpstr>
      <vt:lpstr>Proposed 10/26/16 Update Highlights</vt:lpstr>
      <vt:lpstr>Revised Update – presented 11/23/16 </vt:lpstr>
      <vt:lpstr>11/23/16 Update Notes</vt:lpstr>
      <vt:lpstr>Backup on AIV</vt:lpstr>
      <vt:lpstr>AIV Pattern</vt:lpstr>
      <vt:lpstr>An AIV Example from LSST (in Visio)</vt:lpstr>
      <vt:lpstr>An Incomplete example from LSST (in EA)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Concepts for SysmL v2</dc:title>
  <dc:creator>Brian Selvy</dc:creator>
  <cp:lastModifiedBy>Brian Selvy</cp:lastModifiedBy>
  <cp:revision>19</cp:revision>
  <dcterms:created xsi:type="dcterms:W3CDTF">2016-10-25T22:24:00Z</dcterms:created>
  <dcterms:modified xsi:type="dcterms:W3CDTF">2016-11-23T00:02:51Z</dcterms:modified>
</cp:coreProperties>
</file>