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13" r:id="rId1"/>
  </p:sldMasterIdLst>
  <p:notesMasterIdLst>
    <p:notesMasterId r:id="rId13"/>
  </p:notesMasterIdLst>
  <p:sldIdLst>
    <p:sldId id="374" r:id="rId2"/>
    <p:sldId id="440" r:id="rId3"/>
    <p:sldId id="436" r:id="rId4"/>
    <p:sldId id="437" r:id="rId5"/>
    <p:sldId id="434" r:id="rId6"/>
    <p:sldId id="438" r:id="rId7"/>
    <p:sldId id="430" r:id="rId8"/>
    <p:sldId id="443" r:id="rId9"/>
    <p:sldId id="441" r:id="rId10"/>
    <p:sldId id="442" r:id="rId11"/>
    <p:sldId id="3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8" autoAdjust="0"/>
    <p:restoredTop sz="91523" autoAdjust="0"/>
  </p:normalViewPr>
  <p:slideViewPr>
    <p:cSldViewPr snapToGrid="0" snapToObjects="1">
      <p:cViewPr varScale="1">
        <p:scale>
          <a:sx n="98" d="100"/>
          <a:sy n="98" d="100"/>
        </p:scale>
        <p:origin x="3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3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9A731-7542-413D-8677-A1A0948ED28F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94C75-5B16-4A56-89E1-3BB70F644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9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 the wiki page and review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folks that are contributing;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starting and updated needs artifacts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list of 8 questions that are being worked, their status and who’s doing the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70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Concepts of Specification, Realization and Verification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Brian will</a:t>
            </a:r>
            <a:r>
              <a:rPr lang="en-US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 a few words about verification concepts in the upper right, and say the direction you are headed</a:t>
            </a:r>
            <a:endParaRPr lang="en-US" dirty="0" smtClean="0"/>
          </a:p>
          <a:p>
            <a:r>
              <a:rPr lang="en-US" dirty="0" smtClean="0"/>
              <a:t>Requirement composition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Concept of Formal Requirement is new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13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Item 2, Bertil Muth proposed changes, they were reviewed by the group and implemented</a:t>
            </a:r>
            <a:r>
              <a:rPr lang="en-US" baseline="0" dirty="0" smtClean="0"/>
              <a:t> in the model.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05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Item 3 - </a:t>
            </a:r>
            <a:r>
              <a:rPr lang="en-US" b="0" dirty="0" smtClean="0"/>
              <a:t>Rick Steiner and Brian Selvy</a:t>
            </a:r>
          </a:p>
          <a:p>
            <a:r>
              <a:rPr lang="en-US" dirty="0" smtClean="0"/>
              <a:t>Rick </a:t>
            </a:r>
            <a:r>
              <a:rPr lang="en-US" dirty="0" smtClean="0"/>
              <a:t>will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 the discussion when slide is shown, and note that we will be addressing other relationships as well.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39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Sandy will explain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49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9296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189182"/>
            <a:ext cx="8042276" cy="47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CE38E4D-051A-41E1-86A4-E56916468FD0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gwiki.org/OMGSysML/doku.php?id=sysml-roadmap:requirement_concepts_modeling_core_tea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5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12" Type="http://schemas.openxmlformats.org/officeDocument/2006/relationships/image" Target="../media/image1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emf"/><Relationship Id="rId10" Type="http://schemas.openxmlformats.org/officeDocument/2006/relationships/image" Target="../media/image12.emf"/><Relationship Id="rId4" Type="http://schemas.openxmlformats.org/officeDocument/2006/relationships/image" Target="../media/image6.emf"/><Relationship Id="rId9" Type="http://schemas.openxmlformats.org/officeDocument/2006/relationships/image" Target="../media/image11.emf"/><Relationship Id="rId14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707011"/>
            <a:ext cx="6498158" cy="2541856"/>
          </a:xfrm>
        </p:spPr>
        <p:txBody>
          <a:bodyPr/>
          <a:lstStyle/>
          <a:p>
            <a:r>
              <a:rPr lang="en-US" sz="4000" dirty="0" smtClean="0"/>
              <a:t>Initial </a:t>
            </a:r>
            <a:r>
              <a:rPr lang="en-US" sz="4000" dirty="0"/>
              <a:t>Draft Requirements Concepts</a:t>
            </a:r>
            <a:endParaRPr lang="en-US" sz="4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SysML V2 RFP WG Meeting </a:t>
            </a:r>
            <a:endParaRPr lang="en-US" dirty="0" smtClean="0"/>
          </a:p>
          <a:p>
            <a:r>
              <a:rPr lang="en-US" dirty="0" smtClean="0"/>
              <a:t>12/08/2016</a:t>
            </a:r>
          </a:p>
          <a:p>
            <a:r>
              <a:rPr lang="en-US" dirty="0" smtClean="0"/>
              <a:t>John Watson</a:t>
            </a:r>
          </a:p>
        </p:txBody>
      </p:sp>
    </p:spTree>
    <p:extLst>
      <p:ext uri="{BB962C8B-B14F-4D97-AF65-F5344CB8AC3E}">
        <p14:creationId xmlns:p14="http://schemas.microsoft.com/office/powerpoint/2010/main" val="238174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6876" y="6375105"/>
            <a:ext cx="990600" cy="365125"/>
          </a:xfrm>
        </p:spPr>
        <p:txBody>
          <a:bodyPr/>
          <a:lstStyle/>
          <a:p>
            <a:fld id="{1126D392-F764-4A1F-A7B4-6C9A066E8C6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64449"/>
            <a:ext cx="8042276" cy="401811"/>
          </a:xfrm>
        </p:spPr>
        <p:txBody>
          <a:bodyPr/>
          <a:lstStyle/>
          <a:p>
            <a:pPr>
              <a:tabLst>
                <a:tab pos="2000250" algn="l"/>
              </a:tabLst>
            </a:pPr>
            <a:r>
              <a:rPr lang="en-US" sz="2800" dirty="0" smtClean="0"/>
              <a:t>API Requirements - Table View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94" y="5889330"/>
            <a:ext cx="7991475" cy="9715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86" y="405300"/>
            <a:ext cx="8403090" cy="5484030"/>
          </a:xfrm>
          <a:prstGeom prst="rect">
            <a:avLst/>
          </a:prstGeom>
          <a:ln w="1905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36913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D392-F764-4A1F-A7B4-6C9A066E8C6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47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33819"/>
            <a:ext cx="8042276" cy="792969"/>
          </a:xfrm>
        </p:spPr>
        <p:txBody>
          <a:bodyPr/>
          <a:lstStyle/>
          <a:p>
            <a:r>
              <a:rPr lang="en-US" b="1" dirty="0"/>
              <a:t>Requirement Concepts Modeling Focus Team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64597"/>
            <a:ext cx="8042276" cy="4754419"/>
          </a:xfrm>
        </p:spPr>
        <p:txBody>
          <a:bodyPr/>
          <a:lstStyle/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Requirements/Verification </a:t>
            </a:r>
            <a:r>
              <a:rPr lang="en-US" dirty="0">
                <a:hlinkClick r:id="rId3"/>
              </a:rPr>
              <a:t>Concepts Team Wiki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7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28041" y="72874"/>
            <a:ext cx="3544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Requirement Concepts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86600" y="6462197"/>
            <a:ext cx="2057400" cy="273844"/>
          </a:xfrm>
        </p:spPr>
        <p:txBody>
          <a:bodyPr/>
          <a:lstStyle/>
          <a:p>
            <a:fld id="{E45FB680-3F4A-45AC-A598-122F19FBDD30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Picture -667513260.jpg" descr="-667513260.jpg"/>
          <p:cNvPicPr preferRelativeResize="0"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602" y="574642"/>
            <a:ext cx="8995355" cy="56281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2601" y="1423446"/>
            <a:ext cx="4686213" cy="32616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07668" y="1423446"/>
            <a:ext cx="1916783" cy="32616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24452" y="1423445"/>
            <a:ext cx="2221585" cy="32616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79323" y="1941921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Specification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64585" y="3660742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Realization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20914" y="3660742"/>
            <a:ext cx="1428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Verification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038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5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63" y="101933"/>
            <a:ext cx="7886700" cy="34698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Requirements Attribute Concepts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62014" y="6479520"/>
            <a:ext cx="2057400" cy="273844"/>
          </a:xfrm>
        </p:spPr>
        <p:txBody>
          <a:bodyPr/>
          <a:lstStyle/>
          <a:p>
            <a:fld id="{E45FB680-3F4A-45AC-A598-122F19FBDD30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106" y="593883"/>
            <a:ext cx="9153105" cy="545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1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42873"/>
          </a:xfrm>
        </p:spPr>
        <p:txBody>
          <a:bodyPr/>
          <a:lstStyle/>
          <a:p>
            <a:r>
              <a:rPr lang="en-US" sz="2400" dirty="0" smtClean="0"/>
              <a:t>Simplified Relationship Taxonomy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31962" y="1580356"/>
            <a:ext cx="5676900" cy="3971925"/>
          </a:xfrm>
          <a:prstGeom prst="rect">
            <a:avLst/>
          </a:prstGeom>
        </p:spPr>
      </p:pic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62014" y="6479520"/>
            <a:ext cx="2057400" cy="273844"/>
          </a:xfrm>
        </p:spPr>
        <p:txBody>
          <a:bodyPr/>
          <a:lstStyle/>
          <a:p>
            <a:fld id="{E45FB680-3F4A-45AC-A598-122F19FBDD3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2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7404" y="2415164"/>
            <a:ext cx="2351025" cy="198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7162" y="1745743"/>
            <a:ext cx="3975595" cy="35292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7316" y="2335217"/>
            <a:ext cx="2573550" cy="203132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9531" y="8504"/>
            <a:ext cx="8042276" cy="792969"/>
          </a:xfrm>
        </p:spPr>
        <p:txBody>
          <a:bodyPr/>
          <a:lstStyle/>
          <a:p>
            <a:pPr algn="ctr"/>
            <a:r>
              <a:rPr lang="en-US" sz="2400" dirty="0"/>
              <a:t>Requirements Form a Constraint Boundary</a:t>
            </a:r>
            <a:br>
              <a:rPr lang="en-US" sz="2400" dirty="0"/>
            </a:br>
            <a:r>
              <a:rPr lang="en-US" sz="2400" dirty="0"/>
              <a:t>Adding Constraints to a </a:t>
            </a:r>
            <a:r>
              <a:rPr lang="en-US" sz="2400" dirty="0" err="1" smtClean="0"/>
              <a:t>Reqt</a:t>
            </a:r>
            <a:r>
              <a:rPr lang="en-US" sz="2400" dirty="0" smtClean="0"/>
              <a:t>. </a:t>
            </a:r>
            <a:r>
              <a:rPr lang="en-US" sz="2400" dirty="0"/>
              <a:t>Group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0348" y="2742750"/>
            <a:ext cx="812700" cy="4776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46064" y="2742750"/>
            <a:ext cx="812700" cy="4776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20258" y="4238028"/>
            <a:ext cx="812700" cy="4776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88283" y="4011253"/>
            <a:ext cx="3076650" cy="2267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97770" y="3369106"/>
            <a:ext cx="841725" cy="4101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68480" y="2105057"/>
            <a:ext cx="948150" cy="4342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728557" y="3574168"/>
            <a:ext cx="16273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Acceptable Design</a:t>
            </a:r>
          </a:p>
          <a:p>
            <a:r>
              <a:rPr lang="en-US" sz="1350" dirty="0"/>
              <a:t>&lt; Constraint 1</a:t>
            </a:r>
          </a:p>
          <a:p>
            <a:r>
              <a:rPr lang="en-US" sz="1350" dirty="0"/>
              <a:t>&lt; Constraint 2</a:t>
            </a:r>
          </a:p>
          <a:p>
            <a:r>
              <a:rPr lang="en-US" sz="1350" dirty="0"/>
              <a:t>&gt; Constraint 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28557" y="4562134"/>
            <a:ext cx="181011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Constraints can span</a:t>
            </a:r>
          </a:p>
          <a:p>
            <a:r>
              <a:rPr lang="en-US" sz="1350" dirty="0"/>
              <a:t>N dimensional space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90348" y="2742751"/>
            <a:ext cx="812700" cy="6610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52045" y="2733519"/>
            <a:ext cx="812700" cy="6610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020258" y="4239546"/>
            <a:ext cx="812700" cy="661025"/>
          </a:xfrm>
          <a:prstGeom prst="rect">
            <a:avLst/>
          </a:prstGeom>
        </p:spPr>
      </p:pic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62014" y="6479520"/>
            <a:ext cx="2057400" cy="273844"/>
          </a:xfrm>
        </p:spPr>
        <p:txBody>
          <a:bodyPr/>
          <a:lstStyle/>
          <a:p>
            <a:fld id="{E45FB680-3F4A-45AC-A598-122F19FBDD3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66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D392-F764-4A1F-A7B4-6C9A066E8C6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33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65514"/>
            <a:ext cx="8056563" cy="3299706"/>
          </a:xfrm>
        </p:spPr>
        <p:txBody>
          <a:bodyPr/>
          <a:lstStyle/>
          <a:p>
            <a:r>
              <a:rPr lang="en-US" sz="3600" dirty="0"/>
              <a:t>Systems Engineering Concept Model</a:t>
            </a:r>
            <a:br>
              <a:rPr lang="en-US" sz="3600" dirty="0"/>
            </a:br>
            <a:r>
              <a:rPr lang="en-US" sz="3600" dirty="0"/>
              <a:t>(SECM)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b="1" dirty="0" smtClean="0"/>
              <a:t>API Requirements Capture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49275" y="4958043"/>
            <a:ext cx="8056563" cy="150018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John Watson</a:t>
            </a:r>
          </a:p>
          <a:p>
            <a:r>
              <a:rPr lang="en-US" sz="2400" dirty="0" smtClean="0"/>
              <a:t>6 Dec 2016</a:t>
            </a:r>
            <a:endParaRPr lang="en-US" sz="2400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D392-F764-4A1F-A7B4-6C9A066E8C6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549275" y="25495"/>
            <a:ext cx="8042276" cy="51748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API Requirements - Diagram View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57285"/>
            <a:ext cx="9163968" cy="6059700"/>
          </a:xfrm>
          <a:prstGeom prst="rect">
            <a:avLst/>
          </a:prstGeom>
        </p:spPr>
      </p:pic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96251" y="6311269"/>
            <a:ext cx="990600" cy="365125"/>
          </a:xfrm>
        </p:spPr>
        <p:txBody>
          <a:bodyPr/>
          <a:lstStyle/>
          <a:p>
            <a:fld id="{1126D392-F764-4A1F-A7B4-6C9A066E8C6B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33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42652</TotalTime>
  <Words>215</Words>
  <Application>Microsoft Office PowerPoint</Application>
  <PresentationFormat>On-screen Show (4:3)</PresentationFormat>
  <Paragraphs>53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News Gothic MT</vt:lpstr>
      <vt:lpstr>Wingdings 2</vt:lpstr>
      <vt:lpstr>Breeze</vt:lpstr>
      <vt:lpstr>Initial Draft Requirements Concepts</vt:lpstr>
      <vt:lpstr>Requirement Concepts Modeling Focus Team Overview</vt:lpstr>
      <vt:lpstr>PowerPoint Presentation</vt:lpstr>
      <vt:lpstr>Requirements Attribute Concepts</vt:lpstr>
      <vt:lpstr>Simplified Relationship Taxonomy</vt:lpstr>
      <vt:lpstr>Requirements Form a Constraint Boundary Adding Constraints to a Reqt. Group</vt:lpstr>
      <vt:lpstr>Questions</vt:lpstr>
      <vt:lpstr>Systems Engineering Concept Model (SECM)   API Requirements Capture</vt:lpstr>
      <vt:lpstr>PowerPoint Presentation</vt:lpstr>
      <vt:lpstr>API Requirements - Table View</vt:lpstr>
      <vt:lpstr>Backup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SEBoK Architecture Validation</dc:title>
  <dc:creator>jcwatson@ieee.org</dc:creator>
  <cp:lastModifiedBy>John Watson</cp:lastModifiedBy>
  <cp:revision>391</cp:revision>
  <dcterms:created xsi:type="dcterms:W3CDTF">2011-06-15T03:49:47Z</dcterms:created>
  <dcterms:modified xsi:type="dcterms:W3CDTF">2016-12-08T22:12:37Z</dcterms:modified>
</cp:coreProperties>
</file>