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4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3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6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1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8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69155-DF42-416D-B5CA-FD8DC5C178B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Interface Needs Review Model Diagrams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Watson</a:t>
            </a:r>
          </a:p>
          <a:p>
            <a:r>
              <a:rPr lang="en-US" dirty="0" smtClean="0"/>
              <a:t>4/9/2016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28" y="0"/>
            <a:ext cx="9461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900112"/>
            <a:ext cx="78486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928687"/>
            <a:ext cx="79819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757237"/>
            <a:ext cx="79629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10" y="0"/>
            <a:ext cx="10011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76"/>
            <a:ext cx="12192000" cy="64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0"/>
            <a:ext cx="11040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94" y="0"/>
            <a:ext cx="9364579" cy="67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71" y="113942"/>
            <a:ext cx="10369323" cy="67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136" y="-71991"/>
            <a:ext cx="6929991" cy="692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76" y="44508"/>
            <a:ext cx="8371373" cy="68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97" y="0"/>
            <a:ext cx="80872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919" y="0"/>
            <a:ext cx="622927" cy="666246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and Issues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68092" y="712919"/>
            <a:ext cx="8087264" cy="5585784"/>
            <a:chOff x="2068092" y="712919"/>
            <a:chExt cx="8087264" cy="55857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-772" b="78106"/>
            <a:stretch/>
          </p:blipFill>
          <p:spPr>
            <a:xfrm>
              <a:off x="2068092" y="712919"/>
              <a:ext cx="8087264" cy="15544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2060" y="980745"/>
              <a:ext cx="8083296" cy="531795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43919" y="0"/>
            <a:ext cx="622927" cy="666246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and Issues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87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121" y="86226"/>
            <a:ext cx="8610522" cy="67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747837"/>
            <a:ext cx="60579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923925"/>
            <a:ext cx="72390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14</Words>
  <Application>Microsoft Office PowerPoint</Application>
  <PresentationFormat>Widescreen</PresentationFormat>
  <Paragraphs>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Interface Needs Review Model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John Watson</cp:lastModifiedBy>
  <cp:revision>10</cp:revision>
  <dcterms:created xsi:type="dcterms:W3CDTF">2016-04-09T16:14:54Z</dcterms:created>
  <dcterms:modified xsi:type="dcterms:W3CDTF">2016-04-12T19:12:16Z</dcterms:modified>
</cp:coreProperties>
</file>