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7"/>
  </p:notesMasterIdLst>
  <p:handoutMasterIdLst>
    <p:handoutMasterId r:id="rId8"/>
  </p:handoutMasterIdLst>
  <p:sldIdLst>
    <p:sldId id="256" r:id="rId2"/>
    <p:sldId id="342" r:id="rId3"/>
    <p:sldId id="340" r:id="rId4"/>
    <p:sldId id="341" r:id="rId5"/>
    <p:sldId id="34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7" autoAdjust="0"/>
    <p:restoredTop sz="95262" autoAdjust="0"/>
  </p:normalViewPr>
  <p:slideViewPr>
    <p:cSldViewPr snapToGrid="0">
      <p:cViewPr varScale="1">
        <p:scale>
          <a:sx n="86" d="100"/>
          <a:sy n="86" d="100"/>
        </p:scale>
        <p:origin x="4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wiki.org/OMGSysML/lib/exe/fetch.php?id=sysml-roadmap%3Ause_case_working_group&amp;cache=cache&amp;media=sysml-roadmap:review_document_for_process_change_request_v7-2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</a:t>
            </a:r>
            <a:br>
              <a:rPr lang="en-US" dirty="0" smtClean="0"/>
            </a:br>
            <a:r>
              <a:rPr lang="en-US" dirty="0" smtClean="0"/>
              <a:t>Process Change Request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12/08/2015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12/7/2015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069"/>
            <a:ext cx="8229600" cy="1143000"/>
          </a:xfrm>
        </p:spPr>
        <p:txBody>
          <a:bodyPr/>
          <a:lstStyle/>
          <a:p>
            <a:r>
              <a:rPr lang="en-US" dirty="0" smtClean="0"/>
              <a:t>SE Workflow Use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9069"/>
            <a:ext cx="8229600" cy="17228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Case – “Process </a:t>
            </a:r>
            <a:r>
              <a:rPr lang="en-US" dirty="0"/>
              <a:t>Change </a:t>
            </a:r>
            <a:r>
              <a:rPr lang="en-US" dirty="0" smtClean="0"/>
              <a:t>Request” </a:t>
            </a:r>
          </a:p>
          <a:p>
            <a:pPr lvl="1"/>
            <a:r>
              <a:rPr lang="en-US" dirty="0" smtClean="0"/>
              <a:t>Used as a reference for the </a:t>
            </a:r>
            <a:r>
              <a:rPr lang="en-US" dirty="0" smtClean="0"/>
              <a:t>support of the “Hybrid SUV Change Scenario”</a:t>
            </a:r>
            <a:endParaRPr lang="en-US" dirty="0" smtClean="0"/>
          </a:p>
          <a:p>
            <a:pPr lvl="1"/>
            <a:r>
              <a:rPr lang="en-US" dirty="0" smtClean="0"/>
              <a:t>Review document available at the wiki: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14" y="2971932"/>
            <a:ext cx="7405181" cy="33367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2CCC306-C2DB-4ED2-89A2-18CA8C3F6AC1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Change Request </a:t>
            </a:r>
            <a:br>
              <a:rPr lang="en-US" dirty="0" smtClean="0"/>
            </a:b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dirty="0"/>
              <a:t>A baseline exists for a release of the system </a:t>
            </a:r>
          </a:p>
          <a:p>
            <a:r>
              <a:rPr lang="en-US" dirty="0"/>
              <a:t>Systems are operating in the field and more are being manufactured</a:t>
            </a:r>
          </a:p>
          <a:p>
            <a:r>
              <a:rPr lang="en-US" dirty="0"/>
              <a:t>The next release of the system has been planned, implementation has started and has finished a detailed design review</a:t>
            </a:r>
          </a:p>
          <a:p>
            <a:r>
              <a:rPr lang="en-US" dirty="0"/>
              <a:t>A Change Requested is </a:t>
            </a:r>
            <a:r>
              <a:rPr lang="en-US" dirty="0" smtClean="0"/>
              <a:t>then initiated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" y="2363918"/>
            <a:ext cx="7367419" cy="1070841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2149799" y="3959385"/>
            <a:ext cx="0" cy="2203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150386" y="2896719"/>
            <a:ext cx="4929" cy="3215738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34009" y="3949225"/>
            <a:ext cx="395536" cy="6073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84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 Request</a:t>
            </a:r>
            <a:br>
              <a:rPr lang="en-US" dirty="0" smtClean="0"/>
            </a:br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12/7/2015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74844" y="4632678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0" y="5895443"/>
            <a:ext cx="9144000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Release CM Branch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9" idx="0"/>
          </p:cNvCxnSpPr>
          <p:nvPr/>
        </p:nvCxnSpPr>
        <p:spPr>
          <a:xfrm>
            <a:off x="3807084" y="3949225"/>
            <a:ext cx="163770" cy="6834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50387" y="3687163"/>
            <a:ext cx="4589741" cy="2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Change Request Branch 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5657009" y="3192992"/>
            <a:ext cx="968535" cy="1443103"/>
            <a:chOff x="6151683" y="2434964"/>
            <a:chExt cx="968535" cy="1197048"/>
          </a:xfrm>
        </p:grpSpPr>
        <p:cxnSp>
          <p:nvCxnSpPr>
            <p:cNvPr id="37" name="Straight Connector 36"/>
            <p:cNvCxnSpPr>
              <a:endCxn id="44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4523" y="4124939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76654" y="4061478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6762" y="5424044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Merge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63109" y="5475078"/>
            <a:ext cx="8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Branch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29545" y="4549926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899881" y="4625571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Approved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935351" y="3278307"/>
            <a:ext cx="968535" cy="1430039"/>
            <a:chOff x="6151683" y="2434964"/>
            <a:chExt cx="968535" cy="1197048"/>
          </a:xfrm>
        </p:grpSpPr>
        <p:cxnSp>
          <p:nvCxnSpPr>
            <p:cNvPr id="88" name="Straight Connector 87"/>
            <p:cNvCxnSpPr>
              <a:endCxn id="89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49799" y="1615245"/>
            <a:ext cx="1840334" cy="571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Estimation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0134" y="1616661"/>
            <a:ext cx="2743876" cy="574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Architectural Design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734009" y="1450013"/>
            <a:ext cx="2380019" cy="909052"/>
          </a:xfrm>
          <a:prstGeom prst="rightArrow">
            <a:avLst>
              <a:gd name="adj1" fmla="val 63113"/>
              <a:gd name="adj2" fmla="val 528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Implementation Phase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38773" y="3959062"/>
            <a:ext cx="25208" cy="20902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40128" y="3160443"/>
            <a:ext cx="0" cy="526720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Change Request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Version 7 review document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973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95526</TotalTime>
  <Words>146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Custom Design</vt:lpstr>
      <vt:lpstr>Systems Engineering  Workflow Use Cases  Process Change Request</vt:lpstr>
      <vt:lpstr>SE Workflow Use Cases</vt:lpstr>
      <vt:lpstr>Process Change Request  Preconditions</vt:lpstr>
      <vt:lpstr>Process Change Request Information Flow</vt:lpstr>
      <vt:lpstr>Process Change Request Activities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274</cp:revision>
  <dcterms:created xsi:type="dcterms:W3CDTF">2014-01-13T15:33:34Z</dcterms:created>
  <dcterms:modified xsi:type="dcterms:W3CDTF">2015-12-07T18:53:17Z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