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8" r:id="rId4"/>
    <p:sldMasterId id="2147483724" r:id="rId5"/>
    <p:sldMasterId id="2147483736" r:id="rId6"/>
    <p:sldMasterId id="2147483748" r:id="rId7"/>
    <p:sldMasterId id="2147483760" r:id="rId8"/>
    <p:sldMasterId id="2147483772" r:id="rId9"/>
    <p:sldMasterId id="2147483786" r:id="rId10"/>
  </p:sldMasterIdLst>
  <p:notesMasterIdLst>
    <p:notesMasterId r:id="rId18"/>
  </p:notesMasterIdLst>
  <p:handoutMasterIdLst>
    <p:handoutMasterId r:id="rId19"/>
  </p:handoutMasterIdLst>
  <p:sldIdLst>
    <p:sldId id="286" r:id="rId11"/>
    <p:sldId id="287" r:id="rId12"/>
    <p:sldId id="292" r:id="rId13"/>
    <p:sldId id="293" r:id="rId14"/>
    <p:sldId id="294" r:id="rId15"/>
    <p:sldId id="295" r:id="rId16"/>
    <p:sldId id="296" r:id="rId17"/>
  </p:sldIdLst>
  <p:sldSz cx="12198350" cy="6858000"/>
  <p:notesSz cx="7099300" cy="10234613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432">
          <p15:clr>
            <a:srgbClr val="A4A3A4"/>
          </p15:clr>
        </p15:guide>
        <p15:guide id="4" orient="horz" pos="2341">
          <p15:clr>
            <a:srgbClr val="A4A3A4"/>
          </p15:clr>
        </p15:guide>
        <p15:guide id="5" orient="horz" pos="890">
          <p15:clr>
            <a:srgbClr val="A4A3A4"/>
          </p15:clr>
        </p15:guide>
        <p15:guide id="6" orient="horz" pos="799">
          <p15:clr>
            <a:srgbClr val="A4A3A4"/>
          </p15:clr>
        </p15:guide>
        <p15:guide id="7" pos="395">
          <p15:clr>
            <a:srgbClr val="A4A3A4"/>
          </p15:clr>
        </p15:guide>
        <p15:guide id="8" pos="213">
          <p15:clr>
            <a:srgbClr val="A4A3A4"/>
          </p15:clr>
        </p15:guide>
        <p15:guide id="9" pos="3842">
          <p15:clr>
            <a:srgbClr val="A4A3A4"/>
          </p15:clr>
        </p15:guide>
        <p15:guide id="10" pos="3933">
          <p15:clr>
            <a:srgbClr val="A4A3A4"/>
          </p15:clr>
        </p15:guide>
        <p15:guide id="11" pos="7380">
          <p15:clr>
            <a:srgbClr val="A4A3A4"/>
          </p15:clr>
        </p15:guide>
        <p15:guide id="12" pos="5566">
          <p15:clr>
            <a:srgbClr val="A4A3A4"/>
          </p15:clr>
        </p15:guide>
        <p15:guide id="13" pos="2663">
          <p15:clr>
            <a:srgbClr val="A4A3A4"/>
          </p15:clr>
        </p15:guide>
        <p15:guide id="14" pos="27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 Hosch" initials="KH" lastIdx="1" clrIdx="0"/>
  <p:cmAuthor id="1" name="Kok, Raymond" initials="KR" lastIdx="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7CD"/>
    <a:srgbClr val="AFB9C3"/>
    <a:srgbClr val="768D9E"/>
    <a:srgbClr val="E8E0AE"/>
    <a:srgbClr val="FFE697"/>
    <a:srgbClr val="879BAA"/>
    <a:srgbClr val="ADBECB"/>
    <a:srgbClr val="233746"/>
    <a:srgbClr val="646E78"/>
    <a:srgbClr val="505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76" autoAdjust="0"/>
    <p:restoredTop sz="96414" autoAdjust="0"/>
  </p:normalViewPr>
  <p:slideViewPr>
    <p:cSldViewPr snapToGrid="0" snapToObjects="1" showGuides="1">
      <p:cViewPr>
        <p:scale>
          <a:sx n="135" d="100"/>
          <a:sy n="135" d="100"/>
        </p:scale>
        <p:origin x="552" y="848"/>
      </p:cViewPr>
      <p:guideLst>
        <p:guide orient="horz" pos="3884"/>
        <p:guide orient="horz" pos="618"/>
        <p:guide orient="horz" pos="2432"/>
        <p:guide orient="horz" pos="2341"/>
        <p:guide orient="horz" pos="890"/>
        <p:guide orient="horz" pos="799"/>
        <p:guide pos="395"/>
        <p:guide pos="213"/>
        <p:guide pos="3842"/>
        <p:guide pos="3933"/>
        <p:guide pos="7380"/>
        <p:guide pos="5566"/>
        <p:guide pos="2663"/>
        <p:guide pos="2753"/>
      </p:guideLst>
    </p:cSldViewPr>
  </p:slideViewPr>
  <p:outlineViewPr>
    <p:cViewPr>
      <p:scale>
        <a:sx n="33" d="100"/>
        <a:sy n="33" d="100"/>
      </p:scale>
      <p:origin x="0" y="-18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 showGuides="1">
      <p:cViewPr varScale="1">
        <p:scale>
          <a:sx n="55" d="100"/>
          <a:sy n="55" d="100"/>
        </p:scale>
        <p:origin x="2496" y="78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7099300" cy="698500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82163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682163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en-US" dirty="0" smtClean="0">
                <a:latin typeface="Arial" pitchFamily="34" charset="0"/>
              </a:rPr>
              <a:t>Handout </a:t>
            </a:r>
            <a:fld id="{BFC713D8-7968-482B-A79F-9C586FE5053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1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3248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46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8125" y="4822825"/>
            <a:ext cx="66230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2163"/>
            <a:ext cx="32496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682163"/>
            <a:ext cx="32480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en-US" dirty="0" smtClean="0">
                <a:latin typeface="Arial" pitchFamily="34" charset="0"/>
              </a:rPr>
              <a:t>Notice </a:t>
            </a:r>
            <a:fld id="{AD141568-5488-4AC9-B82D-9F5CE1225E2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01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031767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4843082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9384542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017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ndex" userDrawn="1">
  <p:cSld name="Text + 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54545" y="1412875"/>
            <a:ext cx="7543805" cy="4752975"/>
          </a:xfrm>
          <a:solidFill>
            <a:srgbClr val="D7D7CD"/>
          </a:solidFill>
        </p:spPr>
        <p:txBody>
          <a:bodyPr lIns="252000" tIns="144000" rIns="482400" bIns="144000"/>
          <a:lstStyle>
            <a:lvl1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5359400" algn="r"/>
              </a:tabLst>
              <a:defRPr/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/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1"/>
            </a:lvl3pPr>
            <a:lvl4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0"/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1" baseline="0"/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/>
            </a:lvl6pPr>
          </a:lstStyle>
          <a:p>
            <a:pPr lvl="0"/>
            <a:r>
              <a:rPr lang="en-US" noProof="0" dirty="0" smtClean="0"/>
              <a:t>Click the style sheet to edit the </a:t>
            </a:r>
            <a:r>
              <a:rPr lang="en-US" noProof="0" dirty="0" err="1" smtClean="0"/>
              <a:t>toc</a:t>
            </a:r>
            <a:r>
              <a:rPr lang="en-US" noProof="0" dirty="0" smtClean="0"/>
              <a:t>/contact</a:t>
            </a:r>
          </a:p>
          <a:p>
            <a:pPr lvl="1"/>
            <a:r>
              <a:rPr lang="en-US" noProof="0" dirty="0" smtClean="0"/>
              <a:t>chapter</a:t>
            </a:r>
          </a:p>
          <a:p>
            <a:pPr lvl="2"/>
            <a:r>
              <a:rPr lang="en-US" noProof="0" dirty="0" smtClean="0"/>
              <a:t>active chapter</a:t>
            </a:r>
          </a:p>
          <a:p>
            <a:pPr lvl="3"/>
            <a:r>
              <a:rPr lang="en-US" noProof="0" dirty="0" smtClean="0"/>
              <a:t>subchapter</a:t>
            </a:r>
          </a:p>
          <a:p>
            <a:pPr lvl="4"/>
            <a:r>
              <a:rPr lang="en-US" noProof="0" dirty="0" smtClean="0"/>
              <a:t>active subchapter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412875"/>
            <a:ext cx="3883019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484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33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4"/>
            <a:ext cx="5472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43638" y="1412875"/>
            <a:ext cx="5472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" preserve="1" userDrawn="1">
  <p:cSld name="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5"/>
            <a:ext cx="8208000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7065" y="3860800"/>
            <a:ext cx="8208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3083" y="1412874"/>
            <a:ext cx="3600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4369417" y="1412875"/>
            <a:ext cx="3600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8115750" y="1412875"/>
            <a:ext cx="3600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" preserve="1" userDrawn="1">
  <p:cSld name="Four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0" y="1412875"/>
            <a:ext cx="5472000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7063" y="3860800"/>
            <a:ext cx="5472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6243638" y="1412876"/>
            <a:ext cx="5472000" cy="2303463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6243638" y="3860800"/>
            <a:ext cx="5472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 + Navigation" preserve="1" userDrawn="1">
  <p:cSld name="Free Content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7350509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large) + Navigation" preserve="1" userDrawn="1">
  <p:cSld name="One object (large)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4"/>
            <a:ext cx="8208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+ Navigation" preserve="1" userDrawn="1">
  <p:cSld name="Two column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2" y="1412874"/>
            <a:ext cx="4032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4804025" y="1412875"/>
            <a:ext cx="4032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rows + Navigation" preserve="1" userDrawn="1">
  <p:cSld name="Two row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5"/>
            <a:ext cx="8208000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7065" y="3860800"/>
            <a:ext cx="8208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+ Navigation" preserve="1" userDrawn="1">
  <p:cSld name="Three column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3083" y="1412874"/>
            <a:ext cx="3024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3787767" y="1412875"/>
            <a:ext cx="3024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6965953" y="1412875"/>
            <a:ext cx="3024000" cy="4752975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objects + Navigation" preserve="1" userDrawn="1">
  <p:cSld name="Four objects + Navig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27063" y="1412875"/>
            <a:ext cx="4032000" cy="2303464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3" hasCustomPrompt="1"/>
          </p:nvPr>
        </p:nvSpPr>
        <p:spPr>
          <a:xfrm>
            <a:off x="627065" y="3860800"/>
            <a:ext cx="4032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4" hasCustomPrompt="1"/>
          </p:nvPr>
        </p:nvSpPr>
        <p:spPr>
          <a:xfrm>
            <a:off x="4804025" y="1412876"/>
            <a:ext cx="4032000" cy="2303463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5" hasCustomPrompt="1"/>
          </p:nvPr>
        </p:nvSpPr>
        <p:spPr>
          <a:xfrm>
            <a:off x="4804025" y="3860800"/>
            <a:ext cx="4032000" cy="2305050"/>
          </a:xfrm>
        </p:spPr>
        <p:txBody>
          <a:bodyPr/>
          <a:lstStyle/>
          <a:p>
            <a:pPr lvl="0"/>
            <a:r>
              <a:rPr lang="en-US" noProof="0" dirty="0" smtClean="0"/>
              <a:t>Click the style sheet to edit the copy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10433064" y="1412875"/>
            <a:ext cx="1282686" cy="4752975"/>
          </a:xfrm>
        </p:spPr>
        <p:txBody>
          <a:bodyPr/>
          <a:lstStyle>
            <a:lvl1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70000"/>
              <a:buFont typeface="Arial" pitchFamily="34" charset="0"/>
              <a:buChar char="►"/>
              <a:defRPr sz="1200">
                <a:solidFill>
                  <a:schemeClr val="bg2"/>
                </a:solidFill>
              </a:defRPr>
            </a:lvl1pPr>
            <a:lvl2pPr marL="144000" indent="-1440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Pct val="70000"/>
              <a:buFont typeface="Arial" pitchFamily="34" charset="0"/>
              <a:buChar char="►"/>
              <a:defRPr sz="1200">
                <a:solidFill>
                  <a:schemeClr val="accent4"/>
                </a:solidFill>
              </a:defRPr>
            </a:lvl2pPr>
            <a:lvl3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3pPr>
            <a:lvl4pPr marL="288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4pPr>
            <a:lvl5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70000"/>
              <a:buFont typeface="Arial" pitchFamily="34" charset="0"/>
              <a:buChar char="►"/>
              <a:defRPr sz="1000">
                <a:solidFill>
                  <a:schemeClr val="bg2"/>
                </a:solidFill>
              </a:defRPr>
            </a:lvl5pPr>
            <a:lvl6pPr marL="432000" indent="-1440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70000"/>
              <a:buFont typeface="Arial" pitchFamily="34" charset="0"/>
              <a:buChar char="►"/>
              <a:defRPr sz="1000">
                <a:solidFill>
                  <a:schemeClr val="accent4"/>
                </a:solidFill>
              </a:defRPr>
            </a:lvl6pPr>
          </a:lstStyle>
          <a:p>
            <a:pPr lvl="0"/>
            <a:r>
              <a:rPr lang="en-US" noProof="0" dirty="0" smtClean="0"/>
              <a:t>Click the style sheet to edit the navigation</a:t>
            </a:r>
          </a:p>
          <a:p>
            <a:pPr lvl="1"/>
            <a:r>
              <a:rPr lang="en-US" noProof="0" dirty="0" smtClean="0"/>
              <a:t>active chapter</a:t>
            </a:r>
          </a:p>
          <a:p>
            <a:pPr lvl="2"/>
            <a:r>
              <a:rPr lang="en-US" noProof="0" dirty="0" smtClean="0"/>
              <a:t>subchapter</a:t>
            </a:r>
          </a:p>
          <a:p>
            <a:pPr lvl="3"/>
            <a:r>
              <a:rPr lang="en-US" noProof="0" dirty="0" smtClean="0"/>
              <a:t>active subchapter</a:t>
            </a:r>
          </a:p>
          <a:p>
            <a:pPr lvl="4"/>
            <a:r>
              <a:rPr lang="en-US" noProof="0" dirty="0" smtClean="0"/>
              <a:t>subchapter</a:t>
            </a:r>
          </a:p>
          <a:p>
            <a:pPr lvl="5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+ Index/Contact" preserve="1" userDrawn="1">
  <p:cSld name="Image + Index/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the style sheet to edit the title</a:t>
            </a:r>
            <a:endParaRPr lang="en-US" noProof="0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1412875"/>
            <a:ext cx="4510082" cy="47529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54545" y="1412875"/>
            <a:ext cx="7543805" cy="4752975"/>
          </a:xfrm>
          <a:solidFill>
            <a:srgbClr val="D7D7CD"/>
          </a:solidFill>
        </p:spPr>
        <p:txBody>
          <a:bodyPr lIns="252000" tIns="144000" rIns="482400" bIns="144000"/>
          <a:lstStyle>
            <a:lvl1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5359400" algn="r"/>
              </a:tabLst>
              <a:defRPr/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/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1"/>
            </a:lvl3pPr>
            <a:lvl4pPr marL="357188" indent="-17938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0"/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tabLst>
                <a:tab pos="5359400" algn="r"/>
              </a:tabLst>
              <a:defRPr b="1" baseline="0"/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/>
            </a:lvl6pPr>
          </a:lstStyle>
          <a:p>
            <a:pPr lvl="0"/>
            <a:r>
              <a:rPr lang="en-US" noProof="0" dirty="0" smtClean="0"/>
              <a:t>Click the style sheet to edit the </a:t>
            </a:r>
            <a:r>
              <a:rPr lang="en-US" noProof="0" dirty="0" err="1" smtClean="0"/>
              <a:t>toc</a:t>
            </a:r>
            <a:r>
              <a:rPr lang="en-US" noProof="0" dirty="0" smtClean="0"/>
              <a:t>/contact</a:t>
            </a:r>
          </a:p>
          <a:p>
            <a:pPr lvl="1"/>
            <a:r>
              <a:rPr lang="en-US" noProof="0" dirty="0" smtClean="0"/>
              <a:t>chapter</a:t>
            </a:r>
          </a:p>
          <a:p>
            <a:pPr lvl="2"/>
            <a:r>
              <a:rPr lang="en-US" noProof="0" dirty="0" smtClean="0"/>
              <a:t>active chapter</a:t>
            </a:r>
          </a:p>
          <a:p>
            <a:pPr lvl="3"/>
            <a:r>
              <a:rPr lang="en-US" noProof="0" dirty="0" smtClean="0"/>
              <a:t>subchapter</a:t>
            </a:r>
          </a:p>
          <a:p>
            <a:pPr lvl="4"/>
            <a:r>
              <a:rPr lang="en-US" noProof="0" dirty="0" smtClean="0"/>
              <a:t>active subchapter</a:t>
            </a:r>
            <a:endParaRPr lang="en-U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12198350" cy="1124711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7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69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9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24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7715942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53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3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03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6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3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25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66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9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5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719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175746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22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52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08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28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5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2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643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1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9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962895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5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300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17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60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4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0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1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766423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61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91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2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54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8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8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6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2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4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97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7618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9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876" y="2130426"/>
            <a:ext cx="10368598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753" y="3886200"/>
            <a:ext cx="85388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86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858" y="1071547"/>
            <a:ext cx="11302574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4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4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08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8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8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0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7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61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1668199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1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50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nomagiclogo_RGB_new2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882" y="5119708"/>
            <a:ext cx="163068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titulinio-fona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835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82438" y="5048250"/>
            <a:ext cx="10377069" cy="738188"/>
          </a:xfrm>
        </p:spPr>
        <p:txBody>
          <a:bodyPr/>
          <a:lstStyle>
            <a:lvl1pPr algn="r">
              <a:defRPr sz="3000" b="1">
                <a:solidFill>
                  <a:srgbClr val="82838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1281" y="5822951"/>
            <a:ext cx="10038226" cy="809625"/>
          </a:xfrm>
        </p:spPr>
        <p:txBody>
          <a:bodyPr/>
          <a:lstStyle>
            <a:lvl1pPr marL="0" indent="0" algn="r">
              <a:defRPr sz="1800">
                <a:solidFill>
                  <a:srgbClr val="4D4D4D"/>
                </a:solidFill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74339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55" y="71414"/>
            <a:ext cx="10535934" cy="857256"/>
          </a:xfrm>
          <a:noFill/>
          <a:ln>
            <a:noFill/>
          </a:ln>
        </p:spPr>
        <p:txBody>
          <a:bodyPr/>
          <a:lstStyle>
            <a:lvl1pPr>
              <a:defRPr sz="3200" b="1">
                <a:ln>
                  <a:noFill/>
                </a:ln>
                <a:solidFill>
                  <a:srgbClr val="0C53A8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10800000" flipV="1">
            <a:off x="285858" y="1071545"/>
            <a:ext cx="11626634" cy="1"/>
          </a:xfrm>
          <a:prstGeom prst="line">
            <a:avLst/>
          </a:prstGeom>
          <a:noFill/>
          <a:ln w="635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5056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585" y="4406901"/>
            <a:ext cx="103685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585" y="2906713"/>
            <a:ext cx="1036859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4170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955" y="928670"/>
            <a:ext cx="5711624" cy="52038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7885" y="928670"/>
            <a:ext cx="5711623" cy="52038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4877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4638"/>
            <a:ext cx="1097851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3" y="1535113"/>
            <a:ext cx="53918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3" y="2174875"/>
            <a:ext cx="53918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137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1479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3576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8" y="273050"/>
            <a:ext cx="40131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1"/>
            <a:ext cx="681921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18" y="1435101"/>
            <a:ext cx="40131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0900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10375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0000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6304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3928" y="47625"/>
            <a:ext cx="2905579" cy="608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2955" y="47625"/>
            <a:ext cx="8517667" cy="6084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52568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theme" Target="../theme/theme1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9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0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60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1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2.xml"/><Relationship Id="rId12" Type="http://schemas.openxmlformats.org/officeDocument/2006/relationships/theme" Target="../theme/theme7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82.xml"/><Relationship Id="rId2" Type="http://schemas.openxmlformats.org/officeDocument/2006/relationships/slideLayout" Target="../slideLayouts/slideLayout83.xml"/><Relationship Id="rId3" Type="http://schemas.openxmlformats.org/officeDocument/2006/relationships/slideLayout" Target="../slideLayouts/slideLayout84.xml"/><Relationship Id="rId4" Type="http://schemas.openxmlformats.org/officeDocument/2006/relationships/slideLayout" Target="../slideLayouts/slideLayout85.xml"/><Relationship Id="rId5" Type="http://schemas.openxmlformats.org/officeDocument/2006/relationships/slideLayout" Target="../slideLayouts/slideLayout86.xml"/><Relationship Id="rId6" Type="http://schemas.openxmlformats.org/officeDocument/2006/relationships/slideLayout" Target="../slideLayouts/slideLayout87.xml"/><Relationship Id="rId7" Type="http://schemas.openxmlformats.org/officeDocument/2006/relationships/slideLayout" Target="../slideLayouts/slideLayout88.xml"/><Relationship Id="rId8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187238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695" r:id="rId14"/>
    <p:sldLayoutId id="2147483680" r:id="rId15"/>
    <p:sldLayoutId id="2147483683" r:id="rId16"/>
    <p:sldLayoutId id="2147483681" r:id="rId17"/>
    <p:sldLayoutId id="2147483682" r:id="rId18"/>
    <p:sldLayoutId id="2147483691" r:id="rId19"/>
    <p:sldLayoutId id="2147483693" r:id="rId20"/>
    <p:sldLayoutId id="2147483685" r:id="rId21"/>
    <p:sldLayoutId id="2147483686" r:id="rId22"/>
    <p:sldLayoutId id="2147483694" r:id="rId23"/>
    <p:sldLayoutId id="2147483688" r:id="rId24"/>
    <p:sldLayoutId id="2147483678" r:id="rId25"/>
    <p:sldLayoutId id="2147483697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75504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126205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402153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0719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858" y="928670"/>
            <a:ext cx="11302574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3" y="6438603"/>
            <a:ext cx="1267262" cy="365125"/>
          </a:xfrm>
          <a:prstGeom prst="rect">
            <a:avLst/>
          </a:prstGeom>
          <a:solidFill>
            <a:srgbClr val="203F7D"/>
          </a:solidFill>
        </p:spPr>
        <p:txBody>
          <a:bodyPr vert="horz" lIns="91440" tIns="45720" rIns="91440" bIns="45720" rtlCol="0" anchor="ctr"/>
          <a:lstStyle>
            <a:lvl1pPr algn="ctr">
              <a:defRPr lang="en-US" sz="2000" kern="120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C81E2C16-4630-47E3-A3AE-453E72981A61}" type="slidenum">
              <a:rPr lang="lt-LT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lt-LT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68753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2955" y="142856"/>
            <a:ext cx="10631234" cy="78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t-LT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55" y="1285860"/>
            <a:ext cx="1162655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8" tIns="45684" rIns="91368" bIns="456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t-LT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32882" y="6421462"/>
            <a:ext cx="2846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2000" b="1" smtClean="0">
                <a:solidFill>
                  <a:srgbClr val="0C53A8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fld id="{8445CF75-154B-4EB5-A623-6BD0477DE374}" type="slidenum">
              <a:rPr lang="lt-LT"/>
              <a:pPr/>
              <a:t>‹#›</a:t>
            </a:fld>
            <a:endParaRPr lang="lt-LT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0195174" y="6500159"/>
            <a:ext cx="1937125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D7D7CD"/>
                </a:solidFill>
              </a:rPr>
              <a:t>Architecture</a:t>
            </a:r>
            <a:r>
              <a:rPr lang="en-US" sz="1100" baseline="0" dirty="0" smtClean="0">
                <a:solidFill>
                  <a:srgbClr val="D7D7CD"/>
                </a:solidFill>
              </a:rPr>
              <a:t> made simple </a:t>
            </a:r>
            <a:r>
              <a:rPr lang="en-US" sz="1100" baseline="30000" dirty="0" smtClean="0">
                <a:solidFill>
                  <a:srgbClr val="D7D7CD"/>
                </a:solidFill>
              </a:rPr>
              <a:t>TM</a:t>
            </a:r>
            <a:endParaRPr lang="en-US" sz="1100" baseline="30000" dirty="0">
              <a:solidFill>
                <a:srgbClr val="D7D7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1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7575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C53A8"/>
          </a:solidFill>
          <a:latin typeface="Trebuchet MS" pitchFamily="34" charset="0"/>
          <a:ea typeface="+mj-ea"/>
          <a:cs typeface="+mj-cs"/>
        </a:defRPr>
      </a:lvl1pPr>
      <a:lvl2pPr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2pPr>
      <a:lvl3pPr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3pPr>
      <a:lvl4pPr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4pPr>
      <a:lvl5pPr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5pPr>
      <a:lvl6pPr marL="457200"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6pPr>
      <a:lvl7pPr marL="914400"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7pPr>
      <a:lvl8pPr marL="1371600"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8pPr>
      <a:lvl9pPr marL="1828800" algn="l" defTabSz="917575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Microsoft Sans Serif" pitchFamily="34" charset="0"/>
        </a:defRPr>
      </a:lvl9pPr>
    </p:titleStyle>
    <p:bodyStyle>
      <a:lvl1pPr marL="347663" indent="-347663" algn="l" defTabSz="917575" rtl="0" eaLnBrk="1" fontAlgn="base" hangingPunct="1">
        <a:spcBef>
          <a:spcPct val="20000"/>
        </a:spcBef>
        <a:spcAft>
          <a:spcPct val="0"/>
        </a:spcAft>
        <a:defRPr sz="2600" b="1">
          <a:solidFill>
            <a:srgbClr val="828386"/>
          </a:solidFill>
          <a:latin typeface="Trebuchet MS" pitchFamily="34" charset="0"/>
          <a:ea typeface="+mn-ea"/>
          <a:cs typeface="+mn-cs"/>
        </a:defRPr>
      </a:lvl1pPr>
      <a:lvl2pPr marL="736600" indent="-277813" algn="l" defTabSz="917575" rtl="0" eaLnBrk="1" fontAlgn="base" hangingPunct="1">
        <a:spcBef>
          <a:spcPct val="20000"/>
        </a:spcBef>
        <a:spcAft>
          <a:spcPct val="0"/>
        </a:spcAft>
        <a:buClr>
          <a:srgbClr val="828386"/>
        </a:buClr>
        <a:buFont typeface="Wingdings" pitchFamily="2" charset="2"/>
        <a:buChar char="§"/>
        <a:defRPr sz="2000">
          <a:solidFill>
            <a:srgbClr val="828386"/>
          </a:solidFill>
          <a:latin typeface="Trebuchet MS" pitchFamily="34" charset="0"/>
        </a:defRPr>
      </a:lvl2pPr>
      <a:lvl3pPr marL="1139825" indent="-222250" algn="l" defTabSz="917575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828386"/>
          </a:solidFill>
          <a:latin typeface="Trebuchet MS" pitchFamily="34" charset="0"/>
        </a:defRPr>
      </a:lvl3pPr>
      <a:lvl4pPr marL="1597025" indent="-222250" algn="l" defTabSz="917575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828386"/>
          </a:solidFill>
          <a:latin typeface="Trebuchet MS" pitchFamily="34" charset="0"/>
        </a:defRPr>
      </a:lvl4pPr>
      <a:lvl5pPr marL="20558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828386"/>
          </a:solidFill>
          <a:latin typeface="Trebuchet MS" pitchFamily="34" charset="0"/>
        </a:defRPr>
      </a:lvl5pPr>
      <a:lvl6pPr marL="25130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02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74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4613" indent="-222250" algn="l" defTabSz="917575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the </a:t>
            </a:r>
            <a:br>
              <a:rPr lang="en-US" dirty="0" smtClean="0"/>
            </a:br>
            <a:r>
              <a:rPr lang="en-US" dirty="0" smtClean="0"/>
              <a:t>Systems Engineering Concept Model (SECM)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Boston Technical </a:t>
            </a:r>
            <a:r>
              <a:rPr lang="en-US" dirty="0" smtClean="0"/>
              <a:t>Meeting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Presenter: Charles Galey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Domain Model </a:t>
            </a:r>
          </a:p>
          <a:p>
            <a:pPr marL="846137" lvl="1" indent="-457200">
              <a:buFont typeface="Arial" charset="0"/>
              <a:buChar char="•"/>
            </a:pPr>
            <a:r>
              <a:rPr lang="en-US" dirty="0" smtClean="0"/>
              <a:t>captures </a:t>
            </a:r>
            <a:r>
              <a:rPr lang="en-US" dirty="0"/>
              <a:t>the core set of </a:t>
            </a:r>
            <a:r>
              <a:rPr lang="en-US" dirty="0" smtClean="0"/>
              <a:t>domain specific concepts that the language </a:t>
            </a:r>
            <a:r>
              <a:rPr lang="en-US" dirty="0"/>
              <a:t>should be able to </a:t>
            </a:r>
            <a:r>
              <a:rPr lang="en-US" dirty="0" smtClean="0"/>
              <a:t>express. 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Kernel Model </a:t>
            </a:r>
          </a:p>
          <a:p>
            <a:pPr marL="846137" lvl="1" indent="-457200">
              <a:buFont typeface="Arial" charset="0"/>
              <a:buChar char="•"/>
            </a:pPr>
            <a:r>
              <a:rPr lang="en-US" dirty="0" smtClean="0"/>
              <a:t>derives </a:t>
            </a:r>
            <a:r>
              <a:rPr lang="en-US" dirty="0"/>
              <a:t>from the Domain </a:t>
            </a:r>
            <a:r>
              <a:rPr lang="en-US" dirty="0" smtClean="0"/>
              <a:t>Model the </a:t>
            </a:r>
            <a:r>
              <a:rPr lang="en-US" dirty="0"/>
              <a:t>key language concepts used to describe the domain concepts</a:t>
            </a:r>
            <a:r>
              <a:rPr lang="en-US" dirty="0" smtClean="0"/>
              <a:t>.</a:t>
            </a:r>
          </a:p>
          <a:p>
            <a:pPr marL="846137" lvl="1" indent="-457200">
              <a:buFont typeface="Arial" charset="0"/>
              <a:buChar char="•"/>
            </a:pPr>
            <a:r>
              <a:rPr lang="en-US" dirty="0" smtClean="0"/>
              <a:t>provides a vehicle to address aspects of the existing </a:t>
            </a:r>
            <a:r>
              <a:rPr lang="en-US" dirty="0" err="1" smtClean="0"/>
              <a:t>SysML</a:t>
            </a:r>
            <a:r>
              <a:rPr lang="en-US" dirty="0" smtClean="0"/>
              <a:t> language that we want to address/keep/modify in </a:t>
            </a:r>
            <a:r>
              <a:rPr lang="en-US" dirty="0" err="1" smtClean="0"/>
              <a:t>SysML</a:t>
            </a:r>
            <a:r>
              <a:rPr lang="en-US" dirty="0" smtClean="0"/>
              <a:t> 2.0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984375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3B16950-254D-934A-8CDE-0EE1EE1DE387}" type="datetime1">
              <a:rPr lang="en-US" smtClean="0"/>
              <a:t>9/23/15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80375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8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the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The Kernel </a:t>
            </a:r>
            <a:r>
              <a:rPr lang="en-US" dirty="0"/>
              <a:t>will be used to define requirements on the SysML2 Language to ensure Domain concepts can be described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The Kernel </a:t>
            </a:r>
            <a:r>
              <a:rPr lang="en-US" dirty="0"/>
              <a:t>must (at minimum) define the sub-set of UML used to describe the Domain concepts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As work </a:t>
            </a:r>
            <a:r>
              <a:rPr lang="en-US" dirty="0"/>
              <a:t>on the Kernel matures more concepts from it may need to be added to describe the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1079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System Decomposition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88" y="2257425"/>
            <a:ext cx="6324600" cy="3200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4675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Decomposition: Implied Meta-Concepts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3" y="1728765"/>
            <a:ext cx="11626850" cy="425771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5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6720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Decomposition: Kernel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6</a:t>
            </a:fld>
            <a:endParaRPr lang="lt-LT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590" y="1285875"/>
            <a:ext cx="4864395" cy="5143500"/>
          </a:xfrm>
        </p:spPr>
      </p:pic>
    </p:spTree>
    <p:extLst>
      <p:ext uri="{BB962C8B-B14F-4D97-AF65-F5344CB8AC3E}">
        <p14:creationId xmlns:p14="http://schemas.microsoft.com/office/powerpoint/2010/main" val="57366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Decomposition: Feature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637" y="1285875"/>
            <a:ext cx="6140302" cy="51435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45CF75-154B-4EB5-A623-6BD0477DE374}" type="slidenum">
              <a:rPr lang="lt-LT" smtClean="0"/>
              <a:pPr/>
              <a:t>7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4786742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N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_NM" id="{D54FFA67-2956-4796-BF96-D497E79A77F9}" vid="{4BD8C8CB-EAE5-44DA-A1A8-CC19DAA5D369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NoMagic_Presentation_template_whi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23238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23238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2FA9A51DF8A841916EC29D33BEC623" ma:contentTypeVersion="6" ma:contentTypeDescription="Create a new document." ma:contentTypeScope="" ma:versionID="0eb5b28ea513f865b62afe8b96806d63">
  <xsd:schema xmlns:xsd="http://www.w3.org/2001/XMLSchema" xmlns:xs="http://www.w3.org/2001/XMLSchema" xmlns:p="http://schemas.microsoft.com/office/2006/metadata/properties" xmlns:ns1="http://schemas.microsoft.com/sharepoint/v3" xmlns:ns2="037615fe-1cc8-414d-a6af-123fd807fbc1" targetNamespace="http://schemas.microsoft.com/office/2006/metadata/properties" ma:root="true" ma:fieldsID="d8b05486a2ca90538b3d12f2f40a42f0" ns1:_="" ns2:_="">
    <xsd:import namespace="http://schemas.microsoft.com/sharepoint/v3"/>
    <xsd:import namespace="037615fe-1cc8-414d-a6af-123fd807fbc1"/>
    <xsd:element name="properties">
      <xsd:complexType>
        <xsd:sequence>
          <xsd:element name="documentManagement">
            <xsd:complexType>
              <xsd:all>
                <xsd:element ref="ns1:AverageRating" minOccurs="0"/>
                <xsd:element ref="ns1:RatingCount" minOccurs="0"/>
                <xsd:element ref="ns2:TaxKeywordTaxHTField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8" nillable="true" ma:displayName="Rating (0-5)" ma:decimals="2" ma:description="Average value of all the ratings that have been submitted" ma:internalName="Rating_x0020__x0028_0_x002d_5_x0029_" ma:readOnly="true">
      <xsd:simpleType>
        <xsd:restriction base="dms:Number"/>
      </xsd:simpleType>
    </xsd:element>
    <xsd:element name="RatingCount" ma:index="9" nillable="true" ma:displayName="Number of Ratings" ma:decimals="0" ma:description="Number of ratings submitted" ma:internalName="Number_x0020_of_x0020_Ratings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615fe-1cc8-414d-a6af-123fd807fbc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1fb01717-dc1f-4b34-b829-726412cba83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37635612-d484-44a1-a3e3-8f50806a5e92}" ma:internalName="TaxCatchAll" ma:showField="CatchAllData" ma:web="037615fe-1cc8-414d-a6af-123fd807fb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7615fe-1cc8-414d-a6af-123fd807fbc1"/>
    <TaxKeywordTaxHTField xmlns="037615fe-1cc8-414d-a6af-123fd807fbc1">
      <Terms xmlns="http://schemas.microsoft.com/office/infopath/2007/PartnerControls"/>
    </TaxKeywordTaxHTField>
    <AverageRating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F988DC0-00B7-4411-B505-04D27AE56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FE005B-9462-497E-8CBA-B3260A5EAB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37615fe-1cc8-414d-a6af-123fd807fb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72CABF-1ABE-4140-ADBB-E75F0AC18A3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037615fe-1cc8-414d-a6af-123fd807fbc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Theme_NM</Template>
  <TotalTime>52514</TotalTime>
  <Words>157</Words>
  <Application>Microsoft Macintosh PowerPoint</Application>
  <PresentationFormat>Custom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Calibri</vt:lpstr>
      <vt:lpstr>Microsoft Sans Serif</vt:lpstr>
      <vt:lpstr>ＭＳ Ｐゴシック</vt:lpstr>
      <vt:lpstr>Trebuchet MS</vt:lpstr>
      <vt:lpstr>Wingdings</vt:lpstr>
      <vt:lpstr>Arial</vt:lpstr>
      <vt:lpstr>Theme_NM</vt:lpstr>
      <vt:lpstr>1_Custom Design</vt:lpstr>
      <vt:lpstr>2_Custom Design</vt:lpstr>
      <vt:lpstr>3_Custom Design</vt:lpstr>
      <vt:lpstr>4_Custom Design</vt:lpstr>
      <vt:lpstr>5_Custom Design</vt:lpstr>
      <vt:lpstr>4_NoMagic_Presentation_template_white</vt:lpstr>
      <vt:lpstr>Status of the  Systems Engineering Concept Model (SECM)</vt:lpstr>
      <vt:lpstr>Summary</vt:lpstr>
      <vt:lpstr>Requirements of the Kernel</vt:lpstr>
      <vt:lpstr>Example: System Decomposition</vt:lpstr>
      <vt:lpstr>System Decomposition: Implied Meta-Concepts</vt:lpstr>
      <vt:lpstr>System Decomposition: Kernel Example</vt:lpstr>
      <vt:lpstr>System Decomposition: Feature</vt:lpstr>
    </vt:vector>
  </TitlesOfParts>
  <Company>Siemens PLM Software</Company>
  <LinksUpToDate>false</LinksUpToDate>
  <SharedDoc>false</SharedDoc>
  <HyperlinkBase>www.siemens.com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Driven Product Development Introduction to System Architecture Modeling</dc:title>
  <dc:creator>Ken Hosch</dc:creator>
  <cp:lastModifiedBy>Charles Galey</cp:lastModifiedBy>
  <cp:revision>716</cp:revision>
  <cp:lastPrinted>2012-10-29T09:59:01Z</cp:lastPrinted>
  <dcterms:created xsi:type="dcterms:W3CDTF">2013-12-17T18:36:46Z</dcterms:created>
  <dcterms:modified xsi:type="dcterms:W3CDTF">2015-09-23T22:34:26Z</dcterms:modified>
  <dc:language>English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Release date">
    <vt:lpwstr>January 2013</vt:lpwstr>
  </property>
  <property fmtid="{D5CDD505-2E9C-101B-9397-08002B2CF9AE}" pid="4" name="Office version">
    <vt:lpwstr>2007/2010</vt:lpwstr>
  </property>
  <property fmtid="{D5CDD505-2E9C-101B-9397-08002B2CF9AE}" pid="5" name="Release version">
    <vt:lpwstr>1,0</vt:lpwstr>
  </property>
  <property fmtid="{D5CDD505-2E9C-101B-9397-08002B2CF9AE}" pid="6" name="TaxKeyword">
    <vt:lpwstr/>
  </property>
  <property fmtid="{D5CDD505-2E9C-101B-9397-08002B2CF9AE}" pid="7" name="ContentTypeId">
    <vt:lpwstr>0x0101007C2FA9A51DF8A841916EC29D33BEC623</vt:lpwstr>
  </property>
</Properties>
</file>