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handoutMasterIdLst>
    <p:handoutMasterId r:id="rId6"/>
  </p:handoutMasterIdLst>
  <p:sldIdLst>
    <p:sldId id="256" r:id="rId2"/>
    <p:sldId id="340" r:id="rId3"/>
    <p:sldId id="34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7" autoAdjust="0"/>
    <p:restoredTop sz="95262" autoAdjust="0"/>
  </p:normalViewPr>
  <p:slideViewPr>
    <p:cSldViewPr snapToGrid="0">
      <p:cViewPr varScale="1">
        <p:scale>
          <a:sx n="104" d="100"/>
          <a:sy n="104" d="100"/>
        </p:scale>
        <p:origin x="6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11/23/2015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</a:t>
            </a:r>
            <a:br>
              <a:rPr lang="en-US" dirty="0" smtClean="0"/>
            </a:br>
            <a:r>
              <a:rPr lang="en-US" dirty="0" smtClean="0"/>
              <a:t>Process Change Request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11/23/2015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11/23/2015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Change Request </a:t>
            </a:r>
            <a:br>
              <a:rPr lang="en-US" dirty="0" smtClean="0"/>
            </a:b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dirty="0"/>
              <a:t>A baseline exists for a release of the system </a:t>
            </a:r>
          </a:p>
          <a:p>
            <a:r>
              <a:rPr lang="en-US" dirty="0"/>
              <a:t>Systems are operating in the field and more are being manufactured</a:t>
            </a:r>
          </a:p>
          <a:p>
            <a:r>
              <a:rPr lang="en-US" dirty="0"/>
              <a:t>The next release of the system has been planned, implementation has started and has finished a detailed design review</a:t>
            </a:r>
          </a:p>
          <a:p>
            <a:r>
              <a:rPr lang="en-US" dirty="0"/>
              <a:t>A Change Requested is </a:t>
            </a:r>
            <a:r>
              <a:rPr lang="en-US" dirty="0" smtClean="0"/>
              <a:t>then initiated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" y="2018237"/>
            <a:ext cx="7367419" cy="1070841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2149799" y="3613704"/>
            <a:ext cx="0" cy="2203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150386" y="2551038"/>
            <a:ext cx="4929" cy="3215738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34009" y="3603544"/>
            <a:ext cx="395536" cy="6073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84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 Request</a:t>
            </a:r>
            <a:br>
              <a:rPr lang="en-US" dirty="0" smtClean="0"/>
            </a:br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74844" y="4286997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0" y="5549762"/>
            <a:ext cx="9144000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Release CM Branch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9" idx="0"/>
          </p:cNvCxnSpPr>
          <p:nvPr/>
        </p:nvCxnSpPr>
        <p:spPr>
          <a:xfrm>
            <a:off x="3807084" y="3603544"/>
            <a:ext cx="163770" cy="6834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50387" y="3341482"/>
            <a:ext cx="4589741" cy="2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Change </a:t>
            </a:r>
            <a:r>
              <a:rPr lang="en-US" dirty="0" smtClean="0"/>
              <a:t>Request Branch 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5657009" y="2847311"/>
            <a:ext cx="968535" cy="1443103"/>
            <a:chOff x="6151683" y="2434964"/>
            <a:chExt cx="968535" cy="1197048"/>
          </a:xfrm>
        </p:grpSpPr>
        <p:cxnSp>
          <p:nvCxnSpPr>
            <p:cNvPr id="37" name="Straight Connector 36"/>
            <p:cNvCxnSpPr>
              <a:endCxn id="44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4523" y="3779258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76654" y="3715797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6762" y="5078363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Merge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63109" y="5129397"/>
            <a:ext cx="8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Branch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29545" y="4204245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899881" y="4279890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Approved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935351" y="2932626"/>
            <a:ext cx="968535" cy="1430039"/>
            <a:chOff x="6151683" y="2434964"/>
            <a:chExt cx="968535" cy="1197048"/>
          </a:xfrm>
        </p:grpSpPr>
        <p:cxnSp>
          <p:nvCxnSpPr>
            <p:cNvPr id="88" name="Straight Connector 87"/>
            <p:cNvCxnSpPr>
              <a:endCxn id="89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63929" y="1269564"/>
            <a:ext cx="3426204" cy="571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Estimation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0134" y="1270980"/>
            <a:ext cx="2743876" cy="574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Architectural Design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734009" y="1104332"/>
            <a:ext cx="2380019" cy="909052"/>
          </a:xfrm>
          <a:prstGeom prst="rightArrow">
            <a:avLst>
              <a:gd name="adj1" fmla="val 63113"/>
              <a:gd name="adj2" fmla="val 528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Implementation Phase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38773" y="3613381"/>
            <a:ext cx="25208" cy="20902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40128" y="2814762"/>
            <a:ext cx="0" cy="526720"/>
          </a:xfrm>
          <a:prstGeom prst="line">
            <a:avLst/>
          </a:prstGeom>
          <a:ln w="2222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95352</TotalTime>
  <Words>98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Systems Engineering  Workflow Use Cases  Process Change Request</vt:lpstr>
      <vt:lpstr>Process Change Request  Preconditions</vt:lpstr>
      <vt:lpstr>Process Change Request Information Flow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267</cp:revision>
  <dcterms:created xsi:type="dcterms:W3CDTF">2014-01-13T15:33:34Z</dcterms:created>
  <dcterms:modified xsi:type="dcterms:W3CDTF">2015-11-24T01:11:45Z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