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5"/>
  </p:notesMasterIdLst>
  <p:sldIdLst>
    <p:sldId id="365" r:id="rId2"/>
    <p:sldId id="361" r:id="rId3"/>
    <p:sldId id="36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2949" autoAdjust="0"/>
  </p:normalViewPr>
  <p:slideViewPr>
    <p:cSldViewPr snapToGrid="0" snapToObjects="1">
      <p:cViewPr varScale="1">
        <p:scale>
          <a:sx n="93" d="100"/>
          <a:sy n="93" d="100"/>
        </p:scale>
        <p:origin x="6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3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9A731-7542-413D-8677-A1A0948ED28F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94C75-5B16-4A56-89E1-3BB70F644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9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4C75-5B16-4A56-89E1-3BB70F644F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40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9296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189182"/>
            <a:ext cx="8042276" cy="47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CE38E4D-051A-41E1-86A4-E56916468FD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8" name="Straight Arrow Connector 147"/>
          <p:cNvCxnSpPr>
            <a:endCxn id="96" idx="1"/>
          </p:cNvCxnSpPr>
          <p:nvPr/>
        </p:nvCxnSpPr>
        <p:spPr>
          <a:xfrm>
            <a:off x="860992" y="3974165"/>
            <a:ext cx="608865" cy="7758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5490790" y="4895460"/>
            <a:ext cx="616772" cy="590304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5131601" y="1679842"/>
            <a:ext cx="734427" cy="541571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1697230" y="1616570"/>
            <a:ext cx="1056932" cy="600632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942880" y="3333935"/>
            <a:ext cx="0" cy="688779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060125" y="1431904"/>
            <a:ext cx="0" cy="757619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8" idx="3"/>
          </p:cNvCxnSpPr>
          <p:nvPr/>
        </p:nvCxnSpPr>
        <p:spPr>
          <a:xfrm flipV="1">
            <a:off x="2360802" y="5002231"/>
            <a:ext cx="432431" cy="354126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26" y="107576"/>
            <a:ext cx="8980319" cy="478589"/>
          </a:xfrm>
        </p:spPr>
        <p:txBody>
          <a:bodyPr/>
          <a:lstStyle/>
          <a:p>
            <a:r>
              <a:rPr lang="en-US" sz="2400" dirty="0"/>
              <a:t>Systems Engineering Concept Model (SECM) Approach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2754161" y="2220925"/>
            <a:ext cx="2377440" cy="1188720"/>
            <a:chOff x="9520326" y="1768025"/>
            <a:chExt cx="2409411" cy="1380430"/>
          </a:xfrm>
          <a:effectLst>
            <a:outerShdw blurRad="50800" dist="76200" dir="18900000" algn="bl" rotWithShape="0">
              <a:prstClr val="black">
                <a:alpha val="40000"/>
              </a:prstClr>
            </a:outerShdw>
          </a:effectLst>
        </p:grpSpPr>
        <p:pic>
          <p:nvPicPr>
            <p:cNvPr id="58" name="Picture 57" descr="SEBoK Concepts.png"/>
            <p:cNvPicPr>
              <a:picLocks noChangeAspect="1"/>
            </p:cNvPicPr>
            <p:nvPr/>
          </p:nvPicPr>
          <p:blipFill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648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0327" y="1768026"/>
              <a:ext cx="2409410" cy="1380429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190500" dist="101600" dir="2700000" sx="96000" sy="96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59" name="TextBox 58"/>
            <p:cNvSpPr txBox="1"/>
            <p:nvPr/>
          </p:nvSpPr>
          <p:spPr>
            <a:xfrm>
              <a:off x="9520326" y="1768025"/>
              <a:ext cx="2409410" cy="822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SECM Domain Model</a:t>
              </a:r>
              <a:endPara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726109" y="4029058"/>
            <a:ext cx="2377440" cy="1188720"/>
            <a:chOff x="9432281" y="1762845"/>
            <a:chExt cx="2497456" cy="138561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pic>
          <p:nvPicPr>
            <p:cNvPr id="69" name="Picture 68" descr="SEBoK Concepts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0327" y="1768026"/>
              <a:ext cx="2409410" cy="1380429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50800" dist="101600" dir="186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70" name="TextBox 69"/>
            <p:cNvSpPr txBox="1"/>
            <p:nvPr/>
          </p:nvSpPr>
          <p:spPr>
            <a:xfrm>
              <a:off x="9432281" y="1762845"/>
              <a:ext cx="2409410" cy="825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SysML V2 RFP Model</a:t>
              </a:r>
              <a:endPara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6" name="Rectangle 75"/>
          <p:cNvSpPr>
            <a:spLocks noChangeAspect="1"/>
          </p:cNvSpPr>
          <p:nvPr/>
        </p:nvSpPr>
        <p:spPr>
          <a:xfrm>
            <a:off x="5758095" y="848845"/>
            <a:ext cx="1040040" cy="134067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  <a:effectLst>
            <a:outerShdw blurRad="50800" dist="101600" dir="18900000" sx="98000" sy="98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</a:t>
            </a:r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IEC/IEEE 15288: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55778" y="4895460"/>
            <a:ext cx="1205024" cy="921793"/>
          </a:xfrm>
          <a:prstGeom prst="rect">
            <a:avLst/>
          </a:prstGeom>
          <a:ln/>
          <a:effectLst>
            <a:outerShdw blurRad="508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Other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Industry Ontologies</a:t>
            </a:r>
          </a:p>
        </p:txBody>
      </p:sp>
      <p:cxnSp>
        <p:nvCxnSpPr>
          <p:cNvPr id="99" name="Straight Arrow Connector 98"/>
          <p:cNvCxnSpPr>
            <a:stCxn id="96" idx="3"/>
          </p:cNvCxnSpPr>
          <p:nvPr/>
        </p:nvCxnSpPr>
        <p:spPr>
          <a:xfrm>
            <a:off x="2384257" y="3981923"/>
            <a:ext cx="408976" cy="181910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77" idx="2"/>
          </p:cNvCxnSpPr>
          <p:nvPr/>
        </p:nvCxnSpPr>
        <p:spPr>
          <a:xfrm>
            <a:off x="4731794" y="1639079"/>
            <a:ext cx="0" cy="578123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135" idx="1"/>
          </p:cNvCxnSpPr>
          <p:nvPr/>
        </p:nvCxnSpPr>
        <p:spPr>
          <a:xfrm flipV="1">
            <a:off x="5150963" y="4563525"/>
            <a:ext cx="960802" cy="0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256718" y="5473993"/>
            <a:ext cx="1271397" cy="604690"/>
          </a:xfrm>
          <a:prstGeom prst="rect">
            <a:avLst/>
          </a:prstGeom>
          <a:effectLst>
            <a:outerShdw blurRad="508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SysML V2 Services Requirements</a:t>
            </a:r>
            <a:endParaRPr lang="en-US" sz="1100" b="1" dirty="0"/>
          </a:p>
        </p:txBody>
      </p:sp>
      <p:grpSp>
        <p:nvGrpSpPr>
          <p:cNvPr id="95" name="Group 94"/>
          <p:cNvGrpSpPr>
            <a:grpSpLocks noChangeAspect="1"/>
          </p:cNvGrpSpPr>
          <p:nvPr/>
        </p:nvGrpSpPr>
        <p:grpSpPr>
          <a:xfrm>
            <a:off x="1469857" y="3392563"/>
            <a:ext cx="914400" cy="1178719"/>
            <a:chOff x="7463652" y="3950013"/>
            <a:chExt cx="1511552" cy="1522687"/>
          </a:xfrm>
        </p:grpSpPr>
        <p:sp>
          <p:nvSpPr>
            <p:cNvPr id="96" name="Rectangle 95"/>
            <p:cNvSpPr/>
            <p:nvPr/>
          </p:nvSpPr>
          <p:spPr>
            <a:xfrm>
              <a:off x="7463652" y="3950013"/>
              <a:ext cx="1511552" cy="1522687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680710" y="4081648"/>
              <a:ext cx="1077437" cy="602958"/>
            </a:xfrm>
            <a:prstGeom prst="rect">
              <a:avLst/>
            </a:prstGeom>
          </p:spPr>
        </p:pic>
        <p:sp>
          <p:nvSpPr>
            <p:cNvPr id="98" name="TextBox 97"/>
            <p:cNvSpPr txBox="1"/>
            <p:nvPr/>
          </p:nvSpPr>
          <p:spPr>
            <a:xfrm>
              <a:off x="7497897" y="4946351"/>
              <a:ext cx="1423635" cy="18637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 smtClean="0"/>
                <a:t>UML 4SE RFP</a:t>
              </a:r>
              <a:endParaRPr lang="en-US" sz="1200" b="1" dirty="0"/>
            </a:p>
          </p:txBody>
        </p:sp>
      </p:grpSp>
      <p:grpSp>
        <p:nvGrpSpPr>
          <p:cNvPr id="100" name="Group 99"/>
          <p:cNvGrpSpPr>
            <a:grpSpLocks noChangeAspect="1"/>
          </p:cNvGrpSpPr>
          <p:nvPr/>
        </p:nvGrpSpPr>
        <p:grpSpPr>
          <a:xfrm>
            <a:off x="6119843" y="2432001"/>
            <a:ext cx="914400" cy="1178719"/>
            <a:chOff x="7463652" y="3950013"/>
            <a:chExt cx="1511552" cy="1522687"/>
          </a:xfrm>
        </p:grpSpPr>
        <p:sp>
          <p:nvSpPr>
            <p:cNvPr id="101" name="Rectangle 100"/>
            <p:cNvSpPr/>
            <p:nvPr/>
          </p:nvSpPr>
          <p:spPr>
            <a:xfrm>
              <a:off x="7463652" y="3950013"/>
              <a:ext cx="1511552" cy="1522687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" name="Picture 10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657589" y="4052177"/>
              <a:ext cx="1086095" cy="607803"/>
            </a:xfrm>
            <a:prstGeom prst="rect">
              <a:avLst/>
            </a:prstGeom>
          </p:spPr>
        </p:pic>
        <p:sp>
          <p:nvSpPr>
            <p:cNvPr id="103" name="TextBox 102"/>
            <p:cNvSpPr txBox="1"/>
            <p:nvPr/>
          </p:nvSpPr>
          <p:spPr>
            <a:xfrm>
              <a:off x="7497897" y="4800985"/>
              <a:ext cx="1423634" cy="47710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/>
                <a:t>SysML </a:t>
              </a:r>
              <a:r>
                <a:rPr lang="en-US" sz="1200" b="1" dirty="0" smtClean="0"/>
                <a:t>V1.X Spec</a:t>
              </a:r>
              <a:endParaRPr lang="en-US" sz="1200" b="1" dirty="0"/>
            </a:p>
          </p:txBody>
        </p:sp>
      </p:grpSp>
      <p:grpSp>
        <p:nvGrpSpPr>
          <p:cNvPr id="104" name="Group 103"/>
          <p:cNvGrpSpPr>
            <a:grpSpLocks/>
          </p:cNvGrpSpPr>
          <p:nvPr/>
        </p:nvGrpSpPr>
        <p:grpSpPr>
          <a:xfrm>
            <a:off x="2396678" y="848845"/>
            <a:ext cx="1308816" cy="830997"/>
            <a:chOff x="2091056" y="3101125"/>
            <a:chExt cx="1255561" cy="800828"/>
          </a:xfrm>
        </p:grpSpPr>
        <p:pic>
          <p:nvPicPr>
            <p:cNvPr id="105" name="Picture 104" descr="SEBoK Concepts.png"/>
            <p:cNvPicPr>
              <a:picLocks noChangeAspect="1"/>
            </p:cNvPicPr>
            <p:nvPr/>
          </p:nvPicPr>
          <p:blipFill>
            <a:blip r:embed="rId7" cstate="email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91056" y="3121724"/>
              <a:ext cx="1255561" cy="740946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106" name="TextBox 105"/>
            <p:cNvSpPr txBox="1"/>
            <p:nvPr/>
          </p:nvSpPr>
          <p:spPr>
            <a:xfrm>
              <a:off x="2199276" y="3101125"/>
              <a:ext cx="1056464" cy="800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SEBoK </a:t>
              </a:r>
            </a:p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V 0.5 Model</a:t>
              </a:r>
              <a:endParaRPr lang="en-US" sz="1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18" name="Group 117"/>
          <p:cNvGrpSpPr>
            <a:grpSpLocks noChangeAspect="1"/>
          </p:cNvGrpSpPr>
          <p:nvPr/>
        </p:nvGrpSpPr>
        <p:grpSpPr>
          <a:xfrm>
            <a:off x="3953988" y="848845"/>
            <a:ext cx="1555612" cy="790234"/>
            <a:chOff x="4748686" y="718814"/>
            <a:chExt cx="1880680" cy="929011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748686" y="718814"/>
              <a:ext cx="1880680" cy="929011"/>
            </a:xfrm>
            <a:prstGeom prst="rect">
              <a:avLst/>
            </a:prstGeom>
            <a:ln>
              <a:solidFill>
                <a:schemeClr val="tx1"/>
              </a:solidFill>
            </a:ln>
            <a:effectLst>
              <a:outerShdw blurRad="50800" dist="101600" dir="18900000" sx="98000" sy="98000" algn="b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5" name="TextBox 74"/>
            <p:cNvSpPr txBox="1"/>
            <p:nvPr/>
          </p:nvSpPr>
          <p:spPr>
            <a:xfrm>
              <a:off x="5476955" y="1404267"/>
              <a:ext cx="434107" cy="21709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b="1" dirty="0" smtClean="0"/>
                <a:t>V 1.4</a:t>
              </a:r>
              <a:endParaRPr lang="en-US" sz="1200" b="1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12851" y="3294744"/>
            <a:ext cx="1167404" cy="1386724"/>
            <a:chOff x="173398" y="2511843"/>
            <a:chExt cx="2822841" cy="923908"/>
          </a:xfrm>
        </p:grpSpPr>
        <p:pic>
          <p:nvPicPr>
            <p:cNvPr id="111" name="Picture 110" descr="SEBoK Concepts.png"/>
            <p:cNvPicPr>
              <a:picLocks noChangeAspect="1"/>
            </p:cNvPicPr>
            <p:nvPr/>
          </p:nvPicPr>
          <p:blipFill>
            <a:blip r:embed="rId9" cstate="email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356" y="2511843"/>
              <a:ext cx="2382360" cy="923908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112" name="TextBox 111"/>
            <p:cNvSpPr txBox="1"/>
            <p:nvPr/>
          </p:nvSpPr>
          <p:spPr>
            <a:xfrm>
              <a:off x="173398" y="2522948"/>
              <a:ext cx="2822841" cy="8612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2"/>
                  </a:solidFill>
                </a:rPr>
                <a:t>Joint </a:t>
              </a:r>
              <a:endParaRPr lang="en-US" sz="1400" b="1" dirty="0" smtClean="0">
                <a:solidFill>
                  <a:schemeClr val="tx2"/>
                </a:solidFill>
              </a:endParaRPr>
            </a:p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INCOSE/</a:t>
              </a:r>
            </a:p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AP233/</a:t>
              </a:r>
            </a:p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OMG</a:t>
              </a:r>
              <a:r>
                <a:rPr lang="en-US" sz="1400" b="1" dirty="0">
                  <a:solidFill>
                    <a:schemeClr val="tx2"/>
                  </a:solidFill>
                </a:rPr>
                <a:t> </a:t>
              </a:r>
              <a:endParaRPr lang="en-US" sz="1400" b="1" dirty="0" smtClean="0">
                <a:solidFill>
                  <a:schemeClr val="tx2"/>
                </a:solidFill>
              </a:endParaRPr>
            </a:p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Data </a:t>
              </a:r>
            </a:p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Model </a:t>
              </a:r>
              <a:r>
                <a:rPr lang="en-US" sz="1200" b="1" dirty="0" smtClean="0">
                  <a:solidFill>
                    <a:schemeClr val="tx2"/>
                  </a:solidFill>
                </a:rPr>
                <a:t>*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113" name="Rectangle 112"/>
          <p:cNvSpPr>
            <a:spLocks noChangeAspect="1"/>
          </p:cNvSpPr>
          <p:nvPr/>
        </p:nvSpPr>
        <p:spPr>
          <a:xfrm>
            <a:off x="1110240" y="848845"/>
            <a:ext cx="1037944" cy="13379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/>
          <a:effectLst>
            <a:outerShdw blurRad="50800" dist="101600" dir="18900000" sx="98000" sy="98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INCOSE Systems Engineering Handbook V4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3" name="Straight Arrow Connector 132"/>
          <p:cNvCxnSpPr>
            <a:stCxn id="135" idx="3"/>
            <a:endCxn id="139" idx="1"/>
          </p:cNvCxnSpPr>
          <p:nvPr/>
        </p:nvCxnSpPr>
        <p:spPr>
          <a:xfrm>
            <a:off x="7026165" y="4563525"/>
            <a:ext cx="491642" cy="3802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/>
          <p:cNvGrpSpPr>
            <a:grpSpLocks noChangeAspect="1"/>
          </p:cNvGrpSpPr>
          <p:nvPr/>
        </p:nvGrpSpPr>
        <p:grpSpPr>
          <a:xfrm>
            <a:off x="6111765" y="3974165"/>
            <a:ext cx="914400" cy="1178719"/>
            <a:chOff x="7463652" y="3950013"/>
            <a:chExt cx="1511552" cy="1522687"/>
          </a:xfrm>
        </p:grpSpPr>
        <p:sp>
          <p:nvSpPr>
            <p:cNvPr id="135" name="Rectangle 134"/>
            <p:cNvSpPr/>
            <p:nvPr/>
          </p:nvSpPr>
          <p:spPr>
            <a:xfrm>
              <a:off x="7463652" y="3950013"/>
              <a:ext cx="1511552" cy="1522687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680710" y="4081648"/>
              <a:ext cx="1077437" cy="602958"/>
            </a:xfrm>
            <a:prstGeom prst="rect">
              <a:avLst/>
            </a:prstGeom>
          </p:spPr>
        </p:pic>
        <p:sp>
          <p:nvSpPr>
            <p:cNvPr id="137" name="TextBox 136"/>
            <p:cNvSpPr txBox="1"/>
            <p:nvPr/>
          </p:nvSpPr>
          <p:spPr>
            <a:xfrm>
              <a:off x="7497897" y="4822669"/>
              <a:ext cx="1423635" cy="433735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/>
                <a:t>SysML </a:t>
              </a:r>
              <a:r>
                <a:rPr lang="en-US" sz="1200" b="1" dirty="0" smtClean="0"/>
                <a:t>V2 RFP</a:t>
              </a:r>
              <a:endParaRPr lang="en-US" sz="1200" b="1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0035" y="6468351"/>
            <a:ext cx="18774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* Also known as the Oliver Model</a:t>
            </a:r>
            <a:endParaRPr lang="en-US" sz="900" dirty="0"/>
          </a:p>
        </p:txBody>
      </p:sp>
      <p:cxnSp>
        <p:nvCxnSpPr>
          <p:cNvPr id="33" name="Straight Arrow Connector 32"/>
          <p:cNvCxnSpPr>
            <a:stCxn id="101" idx="2"/>
            <a:endCxn id="135" idx="0"/>
          </p:cNvCxnSpPr>
          <p:nvPr/>
        </p:nvCxnSpPr>
        <p:spPr>
          <a:xfrm flipH="1">
            <a:off x="6568965" y="3610720"/>
            <a:ext cx="0" cy="363445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107711" y="5564126"/>
            <a:ext cx="953397" cy="492230"/>
          </a:xfrm>
          <a:prstGeom prst="rect">
            <a:avLst/>
          </a:prstGeom>
          <a:ln/>
          <a:effectLst>
            <a:outerShdw blurRad="508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Other OMG specs</a:t>
            </a:r>
          </a:p>
        </p:txBody>
      </p:sp>
      <p:cxnSp>
        <p:nvCxnSpPr>
          <p:cNvPr id="73" name="Straight Arrow Connector 72"/>
          <p:cNvCxnSpPr>
            <a:stCxn id="67" idx="0"/>
            <a:endCxn id="135" idx="2"/>
          </p:cNvCxnSpPr>
          <p:nvPr/>
        </p:nvCxnSpPr>
        <p:spPr>
          <a:xfrm flipH="1" flipV="1">
            <a:off x="6568965" y="5152884"/>
            <a:ext cx="15445" cy="411242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7" name="Group 86"/>
          <p:cNvGrpSpPr/>
          <p:nvPr/>
        </p:nvGrpSpPr>
        <p:grpSpPr>
          <a:xfrm>
            <a:off x="7517805" y="3636673"/>
            <a:ext cx="1343484" cy="1861307"/>
            <a:chOff x="8343499" y="4534886"/>
            <a:chExt cx="1693764" cy="2183367"/>
          </a:xfrm>
        </p:grpSpPr>
        <p:grpSp>
          <p:nvGrpSpPr>
            <p:cNvPr id="138" name="Group 137"/>
            <p:cNvGrpSpPr>
              <a:grpSpLocks noChangeAspect="1"/>
            </p:cNvGrpSpPr>
            <p:nvPr/>
          </p:nvGrpSpPr>
          <p:grpSpPr>
            <a:xfrm>
              <a:off x="8343499" y="4534886"/>
              <a:ext cx="1693764" cy="2183367"/>
              <a:chOff x="7546090" y="3918543"/>
              <a:chExt cx="1511553" cy="1522687"/>
            </a:xfrm>
          </p:grpSpPr>
          <p:sp>
            <p:nvSpPr>
              <p:cNvPr id="139" name="Rectangle 138"/>
              <p:cNvSpPr/>
              <p:nvPr/>
            </p:nvSpPr>
            <p:spPr>
              <a:xfrm>
                <a:off x="7546090" y="3918543"/>
                <a:ext cx="1511553" cy="1522687"/>
              </a:xfrm>
              <a:prstGeom prst="rect">
                <a:avLst/>
              </a:prstGeom>
              <a:solidFill>
                <a:schemeClr val="bg1"/>
              </a:solidFill>
              <a:ln w="28575"/>
              <a:effectLst>
                <a:outerShdw blurRad="50800" dist="762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40" name="Picture 139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954443" y="3997984"/>
                <a:ext cx="628666" cy="351815"/>
              </a:xfrm>
              <a:prstGeom prst="rect">
                <a:avLst/>
              </a:prstGeom>
            </p:spPr>
          </p:pic>
          <p:sp>
            <p:nvSpPr>
              <p:cNvPr id="141" name="TextBox 140"/>
              <p:cNvSpPr txBox="1"/>
              <p:nvPr/>
            </p:nvSpPr>
            <p:spPr>
              <a:xfrm>
                <a:off x="7556958" y="4195136"/>
                <a:ext cx="1423634" cy="433735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pPr algn="ctr"/>
                <a:r>
                  <a:rPr lang="en-US" sz="1200" b="1" dirty="0"/>
                  <a:t>SysML </a:t>
                </a:r>
                <a:r>
                  <a:rPr lang="en-US" sz="1200" b="1" dirty="0" smtClean="0"/>
                  <a:t>V2 Spec</a:t>
                </a:r>
                <a:endParaRPr lang="en-US" sz="1200" b="1" dirty="0"/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8624924" y="5478230"/>
              <a:ext cx="1056752" cy="5644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/>
                <a:t>SysML V2 Meta-model</a:t>
              </a:r>
              <a:endParaRPr lang="en-US" sz="11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703955" y="6136725"/>
              <a:ext cx="898691" cy="50723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/>
                <a:t>Service Spec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6523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18" grpId="0" animBg="1"/>
      <p:bldP spid="34" grpId="0" animBg="1"/>
      <p:bldP spid="113" grpId="0" animBg="1"/>
      <p:bldP spid="6" grpId="0"/>
      <p:bldP spid="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Systems Engineering Concepts (v0.5)</a:t>
            </a:r>
            <a:endParaRPr lang="en-US" dirty="0"/>
          </a:p>
        </p:txBody>
      </p:sp>
      <p:pic>
        <p:nvPicPr>
          <p:cNvPr id="4" name="Picture 3" descr="SEBoK Concepts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0039"/>
            <a:ext cx="9144000" cy="523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04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 Core Concepts (v0.5)</a:t>
            </a:r>
            <a:endParaRPr lang="en-US" dirty="0"/>
          </a:p>
        </p:txBody>
      </p:sp>
      <p:pic>
        <p:nvPicPr>
          <p:cNvPr id="5" name="Picture 4" descr="SEBoK Core Concept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74" y="939508"/>
            <a:ext cx="8512147" cy="5296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68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10192</TotalTime>
  <Words>88</Words>
  <Application>Microsoft Office PowerPoint</Application>
  <PresentationFormat>On-screen Show (4:3)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News Gothic MT</vt:lpstr>
      <vt:lpstr>Wingdings 2</vt:lpstr>
      <vt:lpstr>Breeze</vt:lpstr>
      <vt:lpstr>Systems Engineering Concept Model (SECM) Approach</vt:lpstr>
      <vt:lpstr>Systems Engineering Concepts (v0.5)</vt:lpstr>
      <vt:lpstr>SE Core Concepts (v0.5)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SEBoK Architecture Validation</dc:title>
  <dc:creator>Steven W. MItchell</dc:creator>
  <cp:lastModifiedBy>John Watson</cp:lastModifiedBy>
  <cp:revision>200</cp:revision>
  <dcterms:created xsi:type="dcterms:W3CDTF">2011-06-15T03:49:47Z</dcterms:created>
  <dcterms:modified xsi:type="dcterms:W3CDTF">2015-10-28T15:45:14Z</dcterms:modified>
</cp:coreProperties>
</file>