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16" r:id="rId4"/>
    <p:sldId id="319" r:id="rId5"/>
    <p:sldId id="273" r:id="rId6"/>
    <p:sldId id="317" r:id="rId7"/>
    <p:sldId id="262" r:id="rId8"/>
    <p:sldId id="267" r:id="rId9"/>
    <p:sldId id="271" r:id="rId10"/>
    <p:sldId id="320" r:id="rId11"/>
    <p:sldId id="312" r:id="rId12"/>
    <p:sldId id="313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2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SECM - Requirements Concepts</a:t>
            </a:r>
            <a:br>
              <a:rPr lang="en-US" dirty="0"/>
            </a:br>
            <a:r>
              <a:rPr lang="en-US" dirty="0"/>
              <a:t>Reston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SysML</a:t>
            </a:r>
            <a:r>
              <a:rPr lang="en-US" dirty="0"/>
              <a:t> v2 </a:t>
            </a:r>
            <a:r>
              <a:rPr lang="en-US" dirty="0" err="1"/>
              <a:t>Reqts</a:t>
            </a:r>
            <a:r>
              <a:rPr lang="en-US" dirty="0"/>
              <a:t> WG</a:t>
            </a:r>
          </a:p>
          <a:p>
            <a:r>
              <a:rPr lang="en-US" dirty="0"/>
              <a:t>23 Mar2017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69498" y="6219137"/>
            <a:ext cx="190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S. Friedenthal</a:t>
            </a:r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Restricted Text Statement Metamodel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94"/>
            <a:ext cx="12192000" cy="58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852284" y="-33051"/>
            <a:ext cx="10515600" cy="36639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6.5.2.6 Requirement Concepts Requirements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42515" cy="59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7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852284" y="0"/>
            <a:ext cx="10515600" cy="36639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6.5.2.6 Requirement Concepts Requirements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69125" cy="55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852284" y="0"/>
            <a:ext cx="10515600" cy="36639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6.5.2.6 Requirement Concepts Requirements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099181" cy="51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2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852284" y="-33051"/>
            <a:ext cx="10515600" cy="36639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6.5.2.7 Verification Integration Concepts Requirements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88849"/>
            <a:ext cx="11024983" cy="65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 Decomposition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178"/>
            <a:ext cx="10515600" cy="13216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Requirements groups compose zero or more requirements and/or zero or more requirements groups</a:t>
            </a:r>
          </a:p>
          <a:p>
            <a:pPr lvl="1"/>
            <a:r>
              <a:rPr lang="en-US" dirty="0"/>
              <a:t>Requirements do not compose other requirements</a:t>
            </a:r>
          </a:p>
          <a:p>
            <a:r>
              <a:rPr lang="en-US" dirty="0"/>
              <a:t>Each requirement in a requirement group further constrains the design space</a:t>
            </a:r>
          </a:p>
          <a:p>
            <a:r>
              <a:rPr lang="en-US" dirty="0"/>
              <a:t>There can be logical combinations of requirements in a requirement group (e.g., Group 1.1 = R3.1</a:t>
            </a:r>
            <a:r>
              <a:rPr lang="en-US" b="1" dirty="0"/>
              <a:t> or </a:t>
            </a:r>
            <a:r>
              <a:rPr lang="en-US" dirty="0"/>
              <a:t>R3.2)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57" y="2870790"/>
            <a:ext cx="6954757" cy="37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Decompose a Compound Text Based Requirement Example</a:t>
            </a:r>
          </a:p>
        </p:txBody>
      </p:sp>
      <p:pic>
        <p:nvPicPr>
          <p:cNvPr id="8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5704"/>
            <a:ext cx="10772899" cy="6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11" y="2723634"/>
            <a:ext cx="3134700" cy="264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788" y="1831074"/>
            <a:ext cx="5300793" cy="4705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327" y="2617039"/>
            <a:ext cx="3431400" cy="27084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 Form a Constraint Boundary</a:t>
            </a:r>
            <a:br>
              <a:rPr lang="en-US" dirty="0"/>
            </a:br>
            <a:r>
              <a:rPr lang="en-US" dirty="0"/>
              <a:t>Adding Constraints to a </a:t>
            </a:r>
            <a:r>
              <a:rPr lang="en-US" dirty="0" err="1"/>
              <a:t>Reqt</a:t>
            </a:r>
            <a:r>
              <a:rPr lang="en-US" dirty="0"/>
              <a:t> Group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369" y="3160416"/>
            <a:ext cx="1083600" cy="63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324" y="3160416"/>
            <a:ext cx="1083600" cy="63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916" y="5154120"/>
            <a:ext cx="1083600" cy="63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1616" y="4851753"/>
            <a:ext cx="4102200" cy="302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0932" y="3995557"/>
            <a:ext cx="1122300" cy="546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1879" y="2310159"/>
            <a:ext cx="1264200" cy="579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41981" y="4268973"/>
            <a:ext cx="1908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Acceptable Design</a:t>
            </a:r>
          </a:p>
          <a:p>
            <a:r>
              <a:rPr lang="en-US" dirty="0"/>
              <a:t>&lt; Constraint 1</a:t>
            </a:r>
          </a:p>
          <a:p>
            <a:r>
              <a:rPr lang="en-US" dirty="0"/>
              <a:t>&lt; Constraint 2</a:t>
            </a:r>
          </a:p>
          <a:p>
            <a:r>
              <a:rPr lang="en-US" dirty="0"/>
              <a:t>&gt; Constraint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41981" y="5586260"/>
            <a:ext cx="2119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Constraints can span</a:t>
            </a:r>
          </a:p>
          <a:p>
            <a:r>
              <a:rPr lang="en-US" dirty="0"/>
              <a:t>N dimensional space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4369" y="3160416"/>
            <a:ext cx="1083600" cy="881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3298" y="3148107"/>
            <a:ext cx="1083600" cy="881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0916" y="5156143"/>
            <a:ext cx="1083600" cy="8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Weight Performance Requirement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2" y="448891"/>
            <a:ext cx="11146276" cy="64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Stopping Distance Example</a:t>
            </a:r>
          </a:p>
        </p:txBody>
      </p:sp>
      <p:pic>
        <p:nvPicPr>
          <p:cNvPr id="9" name="Picture -86515879.jpg" descr="-8651587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0" y="462647"/>
            <a:ext cx="10183091" cy="63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1660" y="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Requirement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8" y="333375"/>
            <a:ext cx="112299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Requirements Attribute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54" y="473653"/>
            <a:ext cx="10663723" cy="63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9809" y="82205"/>
            <a:ext cx="5528421" cy="27096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Requirement Relationship Concepts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66" y="478495"/>
            <a:ext cx="10360106" cy="63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63455</TotalTime>
  <Words>152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SECM - Requirements Concepts Reston Review</vt:lpstr>
      <vt:lpstr>Requirements Decomposition Concept</vt:lpstr>
      <vt:lpstr>PowerPoint Presentation</vt:lpstr>
      <vt:lpstr>Requirements Form a Constraint Boundary Adding Constraints to a Reqt Group</vt:lpstr>
      <vt:lpstr>PowerPoint Presentation</vt:lpstr>
      <vt:lpstr>PowerPoint Presentation</vt:lpstr>
      <vt:lpstr>PowerPoint Presentation</vt:lpstr>
      <vt:lpstr>Requirements Attribute Concepts</vt:lpstr>
      <vt:lpstr>Requirement Relationship Concepts Diagram</vt:lpstr>
      <vt:lpstr>PowerPoint Presentation</vt:lpstr>
      <vt:lpstr>6.5.2.6 Requirement Concepts Requirements</vt:lpstr>
      <vt:lpstr>6.5.2.6 Requirement Concepts Requirements</vt:lpstr>
      <vt:lpstr>6.5.2.6 Requirement Concepts Requirements</vt:lpstr>
      <vt:lpstr>6.5.2.7 Verification Integration Concepts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Sanford Friedenthal</cp:lastModifiedBy>
  <cp:revision>219</cp:revision>
  <dcterms:created xsi:type="dcterms:W3CDTF">2016-07-08T14:54:35Z</dcterms:created>
  <dcterms:modified xsi:type="dcterms:W3CDTF">2017-04-01T11:02:03Z</dcterms:modified>
</cp:coreProperties>
</file>