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86" r:id="rId2"/>
    <p:sldId id="313" r:id="rId3"/>
    <p:sldId id="339" r:id="rId4"/>
    <p:sldId id="345" r:id="rId5"/>
    <p:sldId id="317" r:id="rId6"/>
    <p:sldId id="358" r:id="rId7"/>
    <p:sldId id="400" r:id="rId8"/>
    <p:sldId id="338" r:id="rId9"/>
    <p:sldId id="364" r:id="rId10"/>
    <p:sldId id="365" r:id="rId11"/>
    <p:sldId id="362" r:id="rId12"/>
    <p:sldId id="398" r:id="rId13"/>
    <p:sldId id="396" r:id="rId14"/>
    <p:sldId id="399" r:id="rId15"/>
    <p:sldId id="370" r:id="rId16"/>
    <p:sldId id="371" r:id="rId17"/>
    <p:sldId id="372" r:id="rId18"/>
    <p:sldId id="373" r:id="rId19"/>
    <p:sldId id="374" r:id="rId20"/>
    <p:sldId id="377" r:id="rId21"/>
    <p:sldId id="378" r:id="rId22"/>
    <p:sldId id="379" r:id="rId23"/>
    <p:sldId id="380" r:id="rId24"/>
    <p:sldId id="382" r:id="rId25"/>
    <p:sldId id="383" r:id="rId26"/>
    <p:sldId id="381" r:id="rId27"/>
    <p:sldId id="384" r:id="rId28"/>
    <p:sldId id="385" r:id="rId29"/>
    <p:sldId id="386" r:id="rId30"/>
    <p:sldId id="389" r:id="rId31"/>
    <p:sldId id="392" r:id="rId32"/>
    <p:sldId id="334" r:id="rId33"/>
    <p:sldId id="335" r:id="rId34"/>
    <p:sldId id="312" r:id="rId3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0033"/>
    <a:srgbClr val="A0A0A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snapVertSplitter="1" vertBarState="minimized" horzBarState="maximized">
    <p:restoredLeft sz="17981" autoAdjust="0"/>
    <p:restoredTop sz="94716" autoAdjust="0"/>
  </p:normalViewPr>
  <p:slideViewPr>
    <p:cSldViewPr snapToGrid="0">
      <p:cViewPr varScale="1">
        <p:scale>
          <a:sx n="70" d="100"/>
          <a:sy n="70" d="100"/>
        </p:scale>
        <p:origin x="-28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3125" y="67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r>
              <a:rPr lang="en-US" smtClean="0"/>
              <a:t>©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DBBBDA7-B908-4734-87B7-F83F721727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775111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r>
              <a:rPr lang="en-US" smtClean="0"/>
              <a:t>© 2013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566EABB-9A05-4CF8-8256-608BB85391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339918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©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66EABB-9A05-4CF8-8256-608BB853914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6745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©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66EABB-9A05-4CF8-8256-608BB853914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15915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©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66EABB-9A05-4CF8-8256-608BB853914D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70973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©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66EABB-9A05-4CF8-8256-608BB853914D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50593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©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66EABB-9A05-4CF8-8256-608BB853914D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75214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©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66EABB-9A05-4CF8-8256-608BB853914D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3924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©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66EABB-9A05-4CF8-8256-608BB853914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4892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©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66EABB-9A05-4CF8-8256-608BB853914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9397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©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66EABB-9A05-4CF8-8256-608BB853914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9202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©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66EABB-9A05-4CF8-8256-608BB853914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97165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©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66EABB-9A05-4CF8-8256-608BB853914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6692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©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66EABB-9A05-4CF8-8256-608BB853914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6271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©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66EABB-9A05-4CF8-8256-608BB853914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87388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© </a:t>
            </a:r>
            <a:r>
              <a:rPr lang="en-US" dirty="0"/>
              <a:t>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66EABB-9A05-4CF8-8256-608BB853914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14306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10190"/>
            <a:ext cx="12192000" cy="2404609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343399"/>
            <a:ext cx="12192000" cy="1632859"/>
          </a:xfrm>
        </p:spPr>
        <p:txBody>
          <a:bodyPr lIns="182880">
            <a:normAutofit/>
          </a:bodyPr>
          <a:lstStyle>
            <a:lvl1pPr marL="0" indent="0" algn="l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r>
              <a:rPr lang="en-US" dirty="0" smtClean="0">
                <a:cs typeface="Arial" charset="0"/>
              </a:rPr>
              <a:t>© 2016 Aras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7973568" y="664572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aras.com</a:t>
            </a:r>
          </a:p>
        </p:txBody>
      </p:sp>
    </p:spTree>
    <p:extLst>
      <p:ext uri="{BB962C8B-B14F-4D97-AF65-F5344CB8AC3E}">
        <p14:creationId xmlns:p14="http://schemas.microsoft.com/office/powerpoint/2010/main" xmlns="" val="3799293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r>
              <a:rPr lang="en-US" dirty="0" smtClean="0">
                <a:cs typeface="Arial" charset="0"/>
              </a:rPr>
              <a:t>© 2016 Aras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/>
              <a:t>aras.com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/>
          <a:p>
            <a:fld id="{E478D8E3-DF1B-46F8-82EB-55E2375E4F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8446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r>
              <a:rPr lang="en-US" dirty="0" smtClean="0">
                <a:cs typeface="Arial" charset="0"/>
              </a:rPr>
              <a:t>© 2016 Aras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aras.com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/>
          <a:p>
            <a:fld id="{E478D8E3-DF1B-46F8-82EB-55E2375E4F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71949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r>
              <a:rPr lang="en-US" dirty="0" smtClean="0">
                <a:cs typeface="Arial" charset="0"/>
              </a:rPr>
              <a:t>© 2016 Aras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aras.com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/>
          <a:p>
            <a:fld id="{E478D8E3-DF1B-46F8-82EB-55E2375E4F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85986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e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2990" y="0"/>
            <a:ext cx="12204990" cy="687432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-8164" y="6645727"/>
            <a:ext cx="121920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91440" y="6645727"/>
            <a:ext cx="375339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cs typeface="Arial" charset="0"/>
              </a:rPr>
              <a:t>© 2016 Aras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8330184" y="6645727"/>
            <a:ext cx="375818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aras.com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4724400" y="6645727"/>
            <a:ext cx="2743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E478D8E3-DF1B-46F8-82EB-55E2375E4F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21983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-3243"/>
            <a:ext cx="10094976" cy="1399335"/>
          </a:xfrm>
          <a:prstGeom prst="rect">
            <a:avLst/>
          </a:prstGeom>
        </p:spPr>
        <p:txBody>
          <a:bodyPr vert="horz" lIns="18288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396093"/>
            <a:ext cx="12192000" cy="5120640"/>
          </a:xfrm>
          <a:prstGeom prst="rect">
            <a:avLst/>
          </a:prstGeom>
        </p:spPr>
        <p:txBody>
          <a:bodyPr vert="horz" lIns="18288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-8164" y="6645727"/>
            <a:ext cx="121920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226256" y="233522"/>
            <a:ext cx="1742585" cy="73976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-3242"/>
            <a:ext cx="12192000" cy="45719"/>
          </a:xfrm>
          <a:prstGeom prst="rect">
            <a:avLst/>
          </a:prstGeom>
          <a:solidFill>
            <a:srgbClr val="CC0033"/>
          </a:solidFill>
          <a:ln>
            <a:solidFill>
              <a:srgbClr val="CC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91440" y="6645727"/>
            <a:ext cx="375339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cs typeface="Arial" charset="0"/>
              </a:rPr>
              <a:t>© 2016 Aras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8330184" y="6645727"/>
            <a:ext cx="375818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aras.com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4724400" y="6645727"/>
            <a:ext cx="2743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E478D8E3-DF1B-46F8-82EB-55E2375E4F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46505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7" r:id="rId5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tx1"/>
          </a:solidFill>
          <a:latin typeface="Calibri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1200"/>
        </a:spcBef>
        <a:buClr>
          <a:srgbClr val="CC0033"/>
        </a:buClr>
        <a:buFont typeface="Wingdings" pitchFamily="2" charset="2"/>
        <a:buChar char="§"/>
        <a:defRPr sz="32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ts val="600"/>
        </a:spcBef>
        <a:buClr>
          <a:srgbClr val="CC0033"/>
        </a:buClr>
        <a:buFont typeface="Calibri Light" pitchFamily="34" charset="0"/>
        <a:buChar char="▫"/>
        <a:defRPr sz="28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1028700" indent="-228600" algn="l" defTabSz="914400" rtl="0" eaLnBrk="1" latinLnBrk="0" hangingPunct="1">
        <a:lnSpc>
          <a:spcPct val="100000"/>
        </a:lnSpc>
        <a:spcBef>
          <a:spcPts val="600"/>
        </a:spcBef>
        <a:buClr>
          <a:srgbClr val="CC0033"/>
        </a:buClr>
        <a:buFont typeface="Wingdings" pitchFamily="2" charset="2"/>
        <a:buChar char="§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314450" indent="-228600" algn="l" defTabSz="914400" rtl="0" eaLnBrk="1" latinLnBrk="0" hangingPunct="1">
        <a:lnSpc>
          <a:spcPct val="100000"/>
        </a:lnSpc>
        <a:spcBef>
          <a:spcPts val="600"/>
        </a:spcBef>
        <a:buClr>
          <a:srgbClr val="CC0033"/>
        </a:buClr>
        <a:buFont typeface="Calibri Light" pitchFamily="34" charset="0"/>
        <a:buChar char="▫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1600200" indent="-228600" algn="l" defTabSz="914400" rtl="0" eaLnBrk="1" latinLnBrk="0" hangingPunct="1">
        <a:lnSpc>
          <a:spcPct val="100000"/>
        </a:lnSpc>
        <a:spcBef>
          <a:spcPts val="600"/>
        </a:spcBef>
        <a:buClr>
          <a:srgbClr val="CC0033"/>
        </a:buClr>
        <a:buFont typeface="Wingdings" pitchFamily="2" charset="2"/>
        <a:buChar char="§"/>
        <a:defRPr sz="14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7.png"/><Relationship Id="rId7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gif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8.png"/><Relationship Id="rId7" Type="http://schemas.openxmlformats.org/officeDocument/2006/relationships/image" Target="../media/image45.gif"/><Relationship Id="rId12" Type="http://schemas.openxmlformats.org/officeDocument/2006/relationships/image" Target="../media/image5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11" Type="http://schemas.openxmlformats.org/officeDocument/2006/relationships/image" Target="../media/image52.png"/><Relationship Id="rId5" Type="http://schemas.openxmlformats.org/officeDocument/2006/relationships/image" Target="../media/image50.png"/><Relationship Id="rId10" Type="http://schemas.openxmlformats.org/officeDocument/2006/relationships/image" Target="../media/image44.png"/><Relationship Id="rId4" Type="http://schemas.openxmlformats.org/officeDocument/2006/relationships/image" Target="../media/image49.png"/><Relationship Id="rId9" Type="http://schemas.openxmlformats.org/officeDocument/2006/relationships/image" Target="../media/image4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4.png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cs typeface="Arial" charset="0"/>
              </a:rPr>
              <a:t>© 2016 Aras</a:t>
            </a:r>
            <a:endParaRPr lang="en-US" dirty="0" smtClean="0"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aras.com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913291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6057706" y="2480116"/>
            <a:ext cx="3529639" cy="277094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ross-domain link challenge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cs typeface="Arial" charset="0"/>
              </a:rPr>
              <a:t>© 2015 Aras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72725" y="969635"/>
            <a:ext cx="5973029" cy="5120640"/>
          </a:xfrm>
        </p:spPr>
        <p:txBody>
          <a:bodyPr>
            <a:noAutofit/>
          </a:bodyPr>
          <a:lstStyle/>
          <a:p>
            <a:pPr marL="342900" lvl="1" indent="-342900"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400" dirty="0"/>
              <a:t>MCAD – </a:t>
            </a:r>
            <a:r>
              <a:rPr lang="en-US" sz="2400" b="1" u="sng" dirty="0" smtClean="0"/>
              <a:t>deep IP in PLM</a:t>
            </a:r>
            <a:endParaRPr lang="en-US" sz="2400" dirty="0"/>
          </a:p>
          <a:p>
            <a:pPr lvl="1"/>
            <a:r>
              <a:rPr lang="en-US" sz="2000" dirty="0"/>
              <a:t>MCAD file = PLM Part/Assembly (BOM)</a:t>
            </a:r>
          </a:p>
          <a:p>
            <a:pPr lvl="1"/>
            <a:r>
              <a:rPr lang="en-US" sz="2000" dirty="0"/>
              <a:t>MCAD files mapped to PLM Parts</a:t>
            </a:r>
            <a:endParaRPr lang="en-US" sz="2400" dirty="0"/>
          </a:p>
          <a:p>
            <a:pPr marL="342900" lvl="1" indent="-342900"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400" dirty="0" smtClean="0"/>
              <a:t>Electronic/Electrical </a:t>
            </a:r>
            <a:r>
              <a:rPr lang="en-US" sz="2400" dirty="0"/>
              <a:t>– </a:t>
            </a:r>
            <a:r>
              <a:rPr lang="en-US" sz="2400" b="1" u="sng" dirty="0" smtClean="0"/>
              <a:t>no IP in PLM</a:t>
            </a:r>
            <a:endParaRPr lang="en-US" sz="2400" dirty="0"/>
          </a:p>
          <a:p>
            <a:pPr lvl="1"/>
            <a:r>
              <a:rPr lang="en-US" sz="2000" dirty="0" smtClean="0"/>
              <a:t>Schematic block?</a:t>
            </a:r>
          </a:p>
          <a:p>
            <a:pPr lvl="1"/>
            <a:r>
              <a:rPr lang="en-US" sz="2000" dirty="0" smtClean="0"/>
              <a:t>Interconnect/layout blocks?</a:t>
            </a:r>
            <a:endParaRPr lang="en-US" sz="2400" dirty="0"/>
          </a:p>
          <a:p>
            <a:pPr marL="342900" lvl="1" indent="-342900"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400" dirty="0" smtClean="0"/>
              <a:t>Software </a:t>
            </a:r>
            <a:r>
              <a:rPr lang="en-US" sz="2400" dirty="0"/>
              <a:t>– </a:t>
            </a:r>
            <a:r>
              <a:rPr lang="en-US" sz="2400" b="1" u="sng" dirty="0" smtClean="0"/>
              <a:t>no IP in PLM</a:t>
            </a:r>
            <a:endParaRPr lang="en-US" sz="2400" dirty="0"/>
          </a:p>
          <a:p>
            <a:pPr lvl="1"/>
            <a:r>
              <a:rPr lang="en-US" sz="2000" dirty="0"/>
              <a:t>IDE files </a:t>
            </a:r>
            <a:r>
              <a:rPr lang="en-US" sz="2400" b="1" dirty="0">
                <a:sym typeface="Symbol" panose="05050102010706020507" pitchFamily="18" charset="2"/>
              </a:rPr>
              <a:t> </a:t>
            </a:r>
            <a:r>
              <a:rPr lang="en-US" sz="2000" dirty="0"/>
              <a:t>PLM Part/Assembly (BOM)</a:t>
            </a:r>
          </a:p>
          <a:p>
            <a:pPr lvl="1"/>
            <a:r>
              <a:rPr lang="en-US" sz="2000" dirty="0"/>
              <a:t>Build  process? Released binary?</a:t>
            </a:r>
          </a:p>
          <a:p>
            <a:pPr marL="342900" lvl="1" indent="-342900"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400" dirty="0"/>
              <a:t>System </a:t>
            </a:r>
            <a:r>
              <a:rPr lang="en-US" sz="2400" dirty="0" smtClean="0"/>
              <a:t>model</a:t>
            </a:r>
            <a:r>
              <a:rPr lang="en-US" sz="2400" dirty="0"/>
              <a:t> </a:t>
            </a:r>
            <a:r>
              <a:rPr lang="en-US" sz="2400" dirty="0" smtClean="0"/>
              <a:t>– </a:t>
            </a:r>
            <a:r>
              <a:rPr lang="en-US" sz="2400" b="1" u="sng" dirty="0" smtClean="0"/>
              <a:t>TBD in PLM</a:t>
            </a:r>
            <a:endParaRPr lang="en-US" sz="2400" dirty="0" smtClean="0"/>
          </a:p>
          <a:p>
            <a:pPr lvl="1"/>
            <a:r>
              <a:rPr lang="en-US" sz="2000" dirty="0" smtClean="0"/>
              <a:t>Requirements?</a:t>
            </a:r>
          </a:p>
          <a:p>
            <a:pPr lvl="1"/>
            <a:r>
              <a:rPr lang="en-US" sz="2000" dirty="0" smtClean="0"/>
              <a:t>Block </a:t>
            </a:r>
            <a:r>
              <a:rPr lang="en-US" sz="2000" dirty="0"/>
              <a:t>diagrams (functional &amp; logical)?</a:t>
            </a:r>
          </a:p>
          <a:p>
            <a:pPr lvl="1"/>
            <a:r>
              <a:rPr lang="en-US" sz="2000" dirty="0"/>
              <a:t>Models</a:t>
            </a:r>
            <a:r>
              <a:rPr lang="en-US" sz="2400" dirty="0"/>
              <a:t> </a:t>
            </a:r>
            <a:r>
              <a:rPr lang="en-US" sz="2000" dirty="0"/>
              <a:t>as input, Reports as outputs?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0280" y="1535115"/>
            <a:ext cx="2836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00B050"/>
                </a:solidFill>
              </a:rPr>
              <a:t>Parts and part structures are already live in PLM</a:t>
            </a:r>
            <a:endParaRPr lang="en-US" sz="2000" b="1" i="1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01730" y="2645412"/>
            <a:ext cx="35296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C00000"/>
                </a:solidFill>
              </a:rPr>
              <a:t>PLM does not understand ECAD structures (manufacturing files and off-shelf BOM is not a structure) </a:t>
            </a:r>
            <a:endParaRPr lang="en-US" sz="2000" b="1" i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40280" y="4146083"/>
            <a:ext cx="30873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C00000"/>
                </a:solidFill>
              </a:rPr>
              <a:t>PLM does not understand software structures (binary file is not a structure)</a:t>
            </a:r>
            <a:endParaRPr lang="en-US" sz="2000" b="1" i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18101" y="5627201"/>
            <a:ext cx="2931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C00000"/>
                </a:solidFill>
              </a:rPr>
              <a:t>PLM does not understand or manage RFL at all</a:t>
            </a:r>
            <a:endParaRPr lang="en-US" sz="2000" b="1" i="1" dirty="0">
              <a:solidFill>
                <a:srgbClr val="C00000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5259994" y="1737360"/>
            <a:ext cx="720090" cy="4229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>
            <a:off x="5259994" y="3089910"/>
            <a:ext cx="720090" cy="4229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>
            <a:off x="5259994" y="4442460"/>
            <a:ext cx="720090" cy="4229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ight Arrow 16"/>
          <p:cNvSpPr/>
          <p:nvPr/>
        </p:nvSpPr>
        <p:spPr>
          <a:xfrm>
            <a:off x="5259994" y="5795010"/>
            <a:ext cx="720090" cy="4229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8" name="Picture 4" descr="Image result for round peg in a square ho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587345" y="2645412"/>
            <a:ext cx="2451389" cy="2801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9744364" y="1801090"/>
            <a:ext cx="21520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/>
              <a:t>It will take more finesse than this!</a:t>
            </a:r>
            <a:endParaRPr lang="en-US" sz="2000" i="1" dirty="0"/>
          </a:p>
        </p:txBody>
      </p:sp>
      <p:sp>
        <p:nvSpPr>
          <p:cNvPr id="5" name="Down Arrow 4"/>
          <p:cNvSpPr/>
          <p:nvPr/>
        </p:nvSpPr>
        <p:spPr>
          <a:xfrm rot="1353358">
            <a:off x="9041453" y="206606"/>
            <a:ext cx="1259125" cy="2355788"/>
          </a:xfrm>
          <a:prstGeom prst="down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 rot="17559975">
            <a:off x="8575874" y="984801"/>
            <a:ext cx="2178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chemeClr val="bg1"/>
                </a:solidFill>
              </a:rPr>
              <a:t>Behavioral complexity is here</a:t>
            </a:r>
            <a:endParaRPr lang="en-US" sz="2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1282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MBSE and </a:t>
            </a:r>
            <a:r>
              <a:rPr lang="en-US" b="1" i="1" u="sng" dirty="0" smtClean="0">
                <a:solidFill>
                  <a:srgbClr val="FF0000"/>
                </a:solidFill>
              </a:rPr>
              <a:t>PDM</a:t>
            </a:r>
            <a:endParaRPr lang="en-US" b="1" i="1" u="sng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cs typeface="Arial" charset="0"/>
              </a:rPr>
              <a:t>© 2016 Aras</a:t>
            </a:r>
            <a:endParaRPr lang="en-US" dirty="0" smtClean="0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aras.com</a:t>
            </a: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0585" y="2316955"/>
            <a:ext cx="2470216" cy="21301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892" y="2316955"/>
            <a:ext cx="2470216" cy="21301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41199" y="2316955"/>
            <a:ext cx="2470216" cy="2130198"/>
          </a:xfrm>
          <a:prstGeom prst="rect">
            <a:avLst/>
          </a:prstGeom>
        </p:spPr>
      </p:pic>
      <p:cxnSp>
        <p:nvCxnSpPr>
          <p:cNvPr id="14" name="Straight Arrow Connector 13"/>
          <p:cNvCxnSpPr>
            <a:stCxn id="3" idx="3"/>
            <a:endCxn id="10" idx="1"/>
          </p:cNvCxnSpPr>
          <p:nvPr/>
        </p:nvCxnSpPr>
        <p:spPr>
          <a:xfrm>
            <a:off x="3550801" y="3382054"/>
            <a:ext cx="1310091" cy="0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0" idx="3"/>
            <a:endCxn id="11" idx="1"/>
          </p:cNvCxnSpPr>
          <p:nvPr/>
        </p:nvCxnSpPr>
        <p:spPr>
          <a:xfrm>
            <a:off x="7331108" y="3382054"/>
            <a:ext cx="1310091" cy="0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578429" y="5051977"/>
            <a:ext cx="13824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Model</a:t>
            </a:r>
            <a:r>
              <a:rPr lang="en-US" sz="2800" dirty="0" smtClean="0"/>
              <a:t> Rev 1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5404757" y="5051977"/>
            <a:ext cx="13824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Model</a:t>
            </a:r>
            <a:r>
              <a:rPr lang="en-US" sz="2800" dirty="0" smtClean="0"/>
              <a:t> Rev 2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9231085" y="5051977"/>
            <a:ext cx="13824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Model</a:t>
            </a:r>
            <a:r>
              <a:rPr lang="en-US" sz="2800" dirty="0" smtClean="0"/>
              <a:t> Rev 3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549582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/>
        </p:nvSpPr>
        <p:spPr>
          <a:xfrm>
            <a:off x="5712356" y="3658312"/>
            <a:ext cx="96608" cy="1268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2378162" y="3540150"/>
            <a:ext cx="96608" cy="1268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6743687" y="3540150"/>
            <a:ext cx="96608" cy="1268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10091576" y="3667971"/>
            <a:ext cx="96608" cy="1268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>
            <a:off x="136126" y="1884945"/>
            <a:ext cx="3239298" cy="33528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>
            <a:off x="8824095" y="1884945"/>
            <a:ext cx="3239298" cy="33528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>
            <a:off x="4480110" y="1884945"/>
            <a:ext cx="3239298" cy="33528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dirty="0" smtClean="0"/>
              <a:t>MBSE and </a:t>
            </a:r>
            <a:r>
              <a:rPr lang="en-US" b="1" i="1" u="sng" dirty="0" smtClean="0">
                <a:solidFill>
                  <a:srgbClr val="FF0000"/>
                </a:solidFill>
              </a:rPr>
              <a:t>PLM</a:t>
            </a:r>
            <a:r>
              <a:rPr lang="en-US" dirty="0" smtClean="0"/>
              <a:t> – today’s target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cs typeface="Arial" charset="0"/>
              </a:rPr>
              <a:t>© 2016 Aras</a:t>
            </a:r>
            <a:endParaRPr lang="en-US" dirty="0" smtClean="0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aras.com</a:t>
            </a:r>
            <a:endParaRPr lang="en-US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1598048" y="5631193"/>
            <a:ext cx="13516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System</a:t>
            </a:r>
            <a:r>
              <a:rPr lang="en-US" sz="2800" dirty="0" smtClean="0"/>
              <a:t> Rev 1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5404757" y="5631193"/>
            <a:ext cx="15986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System</a:t>
            </a:r>
            <a:r>
              <a:rPr lang="en-US" sz="2800" dirty="0" smtClean="0"/>
              <a:t> Rev 2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9231085" y="5631193"/>
            <a:ext cx="1682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System</a:t>
            </a:r>
            <a:r>
              <a:rPr lang="en-US" sz="2800" dirty="0" smtClean="0"/>
              <a:t> Rev 3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5155" y="2935471"/>
            <a:ext cx="1271160" cy="12517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2014" y="3823973"/>
            <a:ext cx="1016034" cy="975380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8163" y="2935471"/>
            <a:ext cx="1271160" cy="125174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5022" y="3823973"/>
            <a:ext cx="1016034" cy="975380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61171" y="2935471"/>
            <a:ext cx="1271160" cy="125174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328030" y="3823973"/>
            <a:ext cx="1016034" cy="975380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cxnSp>
        <p:nvCxnSpPr>
          <p:cNvPr id="47" name="Curved Connector 46"/>
          <p:cNvCxnSpPr/>
          <p:nvPr/>
        </p:nvCxnSpPr>
        <p:spPr>
          <a:xfrm rot="16200000" flipH="1">
            <a:off x="3223159" y="2561893"/>
            <a:ext cx="12700" cy="4373008"/>
          </a:xfrm>
          <a:prstGeom prst="curvedConnector3">
            <a:avLst>
              <a:gd name="adj1" fmla="val 5828575"/>
            </a:avLst>
          </a:prstGeom>
          <a:ln w="571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urved Connector 50"/>
          <p:cNvCxnSpPr/>
          <p:nvPr/>
        </p:nvCxnSpPr>
        <p:spPr>
          <a:xfrm rot="16200000" flipH="1">
            <a:off x="7643193" y="2609607"/>
            <a:ext cx="12700" cy="4373008"/>
          </a:xfrm>
          <a:prstGeom prst="curvedConnector3">
            <a:avLst>
              <a:gd name="adj1" fmla="val 5828575"/>
            </a:avLst>
          </a:prstGeom>
          <a:ln w="571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urved Connector 59"/>
          <p:cNvCxnSpPr>
            <a:stCxn id="44" idx="0"/>
            <a:endCxn id="57" idx="0"/>
          </p:cNvCxnSpPr>
          <p:nvPr/>
        </p:nvCxnSpPr>
        <p:spPr>
          <a:xfrm rot="16200000" flipH="1">
            <a:off x="4034482" y="1932134"/>
            <a:ext cx="118162" cy="3334194"/>
          </a:xfrm>
          <a:prstGeom prst="curvedConnector3">
            <a:avLst>
              <a:gd name="adj1" fmla="val -193463"/>
            </a:avLst>
          </a:prstGeom>
          <a:ln w="571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urved Connector 65"/>
          <p:cNvCxnSpPr>
            <a:stCxn id="58" idx="0"/>
            <a:endCxn id="59" idx="0"/>
          </p:cNvCxnSpPr>
          <p:nvPr/>
        </p:nvCxnSpPr>
        <p:spPr>
          <a:xfrm rot="16200000" flipH="1">
            <a:off x="8402024" y="1930116"/>
            <a:ext cx="127821" cy="3347889"/>
          </a:xfrm>
          <a:prstGeom prst="curvedConnector3">
            <a:avLst>
              <a:gd name="adj1" fmla="val -178844"/>
            </a:avLst>
          </a:prstGeom>
          <a:ln w="571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ight Arrow 68"/>
          <p:cNvSpPr/>
          <p:nvPr/>
        </p:nvSpPr>
        <p:spPr>
          <a:xfrm>
            <a:off x="3435381" y="3474078"/>
            <a:ext cx="1044730" cy="750893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ight Arrow 69"/>
          <p:cNvSpPr/>
          <p:nvPr/>
        </p:nvSpPr>
        <p:spPr>
          <a:xfrm>
            <a:off x="7787885" y="3355969"/>
            <a:ext cx="1004330" cy="750893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 rot="2331209">
            <a:off x="333996" y="4136045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Mechanical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7830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/>
        </p:nvSpPr>
        <p:spPr>
          <a:xfrm>
            <a:off x="5712356" y="3658312"/>
            <a:ext cx="96608" cy="1268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2378162" y="3540150"/>
            <a:ext cx="96608" cy="1268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6743687" y="3540150"/>
            <a:ext cx="96608" cy="1268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10091576" y="3667971"/>
            <a:ext cx="96608" cy="1268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>
            <a:off x="136126" y="1884945"/>
            <a:ext cx="3239298" cy="33528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>
            <a:off x="8824095" y="1884945"/>
            <a:ext cx="3239298" cy="33528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>
            <a:off x="4480110" y="1884945"/>
            <a:ext cx="3239298" cy="33528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dirty="0" smtClean="0"/>
              <a:t>MBSE and </a:t>
            </a:r>
            <a:r>
              <a:rPr lang="en-US" b="1" i="1" u="sng" dirty="0" smtClean="0">
                <a:solidFill>
                  <a:srgbClr val="FF0000"/>
                </a:solidFill>
              </a:rPr>
              <a:t>PLM</a:t>
            </a:r>
            <a:r>
              <a:rPr lang="en-US" dirty="0"/>
              <a:t> </a:t>
            </a:r>
            <a:r>
              <a:rPr lang="en-US" dirty="0" smtClean="0"/>
              <a:t>– real target</a:t>
            </a:r>
            <a:endParaRPr lang="en-US" b="1" i="1" u="sng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cs typeface="Arial" charset="0"/>
              </a:rPr>
              <a:t>© 2016 Aras</a:t>
            </a:r>
            <a:endParaRPr lang="en-US" dirty="0" smtClean="0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aras.com</a:t>
            </a:r>
            <a:endParaRPr lang="en-US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1598048" y="5631193"/>
            <a:ext cx="13516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System</a:t>
            </a:r>
            <a:r>
              <a:rPr lang="en-US" sz="2800" dirty="0" smtClean="0"/>
              <a:t> Rev 1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5404757" y="5631193"/>
            <a:ext cx="15986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System</a:t>
            </a:r>
            <a:r>
              <a:rPr lang="en-US" sz="2800" dirty="0" smtClean="0"/>
              <a:t> Rev 2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9231085" y="5631193"/>
            <a:ext cx="1682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System</a:t>
            </a:r>
            <a:r>
              <a:rPr lang="en-US" sz="2800" dirty="0" smtClean="0"/>
              <a:t> Rev 3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5155" y="2935471"/>
            <a:ext cx="1271160" cy="125174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2388" y="3797216"/>
            <a:ext cx="1021071" cy="851537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0734" y="2367311"/>
            <a:ext cx="1008920" cy="832363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grpSp>
        <p:nvGrpSpPr>
          <p:cNvPr id="9" name="Group 8"/>
          <p:cNvGrpSpPr/>
          <p:nvPr/>
        </p:nvGrpSpPr>
        <p:grpSpPr>
          <a:xfrm>
            <a:off x="298559" y="2204033"/>
            <a:ext cx="1192797" cy="1230421"/>
            <a:chOff x="285757" y="2218953"/>
            <a:chExt cx="1704865" cy="154008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3033" y="2579300"/>
              <a:ext cx="1387589" cy="1179740"/>
            </a:xfrm>
            <a:prstGeom prst="rect">
              <a:avLst/>
            </a:prstGeom>
            <a:noFill/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5757" y="2218953"/>
              <a:ext cx="1387953" cy="1038917"/>
            </a:xfrm>
            <a:prstGeom prst="rect">
              <a:avLst/>
            </a:prstGeom>
            <a:noFill/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2014" y="3823973"/>
            <a:ext cx="1016034" cy="975380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8163" y="2935471"/>
            <a:ext cx="1271160" cy="125174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5396" y="3797216"/>
            <a:ext cx="1021071" cy="851537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3742" y="2367311"/>
            <a:ext cx="1008920" cy="832363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grpSp>
        <p:nvGrpSpPr>
          <p:cNvPr id="29" name="Group 28"/>
          <p:cNvGrpSpPr/>
          <p:nvPr/>
        </p:nvGrpSpPr>
        <p:grpSpPr>
          <a:xfrm>
            <a:off x="4671567" y="2204033"/>
            <a:ext cx="1192797" cy="1230421"/>
            <a:chOff x="285757" y="2218953"/>
            <a:chExt cx="1704865" cy="1540087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3033" y="2579300"/>
              <a:ext cx="1387589" cy="1179740"/>
            </a:xfrm>
            <a:prstGeom prst="rect">
              <a:avLst/>
            </a:prstGeom>
            <a:noFill/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5757" y="2218953"/>
              <a:ext cx="1387953" cy="1038917"/>
            </a:xfrm>
            <a:prstGeom prst="rect">
              <a:avLst/>
            </a:prstGeom>
            <a:noFill/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955022" y="3823973"/>
            <a:ext cx="1016034" cy="975380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61171" y="2935471"/>
            <a:ext cx="1271160" cy="125174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18404" y="3797216"/>
            <a:ext cx="1021071" cy="851537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596750" y="2367311"/>
            <a:ext cx="1008920" cy="832363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grpSp>
        <p:nvGrpSpPr>
          <p:cNvPr id="37" name="Group 36"/>
          <p:cNvGrpSpPr/>
          <p:nvPr/>
        </p:nvGrpSpPr>
        <p:grpSpPr>
          <a:xfrm>
            <a:off x="9044575" y="2204033"/>
            <a:ext cx="1192797" cy="1230421"/>
            <a:chOff x="285757" y="2218953"/>
            <a:chExt cx="1704865" cy="1540087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3033" y="2579300"/>
              <a:ext cx="1387589" cy="1179740"/>
            </a:xfrm>
            <a:prstGeom prst="rect">
              <a:avLst/>
            </a:prstGeom>
            <a:noFill/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5757" y="2218953"/>
              <a:ext cx="1387953" cy="1038917"/>
            </a:xfrm>
            <a:prstGeom prst="rect">
              <a:avLst/>
            </a:prstGeom>
            <a:noFill/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328030" y="3823973"/>
            <a:ext cx="1016034" cy="975380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cxnSp>
        <p:nvCxnSpPr>
          <p:cNvPr id="41" name="Curved Connector 40"/>
          <p:cNvCxnSpPr/>
          <p:nvPr/>
        </p:nvCxnSpPr>
        <p:spPr>
          <a:xfrm rot="5400000" flipH="1" flipV="1">
            <a:off x="3108691" y="17529"/>
            <a:ext cx="12700" cy="4373008"/>
          </a:xfrm>
          <a:prstGeom prst="curvedConnector3">
            <a:avLst>
              <a:gd name="adj1" fmla="val 5828575"/>
            </a:avLst>
          </a:prstGeom>
          <a:ln w="571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urved Connector 45"/>
          <p:cNvCxnSpPr/>
          <p:nvPr/>
        </p:nvCxnSpPr>
        <p:spPr>
          <a:xfrm rot="5400000" flipH="1" flipV="1">
            <a:off x="4673440" y="208907"/>
            <a:ext cx="12700" cy="4373008"/>
          </a:xfrm>
          <a:prstGeom prst="curvedConnector3">
            <a:avLst>
              <a:gd name="adj1" fmla="val 5828575"/>
            </a:avLst>
          </a:prstGeom>
          <a:ln w="571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urved Connector 46"/>
          <p:cNvCxnSpPr/>
          <p:nvPr/>
        </p:nvCxnSpPr>
        <p:spPr>
          <a:xfrm rot="16200000" flipH="1">
            <a:off x="3223159" y="2561893"/>
            <a:ext cx="12700" cy="4373008"/>
          </a:xfrm>
          <a:prstGeom prst="curvedConnector3">
            <a:avLst>
              <a:gd name="adj1" fmla="val 5828575"/>
            </a:avLst>
          </a:prstGeom>
          <a:ln w="571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urved Connector 47"/>
          <p:cNvCxnSpPr/>
          <p:nvPr/>
        </p:nvCxnSpPr>
        <p:spPr>
          <a:xfrm rot="16200000" flipH="1">
            <a:off x="4948672" y="2441421"/>
            <a:ext cx="12700" cy="4373008"/>
          </a:xfrm>
          <a:prstGeom prst="curvedConnector3">
            <a:avLst>
              <a:gd name="adj1" fmla="val 5828575"/>
            </a:avLst>
          </a:prstGeom>
          <a:ln w="571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urved Connector 48"/>
          <p:cNvCxnSpPr/>
          <p:nvPr/>
        </p:nvCxnSpPr>
        <p:spPr>
          <a:xfrm rot="5400000" flipH="1" flipV="1">
            <a:off x="7503281" y="4829"/>
            <a:ext cx="12700" cy="4373008"/>
          </a:xfrm>
          <a:prstGeom prst="curvedConnector3">
            <a:avLst>
              <a:gd name="adj1" fmla="val 5828575"/>
            </a:avLst>
          </a:prstGeom>
          <a:ln w="571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urved Connector 49"/>
          <p:cNvCxnSpPr/>
          <p:nvPr/>
        </p:nvCxnSpPr>
        <p:spPr>
          <a:xfrm rot="5400000" flipH="1" flipV="1">
            <a:off x="9068030" y="196207"/>
            <a:ext cx="12700" cy="4373008"/>
          </a:xfrm>
          <a:prstGeom prst="curvedConnector3">
            <a:avLst>
              <a:gd name="adj1" fmla="val 5828575"/>
            </a:avLst>
          </a:prstGeom>
          <a:ln w="571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urved Connector 50"/>
          <p:cNvCxnSpPr/>
          <p:nvPr/>
        </p:nvCxnSpPr>
        <p:spPr>
          <a:xfrm rot="16200000" flipH="1">
            <a:off x="7643193" y="2609607"/>
            <a:ext cx="12700" cy="4373008"/>
          </a:xfrm>
          <a:prstGeom prst="curvedConnector3">
            <a:avLst>
              <a:gd name="adj1" fmla="val 5828575"/>
            </a:avLst>
          </a:prstGeom>
          <a:ln w="571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urved Connector 51"/>
          <p:cNvCxnSpPr/>
          <p:nvPr/>
        </p:nvCxnSpPr>
        <p:spPr>
          <a:xfrm rot="16200000" flipH="1">
            <a:off x="9343262" y="2428721"/>
            <a:ext cx="12700" cy="4373008"/>
          </a:xfrm>
          <a:prstGeom prst="curvedConnector3">
            <a:avLst>
              <a:gd name="adj1" fmla="val 5828575"/>
            </a:avLst>
          </a:prstGeom>
          <a:ln w="571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urved Connector 59"/>
          <p:cNvCxnSpPr>
            <a:stCxn id="44" idx="0"/>
            <a:endCxn id="57" idx="0"/>
          </p:cNvCxnSpPr>
          <p:nvPr/>
        </p:nvCxnSpPr>
        <p:spPr>
          <a:xfrm rot="16200000" flipH="1">
            <a:off x="4034482" y="1932134"/>
            <a:ext cx="118162" cy="3334194"/>
          </a:xfrm>
          <a:prstGeom prst="curvedConnector3">
            <a:avLst>
              <a:gd name="adj1" fmla="val -193463"/>
            </a:avLst>
          </a:prstGeom>
          <a:ln w="571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urved Connector 65"/>
          <p:cNvCxnSpPr>
            <a:stCxn id="58" idx="0"/>
            <a:endCxn id="59" idx="0"/>
          </p:cNvCxnSpPr>
          <p:nvPr/>
        </p:nvCxnSpPr>
        <p:spPr>
          <a:xfrm rot="16200000" flipH="1">
            <a:off x="8402024" y="1930116"/>
            <a:ext cx="127821" cy="3347889"/>
          </a:xfrm>
          <a:prstGeom prst="curvedConnector3">
            <a:avLst>
              <a:gd name="adj1" fmla="val -178844"/>
            </a:avLst>
          </a:prstGeom>
          <a:ln w="571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ight Arrow 68"/>
          <p:cNvSpPr/>
          <p:nvPr/>
        </p:nvSpPr>
        <p:spPr>
          <a:xfrm>
            <a:off x="3435381" y="3474078"/>
            <a:ext cx="1044730" cy="750893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ight Arrow 69"/>
          <p:cNvSpPr/>
          <p:nvPr/>
        </p:nvSpPr>
        <p:spPr>
          <a:xfrm>
            <a:off x="7787885" y="3355969"/>
            <a:ext cx="1004330" cy="750893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 rot="2331209">
            <a:off x="333996" y="4136045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Mechanical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 rot="2331209">
            <a:off x="1813297" y="402293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Harness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 rot="2331209">
            <a:off x="117120" y="2564771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Electronic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 rot="2331209">
            <a:off x="1586833" y="257993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Software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8146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2" descr="http://2016camaro.com/wp-content/uploads/2014/09/2016-Chevy-Camaro-Concepts-Cars-4.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235332" y="1432835"/>
            <a:ext cx="1812207" cy="749879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" descr="http://2016camaro.com/wp-content/uploads/2014/09/2016-Chevy-Camaro-Concepts-Cars-4.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235332" y="3254592"/>
            <a:ext cx="1812207" cy="749879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" descr="http://2016camaro.com/wp-content/uploads/2014/09/2016-Chevy-Camaro-Concepts-Cars-4.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235332" y="5076350"/>
            <a:ext cx="1812207" cy="749879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MBSE-PLM use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828" y="1396093"/>
            <a:ext cx="8011391" cy="512064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i="1" dirty="0"/>
              <a:t>The goal is a full traceability between requirements, models, and product details</a:t>
            </a:r>
          </a:p>
          <a:p>
            <a:r>
              <a:rPr lang="en-US" dirty="0" smtClean="0"/>
              <a:t>Top/Down – System model first, then detailed Product design</a:t>
            </a:r>
          </a:p>
          <a:p>
            <a:r>
              <a:rPr lang="pl-PL" dirty="0" smtClean="0"/>
              <a:t>Design everywhere at once </a:t>
            </a:r>
            <a:r>
              <a:rPr lang="en-US" dirty="0" smtClean="0"/>
              <a:t>– </a:t>
            </a:r>
            <a:r>
              <a:rPr lang="pl-PL" dirty="0" smtClean="0"/>
              <a:t>System model is collaborated with </a:t>
            </a:r>
            <a:r>
              <a:rPr lang="en-US" dirty="0" smtClean="0"/>
              <a:t>on-the-fly</a:t>
            </a:r>
          </a:p>
          <a:p>
            <a:r>
              <a:rPr lang="en-US" dirty="0"/>
              <a:t>Redesign </a:t>
            </a:r>
            <a:r>
              <a:rPr lang="en-US" dirty="0" smtClean="0"/>
              <a:t>– </a:t>
            </a:r>
            <a:r>
              <a:rPr lang="pl-PL" dirty="0" smtClean="0"/>
              <a:t>Field</a:t>
            </a:r>
            <a:r>
              <a:rPr lang="en-US" dirty="0" smtClean="0"/>
              <a:t> driven requirements changed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91440" y="6645727"/>
            <a:ext cx="375339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r>
              <a:rPr lang="en-US" sz="1000" dirty="0">
                <a:solidFill>
                  <a:prstClr val="white"/>
                </a:solidFill>
                <a:cs typeface="Arial" charset="0"/>
              </a:rPr>
              <a:t>© 2016 Aras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973568" y="664572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r>
              <a:rPr lang="en-US" sz="1000">
                <a:solidFill>
                  <a:prstClr val="white"/>
                </a:solidFill>
                <a:cs typeface="Arial" charset="0"/>
              </a:rPr>
              <a:t>aras.com</a:t>
            </a:r>
            <a:endParaRPr lang="en-US" sz="1000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138548" y="2628899"/>
            <a:ext cx="446810" cy="43641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cxnSp>
        <p:nvCxnSpPr>
          <p:cNvPr id="23" name="Curved Connector 22"/>
          <p:cNvCxnSpPr>
            <a:stCxn id="87" idx="2"/>
            <a:endCxn id="22" idx="0"/>
          </p:cNvCxnSpPr>
          <p:nvPr/>
        </p:nvCxnSpPr>
        <p:spPr>
          <a:xfrm rot="5400000" flipH="1" flipV="1">
            <a:off x="9444781" y="863804"/>
            <a:ext cx="1097307" cy="2175108"/>
          </a:xfrm>
          <a:prstGeom prst="curvedConnector5">
            <a:avLst>
              <a:gd name="adj1" fmla="val -20833"/>
              <a:gd name="adj2" fmla="val 51968"/>
              <a:gd name="adj3" fmla="val 120833"/>
            </a:avLst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9866168" y="1711036"/>
            <a:ext cx="446810" cy="43641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11141436" y="988979"/>
            <a:ext cx="955447" cy="1212432"/>
            <a:chOff x="11141436" y="988979"/>
            <a:chExt cx="955447" cy="1212432"/>
          </a:xfrm>
        </p:grpSpPr>
        <p:sp>
          <p:nvSpPr>
            <p:cNvPr id="26" name="Rectangle 25"/>
            <p:cNvSpPr/>
            <p:nvPr/>
          </p:nvSpPr>
          <p:spPr>
            <a:xfrm>
              <a:off x="11141436" y="988979"/>
              <a:ext cx="371733" cy="143255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1414858" y="1167175"/>
              <a:ext cx="371733" cy="143255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1709790" y="1345371"/>
              <a:ext cx="371733" cy="143255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1709790" y="1523567"/>
              <a:ext cx="371733" cy="143255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1368778" y="1701763"/>
              <a:ext cx="371733" cy="143255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1725150" y="1879959"/>
              <a:ext cx="371733" cy="143255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1368778" y="2058156"/>
              <a:ext cx="371733" cy="143255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Elbow Connector 32"/>
            <p:cNvCxnSpPr>
              <a:stCxn id="26" idx="2"/>
              <a:endCxn id="27" idx="1"/>
            </p:cNvCxnSpPr>
            <p:nvPr/>
          </p:nvCxnSpPr>
          <p:spPr>
            <a:xfrm rot="16200000" flipH="1">
              <a:off x="11317796" y="1141740"/>
              <a:ext cx="106569" cy="87556"/>
            </a:xfrm>
            <a:prstGeom prst="bentConnector2">
              <a:avLst/>
            </a:prstGeom>
            <a:solidFill>
              <a:srgbClr val="FFC000"/>
            </a:solidFill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Elbow Connector 33"/>
            <p:cNvCxnSpPr>
              <a:stCxn id="26" idx="2"/>
              <a:endCxn id="30" idx="1"/>
            </p:cNvCxnSpPr>
            <p:nvPr/>
          </p:nvCxnSpPr>
          <p:spPr>
            <a:xfrm rot="16200000" flipH="1">
              <a:off x="11027461" y="1432075"/>
              <a:ext cx="641157" cy="41475"/>
            </a:xfrm>
            <a:prstGeom prst="bentConnector2">
              <a:avLst/>
            </a:prstGeom>
            <a:solidFill>
              <a:srgbClr val="FFC000"/>
            </a:solidFill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Elbow Connector 34"/>
            <p:cNvCxnSpPr>
              <a:stCxn id="26" idx="2"/>
              <a:endCxn id="32" idx="1"/>
            </p:cNvCxnSpPr>
            <p:nvPr/>
          </p:nvCxnSpPr>
          <p:spPr>
            <a:xfrm rot="16200000" flipH="1">
              <a:off x="10849265" y="1610271"/>
              <a:ext cx="997549" cy="41475"/>
            </a:xfrm>
            <a:prstGeom prst="bentConnector2">
              <a:avLst/>
            </a:prstGeom>
            <a:solidFill>
              <a:srgbClr val="FFC000"/>
            </a:solidFill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Elbow Connector 35"/>
            <p:cNvCxnSpPr>
              <a:stCxn id="30" idx="2"/>
              <a:endCxn id="31" idx="1"/>
            </p:cNvCxnSpPr>
            <p:nvPr/>
          </p:nvCxnSpPr>
          <p:spPr>
            <a:xfrm rot="16200000" flipH="1">
              <a:off x="11586613" y="1813049"/>
              <a:ext cx="106569" cy="170507"/>
            </a:xfrm>
            <a:prstGeom prst="bentConnector2">
              <a:avLst/>
            </a:prstGeom>
            <a:solidFill>
              <a:srgbClr val="FFC000"/>
            </a:solidFill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Elbow Connector 36"/>
            <p:cNvCxnSpPr>
              <a:stCxn id="27" idx="2"/>
              <a:endCxn id="28" idx="1"/>
            </p:cNvCxnSpPr>
            <p:nvPr/>
          </p:nvCxnSpPr>
          <p:spPr>
            <a:xfrm rot="16200000" flipH="1">
              <a:off x="11601973" y="1309182"/>
              <a:ext cx="106569" cy="109065"/>
            </a:xfrm>
            <a:prstGeom prst="bentConnector2">
              <a:avLst/>
            </a:prstGeom>
            <a:solidFill>
              <a:srgbClr val="FFC000"/>
            </a:solidFill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Elbow Connector 37"/>
            <p:cNvCxnSpPr>
              <a:stCxn id="27" idx="2"/>
              <a:endCxn id="29" idx="1"/>
            </p:cNvCxnSpPr>
            <p:nvPr/>
          </p:nvCxnSpPr>
          <p:spPr>
            <a:xfrm rot="16200000" flipH="1">
              <a:off x="11512875" y="1398280"/>
              <a:ext cx="284765" cy="109065"/>
            </a:xfrm>
            <a:prstGeom prst="bentConnector2">
              <a:avLst/>
            </a:prstGeom>
            <a:solidFill>
              <a:srgbClr val="FFC000"/>
            </a:solidFill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Oval 58"/>
          <p:cNvSpPr/>
          <p:nvPr/>
        </p:nvSpPr>
        <p:spPr>
          <a:xfrm>
            <a:off x="147205" y="3718214"/>
            <a:ext cx="446810" cy="43641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2</a:t>
            </a:r>
            <a:endParaRPr lang="en-US" sz="2800" b="1" dirty="0"/>
          </a:p>
        </p:txBody>
      </p:sp>
      <p:cxnSp>
        <p:nvCxnSpPr>
          <p:cNvPr id="18" name="Curved Connector 17"/>
          <p:cNvCxnSpPr>
            <a:stCxn id="14" idx="2"/>
            <a:endCxn id="88" idx="0"/>
          </p:cNvCxnSpPr>
          <p:nvPr/>
        </p:nvCxnSpPr>
        <p:spPr>
          <a:xfrm rot="5400000" flipH="1">
            <a:off x="9497201" y="2548331"/>
            <a:ext cx="1027105" cy="2209746"/>
          </a:xfrm>
          <a:prstGeom prst="curvedConnector5">
            <a:avLst>
              <a:gd name="adj1" fmla="val -22257"/>
              <a:gd name="adj2" fmla="val 48063"/>
              <a:gd name="adj3" fmla="val 122257"/>
            </a:avLst>
          </a:prstGeom>
          <a:ln w="5715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9866168" y="3473332"/>
            <a:ext cx="446810" cy="43641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2</a:t>
            </a:r>
            <a:endParaRPr lang="en-US" sz="2800" b="1" dirty="0"/>
          </a:p>
        </p:txBody>
      </p:sp>
      <p:grpSp>
        <p:nvGrpSpPr>
          <p:cNvPr id="39" name="Group 38"/>
          <p:cNvGrpSpPr/>
          <p:nvPr/>
        </p:nvGrpSpPr>
        <p:grpSpPr>
          <a:xfrm>
            <a:off x="11141436" y="2816047"/>
            <a:ext cx="955447" cy="1212432"/>
            <a:chOff x="7490692" y="604984"/>
            <a:chExt cx="1436258" cy="1602507"/>
          </a:xfrm>
          <a:solidFill>
            <a:srgbClr val="FFC000"/>
          </a:solidFill>
        </p:grpSpPr>
        <p:sp>
          <p:nvSpPr>
            <p:cNvPr id="40" name="Rectangle 39"/>
            <p:cNvSpPr/>
            <p:nvPr/>
          </p:nvSpPr>
          <p:spPr>
            <a:xfrm>
              <a:off x="7490692" y="604984"/>
              <a:ext cx="558800" cy="18934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901709" y="840511"/>
              <a:ext cx="558800" cy="18934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8345059" y="1076038"/>
              <a:ext cx="558800" cy="18934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8345059" y="1311565"/>
              <a:ext cx="558800" cy="18934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7832439" y="1547092"/>
              <a:ext cx="558800" cy="18934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8368150" y="1782619"/>
              <a:ext cx="558800" cy="18934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7832439" y="2018146"/>
              <a:ext cx="558800" cy="18934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Elbow Connector 49"/>
            <p:cNvCxnSpPr>
              <a:stCxn id="40" idx="2"/>
              <a:endCxn id="41" idx="1"/>
            </p:cNvCxnSpPr>
            <p:nvPr/>
          </p:nvCxnSpPr>
          <p:spPr>
            <a:xfrm rot="16200000" flipH="1">
              <a:off x="7765473" y="798947"/>
              <a:ext cx="140855" cy="131617"/>
            </a:xfrm>
            <a:prstGeom prst="bentConnector2">
              <a:avLst/>
            </a:prstGeom>
            <a:grpFill/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Elbow Connector 50"/>
            <p:cNvCxnSpPr>
              <a:stCxn id="40" idx="2"/>
              <a:endCxn id="47" idx="1"/>
            </p:cNvCxnSpPr>
            <p:nvPr/>
          </p:nvCxnSpPr>
          <p:spPr>
            <a:xfrm rot="16200000" flipH="1">
              <a:off x="7377547" y="1186873"/>
              <a:ext cx="847436" cy="62347"/>
            </a:xfrm>
            <a:prstGeom prst="bentConnector2">
              <a:avLst/>
            </a:prstGeom>
            <a:grpFill/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Elbow Connector 51"/>
            <p:cNvCxnSpPr>
              <a:stCxn id="40" idx="2"/>
              <a:endCxn id="49" idx="1"/>
            </p:cNvCxnSpPr>
            <p:nvPr/>
          </p:nvCxnSpPr>
          <p:spPr>
            <a:xfrm rot="16200000" flipH="1">
              <a:off x="7142020" y="1422400"/>
              <a:ext cx="1318490" cy="62347"/>
            </a:xfrm>
            <a:prstGeom prst="bentConnector2">
              <a:avLst/>
            </a:prstGeom>
            <a:grpFill/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Elbow Connector 52"/>
            <p:cNvCxnSpPr>
              <a:stCxn id="47" idx="2"/>
              <a:endCxn id="48" idx="1"/>
            </p:cNvCxnSpPr>
            <p:nvPr/>
          </p:nvCxnSpPr>
          <p:spPr>
            <a:xfrm rot="16200000" flipH="1">
              <a:off x="8169567" y="1678708"/>
              <a:ext cx="140855" cy="256311"/>
            </a:xfrm>
            <a:prstGeom prst="bentConnector2">
              <a:avLst/>
            </a:prstGeom>
            <a:grpFill/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Elbow Connector 53"/>
            <p:cNvCxnSpPr>
              <a:stCxn id="41" idx="2"/>
              <a:endCxn id="42" idx="1"/>
            </p:cNvCxnSpPr>
            <p:nvPr/>
          </p:nvCxnSpPr>
          <p:spPr>
            <a:xfrm rot="16200000" flipH="1">
              <a:off x="8192657" y="1018308"/>
              <a:ext cx="140855" cy="163950"/>
            </a:xfrm>
            <a:prstGeom prst="bentConnector2">
              <a:avLst/>
            </a:prstGeom>
            <a:grpFill/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Elbow Connector 54"/>
            <p:cNvCxnSpPr>
              <a:stCxn id="41" idx="2"/>
              <a:endCxn id="43" idx="1"/>
            </p:cNvCxnSpPr>
            <p:nvPr/>
          </p:nvCxnSpPr>
          <p:spPr>
            <a:xfrm rot="16200000" flipH="1">
              <a:off x="8074893" y="1136072"/>
              <a:ext cx="376382" cy="163950"/>
            </a:xfrm>
            <a:prstGeom prst="bentConnector2">
              <a:avLst/>
            </a:prstGeom>
            <a:grpFill/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Oval 55"/>
          <p:cNvSpPr/>
          <p:nvPr/>
        </p:nvSpPr>
        <p:spPr>
          <a:xfrm>
            <a:off x="128157" y="4859484"/>
            <a:ext cx="446810" cy="43641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3</a:t>
            </a:r>
            <a:endParaRPr lang="en-US" sz="28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11141436" y="4643115"/>
            <a:ext cx="955447" cy="1212432"/>
            <a:chOff x="11141436" y="4643115"/>
            <a:chExt cx="955447" cy="1212432"/>
          </a:xfrm>
        </p:grpSpPr>
        <p:sp>
          <p:nvSpPr>
            <p:cNvPr id="65" name="Rectangle 64"/>
            <p:cNvSpPr/>
            <p:nvPr/>
          </p:nvSpPr>
          <p:spPr>
            <a:xfrm>
              <a:off x="11141436" y="4643115"/>
              <a:ext cx="371733" cy="143255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1414858" y="4821311"/>
              <a:ext cx="371733" cy="143255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1709790" y="4999507"/>
              <a:ext cx="371733" cy="143255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1709790" y="5177703"/>
              <a:ext cx="371733" cy="143255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1368778" y="5355899"/>
              <a:ext cx="371733" cy="143255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1725150" y="5534095"/>
              <a:ext cx="371733" cy="143255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11368778" y="5712292"/>
              <a:ext cx="371733" cy="143255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2" name="Elbow Connector 71"/>
            <p:cNvCxnSpPr>
              <a:stCxn id="65" idx="2"/>
              <a:endCxn id="66" idx="1"/>
            </p:cNvCxnSpPr>
            <p:nvPr/>
          </p:nvCxnSpPr>
          <p:spPr>
            <a:xfrm rot="16200000" flipH="1">
              <a:off x="11317796" y="4795876"/>
              <a:ext cx="106569" cy="87556"/>
            </a:xfrm>
            <a:prstGeom prst="bentConnector2">
              <a:avLst/>
            </a:prstGeom>
            <a:solidFill>
              <a:srgbClr val="FFC000"/>
            </a:solidFill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Elbow Connector 72"/>
            <p:cNvCxnSpPr>
              <a:stCxn id="65" idx="2"/>
              <a:endCxn id="69" idx="1"/>
            </p:cNvCxnSpPr>
            <p:nvPr/>
          </p:nvCxnSpPr>
          <p:spPr>
            <a:xfrm rot="16200000" flipH="1">
              <a:off x="11027461" y="5086211"/>
              <a:ext cx="641157" cy="41475"/>
            </a:xfrm>
            <a:prstGeom prst="bentConnector2">
              <a:avLst/>
            </a:prstGeom>
            <a:solidFill>
              <a:srgbClr val="FFC000"/>
            </a:solidFill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Elbow Connector 73"/>
            <p:cNvCxnSpPr>
              <a:stCxn id="65" idx="2"/>
              <a:endCxn id="71" idx="1"/>
            </p:cNvCxnSpPr>
            <p:nvPr/>
          </p:nvCxnSpPr>
          <p:spPr>
            <a:xfrm rot="16200000" flipH="1">
              <a:off x="10849265" y="5264407"/>
              <a:ext cx="997549" cy="41475"/>
            </a:xfrm>
            <a:prstGeom prst="bentConnector2">
              <a:avLst/>
            </a:prstGeom>
            <a:solidFill>
              <a:srgbClr val="FFC000"/>
            </a:solidFill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Elbow Connector 74"/>
            <p:cNvCxnSpPr>
              <a:stCxn id="69" idx="2"/>
              <a:endCxn id="70" idx="1"/>
            </p:cNvCxnSpPr>
            <p:nvPr/>
          </p:nvCxnSpPr>
          <p:spPr>
            <a:xfrm rot="16200000" flipH="1">
              <a:off x="11586613" y="5467185"/>
              <a:ext cx="106569" cy="170507"/>
            </a:xfrm>
            <a:prstGeom prst="bentConnector2">
              <a:avLst/>
            </a:prstGeom>
            <a:solidFill>
              <a:srgbClr val="FFC000"/>
            </a:solidFill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Elbow Connector 75"/>
            <p:cNvCxnSpPr>
              <a:stCxn id="66" idx="2"/>
              <a:endCxn id="67" idx="1"/>
            </p:cNvCxnSpPr>
            <p:nvPr/>
          </p:nvCxnSpPr>
          <p:spPr>
            <a:xfrm rot="16200000" flipH="1">
              <a:off x="11601973" y="4963318"/>
              <a:ext cx="106569" cy="109065"/>
            </a:xfrm>
            <a:prstGeom prst="bentConnector2">
              <a:avLst/>
            </a:prstGeom>
            <a:solidFill>
              <a:srgbClr val="FFC000"/>
            </a:solidFill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Elbow Connector 76"/>
            <p:cNvCxnSpPr>
              <a:stCxn id="66" idx="2"/>
              <a:endCxn id="68" idx="1"/>
            </p:cNvCxnSpPr>
            <p:nvPr/>
          </p:nvCxnSpPr>
          <p:spPr>
            <a:xfrm rot="16200000" flipH="1">
              <a:off x="11512875" y="5052416"/>
              <a:ext cx="284765" cy="109065"/>
            </a:xfrm>
            <a:prstGeom prst="bentConnector2">
              <a:avLst/>
            </a:prstGeom>
            <a:solidFill>
              <a:srgbClr val="FFC000"/>
            </a:solidFill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7" name="Picture 8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150575" y="1294640"/>
            <a:ext cx="1510612" cy="1205371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150575" y="3139651"/>
            <a:ext cx="1510612" cy="1205371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150575" y="4984663"/>
            <a:ext cx="1510612" cy="1205371"/>
          </a:xfrm>
          <a:prstGeom prst="rect">
            <a:avLst/>
          </a:prstGeom>
        </p:spPr>
      </p:pic>
      <p:pic>
        <p:nvPicPr>
          <p:cNvPr id="1026" name="Picture 2" descr="World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79429" y="5249330"/>
            <a:ext cx="634701" cy="63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60" name="Curved Connector 59"/>
          <p:cNvCxnSpPr>
            <a:stCxn id="89" idx="1"/>
            <a:endCxn id="1026" idx="0"/>
          </p:cNvCxnSpPr>
          <p:nvPr/>
        </p:nvCxnSpPr>
        <p:spPr>
          <a:xfrm rot="10800000">
            <a:off x="7296781" y="5249331"/>
            <a:ext cx="853795" cy="338019"/>
          </a:xfrm>
          <a:prstGeom prst="curvedConnector4">
            <a:avLst>
              <a:gd name="adj1" fmla="val 31415"/>
              <a:gd name="adj2" fmla="val 167629"/>
            </a:avLst>
          </a:prstGeom>
          <a:ln w="5715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7479854" y="4766454"/>
            <a:ext cx="446810" cy="43641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3</a:t>
            </a:r>
            <a:endParaRPr lang="en-US" sz="2800" b="1" dirty="0"/>
          </a:p>
        </p:txBody>
      </p:sp>
      <p:cxnSp>
        <p:nvCxnSpPr>
          <p:cNvPr id="80" name="Curved Connector 79"/>
          <p:cNvCxnSpPr>
            <a:stCxn id="89" idx="0"/>
            <a:endCxn id="79" idx="2"/>
          </p:cNvCxnSpPr>
          <p:nvPr/>
        </p:nvCxnSpPr>
        <p:spPr>
          <a:xfrm rot="16200000" flipH="1">
            <a:off x="9602875" y="4287669"/>
            <a:ext cx="841566" cy="2235555"/>
          </a:xfrm>
          <a:prstGeom prst="curvedConnector5">
            <a:avLst>
              <a:gd name="adj1" fmla="val -27164"/>
              <a:gd name="adj2" fmla="val 46627"/>
              <a:gd name="adj3" fmla="val 127164"/>
            </a:avLst>
          </a:prstGeom>
          <a:ln w="5715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9663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cs typeface="Arial" charset="0"/>
              </a:rPr>
              <a:t>© 2016 Aras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aras.com</a:t>
            </a:r>
            <a:endParaRPr lang="en-US" dirty="0" smtClean="0"/>
          </a:p>
        </p:txBody>
      </p:sp>
      <p:grpSp>
        <p:nvGrpSpPr>
          <p:cNvPr id="25" name="Group 24"/>
          <p:cNvGrpSpPr/>
          <p:nvPr/>
        </p:nvGrpSpPr>
        <p:grpSpPr>
          <a:xfrm>
            <a:off x="3611418" y="1308801"/>
            <a:ext cx="1554480" cy="4722547"/>
            <a:chOff x="3611418" y="1308801"/>
            <a:chExt cx="1554480" cy="4722547"/>
          </a:xfrm>
        </p:grpSpPr>
        <p:sp>
          <p:nvSpPr>
            <p:cNvPr id="255" name="Rectangle 254"/>
            <p:cNvSpPr/>
            <p:nvPr/>
          </p:nvSpPr>
          <p:spPr>
            <a:xfrm>
              <a:off x="3611418" y="1308801"/>
              <a:ext cx="1554480" cy="472254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 cap="small" spc="-20" dirty="0">
                  <a:solidFill>
                    <a:schemeClr val="tx1"/>
                  </a:solidFill>
                </a:rPr>
                <a:t>As Designed </a:t>
              </a:r>
            </a:p>
          </p:txBody>
        </p:sp>
        <p:cxnSp>
          <p:nvCxnSpPr>
            <p:cNvPr id="251" name="AutoShape 19"/>
            <p:cNvCxnSpPr>
              <a:cxnSpLocks noChangeShapeType="1"/>
              <a:stCxn id="244" idx="2"/>
              <a:endCxn id="248" idx="1"/>
            </p:cNvCxnSpPr>
            <p:nvPr/>
          </p:nvCxnSpPr>
          <p:spPr bwMode="auto">
            <a:xfrm rot="16200000" flipH="1">
              <a:off x="3840018" y="3826121"/>
              <a:ext cx="73152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10" name="AutoShape 19"/>
            <p:cNvCxnSpPr>
              <a:cxnSpLocks noChangeShapeType="1"/>
              <a:stCxn id="18" idx="2"/>
              <a:endCxn id="24" idx="1"/>
            </p:cNvCxnSpPr>
            <p:nvPr/>
          </p:nvCxnSpPr>
          <p:spPr bwMode="auto">
            <a:xfrm rot="16200000" flipH="1">
              <a:off x="3977178" y="2040321"/>
              <a:ext cx="45720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13" name="AutoShape 19"/>
            <p:cNvCxnSpPr>
              <a:cxnSpLocks noChangeShapeType="1"/>
              <a:stCxn id="18" idx="2"/>
              <a:endCxn id="20" idx="1"/>
            </p:cNvCxnSpPr>
            <p:nvPr/>
          </p:nvCxnSpPr>
          <p:spPr bwMode="auto">
            <a:xfrm rot="16200000" flipH="1">
              <a:off x="4114338" y="1903161"/>
              <a:ext cx="18288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14" name="AutoShape 19"/>
            <p:cNvCxnSpPr>
              <a:cxnSpLocks noChangeShapeType="1"/>
              <a:stCxn id="18" idx="2"/>
              <a:endCxn id="28" idx="1"/>
            </p:cNvCxnSpPr>
            <p:nvPr/>
          </p:nvCxnSpPr>
          <p:spPr bwMode="auto">
            <a:xfrm rot="16200000" flipH="1">
              <a:off x="3817158" y="2200341"/>
              <a:ext cx="731520" cy="4572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sp>
          <p:nvSpPr>
            <p:cNvPr id="18" name="Rectangle 6"/>
            <p:cNvSpPr>
              <a:spLocks noChangeArrowheads="1"/>
            </p:cNvSpPr>
            <p:nvPr/>
          </p:nvSpPr>
          <p:spPr bwMode="auto">
            <a:xfrm>
              <a:off x="3977178" y="1674561"/>
              <a:ext cx="365760" cy="1828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B</a:t>
              </a:r>
              <a:endParaRPr lang="en-US" sz="1000" b="1" dirty="0"/>
            </a:p>
          </p:txBody>
        </p:sp>
        <p:sp>
          <p:nvSpPr>
            <p:cNvPr id="20" name="Rectangle 6"/>
            <p:cNvSpPr>
              <a:spLocks noChangeArrowheads="1"/>
            </p:cNvSpPr>
            <p:nvPr/>
          </p:nvSpPr>
          <p:spPr bwMode="auto">
            <a:xfrm>
              <a:off x="4251498" y="1948881"/>
              <a:ext cx="365760" cy="1828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C</a:t>
              </a:r>
              <a:endParaRPr lang="en-US" sz="1000" b="1" dirty="0"/>
            </a:p>
          </p:txBody>
        </p:sp>
        <p:sp>
          <p:nvSpPr>
            <p:cNvPr id="28" name="Rounded Rectangle 27"/>
            <p:cNvSpPr/>
            <p:nvPr/>
          </p:nvSpPr>
          <p:spPr bwMode="auto">
            <a:xfrm>
              <a:off x="4205778" y="2451801"/>
              <a:ext cx="914400" cy="27432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Rectangle 6"/>
            <p:cNvSpPr>
              <a:spLocks noChangeArrowheads="1"/>
            </p:cNvSpPr>
            <p:nvPr/>
          </p:nvSpPr>
          <p:spPr bwMode="auto">
            <a:xfrm>
              <a:off x="4708698" y="2497521"/>
              <a:ext cx="365760" cy="1828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F</a:t>
              </a:r>
              <a:endParaRPr lang="en-US" sz="1000" b="1" dirty="0"/>
            </a:p>
          </p:txBody>
        </p:sp>
        <p:sp>
          <p:nvSpPr>
            <p:cNvPr id="30" name="Rectangle 6"/>
            <p:cNvSpPr>
              <a:spLocks noChangeArrowheads="1"/>
            </p:cNvSpPr>
            <p:nvPr/>
          </p:nvSpPr>
          <p:spPr bwMode="auto">
            <a:xfrm>
              <a:off x="4251498" y="2497521"/>
              <a:ext cx="365760" cy="1828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/>
                <a:t>E</a:t>
              </a:r>
            </a:p>
          </p:txBody>
        </p:sp>
        <p:sp>
          <p:nvSpPr>
            <p:cNvPr id="24" name="Rectangle 6"/>
            <p:cNvSpPr>
              <a:spLocks noChangeArrowheads="1"/>
            </p:cNvSpPr>
            <p:nvPr/>
          </p:nvSpPr>
          <p:spPr bwMode="auto">
            <a:xfrm>
              <a:off x="4251498" y="2223201"/>
              <a:ext cx="365760" cy="1828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/>
                <a:t>D</a:t>
              </a:r>
            </a:p>
          </p:txBody>
        </p:sp>
        <p:sp>
          <p:nvSpPr>
            <p:cNvPr id="219" name="Rectangle 6"/>
            <p:cNvSpPr>
              <a:spLocks noChangeArrowheads="1"/>
            </p:cNvSpPr>
            <p:nvPr/>
          </p:nvSpPr>
          <p:spPr bwMode="auto">
            <a:xfrm>
              <a:off x="3977178" y="2766979"/>
              <a:ext cx="365760" cy="1828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G</a:t>
              </a:r>
              <a:endParaRPr lang="en-US" sz="1000" b="1" dirty="0"/>
            </a:p>
          </p:txBody>
        </p:sp>
        <p:sp>
          <p:nvSpPr>
            <p:cNvPr id="222" name="Rounded Rectangle 221"/>
            <p:cNvSpPr/>
            <p:nvPr/>
          </p:nvSpPr>
          <p:spPr bwMode="auto">
            <a:xfrm>
              <a:off x="3931458" y="3000441"/>
              <a:ext cx="914400" cy="274320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3" name="Rectangle 6"/>
            <p:cNvSpPr>
              <a:spLocks noChangeArrowheads="1"/>
            </p:cNvSpPr>
            <p:nvPr/>
          </p:nvSpPr>
          <p:spPr bwMode="auto">
            <a:xfrm>
              <a:off x="4434378" y="3046161"/>
              <a:ext cx="365760" cy="1828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I</a:t>
              </a:r>
              <a:endParaRPr lang="en-US" sz="1000" b="1" dirty="0"/>
            </a:p>
          </p:txBody>
        </p:sp>
        <p:sp>
          <p:nvSpPr>
            <p:cNvPr id="224" name="Rectangle 6"/>
            <p:cNvSpPr>
              <a:spLocks noChangeArrowheads="1"/>
            </p:cNvSpPr>
            <p:nvPr/>
          </p:nvSpPr>
          <p:spPr bwMode="auto">
            <a:xfrm>
              <a:off x="3977178" y="3046161"/>
              <a:ext cx="365760" cy="1828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H</a:t>
              </a:r>
              <a:endParaRPr lang="en-US" sz="1000" b="1" dirty="0"/>
            </a:p>
          </p:txBody>
        </p:sp>
        <p:cxnSp>
          <p:nvCxnSpPr>
            <p:cNvPr id="232" name="AutoShape 19"/>
            <p:cNvCxnSpPr>
              <a:cxnSpLocks noChangeShapeType="1"/>
              <a:stCxn id="244" idx="2"/>
              <a:endCxn id="249" idx="1"/>
            </p:cNvCxnSpPr>
            <p:nvPr/>
          </p:nvCxnSpPr>
          <p:spPr bwMode="auto">
            <a:xfrm rot="16200000" flipH="1">
              <a:off x="3978538" y="3687601"/>
              <a:ext cx="45448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236" name="AutoShape 19"/>
            <p:cNvCxnSpPr>
              <a:cxnSpLocks noChangeShapeType="1"/>
              <a:stCxn id="244" idx="2"/>
              <a:endCxn id="245" idx="1"/>
            </p:cNvCxnSpPr>
            <p:nvPr/>
          </p:nvCxnSpPr>
          <p:spPr bwMode="auto">
            <a:xfrm rot="16200000" flipH="1">
              <a:off x="4114338" y="3551801"/>
              <a:ext cx="18288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237" name="AutoShape 19"/>
            <p:cNvCxnSpPr>
              <a:cxnSpLocks noChangeShapeType="1"/>
              <a:stCxn id="244" idx="2"/>
              <a:endCxn id="246" idx="1"/>
            </p:cNvCxnSpPr>
            <p:nvPr/>
          </p:nvCxnSpPr>
          <p:spPr bwMode="auto">
            <a:xfrm rot="16200000" flipH="1">
              <a:off x="3955678" y="3710461"/>
              <a:ext cx="454480" cy="4572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sp>
          <p:nvSpPr>
            <p:cNvPr id="245" name="Rectangle 6"/>
            <p:cNvSpPr>
              <a:spLocks noChangeArrowheads="1"/>
            </p:cNvSpPr>
            <p:nvPr/>
          </p:nvSpPr>
          <p:spPr bwMode="auto">
            <a:xfrm>
              <a:off x="4251498" y="3597521"/>
              <a:ext cx="365760" cy="1828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K</a:t>
              </a:r>
              <a:endParaRPr lang="en-US" sz="1000" b="1" dirty="0"/>
            </a:p>
          </p:txBody>
        </p:sp>
        <p:sp>
          <p:nvSpPr>
            <p:cNvPr id="246" name="Rounded Rectangle 245"/>
            <p:cNvSpPr/>
            <p:nvPr/>
          </p:nvSpPr>
          <p:spPr bwMode="auto">
            <a:xfrm>
              <a:off x="4205778" y="3823401"/>
              <a:ext cx="914400" cy="27432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7" name="Rectangle 6"/>
            <p:cNvSpPr>
              <a:spLocks noChangeArrowheads="1"/>
            </p:cNvSpPr>
            <p:nvPr/>
          </p:nvSpPr>
          <p:spPr bwMode="auto">
            <a:xfrm>
              <a:off x="4708698" y="3869121"/>
              <a:ext cx="365760" cy="1828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/>
                <a:t>M</a:t>
              </a:r>
            </a:p>
          </p:txBody>
        </p:sp>
        <p:sp>
          <p:nvSpPr>
            <p:cNvPr id="248" name="Rectangle 6"/>
            <p:cNvSpPr>
              <a:spLocks noChangeArrowheads="1"/>
            </p:cNvSpPr>
            <p:nvPr/>
          </p:nvSpPr>
          <p:spPr bwMode="auto">
            <a:xfrm>
              <a:off x="4251498" y="4146161"/>
              <a:ext cx="365760" cy="1828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/>
                <a:t>O</a:t>
              </a:r>
            </a:p>
          </p:txBody>
        </p:sp>
        <p:sp>
          <p:nvSpPr>
            <p:cNvPr id="249" name="Rectangle 6"/>
            <p:cNvSpPr>
              <a:spLocks noChangeArrowheads="1"/>
            </p:cNvSpPr>
            <p:nvPr/>
          </p:nvSpPr>
          <p:spPr bwMode="auto">
            <a:xfrm>
              <a:off x="4251498" y="3869121"/>
              <a:ext cx="365760" cy="1828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L</a:t>
              </a:r>
              <a:endParaRPr lang="en-US" sz="1000" b="1" dirty="0"/>
            </a:p>
          </p:txBody>
        </p:sp>
        <p:sp>
          <p:nvSpPr>
            <p:cNvPr id="244" name="Rectangle 6"/>
            <p:cNvSpPr>
              <a:spLocks noChangeArrowheads="1"/>
            </p:cNvSpPr>
            <p:nvPr/>
          </p:nvSpPr>
          <p:spPr bwMode="auto">
            <a:xfrm>
              <a:off x="3977178" y="3323201"/>
              <a:ext cx="365760" cy="1828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J</a:t>
              </a:r>
              <a:endParaRPr lang="en-US" sz="1000" b="1" dirty="0"/>
            </a:p>
          </p:txBody>
        </p:sp>
        <p:cxnSp>
          <p:nvCxnSpPr>
            <p:cNvPr id="550" name="AutoShape 19"/>
            <p:cNvCxnSpPr>
              <a:cxnSpLocks noChangeShapeType="1"/>
              <a:stCxn id="547" idx="2"/>
              <a:endCxn id="548" idx="1"/>
            </p:cNvCxnSpPr>
            <p:nvPr/>
          </p:nvCxnSpPr>
          <p:spPr bwMode="auto">
            <a:xfrm rot="16200000" flipH="1">
              <a:off x="4114338" y="4646361"/>
              <a:ext cx="18288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551" name="AutoShape 19"/>
            <p:cNvCxnSpPr>
              <a:cxnSpLocks noChangeShapeType="1"/>
              <a:stCxn id="547" idx="2"/>
              <a:endCxn id="549" idx="1"/>
            </p:cNvCxnSpPr>
            <p:nvPr/>
          </p:nvCxnSpPr>
          <p:spPr bwMode="auto">
            <a:xfrm rot="16200000" flipH="1">
              <a:off x="3977178" y="4783521"/>
              <a:ext cx="45720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sp>
          <p:nvSpPr>
            <p:cNvPr id="547" name="Rectangle 6"/>
            <p:cNvSpPr>
              <a:spLocks noChangeArrowheads="1"/>
            </p:cNvSpPr>
            <p:nvPr/>
          </p:nvSpPr>
          <p:spPr bwMode="auto">
            <a:xfrm>
              <a:off x="3977178" y="4417761"/>
              <a:ext cx="365760" cy="1828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Q</a:t>
              </a:r>
              <a:endParaRPr lang="en-US" sz="1000" b="1" dirty="0"/>
            </a:p>
          </p:txBody>
        </p:sp>
        <p:sp>
          <p:nvSpPr>
            <p:cNvPr id="548" name="Rectangle 6"/>
            <p:cNvSpPr>
              <a:spLocks noChangeArrowheads="1"/>
            </p:cNvSpPr>
            <p:nvPr/>
          </p:nvSpPr>
          <p:spPr bwMode="auto">
            <a:xfrm>
              <a:off x="4251498" y="4692081"/>
              <a:ext cx="365760" cy="1828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R</a:t>
              </a:r>
              <a:endParaRPr lang="en-US" sz="1000" b="1" dirty="0"/>
            </a:p>
          </p:txBody>
        </p:sp>
        <p:sp>
          <p:nvSpPr>
            <p:cNvPr id="549" name="Rectangle 6"/>
            <p:cNvSpPr>
              <a:spLocks noChangeArrowheads="1"/>
            </p:cNvSpPr>
            <p:nvPr/>
          </p:nvSpPr>
          <p:spPr bwMode="auto">
            <a:xfrm>
              <a:off x="4251498" y="4966401"/>
              <a:ext cx="365760" cy="1828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S</a:t>
              </a:r>
              <a:endParaRPr lang="en-US" sz="1000" b="1" dirty="0"/>
            </a:p>
          </p:txBody>
        </p:sp>
        <p:cxnSp>
          <p:nvCxnSpPr>
            <p:cNvPr id="12" name="AutoShape 19"/>
            <p:cNvCxnSpPr>
              <a:cxnSpLocks noChangeShapeType="1"/>
              <a:stCxn id="17" idx="2"/>
              <a:endCxn id="18" idx="1"/>
            </p:cNvCxnSpPr>
            <p:nvPr/>
          </p:nvCxnSpPr>
          <p:spPr bwMode="auto">
            <a:xfrm rot="16200000" flipH="1">
              <a:off x="3840018" y="1628841"/>
              <a:ext cx="18288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218" name="AutoShape 19"/>
            <p:cNvCxnSpPr>
              <a:cxnSpLocks noChangeShapeType="1"/>
              <a:stCxn id="17" idx="2"/>
              <a:endCxn id="219" idx="1"/>
            </p:cNvCxnSpPr>
            <p:nvPr/>
          </p:nvCxnSpPr>
          <p:spPr bwMode="auto">
            <a:xfrm rot="16200000" flipH="1">
              <a:off x="3293809" y="2175050"/>
              <a:ext cx="1275298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226" name="AutoShape 19"/>
            <p:cNvCxnSpPr>
              <a:cxnSpLocks noChangeShapeType="1"/>
              <a:stCxn id="17" idx="2"/>
              <a:endCxn id="222" idx="1"/>
            </p:cNvCxnSpPr>
            <p:nvPr/>
          </p:nvCxnSpPr>
          <p:spPr bwMode="auto">
            <a:xfrm rot="16200000" flipH="1">
              <a:off x="3131358" y="2337501"/>
              <a:ext cx="1554480" cy="4572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250" name="AutoShape 19"/>
            <p:cNvCxnSpPr>
              <a:cxnSpLocks noChangeShapeType="1"/>
              <a:stCxn id="17" idx="2"/>
              <a:endCxn id="244" idx="1"/>
            </p:cNvCxnSpPr>
            <p:nvPr/>
          </p:nvCxnSpPr>
          <p:spPr bwMode="auto">
            <a:xfrm rot="16200000" flipH="1">
              <a:off x="3015698" y="2453161"/>
              <a:ext cx="183152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544" name="AutoShape 19"/>
            <p:cNvCxnSpPr>
              <a:cxnSpLocks noChangeShapeType="1"/>
              <a:stCxn id="17" idx="2"/>
              <a:endCxn id="547" idx="1"/>
            </p:cNvCxnSpPr>
            <p:nvPr/>
          </p:nvCxnSpPr>
          <p:spPr bwMode="auto">
            <a:xfrm rot="16200000" flipH="1">
              <a:off x="2468418" y="3000441"/>
              <a:ext cx="292608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sp>
          <p:nvSpPr>
            <p:cNvPr id="17" name="Rectangle 6"/>
            <p:cNvSpPr>
              <a:spLocks noChangeArrowheads="1"/>
            </p:cNvSpPr>
            <p:nvPr/>
          </p:nvSpPr>
          <p:spPr bwMode="auto">
            <a:xfrm>
              <a:off x="3702858" y="1400241"/>
              <a:ext cx="365760" cy="1828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A</a:t>
              </a:r>
              <a:endParaRPr lang="en-US" sz="1000" b="1" dirty="0"/>
            </a:p>
          </p:txBody>
        </p:sp>
      </p:grpSp>
      <p:sp>
        <p:nvSpPr>
          <p:cNvPr id="313" name="Up Arrow 312"/>
          <p:cNvSpPr/>
          <p:nvPr/>
        </p:nvSpPr>
        <p:spPr>
          <a:xfrm rot="16200000" flipH="1">
            <a:off x="3955043" y="3275936"/>
            <a:ext cx="3920358" cy="788276"/>
          </a:xfrm>
          <a:prstGeom prst="upArrow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Connectors</a:t>
            </a:r>
          </a:p>
        </p:txBody>
      </p:sp>
      <p:grpSp>
        <p:nvGrpSpPr>
          <p:cNvPr id="317" name="Group 316"/>
          <p:cNvGrpSpPr/>
          <p:nvPr/>
        </p:nvGrpSpPr>
        <p:grpSpPr>
          <a:xfrm>
            <a:off x="6989736" y="2017129"/>
            <a:ext cx="1517161" cy="3327017"/>
            <a:chOff x="781976" y="2626728"/>
            <a:chExt cx="1517161" cy="3327017"/>
          </a:xfrm>
        </p:grpSpPr>
        <p:sp>
          <p:nvSpPr>
            <p:cNvPr id="318" name="Rounded Rectangle 317"/>
            <p:cNvSpPr/>
            <p:nvPr/>
          </p:nvSpPr>
          <p:spPr>
            <a:xfrm>
              <a:off x="781976" y="2626728"/>
              <a:ext cx="1517161" cy="715089"/>
            </a:xfrm>
            <a:prstGeom prst="roundRect">
              <a:avLst/>
            </a:prstGeom>
            <a:solidFill>
              <a:schemeClr val="bg1"/>
            </a:solidFill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Software ALM</a:t>
              </a:r>
            </a:p>
          </p:txBody>
        </p:sp>
        <p:sp>
          <p:nvSpPr>
            <p:cNvPr id="322" name="Rounded Rectangle 321"/>
            <p:cNvSpPr/>
            <p:nvPr/>
          </p:nvSpPr>
          <p:spPr>
            <a:xfrm>
              <a:off x="781976" y="3915666"/>
              <a:ext cx="1517161" cy="715089"/>
            </a:xfrm>
            <a:prstGeom prst="roundRect">
              <a:avLst/>
            </a:prstGeom>
            <a:solidFill>
              <a:schemeClr val="bg1"/>
            </a:solidFill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Mechanical CAD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23" name="Rounded Rectangle 322"/>
            <p:cNvSpPr/>
            <p:nvPr/>
          </p:nvSpPr>
          <p:spPr>
            <a:xfrm>
              <a:off x="781976" y="5238656"/>
              <a:ext cx="1517161" cy="715089"/>
            </a:xfrm>
            <a:prstGeom prst="roundRect">
              <a:avLst/>
            </a:prstGeom>
            <a:solidFill>
              <a:schemeClr val="bg1"/>
            </a:solidFill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Electronic CAD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" y="-3243"/>
            <a:ext cx="8968509" cy="1399335"/>
          </a:xfrm>
        </p:spPr>
        <p:txBody>
          <a:bodyPr/>
          <a:lstStyle/>
          <a:p>
            <a:r>
              <a:rPr lang="en-US" dirty="0" smtClean="0"/>
              <a:t>PLM Connectors today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2" name="Right Brace 1"/>
          <p:cNvSpPr/>
          <p:nvPr/>
        </p:nvSpPr>
        <p:spPr>
          <a:xfrm flipH="1">
            <a:off x="2983344" y="1431636"/>
            <a:ext cx="460895" cy="4516582"/>
          </a:xfrm>
          <a:prstGeom prst="rightBrace">
            <a:avLst>
              <a:gd name="adj1" fmla="val 99472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7657" y="2781068"/>
            <a:ext cx="27690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 b="1" i="1">
                <a:solidFill>
                  <a:srgbClr val="C00000"/>
                </a:solidFill>
              </a:defRPr>
            </a:lvl1pPr>
          </a:lstStyle>
          <a:p>
            <a:r>
              <a:rPr lang="en-US" sz="2800" dirty="0"/>
              <a:t>No system </a:t>
            </a:r>
            <a:r>
              <a:rPr lang="en-US" sz="2800" dirty="0" smtClean="0"/>
              <a:t>context, only domain specific BOM structures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691610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That’s why MBSE needs PLM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cs typeface="Arial" charset="0"/>
              </a:rPr>
              <a:t>© 2016 Aras</a:t>
            </a:r>
            <a:endParaRPr lang="en-US" dirty="0" smtClean="0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aras.com</a:t>
            </a:r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9097818" y="1308801"/>
            <a:ext cx="1371600" cy="472254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cap="small" spc="-20" dirty="0">
                <a:solidFill>
                  <a:schemeClr val="tx1"/>
                </a:solidFill>
              </a:rPr>
              <a:t>As </a:t>
            </a:r>
            <a:r>
              <a:rPr lang="en-US" sz="2000" cap="small" spc="-20" dirty="0" smtClean="0">
                <a:solidFill>
                  <a:schemeClr val="tx1"/>
                </a:solidFill>
              </a:rPr>
              <a:t>Delivered </a:t>
            </a:r>
            <a:endParaRPr lang="en-US" sz="2000" cap="small" spc="-2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26218" y="1308801"/>
            <a:ext cx="1371600" cy="47225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640080" rIns="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cap="small" dirty="0">
                <a:solidFill>
                  <a:schemeClr val="tx1"/>
                </a:solidFill>
              </a:rPr>
              <a:t>As Built</a:t>
            </a:r>
          </a:p>
        </p:txBody>
      </p:sp>
      <p:sp>
        <p:nvSpPr>
          <p:cNvPr id="8" name="Rectangle 7"/>
          <p:cNvSpPr/>
          <p:nvPr/>
        </p:nvSpPr>
        <p:spPr>
          <a:xfrm>
            <a:off x="6446058" y="1308801"/>
            <a:ext cx="1280160" cy="472254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cap="small" spc="-20" dirty="0">
                <a:solidFill>
                  <a:schemeClr val="tx1"/>
                </a:solidFill>
              </a:rPr>
              <a:t>As Planned</a:t>
            </a:r>
          </a:p>
        </p:txBody>
      </p:sp>
      <p:sp>
        <p:nvSpPr>
          <p:cNvPr id="9" name="Rectangle 8"/>
          <p:cNvSpPr/>
          <p:nvPr/>
        </p:nvSpPr>
        <p:spPr>
          <a:xfrm>
            <a:off x="3611418" y="1308801"/>
            <a:ext cx="1554480" cy="472254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cap="small" spc="-20" dirty="0">
                <a:solidFill>
                  <a:schemeClr val="tx1"/>
                </a:solidFill>
              </a:rPr>
              <a:t>As Designed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69418" y="1308801"/>
            <a:ext cx="1371600" cy="47225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640080" rIns="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cap="small" dirty="0">
                <a:solidFill>
                  <a:schemeClr val="tx1"/>
                </a:solidFill>
              </a:rPr>
              <a:t>As Serviced    </a:t>
            </a:r>
          </a:p>
        </p:txBody>
      </p:sp>
      <p:cxnSp>
        <p:nvCxnSpPr>
          <p:cNvPr id="11" name="AutoShape 19"/>
          <p:cNvCxnSpPr>
            <a:cxnSpLocks noChangeShapeType="1"/>
            <a:stCxn id="33" idx="2"/>
            <a:endCxn id="31" idx="1"/>
          </p:cNvCxnSpPr>
          <p:nvPr/>
        </p:nvCxnSpPr>
        <p:spPr bwMode="auto">
          <a:xfrm rot="16200000" flipH="1">
            <a:off x="3840018" y="3826121"/>
            <a:ext cx="731520" cy="9144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12" name="AutoShape 19"/>
          <p:cNvCxnSpPr>
            <a:cxnSpLocks noChangeShapeType="1"/>
            <a:stCxn id="15" idx="2"/>
            <a:endCxn id="20" idx="1"/>
          </p:cNvCxnSpPr>
          <p:nvPr/>
        </p:nvCxnSpPr>
        <p:spPr bwMode="auto">
          <a:xfrm rot="16200000" flipH="1">
            <a:off x="3977178" y="2040321"/>
            <a:ext cx="457200" cy="9144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13" name="AutoShape 19"/>
          <p:cNvCxnSpPr>
            <a:cxnSpLocks noChangeShapeType="1"/>
            <a:stCxn id="15" idx="2"/>
            <a:endCxn id="16" idx="1"/>
          </p:cNvCxnSpPr>
          <p:nvPr/>
        </p:nvCxnSpPr>
        <p:spPr bwMode="auto">
          <a:xfrm rot="16200000" flipH="1">
            <a:off x="4114338" y="1903161"/>
            <a:ext cx="182880" cy="9144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14" name="AutoShape 19"/>
          <p:cNvCxnSpPr>
            <a:cxnSpLocks noChangeShapeType="1"/>
            <a:stCxn id="15" idx="2"/>
            <a:endCxn id="17" idx="1"/>
          </p:cNvCxnSpPr>
          <p:nvPr/>
        </p:nvCxnSpPr>
        <p:spPr bwMode="auto">
          <a:xfrm rot="16200000" flipH="1">
            <a:off x="3817158" y="2200341"/>
            <a:ext cx="731520" cy="4572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3977178" y="1674561"/>
            <a:ext cx="365760" cy="18288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 smtClean="0"/>
              <a:t>B</a:t>
            </a:r>
            <a:endParaRPr lang="en-US" sz="1000" b="1" dirty="0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4251498" y="1948881"/>
            <a:ext cx="365760" cy="18288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 smtClean="0"/>
              <a:t>C</a:t>
            </a:r>
            <a:endParaRPr lang="en-US" sz="1000" b="1" dirty="0"/>
          </a:p>
        </p:txBody>
      </p:sp>
      <p:sp>
        <p:nvSpPr>
          <p:cNvPr id="17" name="Rounded Rectangle 16"/>
          <p:cNvSpPr/>
          <p:nvPr/>
        </p:nvSpPr>
        <p:spPr bwMode="auto">
          <a:xfrm>
            <a:off x="4205778" y="2451801"/>
            <a:ext cx="914400" cy="27432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4708698" y="2497521"/>
            <a:ext cx="365760" cy="18288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 smtClean="0"/>
              <a:t>F</a:t>
            </a:r>
            <a:endParaRPr lang="en-US" sz="1000" b="1" dirty="0"/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4251498" y="2497521"/>
            <a:ext cx="365760" cy="18288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/>
              <a:t>E</a:t>
            </a: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4251498" y="2223201"/>
            <a:ext cx="365760" cy="18288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/>
              <a:t>D</a:t>
            </a: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3977178" y="2766979"/>
            <a:ext cx="365760" cy="18288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 smtClean="0"/>
              <a:t>G</a:t>
            </a:r>
            <a:endParaRPr lang="en-US" sz="1000" b="1" dirty="0"/>
          </a:p>
        </p:txBody>
      </p:sp>
      <p:sp>
        <p:nvSpPr>
          <p:cNvPr id="22" name="Rounded Rectangle 21"/>
          <p:cNvSpPr/>
          <p:nvPr/>
        </p:nvSpPr>
        <p:spPr bwMode="auto">
          <a:xfrm>
            <a:off x="3931458" y="3000441"/>
            <a:ext cx="914400" cy="27432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4434378" y="3046161"/>
            <a:ext cx="365760" cy="18288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 smtClean="0"/>
              <a:t>I</a:t>
            </a:r>
            <a:endParaRPr lang="en-US" sz="1000" b="1" dirty="0"/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3977178" y="3046161"/>
            <a:ext cx="365760" cy="18288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 smtClean="0"/>
              <a:t>H</a:t>
            </a:r>
            <a:endParaRPr lang="en-US" sz="1000" b="1" dirty="0"/>
          </a:p>
        </p:txBody>
      </p:sp>
      <p:cxnSp>
        <p:nvCxnSpPr>
          <p:cNvPr id="25" name="AutoShape 19"/>
          <p:cNvCxnSpPr>
            <a:cxnSpLocks noChangeShapeType="1"/>
            <a:stCxn id="33" idx="2"/>
            <a:endCxn id="32" idx="1"/>
          </p:cNvCxnSpPr>
          <p:nvPr/>
        </p:nvCxnSpPr>
        <p:spPr bwMode="auto">
          <a:xfrm rot="16200000" flipH="1">
            <a:off x="3978538" y="3687601"/>
            <a:ext cx="454480" cy="9144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26" name="AutoShape 19"/>
          <p:cNvCxnSpPr>
            <a:cxnSpLocks noChangeShapeType="1"/>
            <a:stCxn id="33" idx="2"/>
            <a:endCxn id="28" idx="1"/>
          </p:cNvCxnSpPr>
          <p:nvPr/>
        </p:nvCxnSpPr>
        <p:spPr bwMode="auto">
          <a:xfrm rot="16200000" flipH="1">
            <a:off x="4114338" y="3551801"/>
            <a:ext cx="182880" cy="9144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27" name="AutoShape 19"/>
          <p:cNvCxnSpPr>
            <a:cxnSpLocks noChangeShapeType="1"/>
            <a:stCxn id="33" idx="2"/>
            <a:endCxn id="29" idx="1"/>
          </p:cNvCxnSpPr>
          <p:nvPr/>
        </p:nvCxnSpPr>
        <p:spPr bwMode="auto">
          <a:xfrm rot="16200000" flipH="1">
            <a:off x="3955678" y="3710461"/>
            <a:ext cx="454480" cy="4572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sp>
        <p:nvSpPr>
          <p:cNvPr id="28" name="Rectangle 6"/>
          <p:cNvSpPr>
            <a:spLocks noChangeArrowheads="1"/>
          </p:cNvSpPr>
          <p:nvPr/>
        </p:nvSpPr>
        <p:spPr bwMode="auto">
          <a:xfrm>
            <a:off x="4251498" y="3597521"/>
            <a:ext cx="365760" cy="18288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 smtClean="0"/>
              <a:t>K</a:t>
            </a:r>
            <a:endParaRPr lang="en-US" sz="1000" b="1" dirty="0"/>
          </a:p>
        </p:txBody>
      </p:sp>
      <p:sp>
        <p:nvSpPr>
          <p:cNvPr id="29" name="Rounded Rectangle 28"/>
          <p:cNvSpPr/>
          <p:nvPr/>
        </p:nvSpPr>
        <p:spPr bwMode="auto">
          <a:xfrm>
            <a:off x="4205778" y="3823401"/>
            <a:ext cx="914400" cy="27432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4708698" y="3869121"/>
            <a:ext cx="365760" cy="18288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/>
              <a:t>M</a:t>
            </a:r>
          </a:p>
        </p:txBody>
      </p:sp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4251498" y="4146161"/>
            <a:ext cx="365760" cy="18288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/>
              <a:t>O</a:t>
            </a:r>
          </a:p>
        </p:txBody>
      </p:sp>
      <p:sp>
        <p:nvSpPr>
          <p:cNvPr id="32" name="Rectangle 6"/>
          <p:cNvSpPr>
            <a:spLocks noChangeArrowheads="1"/>
          </p:cNvSpPr>
          <p:nvPr/>
        </p:nvSpPr>
        <p:spPr bwMode="auto">
          <a:xfrm>
            <a:off x="4251498" y="3869121"/>
            <a:ext cx="365760" cy="18288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 smtClean="0"/>
              <a:t>L</a:t>
            </a:r>
            <a:endParaRPr lang="en-US" sz="1000" b="1" dirty="0"/>
          </a:p>
        </p:txBody>
      </p:sp>
      <p:sp>
        <p:nvSpPr>
          <p:cNvPr id="33" name="Rectangle 6"/>
          <p:cNvSpPr>
            <a:spLocks noChangeArrowheads="1"/>
          </p:cNvSpPr>
          <p:nvPr/>
        </p:nvSpPr>
        <p:spPr bwMode="auto">
          <a:xfrm>
            <a:off x="3977178" y="3323201"/>
            <a:ext cx="365760" cy="18288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 smtClean="0"/>
              <a:t>J</a:t>
            </a:r>
            <a:endParaRPr lang="en-US" sz="1000" b="1" dirty="0"/>
          </a:p>
        </p:txBody>
      </p:sp>
      <p:cxnSp>
        <p:nvCxnSpPr>
          <p:cNvPr id="34" name="AutoShape 19"/>
          <p:cNvCxnSpPr>
            <a:cxnSpLocks noChangeShapeType="1"/>
            <a:stCxn id="46" idx="2"/>
            <a:endCxn id="61" idx="1"/>
          </p:cNvCxnSpPr>
          <p:nvPr/>
        </p:nvCxnSpPr>
        <p:spPr bwMode="auto">
          <a:xfrm rot="16200000" flipH="1">
            <a:off x="6811818" y="2863281"/>
            <a:ext cx="457200" cy="9144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35" name="AutoShape 19"/>
          <p:cNvCxnSpPr>
            <a:cxnSpLocks noChangeShapeType="1"/>
            <a:stCxn id="46" idx="2"/>
            <a:endCxn id="62" idx="1"/>
          </p:cNvCxnSpPr>
          <p:nvPr/>
        </p:nvCxnSpPr>
        <p:spPr bwMode="auto">
          <a:xfrm rot="16200000" flipH="1">
            <a:off x="6674658" y="3000441"/>
            <a:ext cx="731520" cy="9144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36" name="AutoShape 19"/>
          <p:cNvCxnSpPr>
            <a:cxnSpLocks noChangeShapeType="1"/>
            <a:stCxn id="161" idx="2"/>
            <a:endCxn id="57" idx="1"/>
          </p:cNvCxnSpPr>
          <p:nvPr/>
        </p:nvCxnSpPr>
        <p:spPr bwMode="auto">
          <a:xfrm rot="16200000" flipH="1">
            <a:off x="5714538" y="2588961"/>
            <a:ext cx="2103120" cy="9144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37" name="AutoShape 19"/>
          <p:cNvCxnSpPr>
            <a:cxnSpLocks noChangeShapeType="1"/>
            <a:stCxn id="41" idx="2"/>
            <a:endCxn id="44" idx="1"/>
          </p:cNvCxnSpPr>
          <p:nvPr/>
        </p:nvCxnSpPr>
        <p:spPr bwMode="auto">
          <a:xfrm rot="16200000" flipH="1">
            <a:off x="6811818" y="2040321"/>
            <a:ext cx="457200" cy="9144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38" name="AutoShape 19"/>
          <p:cNvCxnSpPr>
            <a:cxnSpLocks noChangeShapeType="1"/>
            <a:stCxn id="161" idx="2"/>
            <a:endCxn id="41" idx="1"/>
          </p:cNvCxnSpPr>
          <p:nvPr/>
        </p:nvCxnSpPr>
        <p:spPr bwMode="auto">
          <a:xfrm rot="16200000" flipH="1">
            <a:off x="6674658" y="1628841"/>
            <a:ext cx="182880" cy="9144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39" name="AutoShape 19"/>
          <p:cNvCxnSpPr>
            <a:cxnSpLocks noChangeShapeType="1"/>
            <a:stCxn id="41" idx="2"/>
            <a:endCxn id="42" idx="1"/>
          </p:cNvCxnSpPr>
          <p:nvPr/>
        </p:nvCxnSpPr>
        <p:spPr bwMode="auto">
          <a:xfrm rot="16200000" flipH="1">
            <a:off x="6948978" y="1903161"/>
            <a:ext cx="182880" cy="9144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40" name="AutoShape 19"/>
          <p:cNvCxnSpPr>
            <a:cxnSpLocks noChangeShapeType="1"/>
            <a:stCxn id="46" idx="2"/>
            <a:endCxn id="43" idx="1"/>
          </p:cNvCxnSpPr>
          <p:nvPr/>
        </p:nvCxnSpPr>
        <p:spPr bwMode="auto">
          <a:xfrm rot="16200000" flipH="1">
            <a:off x="6948978" y="2726121"/>
            <a:ext cx="182880" cy="9144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sp>
        <p:nvSpPr>
          <p:cNvPr id="41" name="Rectangle 6"/>
          <p:cNvSpPr>
            <a:spLocks noChangeArrowheads="1"/>
          </p:cNvSpPr>
          <p:nvPr/>
        </p:nvSpPr>
        <p:spPr bwMode="auto">
          <a:xfrm>
            <a:off x="6811818" y="1674561"/>
            <a:ext cx="365760" cy="18288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000" b="1" dirty="0">
                <a:solidFill>
                  <a:srgbClr val="FF0000"/>
                </a:solidFill>
              </a:rPr>
              <a:t>P1</a:t>
            </a:r>
          </a:p>
        </p:txBody>
      </p:sp>
      <p:sp>
        <p:nvSpPr>
          <p:cNvPr id="42" name="Rectangle 6"/>
          <p:cNvSpPr>
            <a:spLocks noChangeArrowheads="1"/>
          </p:cNvSpPr>
          <p:nvPr/>
        </p:nvSpPr>
        <p:spPr bwMode="auto">
          <a:xfrm>
            <a:off x="7086138" y="1948881"/>
            <a:ext cx="365760" cy="18288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 smtClean="0"/>
              <a:t>C</a:t>
            </a:r>
            <a:endParaRPr lang="en-US" sz="1000" b="1" dirty="0"/>
          </a:p>
        </p:txBody>
      </p:sp>
      <p:sp>
        <p:nvSpPr>
          <p:cNvPr id="43" name="Rectangle 6"/>
          <p:cNvSpPr>
            <a:spLocks noChangeArrowheads="1"/>
          </p:cNvSpPr>
          <p:nvPr/>
        </p:nvSpPr>
        <p:spPr bwMode="auto">
          <a:xfrm>
            <a:off x="7086138" y="2771841"/>
            <a:ext cx="365760" cy="18288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 smtClean="0"/>
              <a:t>F</a:t>
            </a:r>
            <a:endParaRPr lang="en-US" sz="1000" b="1" dirty="0"/>
          </a:p>
        </p:txBody>
      </p:sp>
      <p:sp>
        <p:nvSpPr>
          <p:cNvPr id="44" name="Rectangle 6"/>
          <p:cNvSpPr>
            <a:spLocks noChangeArrowheads="1"/>
          </p:cNvSpPr>
          <p:nvPr/>
        </p:nvSpPr>
        <p:spPr bwMode="auto">
          <a:xfrm>
            <a:off x="7086138" y="2223201"/>
            <a:ext cx="365760" cy="18288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/>
              <a:t>D</a:t>
            </a:r>
          </a:p>
        </p:txBody>
      </p:sp>
      <p:cxnSp>
        <p:nvCxnSpPr>
          <p:cNvPr id="45" name="AutoShape 19"/>
          <p:cNvCxnSpPr>
            <a:cxnSpLocks noChangeShapeType="1"/>
            <a:stCxn id="161" idx="2"/>
            <a:endCxn id="46" idx="1"/>
          </p:cNvCxnSpPr>
          <p:nvPr/>
        </p:nvCxnSpPr>
        <p:spPr bwMode="auto">
          <a:xfrm rot="16200000" flipH="1">
            <a:off x="6263178" y="2040321"/>
            <a:ext cx="1005840" cy="9144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sp>
        <p:nvSpPr>
          <p:cNvPr id="46" name="Rectangle 6"/>
          <p:cNvSpPr>
            <a:spLocks noChangeArrowheads="1"/>
          </p:cNvSpPr>
          <p:nvPr/>
        </p:nvSpPr>
        <p:spPr bwMode="auto">
          <a:xfrm>
            <a:off x="6811818" y="2497521"/>
            <a:ext cx="365760" cy="18288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 smtClean="0">
                <a:solidFill>
                  <a:srgbClr val="CC0033"/>
                </a:solidFill>
              </a:rPr>
              <a:t>P2</a:t>
            </a:r>
            <a:endParaRPr lang="en-US" sz="1000" b="1" dirty="0">
              <a:solidFill>
                <a:srgbClr val="CC0033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6766098" y="4646361"/>
            <a:ext cx="914400" cy="274320"/>
            <a:chOff x="6537960" y="4343400"/>
            <a:chExt cx="914400" cy="274320"/>
          </a:xfrm>
        </p:grpSpPr>
        <p:sp>
          <p:nvSpPr>
            <p:cNvPr id="48" name="Rounded Rectangle 47"/>
            <p:cNvSpPr/>
            <p:nvPr/>
          </p:nvSpPr>
          <p:spPr bwMode="auto">
            <a:xfrm>
              <a:off x="6537960" y="4343400"/>
              <a:ext cx="914400" cy="274320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Rectangle 6"/>
            <p:cNvSpPr>
              <a:spLocks noChangeArrowheads="1"/>
            </p:cNvSpPr>
            <p:nvPr/>
          </p:nvSpPr>
          <p:spPr bwMode="auto">
            <a:xfrm>
              <a:off x="7040880" y="4389120"/>
              <a:ext cx="365760" cy="1828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I</a:t>
              </a:r>
              <a:endParaRPr lang="en-US" sz="1000" b="1" dirty="0"/>
            </a:p>
          </p:txBody>
        </p:sp>
        <p:sp>
          <p:nvSpPr>
            <p:cNvPr id="50" name="Rectangle 6"/>
            <p:cNvSpPr>
              <a:spLocks noChangeArrowheads="1"/>
            </p:cNvSpPr>
            <p:nvPr/>
          </p:nvSpPr>
          <p:spPr bwMode="auto">
            <a:xfrm>
              <a:off x="6583680" y="4389120"/>
              <a:ext cx="365760" cy="1828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H</a:t>
              </a:r>
              <a:endParaRPr lang="en-US" sz="1000" b="1" dirty="0"/>
            </a:p>
          </p:txBody>
        </p:sp>
      </p:grpSp>
      <p:cxnSp>
        <p:nvCxnSpPr>
          <p:cNvPr id="51" name="AutoShape 19"/>
          <p:cNvCxnSpPr>
            <a:cxnSpLocks noChangeShapeType="1"/>
            <a:stCxn id="161" idx="2"/>
            <a:endCxn id="48" idx="1"/>
          </p:cNvCxnSpPr>
          <p:nvPr/>
        </p:nvCxnSpPr>
        <p:spPr bwMode="auto">
          <a:xfrm rot="16200000" flipH="1">
            <a:off x="5143038" y="3160461"/>
            <a:ext cx="3200400" cy="4572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grpSp>
        <p:nvGrpSpPr>
          <p:cNvPr id="52" name="Group 51"/>
          <p:cNvGrpSpPr/>
          <p:nvPr/>
        </p:nvGrpSpPr>
        <p:grpSpPr>
          <a:xfrm>
            <a:off x="6811818" y="3594801"/>
            <a:ext cx="640080" cy="1005840"/>
            <a:chOff x="6583680" y="4666160"/>
            <a:chExt cx="640080" cy="1005840"/>
          </a:xfrm>
        </p:grpSpPr>
        <p:cxnSp>
          <p:nvCxnSpPr>
            <p:cNvPr id="53" name="AutoShape 19"/>
            <p:cNvCxnSpPr>
              <a:cxnSpLocks noChangeShapeType="1"/>
              <a:stCxn id="57" idx="2"/>
              <a:endCxn id="59" idx="1"/>
            </p:cNvCxnSpPr>
            <p:nvPr/>
          </p:nvCxnSpPr>
          <p:spPr bwMode="auto">
            <a:xfrm rot="16200000" flipH="1">
              <a:off x="6446520" y="5169080"/>
              <a:ext cx="73152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54" name="AutoShape 19"/>
            <p:cNvCxnSpPr>
              <a:cxnSpLocks noChangeShapeType="1"/>
              <a:stCxn id="57" idx="2"/>
              <a:endCxn id="60" idx="1"/>
            </p:cNvCxnSpPr>
            <p:nvPr/>
          </p:nvCxnSpPr>
          <p:spPr bwMode="auto">
            <a:xfrm rot="16200000" flipH="1">
              <a:off x="6585040" y="5030560"/>
              <a:ext cx="45448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55" name="AutoShape 19"/>
            <p:cNvCxnSpPr>
              <a:cxnSpLocks noChangeShapeType="1"/>
              <a:stCxn id="57" idx="2"/>
              <a:endCxn id="58" idx="1"/>
            </p:cNvCxnSpPr>
            <p:nvPr/>
          </p:nvCxnSpPr>
          <p:spPr bwMode="auto">
            <a:xfrm rot="16200000" flipH="1">
              <a:off x="6720840" y="4894760"/>
              <a:ext cx="18288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56" name="AutoShape 19"/>
            <p:cNvCxnSpPr>
              <a:cxnSpLocks noChangeShapeType="1"/>
              <a:stCxn id="57" idx="2"/>
            </p:cNvCxnSpPr>
            <p:nvPr/>
          </p:nvCxnSpPr>
          <p:spPr bwMode="auto">
            <a:xfrm rot="16200000" flipH="1">
              <a:off x="6562180" y="5053420"/>
              <a:ext cx="454480" cy="4572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sp>
          <p:nvSpPr>
            <p:cNvPr id="57" name="Rectangle 6"/>
            <p:cNvSpPr>
              <a:spLocks noChangeArrowheads="1"/>
            </p:cNvSpPr>
            <p:nvPr/>
          </p:nvSpPr>
          <p:spPr bwMode="auto">
            <a:xfrm>
              <a:off x="6583680" y="4666160"/>
              <a:ext cx="365760" cy="1828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J</a:t>
              </a:r>
              <a:endParaRPr lang="en-US" sz="1000" b="1" dirty="0"/>
            </a:p>
          </p:txBody>
        </p:sp>
        <p:sp>
          <p:nvSpPr>
            <p:cNvPr id="58" name="Rectangle 6"/>
            <p:cNvSpPr>
              <a:spLocks noChangeArrowheads="1"/>
            </p:cNvSpPr>
            <p:nvPr/>
          </p:nvSpPr>
          <p:spPr bwMode="auto">
            <a:xfrm>
              <a:off x="6858000" y="4940480"/>
              <a:ext cx="365760" cy="1828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K</a:t>
              </a:r>
              <a:endParaRPr lang="en-US" sz="1000" b="1" dirty="0"/>
            </a:p>
          </p:txBody>
        </p:sp>
        <p:sp>
          <p:nvSpPr>
            <p:cNvPr id="59" name="Rectangle 6"/>
            <p:cNvSpPr>
              <a:spLocks noChangeArrowheads="1"/>
            </p:cNvSpPr>
            <p:nvPr/>
          </p:nvSpPr>
          <p:spPr bwMode="auto">
            <a:xfrm>
              <a:off x="6858000" y="5489120"/>
              <a:ext cx="365760" cy="1828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/>
                <a:t>O</a:t>
              </a:r>
            </a:p>
          </p:txBody>
        </p:sp>
        <p:sp>
          <p:nvSpPr>
            <p:cNvPr id="60" name="Rectangle 6"/>
            <p:cNvSpPr>
              <a:spLocks noChangeArrowheads="1"/>
            </p:cNvSpPr>
            <p:nvPr/>
          </p:nvSpPr>
          <p:spPr bwMode="auto">
            <a:xfrm>
              <a:off x="6858000" y="5212080"/>
              <a:ext cx="365760" cy="1828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L</a:t>
              </a:r>
              <a:endParaRPr lang="en-US" sz="1000" b="1" dirty="0"/>
            </a:p>
          </p:txBody>
        </p:sp>
      </p:grpSp>
      <p:sp>
        <p:nvSpPr>
          <p:cNvPr id="61" name="Rectangle 6"/>
          <p:cNvSpPr>
            <a:spLocks noChangeArrowheads="1"/>
          </p:cNvSpPr>
          <p:nvPr/>
        </p:nvSpPr>
        <p:spPr bwMode="auto">
          <a:xfrm>
            <a:off x="7086138" y="3046161"/>
            <a:ext cx="365760" cy="18288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/>
              <a:t>G</a:t>
            </a:r>
          </a:p>
        </p:txBody>
      </p:sp>
      <p:sp>
        <p:nvSpPr>
          <p:cNvPr id="62" name="Rectangle 6"/>
          <p:cNvSpPr>
            <a:spLocks noChangeArrowheads="1"/>
          </p:cNvSpPr>
          <p:nvPr/>
        </p:nvSpPr>
        <p:spPr bwMode="auto">
          <a:xfrm>
            <a:off x="7086138" y="3320481"/>
            <a:ext cx="365760" cy="18288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 smtClean="0"/>
              <a:t>T</a:t>
            </a:r>
            <a:endParaRPr lang="en-US" sz="1000" b="1" dirty="0"/>
          </a:p>
        </p:txBody>
      </p:sp>
      <p:cxnSp>
        <p:nvCxnSpPr>
          <p:cNvPr id="63" name="AutoShape 19"/>
          <p:cNvCxnSpPr>
            <a:cxnSpLocks noChangeShapeType="1"/>
          </p:cNvCxnSpPr>
          <p:nvPr/>
        </p:nvCxnSpPr>
        <p:spPr bwMode="auto">
          <a:xfrm rot="16200000" flipH="1">
            <a:off x="6720378" y="2863281"/>
            <a:ext cx="2651760" cy="9144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64" name="AutoShape 19"/>
          <p:cNvCxnSpPr>
            <a:cxnSpLocks noChangeShapeType="1"/>
          </p:cNvCxnSpPr>
          <p:nvPr/>
        </p:nvCxnSpPr>
        <p:spPr bwMode="auto">
          <a:xfrm rot="16200000" flipH="1">
            <a:off x="7543338" y="2040321"/>
            <a:ext cx="1005840" cy="9144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65" name="AutoShape 19"/>
          <p:cNvCxnSpPr>
            <a:cxnSpLocks noChangeShapeType="1"/>
          </p:cNvCxnSpPr>
          <p:nvPr/>
        </p:nvCxnSpPr>
        <p:spPr bwMode="auto">
          <a:xfrm rot="16200000" flipH="1">
            <a:off x="7406178" y="2177481"/>
            <a:ext cx="1280160" cy="9144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66" name="AutoShape 19"/>
          <p:cNvCxnSpPr>
            <a:cxnSpLocks noChangeShapeType="1"/>
          </p:cNvCxnSpPr>
          <p:nvPr/>
        </p:nvCxnSpPr>
        <p:spPr bwMode="auto">
          <a:xfrm rot="16200000" flipH="1">
            <a:off x="7269018" y="2314641"/>
            <a:ext cx="1554480" cy="9144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67" name="AutoShape 19"/>
          <p:cNvCxnSpPr>
            <a:cxnSpLocks noChangeShapeType="1"/>
          </p:cNvCxnSpPr>
          <p:nvPr/>
        </p:nvCxnSpPr>
        <p:spPr bwMode="auto">
          <a:xfrm rot="16200000" flipH="1">
            <a:off x="7817658" y="1766001"/>
            <a:ext cx="457200" cy="9144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68" name="AutoShape 19"/>
          <p:cNvCxnSpPr>
            <a:cxnSpLocks noChangeShapeType="1"/>
          </p:cNvCxnSpPr>
          <p:nvPr/>
        </p:nvCxnSpPr>
        <p:spPr bwMode="auto">
          <a:xfrm rot="16200000" flipH="1">
            <a:off x="7954818" y="1628841"/>
            <a:ext cx="182880" cy="9144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69" name="AutoShape 19"/>
          <p:cNvCxnSpPr>
            <a:cxnSpLocks noChangeShapeType="1"/>
            <a:endCxn id="71" idx="3"/>
          </p:cNvCxnSpPr>
          <p:nvPr/>
        </p:nvCxnSpPr>
        <p:spPr bwMode="auto">
          <a:xfrm rot="16200000" flipH="1">
            <a:off x="7953239" y="1627262"/>
            <a:ext cx="186038" cy="9144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70" name="AutoShape 19"/>
          <p:cNvCxnSpPr>
            <a:cxnSpLocks noChangeShapeType="1"/>
          </p:cNvCxnSpPr>
          <p:nvPr/>
        </p:nvCxnSpPr>
        <p:spPr bwMode="auto">
          <a:xfrm rot="16200000" flipH="1">
            <a:off x="7680498" y="1903161"/>
            <a:ext cx="731520" cy="9144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sp>
        <p:nvSpPr>
          <p:cNvPr id="71" name="Rectangle 6"/>
          <p:cNvSpPr>
            <a:spLocks noChangeArrowheads="1"/>
          </p:cNvSpPr>
          <p:nvPr/>
        </p:nvSpPr>
        <p:spPr bwMode="auto">
          <a:xfrm>
            <a:off x="8091978" y="1674561"/>
            <a:ext cx="365760" cy="182880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 smtClean="0"/>
              <a:t>C</a:t>
            </a:r>
            <a:endParaRPr lang="en-US" sz="1000" b="1" dirty="0"/>
          </a:p>
        </p:txBody>
      </p:sp>
      <p:sp>
        <p:nvSpPr>
          <p:cNvPr id="72" name="Rectangle 6"/>
          <p:cNvSpPr>
            <a:spLocks noChangeArrowheads="1"/>
          </p:cNvSpPr>
          <p:nvPr/>
        </p:nvSpPr>
        <p:spPr bwMode="auto">
          <a:xfrm>
            <a:off x="8091978" y="2223201"/>
            <a:ext cx="640080" cy="182880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73152" anchor="ctr"/>
          <a:lstStyle/>
          <a:p>
            <a:pPr>
              <a:spcBef>
                <a:spcPct val="0"/>
              </a:spcBef>
            </a:pPr>
            <a:r>
              <a:rPr lang="en-US" sz="1000" b="1" dirty="0"/>
              <a:t>F</a:t>
            </a:r>
          </a:p>
        </p:txBody>
      </p:sp>
      <p:sp>
        <p:nvSpPr>
          <p:cNvPr id="73" name="Rectangle 6"/>
          <p:cNvSpPr>
            <a:spLocks noChangeArrowheads="1"/>
          </p:cNvSpPr>
          <p:nvPr/>
        </p:nvSpPr>
        <p:spPr bwMode="auto">
          <a:xfrm>
            <a:off x="8091978" y="1948881"/>
            <a:ext cx="365760" cy="182880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/>
              <a:t>D</a:t>
            </a:r>
          </a:p>
        </p:txBody>
      </p:sp>
      <p:sp>
        <p:nvSpPr>
          <p:cNvPr id="74" name="Rectangle 6"/>
          <p:cNvSpPr>
            <a:spLocks noChangeArrowheads="1"/>
          </p:cNvSpPr>
          <p:nvPr/>
        </p:nvSpPr>
        <p:spPr bwMode="auto">
          <a:xfrm>
            <a:off x="8091978" y="4143441"/>
            <a:ext cx="365760" cy="182880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 smtClean="0"/>
              <a:t>I</a:t>
            </a:r>
            <a:endParaRPr lang="en-US" sz="1000" b="1" dirty="0"/>
          </a:p>
        </p:txBody>
      </p:sp>
      <p:cxnSp>
        <p:nvCxnSpPr>
          <p:cNvPr id="75" name="AutoShape 19"/>
          <p:cNvCxnSpPr>
            <a:cxnSpLocks noChangeShapeType="1"/>
          </p:cNvCxnSpPr>
          <p:nvPr/>
        </p:nvCxnSpPr>
        <p:spPr bwMode="auto">
          <a:xfrm rot="16200000" flipH="1">
            <a:off x="7954818" y="3549081"/>
            <a:ext cx="731520" cy="9144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76" name="AutoShape 19"/>
          <p:cNvCxnSpPr>
            <a:cxnSpLocks noChangeShapeType="1"/>
          </p:cNvCxnSpPr>
          <p:nvPr/>
        </p:nvCxnSpPr>
        <p:spPr bwMode="auto">
          <a:xfrm rot="16200000" flipH="1">
            <a:off x="8091978" y="3411921"/>
            <a:ext cx="457200" cy="9144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77" name="AutoShape 19"/>
          <p:cNvCxnSpPr>
            <a:cxnSpLocks noChangeShapeType="1"/>
          </p:cNvCxnSpPr>
          <p:nvPr/>
        </p:nvCxnSpPr>
        <p:spPr bwMode="auto">
          <a:xfrm rot="16200000" flipH="1">
            <a:off x="8229138" y="3274761"/>
            <a:ext cx="182880" cy="9144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sp>
        <p:nvSpPr>
          <p:cNvPr id="78" name="Rectangle 6"/>
          <p:cNvSpPr>
            <a:spLocks noChangeArrowheads="1"/>
          </p:cNvSpPr>
          <p:nvPr/>
        </p:nvSpPr>
        <p:spPr bwMode="auto">
          <a:xfrm>
            <a:off x="8091978" y="3046161"/>
            <a:ext cx="365760" cy="182880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 smtClean="0"/>
              <a:t>J</a:t>
            </a:r>
            <a:endParaRPr lang="en-US" sz="1000" b="1" dirty="0"/>
          </a:p>
        </p:txBody>
      </p:sp>
      <p:sp>
        <p:nvSpPr>
          <p:cNvPr id="79" name="Rectangle 6"/>
          <p:cNvSpPr>
            <a:spLocks noChangeArrowheads="1"/>
          </p:cNvSpPr>
          <p:nvPr/>
        </p:nvSpPr>
        <p:spPr bwMode="auto">
          <a:xfrm>
            <a:off x="8366298" y="3320481"/>
            <a:ext cx="365760" cy="182880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 smtClean="0"/>
              <a:t>K</a:t>
            </a:r>
            <a:endParaRPr lang="en-US" sz="1000" b="1" dirty="0"/>
          </a:p>
        </p:txBody>
      </p:sp>
      <p:sp>
        <p:nvSpPr>
          <p:cNvPr id="80" name="Rectangle 6"/>
          <p:cNvSpPr>
            <a:spLocks noChangeArrowheads="1"/>
          </p:cNvSpPr>
          <p:nvPr/>
        </p:nvSpPr>
        <p:spPr bwMode="auto">
          <a:xfrm>
            <a:off x="8366298" y="3869121"/>
            <a:ext cx="640080" cy="182880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73152" anchor="ctr"/>
          <a:lstStyle/>
          <a:p>
            <a:pPr>
              <a:spcBef>
                <a:spcPct val="0"/>
              </a:spcBef>
            </a:pPr>
            <a:r>
              <a:rPr lang="en-US" sz="1000" b="1" dirty="0"/>
              <a:t>O</a:t>
            </a:r>
          </a:p>
        </p:txBody>
      </p:sp>
      <p:sp>
        <p:nvSpPr>
          <p:cNvPr id="81" name="Rectangle 6"/>
          <p:cNvSpPr>
            <a:spLocks noChangeArrowheads="1"/>
          </p:cNvSpPr>
          <p:nvPr/>
        </p:nvSpPr>
        <p:spPr bwMode="auto">
          <a:xfrm>
            <a:off x="8366298" y="3594801"/>
            <a:ext cx="365760" cy="182880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 smtClean="0"/>
              <a:t>L</a:t>
            </a:r>
            <a:endParaRPr lang="en-US" sz="1000" b="1" dirty="0"/>
          </a:p>
        </p:txBody>
      </p:sp>
      <p:sp>
        <p:nvSpPr>
          <p:cNvPr id="82" name="Rectangle 6"/>
          <p:cNvSpPr>
            <a:spLocks noChangeArrowheads="1"/>
          </p:cNvSpPr>
          <p:nvPr/>
        </p:nvSpPr>
        <p:spPr bwMode="auto">
          <a:xfrm>
            <a:off x="8091978" y="2497521"/>
            <a:ext cx="365760" cy="182880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/>
              <a:t>G</a:t>
            </a:r>
          </a:p>
        </p:txBody>
      </p:sp>
      <p:sp>
        <p:nvSpPr>
          <p:cNvPr id="83" name="Rectangle 6"/>
          <p:cNvSpPr>
            <a:spLocks noChangeArrowheads="1"/>
          </p:cNvSpPr>
          <p:nvPr/>
        </p:nvSpPr>
        <p:spPr bwMode="auto">
          <a:xfrm>
            <a:off x="8091978" y="2771841"/>
            <a:ext cx="365760" cy="182880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 smtClean="0"/>
              <a:t>T</a:t>
            </a:r>
            <a:endParaRPr lang="en-US" sz="1000" b="1" dirty="0"/>
          </a:p>
        </p:txBody>
      </p:sp>
      <p:sp>
        <p:nvSpPr>
          <p:cNvPr id="84" name="Rectangle 83"/>
          <p:cNvSpPr/>
          <p:nvPr/>
        </p:nvSpPr>
        <p:spPr>
          <a:xfrm>
            <a:off x="8366298" y="2223201"/>
            <a:ext cx="274320" cy="182880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/>
          <a:p>
            <a:r>
              <a:rPr lang="en-US" sz="800" dirty="0"/>
              <a:t>SN </a:t>
            </a:r>
            <a:r>
              <a:rPr lang="en-US" sz="800" dirty="0" smtClean="0"/>
              <a:t>#89</a:t>
            </a:r>
            <a:endParaRPr lang="en-US" sz="800" dirty="0"/>
          </a:p>
        </p:txBody>
      </p:sp>
      <p:sp>
        <p:nvSpPr>
          <p:cNvPr id="85" name="Rectangle 84"/>
          <p:cNvSpPr/>
          <p:nvPr/>
        </p:nvSpPr>
        <p:spPr>
          <a:xfrm>
            <a:off x="8640618" y="3869121"/>
            <a:ext cx="274320" cy="182880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/>
          <a:p>
            <a:r>
              <a:rPr lang="en-US" sz="800" dirty="0"/>
              <a:t>SN </a:t>
            </a:r>
            <a:r>
              <a:rPr lang="en-US" sz="800" dirty="0" smtClean="0"/>
              <a:t>#44</a:t>
            </a:r>
            <a:endParaRPr lang="en-US" sz="800" dirty="0"/>
          </a:p>
        </p:txBody>
      </p:sp>
      <p:cxnSp>
        <p:nvCxnSpPr>
          <p:cNvPr id="86" name="AutoShape 19"/>
          <p:cNvCxnSpPr>
            <a:cxnSpLocks noChangeShapeType="1"/>
          </p:cNvCxnSpPr>
          <p:nvPr/>
        </p:nvCxnSpPr>
        <p:spPr bwMode="auto">
          <a:xfrm rot="16200000" flipH="1">
            <a:off x="8091978" y="2863281"/>
            <a:ext cx="2651760" cy="9144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87" name="AutoShape 19"/>
          <p:cNvCxnSpPr>
            <a:cxnSpLocks noChangeShapeType="1"/>
          </p:cNvCxnSpPr>
          <p:nvPr/>
        </p:nvCxnSpPr>
        <p:spPr bwMode="auto">
          <a:xfrm rot="16200000" flipH="1">
            <a:off x="8914938" y="2040321"/>
            <a:ext cx="1005840" cy="9144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88" name="AutoShape 19"/>
          <p:cNvCxnSpPr>
            <a:cxnSpLocks noChangeShapeType="1"/>
          </p:cNvCxnSpPr>
          <p:nvPr/>
        </p:nvCxnSpPr>
        <p:spPr bwMode="auto">
          <a:xfrm rot="16200000" flipH="1">
            <a:off x="8777778" y="2177481"/>
            <a:ext cx="1280160" cy="9144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89" name="AutoShape 19"/>
          <p:cNvCxnSpPr>
            <a:cxnSpLocks noChangeShapeType="1"/>
          </p:cNvCxnSpPr>
          <p:nvPr/>
        </p:nvCxnSpPr>
        <p:spPr bwMode="auto">
          <a:xfrm rot="16200000" flipH="1">
            <a:off x="8640618" y="2314641"/>
            <a:ext cx="1554480" cy="9144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90" name="AutoShape 19"/>
          <p:cNvCxnSpPr>
            <a:cxnSpLocks noChangeShapeType="1"/>
          </p:cNvCxnSpPr>
          <p:nvPr/>
        </p:nvCxnSpPr>
        <p:spPr bwMode="auto">
          <a:xfrm rot="16200000" flipH="1">
            <a:off x="9189258" y="1766001"/>
            <a:ext cx="457200" cy="9144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91" name="AutoShape 19"/>
          <p:cNvCxnSpPr>
            <a:cxnSpLocks noChangeShapeType="1"/>
          </p:cNvCxnSpPr>
          <p:nvPr/>
        </p:nvCxnSpPr>
        <p:spPr bwMode="auto">
          <a:xfrm rot="16200000" flipH="1">
            <a:off x="9326418" y="1628841"/>
            <a:ext cx="182880" cy="9144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92" name="AutoShape 19"/>
          <p:cNvCxnSpPr>
            <a:cxnSpLocks noChangeShapeType="1"/>
          </p:cNvCxnSpPr>
          <p:nvPr/>
        </p:nvCxnSpPr>
        <p:spPr bwMode="auto">
          <a:xfrm rot="16200000" flipH="1">
            <a:off x="9326418" y="1628841"/>
            <a:ext cx="182880" cy="9144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93" name="AutoShape 19"/>
          <p:cNvCxnSpPr>
            <a:cxnSpLocks noChangeShapeType="1"/>
          </p:cNvCxnSpPr>
          <p:nvPr/>
        </p:nvCxnSpPr>
        <p:spPr bwMode="auto">
          <a:xfrm rot="16200000" flipH="1">
            <a:off x="9052098" y="1903161"/>
            <a:ext cx="731520" cy="9144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sp>
        <p:nvSpPr>
          <p:cNvPr id="94" name="Rectangle 6"/>
          <p:cNvSpPr>
            <a:spLocks noChangeArrowheads="1"/>
          </p:cNvSpPr>
          <p:nvPr/>
        </p:nvSpPr>
        <p:spPr bwMode="auto">
          <a:xfrm>
            <a:off x="9463578" y="1674561"/>
            <a:ext cx="365760" cy="182880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 smtClean="0"/>
              <a:t>C</a:t>
            </a:r>
            <a:endParaRPr lang="en-US" sz="1000" b="1" dirty="0"/>
          </a:p>
        </p:txBody>
      </p:sp>
      <p:sp>
        <p:nvSpPr>
          <p:cNvPr id="95" name="Rectangle 6"/>
          <p:cNvSpPr>
            <a:spLocks noChangeArrowheads="1"/>
          </p:cNvSpPr>
          <p:nvPr/>
        </p:nvSpPr>
        <p:spPr bwMode="auto">
          <a:xfrm>
            <a:off x="9463578" y="2223201"/>
            <a:ext cx="640080" cy="182880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73152" anchor="ctr"/>
          <a:lstStyle/>
          <a:p>
            <a:pPr>
              <a:spcBef>
                <a:spcPct val="0"/>
              </a:spcBef>
            </a:pPr>
            <a:r>
              <a:rPr lang="en-US" sz="1000" b="1" dirty="0"/>
              <a:t>F</a:t>
            </a:r>
          </a:p>
        </p:txBody>
      </p:sp>
      <p:sp>
        <p:nvSpPr>
          <p:cNvPr id="96" name="Rectangle 6"/>
          <p:cNvSpPr>
            <a:spLocks noChangeArrowheads="1"/>
          </p:cNvSpPr>
          <p:nvPr/>
        </p:nvSpPr>
        <p:spPr bwMode="auto">
          <a:xfrm>
            <a:off x="9463578" y="1948881"/>
            <a:ext cx="365760" cy="182880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/>
              <a:t>D</a:t>
            </a:r>
          </a:p>
        </p:txBody>
      </p:sp>
      <p:sp>
        <p:nvSpPr>
          <p:cNvPr id="97" name="Rectangle 6"/>
          <p:cNvSpPr>
            <a:spLocks noChangeArrowheads="1"/>
          </p:cNvSpPr>
          <p:nvPr/>
        </p:nvSpPr>
        <p:spPr bwMode="auto">
          <a:xfrm>
            <a:off x="9463578" y="4143441"/>
            <a:ext cx="365760" cy="182880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>
                <a:solidFill>
                  <a:srgbClr val="FF0000"/>
                </a:solidFill>
              </a:rPr>
              <a:t>H</a:t>
            </a:r>
          </a:p>
        </p:txBody>
      </p:sp>
      <p:cxnSp>
        <p:nvCxnSpPr>
          <p:cNvPr id="98" name="AutoShape 19"/>
          <p:cNvCxnSpPr>
            <a:cxnSpLocks noChangeShapeType="1"/>
          </p:cNvCxnSpPr>
          <p:nvPr/>
        </p:nvCxnSpPr>
        <p:spPr bwMode="auto">
          <a:xfrm rot="16200000" flipH="1">
            <a:off x="9326418" y="3549081"/>
            <a:ext cx="731520" cy="9144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99" name="AutoShape 19"/>
          <p:cNvCxnSpPr>
            <a:cxnSpLocks noChangeShapeType="1"/>
          </p:cNvCxnSpPr>
          <p:nvPr/>
        </p:nvCxnSpPr>
        <p:spPr bwMode="auto">
          <a:xfrm rot="16200000" flipH="1">
            <a:off x="9463578" y="3411921"/>
            <a:ext cx="457200" cy="9144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100" name="AutoShape 19"/>
          <p:cNvCxnSpPr>
            <a:cxnSpLocks noChangeShapeType="1"/>
          </p:cNvCxnSpPr>
          <p:nvPr/>
        </p:nvCxnSpPr>
        <p:spPr bwMode="auto">
          <a:xfrm rot="16200000" flipH="1">
            <a:off x="9600738" y="3274761"/>
            <a:ext cx="182880" cy="9144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sp>
        <p:nvSpPr>
          <p:cNvPr id="101" name="Rectangle 6"/>
          <p:cNvSpPr>
            <a:spLocks noChangeArrowheads="1"/>
          </p:cNvSpPr>
          <p:nvPr/>
        </p:nvSpPr>
        <p:spPr bwMode="auto">
          <a:xfrm>
            <a:off x="9463578" y="3046161"/>
            <a:ext cx="365760" cy="182880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 smtClean="0"/>
              <a:t>J</a:t>
            </a:r>
            <a:endParaRPr lang="en-US" sz="1000" b="1" dirty="0"/>
          </a:p>
        </p:txBody>
      </p:sp>
      <p:sp>
        <p:nvSpPr>
          <p:cNvPr id="102" name="Rectangle 6"/>
          <p:cNvSpPr>
            <a:spLocks noChangeArrowheads="1"/>
          </p:cNvSpPr>
          <p:nvPr/>
        </p:nvSpPr>
        <p:spPr bwMode="auto">
          <a:xfrm>
            <a:off x="9737898" y="3320481"/>
            <a:ext cx="365760" cy="182880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 smtClean="0"/>
              <a:t>K</a:t>
            </a:r>
            <a:endParaRPr lang="en-US" sz="1000" b="1" dirty="0"/>
          </a:p>
        </p:txBody>
      </p:sp>
      <p:sp>
        <p:nvSpPr>
          <p:cNvPr id="103" name="Rectangle 6"/>
          <p:cNvSpPr>
            <a:spLocks noChangeArrowheads="1"/>
          </p:cNvSpPr>
          <p:nvPr/>
        </p:nvSpPr>
        <p:spPr bwMode="auto">
          <a:xfrm>
            <a:off x="9737898" y="3869121"/>
            <a:ext cx="640080" cy="182880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73152" anchor="ctr"/>
          <a:lstStyle/>
          <a:p>
            <a:pPr>
              <a:spcBef>
                <a:spcPct val="0"/>
              </a:spcBef>
            </a:pPr>
            <a:r>
              <a:rPr lang="en-US" sz="1000" b="1" dirty="0"/>
              <a:t>O</a:t>
            </a:r>
          </a:p>
        </p:txBody>
      </p:sp>
      <p:sp>
        <p:nvSpPr>
          <p:cNvPr id="104" name="Rectangle 6"/>
          <p:cNvSpPr>
            <a:spLocks noChangeArrowheads="1"/>
          </p:cNvSpPr>
          <p:nvPr/>
        </p:nvSpPr>
        <p:spPr bwMode="auto">
          <a:xfrm>
            <a:off x="9737898" y="3594801"/>
            <a:ext cx="365760" cy="182880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 smtClean="0"/>
              <a:t>L</a:t>
            </a:r>
            <a:endParaRPr lang="en-US" sz="1000" b="1" dirty="0"/>
          </a:p>
        </p:txBody>
      </p:sp>
      <p:sp>
        <p:nvSpPr>
          <p:cNvPr id="105" name="Rectangle 6"/>
          <p:cNvSpPr>
            <a:spLocks noChangeArrowheads="1"/>
          </p:cNvSpPr>
          <p:nvPr/>
        </p:nvSpPr>
        <p:spPr bwMode="auto">
          <a:xfrm>
            <a:off x="9463578" y="2497521"/>
            <a:ext cx="365760" cy="182880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/>
              <a:t>G</a:t>
            </a:r>
          </a:p>
        </p:txBody>
      </p:sp>
      <p:sp>
        <p:nvSpPr>
          <p:cNvPr id="106" name="Rectangle 6"/>
          <p:cNvSpPr>
            <a:spLocks noChangeArrowheads="1"/>
          </p:cNvSpPr>
          <p:nvPr/>
        </p:nvSpPr>
        <p:spPr bwMode="auto">
          <a:xfrm>
            <a:off x="9463578" y="2771841"/>
            <a:ext cx="365760" cy="182880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 smtClean="0"/>
              <a:t>T</a:t>
            </a:r>
            <a:endParaRPr lang="en-US" sz="1000" b="1" dirty="0"/>
          </a:p>
        </p:txBody>
      </p:sp>
      <p:sp>
        <p:nvSpPr>
          <p:cNvPr id="107" name="Rectangle 106"/>
          <p:cNvSpPr/>
          <p:nvPr/>
        </p:nvSpPr>
        <p:spPr>
          <a:xfrm>
            <a:off x="9737898" y="2223201"/>
            <a:ext cx="274320" cy="182880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/>
          <a:p>
            <a:r>
              <a:rPr lang="en-US" sz="800" dirty="0"/>
              <a:t>SN </a:t>
            </a:r>
            <a:r>
              <a:rPr lang="en-US" sz="800" dirty="0" smtClean="0"/>
              <a:t>#89</a:t>
            </a:r>
            <a:endParaRPr lang="en-US" sz="800" dirty="0"/>
          </a:p>
        </p:txBody>
      </p:sp>
      <p:sp>
        <p:nvSpPr>
          <p:cNvPr id="108" name="Rectangle 107"/>
          <p:cNvSpPr/>
          <p:nvPr/>
        </p:nvSpPr>
        <p:spPr>
          <a:xfrm>
            <a:off x="10012218" y="3869121"/>
            <a:ext cx="274320" cy="182880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/>
          <a:p>
            <a:r>
              <a:rPr lang="en-US" sz="800" dirty="0"/>
              <a:t>SN </a:t>
            </a:r>
            <a:r>
              <a:rPr lang="en-US" sz="800" dirty="0" smtClean="0"/>
              <a:t>#44</a:t>
            </a:r>
            <a:endParaRPr lang="en-US" sz="800" dirty="0"/>
          </a:p>
        </p:txBody>
      </p:sp>
      <p:cxnSp>
        <p:nvCxnSpPr>
          <p:cNvPr id="109" name="AutoShape 19"/>
          <p:cNvCxnSpPr>
            <a:cxnSpLocks noChangeShapeType="1"/>
          </p:cNvCxnSpPr>
          <p:nvPr/>
        </p:nvCxnSpPr>
        <p:spPr bwMode="auto">
          <a:xfrm rot="16200000" flipH="1">
            <a:off x="9463578" y="2863281"/>
            <a:ext cx="2651760" cy="9144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110" name="AutoShape 19"/>
          <p:cNvCxnSpPr>
            <a:cxnSpLocks noChangeShapeType="1"/>
          </p:cNvCxnSpPr>
          <p:nvPr/>
        </p:nvCxnSpPr>
        <p:spPr bwMode="auto">
          <a:xfrm rot="16200000" flipH="1">
            <a:off x="10286538" y="2040321"/>
            <a:ext cx="1005840" cy="9144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111" name="AutoShape 19"/>
          <p:cNvCxnSpPr>
            <a:cxnSpLocks noChangeShapeType="1"/>
          </p:cNvCxnSpPr>
          <p:nvPr/>
        </p:nvCxnSpPr>
        <p:spPr bwMode="auto">
          <a:xfrm rot="16200000" flipH="1">
            <a:off x="10149378" y="2177481"/>
            <a:ext cx="1280160" cy="9144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112" name="AutoShape 19"/>
          <p:cNvCxnSpPr>
            <a:cxnSpLocks noChangeShapeType="1"/>
          </p:cNvCxnSpPr>
          <p:nvPr/>
        </p:nvCxnSpPr>
        <p:spPr bwMode="auto">
          <a:xfrm rot="16200000" flipH="1">
            <a:off x="10012218" y="2314641"/>
            <a:ext cx="1554480" cy="9144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113" name="AutoShape 19"/>
          <p:cNvCxnSpPr>
            <a:cxnSpLocks noChangeShapeType="1"/>
          </p:cNvCxnSpPr>
          <p:nvPr/>
        </p:nvCxnSpPr>
        <p:spPr bwMode="auto">
          <a:xfrm rot="16200000" flipH="1">
            <a:off x="10560858" y="1766001"/>
            <a:ext cx="457200" cy="9144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114" name="AutoShape 19"/>
          <p:cNvCxnSpPr>
            <a:cxnSpLocks noChangeShapeType="1"/>
          </p:cNvCxnSpPr>
          <p:nvPr/>
        </p:nvCxnSpPr>
        <p:spPr bwMode="auto">
          <a:xfrm rot="16200000" flipH="1">
            <a:off x="10698018" y="1628841"/>
            <a:ext cx="182880" cy="9144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115" name="AutoShape 19"/>
          <p:cNvCxnSpPr>
            <a:cxnSpLocks noChangeShapeType="1"/>
          </p:cNvCxnSpPr>
          <p:nvPr/>
        </p:nvCxnSpPr>
        <p:spPr bwMode="auto">
          <a:xfrm rot="16200000" flipH="1">
            <a:off x="10698018" y="1628841"/>
            <a:ext cx="182880" cy="9144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116" name="AutoShape 19"/>
          <p:cNvCxnSpPr>
            <a:cxnSpLocks noChangeShapeType="1"/>
          </p:cNvCxnSpPr>
          <p:nvPr/>
        </p:nvCxnSpPr>
        <p:spPr bwMode="auto">
          <a:xfrm rot="16200000" flipH="1">
            <a:off x="10423698" y="1903161"/>
            <a:ext cx="731520" cy="9144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sp>
        <p:nvSpPr>
          <p:cNvPr id="117" name="Rectangle 6"/>
          <p:cNvSpPr>
            <a:spLocks noChangeArrowheads="1"/>
          </p:cNvSpPr>
          <p:nvPr/>
        </p:nvSpPr>
        <p:spPr bwMode="auto">
          <a:xfrm>
            <a:off x="10835178" y="1674561"/>
            <a:ext cx="365760" cy="182880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 smtClean="0"/>
              <a:t>C</a:t>
            </a:r>
            <a:endParaRPr lang="en-US" sz="1000" b="1" dirty="0"/>
          </a:p>
        </p:txBody>
      </p:sp>
      <p:sp>
        <p:nvSpPr>
          <p:cNvPr id="118" name="Rectangle 6"/>
          <p:cNvSpPr>
            <a:spLocks noChangeArrowheads="1"/>
          </p:cNvSpPr>
          <p:nvPr/>
        </p:nvSpPr>
        <p:spPr bwMode="auto">
          <a:xfrm>
            <a:off x="10835178" y="2223201"/>
            <a:ext cx="640080" cy="182880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73152" anchor="ctr"/>
          <a:lstStyle/>
          <a:p>
            <a:pPr>
              <a:spcBef>
                <a:spcPct val="0"/>
              </a:spcBef>
            </a:pPr>
            <a:r>
              <a:rPr lang="en-US" sz="1000" b="1" dirty="0"/>
              <a:t>F</a:t>
            </a:r>
          </a:p>
        </p:txBody>
      </p:sp>
      <p:sp>
        <p:nvSpPr>
          <p:cNvPr id="119" name="Rectangle 6"/>
          <p:cNvSpPr>
            <a:spLocks noChangeArrowheads="1"/>
          </p:cNvSpPr>
          <p:nvPr/>
        </p:nvSpPr>
        <p:spPr bwMode="auto">
          <a:xfrm>
            <a:off x="10835178" y="1948881"/>
            <a:ext cx="365760" cy="182880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/>
              <a:t>D</a:t>
            </a:r>
          </a:p>
        </p:txBody>
      </p:sp>
      <p:sp>
        <p:nvSpPr>
          <p:cNvPr id="120" name="Rectangle 6"/>
          <p:cNvSpPr>
            <a:spLocks noChangeArrowheads="1"/>
          </p:cNvSpPr>
          <p:nvPr/>
        </p:nvSpPr>
        <p:spPr bwMode="auto">
          <a:xfrm>
            <a:off x="10835178" y="4143441"/>
            <a:ext cx="365760" cy="182880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/>
              <a:t>H</a:t>
            </a:r>
          </a:p>
        </p:txBody>
      </p:sp>
      <p:cxnSp>
        <p:nvCxnSpPr>
          <p:cNvPr id="121" name="AutoShape 19"/>
          <p:cNvCxnSpPr>
            <a:cxnSpLocks noChangeShapeType="1"/>
          </p:cNvCxnSpPr>
          <p:nvPr/>
        </p:nvCxnSpPr>
        <p:spPr bwMode="auto">
          <a:xfrm rot="16200000" flipH="1">
            <a:off x="10698018" y="3549081"/>
            <a:ext cx="731520" cy="9144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122" name="AutoShape 19"/>
          <p:cNvCxnSpPr>
            <a:cxnSpLocks noChangeShapeType="1"/>
          </p:cNvCxnSpPr>
          <p:nvPr/>
        </p:nvCxnSpPr>
        <p:spPr bwMode="auto">
          <a:xfrm rot="16200000" flipH="1">
            <a:off x="10835178" y="3411921"/>
            <a:ext cx="457200" cy="9144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123" name="AutoShape 19"/>
          <p:cNvCxnSpPr>
            <a:cxnSpLocks noChangeShapeType="1"/>
          </p:cNvCxnSpPr>
          <p:nvPr/>
        </p:nvCxnSpPr>
        <p:spPr bwMode="auto">
          <a:xfrm rot="16200000" flipH="1">
            <a:off x="10972338" y="3274761"/>
            <a:ext cx="182880" cy="9144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sp>
        <p:nvSpPr>
          <p:cNvPr id="124" name="Rectangle 6"/>
          <p:cNvSpPr>
            <a:spLocks noChangeArrowheads="1"/>
          </p:cNvSpPr>
          <p:nvPr/>
        </p:nvSpPr>
        <p:spPr bwMode="auto">
          <a:xfrm>
            <a:off x="10835178" y="3046161"/>
            <a:ext cx="365760" cy="182880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 smtClean="0"/>
              <a:t>J</a:t>
            </a:r>
            <a:endParaRPr lang="en-US" sz="1000" b="1" dirty="0"/>
          </a:p>
        </p:txBody>
      </p:sp>
      <p:sp>
        <p:nvSpPr>
          <p:cNvPr id="125" name="Rectangle 6"/>
          <p:cNvSpPr>
            <a:spLocks noChangeArrowheads="1"/>
          </p:cNvSpPr>
          <p:nvPr/>
        </p:nvSpPr>
        <p:spPr bwMode="auto">
          <a:xfrm>
            <a:off x="11109498" y="3320481"/>
            <a:ext cx="365760" cy="182880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 smtClean="0"/>
              <a:t>K</a:t>
            </a:r>
            <a:endParaRPr lang="en-US" sz="1000" b="1" dirty="0"/>
          </a:p>
        </p:txBody>
      </p:sp>
      <p:sp>
        <p:nvSpPr>
          <p:cNvPr id="126" name="Rectangle 6"/>
          <p:cNvSpPr>
            <a:spLocks noChangeArrowheads="1"/>
          </p:cNvSpPr>
          <p:nvPr/>
        </p:nvSpPr>
        <p:spPr bwMode="auto">
          <a:xfrm>
            <a:off x="11109498" y="3869121"/>
            <a:ext cx="640080" cy="182880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73152" anchor="ctr"/>
          <a:lstStyle/>
          <a:p>
            <a:pPr>
              <a:spcBef>
                <a:spcPct val="0"/>
              </a:spcBef>
            </a:pPr>
            <a:r>
              <a:rPr lang="en-US" sz="1000" b="1" dirty="0"/>
              <a:t>O</a:t>
            </a:r>
          </a:p>
        </p:txBody>
      </p:sp>
      <p:sp>
        <p:nvSpPr>
          <p:cNvPr id="127" name="Rectangle 6"/>
          <p:cNvSpPr>
            <a:spLocks noChangeArrowheads="1"/>
          </p:cNvSpPr>
          <p:nvPr/>
        </p:nvSpPr>
        <p:spPr bwMode="auto">
          <a:xfrm>
            <a:off x="11109498" y="3594801"/>
            <a:ext cx="365760" cy="182880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 smtClean="0"/>
              <a:t>L</a:t>
            </a:r>
            <a:endParaRPr lang="en-US" sz="1000" b="1" dirty="0"/>
          </a:p>
        </p:txBody>
      </p:sp>
      <p:sp>
        <p:nvSpPr>
          <p:cNvPr id="128" name="Rectangle 6"/>
          <p:cNvSpPr>
            <a:spLocks noChangeArrowheads="1"/>
          </p:cNvSpPr>
          <p:nvPr/>
        </p:nvSpPr>
        <p:spPr bwMode="auto">
          <a:xfrm>
            <a:off x="10835178" y="2497521"/>
            <a:ext cx="365760" cy="182880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/>
              <a:t>G</a:t>
            </a:r>
          </a:p>
        </p:txBody>
      </p:sp>
      <p:sp>
        <p:nvSpPr>
          <p:cNvPr id="129" name="Rectangle 6"/>
          <p:cNvSpPr>
            <a:spLocks noChangeArrowheads="1"/>
          </p:cNvSpPr>
          <p:nvPr/>
        </p:nvSpPr>
        <p:spPr bwMode="auto">
          <a:xfrm>
            <a:off x="10835178" y="2771841"/>
            <a:ext cx="365760" cy="182880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/>
              <a:t>T</a:t>
            </a:r>
          </a:p>
        </p:txBody>
      </p:sp>
      <p:sp>
        <p:nvSpPr>
          <p:cNvPr id="130" name="Rectangle 129"/>
          <p:cNvSpPr/>
          <p:nvPr/>
        </p:nvSpPr>
        <p:spPr>
          <a:xfrm>
            <a:off x="11109498" y="2223201"/>
            <a:ext cx="274320" cy="182880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/>
          <a:p>
            <a:r>
              <a:rPr lang="en-US" sz="800" dirty="0">
                <a:solidFill>
                  <a:srgbClr val="FF0000"/>
                </a:solidFill>
              </a:rPr>
              <a:t>SN </a:t>
            </a:r>
            <a:r>
              <a:rPr lang="en-US" sz="800" dirty="0" smtClean="0">
                <a:solidFill>
                  <a:srgbClr val="FF0000"/>
                </a:solidFill>
              </a:rPr>
              <a:t>#97</a:t>
            </a:r>
            <a:endParaRPr lang="en-US" sz="800" dirty="0"/>
          </a:p>
        </p:txBody>
      </p:sp>
      <p:sp>
        <p:nvSpPr>
          <p:cNvPr id="131" name="Rectangle 130"/>
          <p:cNvSpPr/>
          <p:nvPr/>
        </p:nvSpPr>
        <p:spPr>
          <a:xfrm>
            <a:off x="11383818" y="3869121"/>
            <a:ext cx="274320" cy="182880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/>
          <a:p>
            <a:r>
              <a:rPr lang="en-US" sz="800" dirty="0"/>
              <a:t>SN </a:t>
            </a:r>
            <a:r>
              <a:rPr lang="en-US" sz="800" dirty="0" smtClean="0"/>
              <a:t>#44</a:t>
            </a:r>
            <a:endParaRPr lang="en-US" sz="800" dirty="0"/>
          </a:p>
        </p:txBody>
      </p:sp>
      <p:cxnSp>
        <p:nvCxnSpPr>
          <p:cNvPr id="132" name="AutoShape 19"/>
          <p:cNvCxnSpPr>
            <a:cxnSpLocks noChangeShapeType="1"/>
            <a:stCxn id="134" idx="2"/>
            <a:endCxn id="135" idx="1"/>
          </p:cNvCxnSpPr>
          <p:nvPr/>
        </p:nvCxnSpPr>
        <p:spPr bwMode="auto">
          <a:xfrm rot="16200000" flipH="1">
            <a:off x="4114338" y="4646361"/>
            <a:ext cx="182880" cy="9144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133" name="AutoShape 19"/>
          <p:cNvCxnSpPr>
            <a:cxnSpLocks noChangeShapeType="1"/>
            <a:stCxn id="134" idx="2"/>
            <a:endCxn id="136" idx="1"/>
          </p:cNvCxnSpPr>
          <p:nvPr/>
        </p:nvCxnSpPr>
        <p:spPr bwMode="auto">
          <a:xfrm rot="16200000" flipH="1">
            <a:off x="3977178" y="4783521"/>
            <a:ext cx="457200" cy="9144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sp>
        <p:nvSpPr>
          <p:cNvPr id="134" name="Rectangle 6"/>
          <p:cNvSpPr>
            <a:spLocks noChangeArrowheads="1"/>
          </p:cNvSpPr>
          <p:nvPr/>
        </p:nvSpPr>
        <p:spPr bwMode="auto">
          <a:xfrm>
            <a:off x="3977178" y="4417761"/>
            <a:ext cx="365760" cy="18288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 smtClean="0"/>
              <a:t>Q</a:t>
            </a:r>
            <a:endParaRPr lang="en-US" sz="1000" b="1" dirty="0"/>
          </a:p>
        </p:txBody>
      </p:sp>
      <p:sp>
        <p:nvSpPr>
          <p:cNvPr id="135" name="Rectangle 6"/>
          <p:cNvSpPr>
            <a:spLocks noChangeArrowheads="1"/>
          </p:cNvSpPr>
          <p:nvPr/>
        </p:nvSpPr>
        <p:spPr bwMode="auto">
          <a:xfrm>
            <a:off x="4251498" y="4692081"/>
            <a:ext cx="365760" cy="18288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 smtClean="0"/>
              <a:t>R</a:t>
            </a:r>
            <a:endParaRPr lang="en-US" sz="1000" b="1" dirty="0"/>
          </a:p>
        </p:txBody>
      </p:sp>
      <p:sp>
        <p:nvSpPr>
          <p:cNvPr id="136" name="Rectangle 6"/>
          <p:cNvSpPr>
            <a:spLocks noChangeArrowheads="1"/>
          </p:cNvSpPr>
          <p:nvPr/>
        </p:nvSpPr>
        <p:spPr bwMode="auto">
          <a:xfrm>
            <a:off x="4251498" y="4966401"/>
            <a:ext cx="365760" cy="18288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 smtClean="0"/>
              <a:t>S</a:t>
            </a:r>
            <a:endParaRPr lang="en-US" sz="1000" b="1" dirty="0"/>
          </a:p>
        </p:txBody>
      </p:sp>
      <p:cxnSp>
        <p:nvCxnSpPr>
          <p:cNvPr id="137" name="AutoShape 19"/>
          <p:cNvCxnSpPr>
            <a:cxnSpLocks noChangeShapeType="1"/>
            <a:stCxn id="146" idx="2"/>
            <a:endCxn id="148" idx="1"/>
          </p:cNvCxnSpPr>
          <p:nvPr/>
        </p:nvCxnSpPr>
        <p:spPr bwMode="auto">
          <a:xfrm rot="16200000" flipH="1">
            <a:off x="6811818" y="5332161"/>
            <a:ext cx="457200" cy="9144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138" name="AutoShape 19"/>
          <p:cNvCxnSpPr>
            <a:cxnSpLocks noChangeShapeType="1"/>
            <a:stCxn id="146" idx="2"/>
            <a:endCxn id="147" idx="1"/>
          </p:cNvCxnSpPr>
          <p:nvPr/>
        </p:nvCxnSpPr>
        <p:spPr bwMode="auto">
          <a:xfrm rot="16200000" flipH="1">
            <a:off x="6948978" y="5195001"/>
            <a:ext cx="182880" cy="9144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139" name="AutoShape 19"/>
          <p:cNvCxnSpPr>
            <a:cxnSpLocks noChangeShapeType="1"/>
            <a:stCxn id="161" idx="2"/>
            <a:endCxn id="146" idx="1"/>
          </p:cNvCxnSpPr>
          <p:nvPr/>
        </p:nvCxnSpPr>
        <p:spPr bwMode="auto">
          <a:xfrm rot="16200000" flipH="1">
            <a:off x="5028738" y="3274761"/>
            <a:ext cx="3474720" cy="9144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140" name="AutoShape 19"/>
          <p:cNvCxnSpPr>
            <a:cxnSpLocks noChangeShapeType="1"/>
            <a:endCxn id="145" idx="3"/>
          </p:cNvCxnSpPr>
          <p:nvPr/>
        </p:nvCxnSpPr>
        <p:spPr bwMode="auto">
          <a:xfrm rot="16200000" flipH="1">
            <a:off x="8091264" y="4782807"/>
            <a:ext cx="458628" cy="9144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141" name="AutoShape 19"/>
          <p:cNvCxnSpPr>
            <a:cxnSpLocks noChangeShapeType="1"/>
            <a:endCxn id="144" idx="3"/>
          </p:cNvCxnSpPr>
          <p:nvPr/>
        </p:nvCxnSpPr>
        <p:spPr bwMode="auto">
          <a:xfrm rot="16200000" flipH="1">
            <a:off x="8228426" y="4645649"/>
            <a:ext cx="184306" cy="91438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142" name="AutoShape 19"/>
          <p:cNvCxnSpPr>
            <a:cxnSpLocks noChangeShapeType="1"/>
            <a:endCxn id="143" idx="3"/>
          </p:cNvCxnSpPr>
          <p:nvPr/>
        </p:nvCxnSpPr>
        <p:spPr bwMode="auto">
          <a:xfrm rot="16200000" flipH="1">
            <a:off x="6581639" y="2998862"/>
            <a:ext cx="2929238" cy="9144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sp>
        <p:nvSpPr>
          <p:cNvPr id="143" name="Rectangle 6"/>
          <p:cNvSpPr>
            <a:spLocks noChangeArrowheads="1"/>
          </p:cNvSpPr>
          <p:nvPr/>
        </p:nvSpPr>
        <p:spPr bwMode="auto">
          <a:xfrm>
            <a:off x="8091978" y="4417761"/>
            <a:ext cx="640080" cy="182880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73152" anchor="ctr"/>
          <a:lstStyle/>
          <a:p>
            <a:pPr>
              <a:spcBef>
                <a:spcPct val="0"/>
              </a:spcBef>
            </a:pPr>
            <a:r>
              <a:rPr lang="en-US" sz="1000" b="1" dirty="0"/>
              <a:t>Q</a:t>
            </a:r>
          </a:p>
        </p:txBody>
      </p:sp>
      <p:sp>
        <p:nvSpPr>
          <p:cNvPr id="144" name="Rectangle 6"/>
          <p:cNvSpPr>
            <a:spLocks noChangeArrowheads="1"/>
          </p:cNvSpPr>
          <p:nvPr/>
        </p:nvSpPr>
        <p:spPr bwMode="auto">
          <a:xfrm>
            <a:off x="8366298" y="4692081"/>
            <a:ext cx="365760" cy="182880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 smtClean="0"/>
              <a:t>R</a:t>
            </a:r>
            <a:endParaRPr lang="en-US" sz="1000" b="1" dirty="0"/>
          </a:p>
        </p:txBody>
      </p:sp>
      <p:sp>
        <p:nvSpPr>
          <p:cNvPr id="145" name="Rectangle 6"/>
          <p:cNvSpPr>
            <a:spLocks noChangeArrowheads="1"/>
          </p:cNvSpPr>
          <p:nvPr/>
        </p:nvSpPr>
        <p:spPr bwMode="auto">
          <a:xfrm>
            <a:off x="8366298" y="4966401"/>
            <a:ext cx="365760" cy="182880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 smtClean="0"/>
              <a:t>S</a:t>
            </a:r>
            <a:endParaRPr lang="en-US" sz="1000" b="1" dirty="0"/>
          </a:p>
        </p:txBody>
      </p:sp>
      <p:sp>
        <p:nvSpPr>
          <p:cNvPr id="146" name="Rectangle 6"/>
          <p:cNvSpPr>
            <a:spLocks noChangeArrowheads="1"/>
          </p:cNvSpPr>
          <p:nvPr/>
        </p:nvSpPr>
        <p:spPr bwMode="auto">
          <a:xfrm>
            <a:off x="6811818" y="4966401"/>
            <a:ext cx="365760" cy="18288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 smtClean="0"/>
              <a:t>Q</a:t>
            </a:r>
            <a:endParaRPr lang="en-US" sz="1000" b="1" dirty="0"/>
          </a:p>
        </p:txBody>
      </p:sp>
      <p:sp>
        <p:nvSpPr>
          <p:cNvPr id="147" name="Rectangle 6"/>
          <p:cNvSpPr>
            <a:spLocks noChangeArrowheads="1"/>
          </p:cNvSpPr>
          <p:nvPr/>
        </p:nvSpPr>
        <p:spPr bwMode="auto">
          <a:xfrm>
            <a:off x="7086138" y="5240721"/>
            <a:ext cx="365760" cy="18288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 smtClean="0"/>
              <a:t>R</a:t>
            </a:r>
            <a:endParaRPr lang="en-US" sz="1000" b="1" dirty="0"/>
          </a:p>
        </p:txBody>
      </p:sp>
      <p:sp>
        <p:nvSpPr>
          <p:cNvPr id="148" name="Rectangle 6"/>
          <p:cNvSpPr>
            <a:spLocks noChangeArrowheads="1"/>
          </p:cNvSpPr>
          <p:nvPr/>
        </p:nvSpPr>
        <p:spPr bwMode="auto">
          <a:xfrm>
            <a:off x="7086138" y="5515041"/>
            <a:ext cx="365760" cy="18288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 smtClean="0"/>
              <a:t>S</a:t>
            </a:r>
            <a:endParaRPr lang="en-US" sz="1000" b="1" dirty="0"/>
          </a:p>
        </p:txBody>
      </p:sp>
      <p:cxnSp>
        <p:nvCxnSpPr>
          <p:cNvPr id="149" name="AutoShape 19"/>
          <p:cNvCxnSpPr>
            <a:cxnSpLocks noChangeShapeType="1"/>
            <a:endCxn id="152" idx="3"/>
          </p:cNvCxnSpPr>
          <p:nvPr/>
        </p:nvCxnSpPr>
        <p:spPr bwMode="auto">
          <a:xfrm rot="16200000" flipH="1">
            <a:off x="9462864" y="4782807"/>
            <a:ext cx="458628" cy="9144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150" name="AutoShape 19"/>
          <p:cNvCxnSpPr>
            <a:cxnSpLocks noChangeShapeType="1"/>
            <a:endCxn id="151" idx="3"/>
          </p:cNvCxnSpPr>
          <p:nvPr/>
        </p:nvCxnSpPr>
        <p:spPr bwMode="auto">
          <a:xfrm rot="16200000" flipH="1">
            <a:off x="9615893" y="4661516"/>
            <a:ext cx="152570" cy="9144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sp>
        <p:nvSpPr>
          <p:cNvPr id="151" name="Rectangle 6"/>
          <p:cNvSpPr>
            <a:spLocks noChangeArrowheads="1"/>
          </p:cNvSpPr>
          <p:nvPr/>
        </p:nvSpPr>
        <p:spPr bwMode="auto">
          <a:xfrm>
            <a:off x="9737898" y="4692081"/>
            <a:ext cx="365760" cy="182880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 smtClean="0"/>
              <a:t>R</a:t>
            </a:r>
            <a:endParaRPr lang="en-US" sz="1000" b="1" dirty="0"/>
          </a:p>
        </p:txBody>
      </p:sp>
      <p:sp>
        <p:nvSpPr>
          <p:cNvPr id="152" name="Rectangle 6"/>
          <p:cNvSpPr>
            <a:spLocks noChangeArrowheads="1"/>
          </p:cNvSpPr>
          <p:nvPr/>
        </p:nvSpPr>
        <p:spPr bwMode="auto">
          <a:xfrm>
            <a:off x="9737898" y="4966401"/>
            <a:ext cx="365760" cy="182880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 smtClean="0"/>
              <a:t>S</a:t>
            </a:r>
            <a:endParaRPr lang="en-US" sz="1000" b="1" dirty="0"/>
          </a:p>
        </p:txBody>
      </p:sp>
      <p:cxnSp>
        <p:nvCxnSpPr>
          <p:cNvPr id="153" name="AutoShape 19"/>
          <p:cNvCxnSpPr>
            <a:cxnSpLocks noChangeShapeType="1"/>
            <a:endCxn id="154" idx="3"/>
          </p:cNvCxnSpPr>
          <p:nvPr/>
        </p:nvCxnSpPr>
        <p:spPr bwMode="auto">
          <a:xfrm rot="16200000" flipH="1">
            <a:off x="7954817" y="3000440"/>
            <a:ext cx="2926082" cy="9144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sp>
        <p:nvSpPr>
          <p:cNvPr id="154" name="Rectangle 6"/>
          <p:cNvSpPr>
            <a:spLocks noChangeArrowheads="1"/>
          </p:cNvSpPr>
          <p:nvPr/>
        </p:nvSpPr>
        <p:spPr bwMode="auto">
          <a:xfrm>
            <a:off x="9463578" y="4417761"/>
            <a:ext cx="640080" cy="182880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73152" anchor="ctr"/>
          <a:lstStyle/>
          <a:p>
            <a:pPr>
              <a:spcBef>
                <a:spcPct val="0"/>
              </a:spcBef>
            </a:pPr>
            <a:r>
              <a:rPr lang="en-US" sz="1000" b="1" dirty="0"/>
              <a:t>Q</a:t>
            </a:r>
          </a:p>
        </p:txBody>
      </p:sp>
      <p:sp>
        <p:nvSpPr>
          <p:cNvPr id="155" name="Rectangle 154"/>
          <p:cNvSpPr/>
          <p:nvPr/>
        </p:nvSpPr>
        <p:spPr>
          <a:xfrm>
            <a:off x="8366298" y="4417761"/>
            <a:ext cx="274320" cy="182880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/>
          <a:p>
            <a:r>
              <a:rPr lang="en-US" sz="800" dirty="0"/>
              <a:t>SN </a:t>
            </a:r>
            <a:r>
              <a:rPr lang="en-US" sz="800" dirty="0" smtClean="0"/>
              <a:t>#53</a:t>
            </a:r>
            <a:endParaRPr lang="en-US" sz="800" dirty="0"/>
          </a:p>
        </p:txBody>
      </p:sp>
      <p:cxnSp>
        <p:nvCxnSpPr>
          <p:cNvPr id="156" name="AutoShape 19"/>
          <p:cNvCxnSpPr>
            <a:cxnSpLocks noChangeShapeType="1"/>
            <a:endCxn id="167" idx="3"/>
          </p:cNvCxnSpPr>
          <p:nvPr/>
        </p:nvCxnSpPr>
        <p:spPr bwMode="auto">
          <a:xfrm rot="16200000" flipH="1">
            <a:off x="10971624" y="4645647"/>
            <a:ext cx="184308" cy="9144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157" name="AutoShape 19"/>
          <p:cNvCxnSpPr>
            <a:cxnSpLocks noChangeShapeType="1"/>
            <a:endCxn id="168" idx="3"/>
          </p:cNvCxnSpPr>
          <p:nvPr/>
        </p:nvCxnSpPr>
        <p:spPr bwMode="auto">
          <a:xfrm rot="16200000" flipH="1">
            <a:off x="10820481" y="4768824"/>
            <a:ext cx="486594" cy="9144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158" name="AutoShape 19"/>
          <p:cNvCxnSpPr>
            <a:cxnSpLocks noChangeShapeType="1"/>
            <a:endCxn id="164" idx="3"/>
          </p:cNvCxnSpPr>
          <p:nvPr/>
        </p:nvCxnSpPr>
        <p:spPr bwMode="auto">
          <a:xfrm rot="16200000" flipH="1">
            <a:off x="9324839" y="2998862"/>
            <a:ext cx="2929238" cy="9144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sp>
        <p:nvSpPr>
          <p:cNvPr id="159" name="Rectangle 6"/>
          <p:cNvSpPr>
            <a:spLocks noChangeArrowheads="1"/>
          </p:cNvSpPr>
          <p:nvPr/>
        </p:nvSpPr>
        <p:spPr bwMode="auto">
          <a:xfrm>
            <a:off x="10560858" y="1400241"/>
            <a:ext cx="640080" cy="182880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73152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 smtClean="0"/>
              <a:t>A</a:t>
            </a:r>
            <a:endParaRPr lang="en-US" sz="1000" b="1" dirty="0"/>
          </a:p>
        </p:txBody>
      </p:sp>
      <p:sp>
        <p:nvSpPr>
          <p:cNvPr id="160" name="Rectangle 6"/>
          <p:cNvSpPr>
            <a:spLocks noChangeArrowheads="1"/>
          </p:cNvSpPr>
          <p:nvPr/>
        </p:nvSpPr>
        <p:spPr bwMode="auto">
          <a:xfrm>
            <a:off x="9189258" y="1400241"/>
            <a:ext cx="640080" cy="182880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73152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 smtClean="0"/>
              <a:t>A</a:t>
            </a:r>
            <a:endParaRPr lang="en-US" sz="1000" b="1" dirty="0"/>
          </a:p>
        </p:txBody>
      </p:sp>
      <p:sp>
        <p:nvSpPr>
          <p:cNvPr id="161" name="Rectangle 6"/>
          <p:cNvSpPr>
            <a:spLocks noChangeArrowheads="1"/>
          </p:cNvSpPr>
          <p:nvPr/>
        </p:nvSpPr>
        <p:spPr bwMode="auto">
          <a:xfrm>
            <a:off x="6537498" y="1400241"/>
            <a:ext cx="365760" cy="18288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 smtClean="0"/>
              <a:t>A</a:t>
            </a:r>
            <a:endParaRPr lang="en-US" sz="1000" b="1" dirty="0"/>
          </a:p>
        </p:txBody>
      </p:sp>
      <p:sp>
        <p:nvSpPr>
          <p:cNvPr id="162" name="Rectangle 161"/>
          <p:cNvSpPr/>
          <p:nvPr/>
        </p:nvSpPr>
        <p:spPr>
          <a:xfrm>
            <a:off x="9463578" y="1400241"/>
            <a:ext cx="274320" cy="182880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/>
          <a:p>
            <a:r>
              <a:rPr lang="en-US" sz="800" dirty="0"/>
              <a:t>SN #6</a:t>
            </a:r>
          </a:p>
        </p:txBody>
      </p:sp>
      <p:sp>
        <p:nvSpPr>
          <p:cNvPr id="163" name="Rectangle 162"/>
          <p:cNvSpPr/>
          <p:nvPr/>
        </p:nvSpPr>
        <p:spPr>
          <a:xfrm>
            <a:off x="10835178" y="1400241"/>
            <a:ext cx="274320" cy="182880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/>
          <a:p>
            <a:r>
              <a:rPr lang="en-US" sz="800" dirty="0"/>
              <a:t>SN #6</a:t>
            </a:r>
          </a:p>
        </p:txBody>
      </p:sp>
      <p:sp>
        <p:nvSpPr>
          <p:cNvPr id="164" name="Rectangle 6"/>
          <p:cNvSpPr>
            <a:spLocks noChangeArrowheads="1"/>
          </p:cNvSpPr>
          <p:nvPr/>
        </p:nvSpPr>
        <p:spPr bwMode="auto">
          <a:xfrm>
            <a:off x="10835178" y="4417761"/>
            <a:ext cx="640080" cy="182880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73152" anchor="ctr"/>
          <a:lstStyle/>
          <a:p>
            <a:pPr>
              <a:spcBef>
                <a:spcPct val="0"/>
              </a:spcBef>
            </a:pPr>
            <a:r>
              <a:rPr lang="en-US" sz="1000" b="1" dirty="0" smtClean="0"/>
              <a:t>Q </a:t>
            </a:r>
            <a:endParaRPr lang="en-US" sz="1000" b="1" dirty="0"/>
          </a:p>
        </p:txBody>
      </p:sp>
      <p:sp>
        <p:nvSpPr>
          <p:cNvPr id="165" name="Rectangle 164"/>
          <p:cNvSpPr/>
          <p:nvPr/>
        </p:nvSpPr>
        <p:spPr>
          <a:xfrm>
            <a:off x="9737898" y="4417761"/>
            <a:ext cx="274320" cy="182880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/>
          <a:p>
            <a:r>
              <a:rPr lang="en-US" sz="800" dirty="0">
                <a:solidFill>
                  <a:srgbClr val="CC0033"/>
                </a:solidFill>
              </a:rPr>
              <a:t>SN </a:t>
            </a:r>
            <a:r>
              <a:rPr lang="en-US" sz="800" dirty="0" smtClean="0">
                <a:solidFill>
                  <a:srgbClr val="CC0033"/>
                </a:solidFill>
              </a:rPr>
              <a:t>#71</a:t>
            </a:r>
            <a:endParaRPr lang="en-US" sz="800" dirty="0">
              <a:solidFill>
                <a:srgbClr val="CC0033"/>
              </a:solidFill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11109498" y="4417761"/>
            <a:ext cx="274320" cy="182880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/>
          <a:p>
            <a:r>
              <a:rPr lang="en-US" sz="800" dirty="0"/>
              <a:t>SN </a:t>
            </a:r>
            <a:r>
              <a:rPr lang="en-US" sz="800" dirty="0" smtClean="0"/>
              <a:t>#71</a:t>
            </a:r>
            <a:endParaRPr lang="en-US" sz="800" dirty="0"/>
          </a:p>
        </p:txBody>
      </p:sp>
      <p:sp>
        <p:nvSpPr>
          <p:cNvPr id="167" name="Rectangle 6"/>
          <p:cNvSpPr>
            <a:spLocks noChangeArrowheads="1"/>
          </p:cNvSpPr>
          <p:nvPr/>
        </p:nvSpPr>
        <p:spPr bwMode="auto">
          <a:xfrm>
            <a:off x="11109498" y="4692081"/>
            <a:ext cx="365760" cy="182880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 smtClean="0"/>
              <a:t>R</a:t>
            </a:r>
            <a:endParaRPr lang="en-US" sz="1000" b="1" dirty="0"/>
          </a:p>
        </p:txBody>
      </p:sp>
      <p:sp>
        <p:nvSpPr>
          <p:cNvPr id="168" name="Rectangle 6"/>
          <p:cNvSpPr>
            <a:spLocks noChangeArrowheads="1"/>
          </p:cNvSpPr>
          <p:nvPr/>
        </p:nvSpPr>
        <p:spPr bwMode="auto">
          <a:xfrm>
            <a:off x="11109498" y="4966401"/>
            <a:ext cx="365760" cy="182880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 smtClean="0"/>
              <a:t>S</a:t>
            </a:r>
            <a:endParaRPr lang="en-US" sz="1000" b="1" dirty="0"/>
          </a:p>
        </p:txBody>
      </p:sp>
      <p:sp>
        <p:nvSpPr>
          <p:cNvPr id="169" name="Rectangle 6"/>
          <p:cNvSpPr>
            <a:spLocks noChangeArrowheads="1"/>
          </p:cNvSpPr>
          <p:nvPr/>
        </p:nvSpPr>
        <p:spPr bwMode="auto">
          <a:xfrm>
            <a:off x="7817658" y="1400241"/>
            <a:ext cx="365760" cy="182880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73152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 smtClean="0"/>
              <a:t>A</a:t>
            </a:r>
            <a:endParaRPr lang="en-US" sz="1000" b="1" dirty="0"/>
          </a:p>
        </p:txBody>
      </p:sp>
      <p:sp>
        <p:nvSpPr>
          <p:cNvPr id="170" name="Rectangle 6"/>
          <p:cNvSpPr>
            <a:spLocks noChangeArrowheads="1"/>
          </p:cNvSpPr>
          <p:nvPr/>
        </p:nvSpPr>
        <p:spPr bwMode="auto">
          <a:xfrm>
            <a:off x="7817658" y="1400241"/>
            <a:ext cx="640080" cy="182880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73152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 smtClean="0"/>
              <a:t>A</a:t>
            </a:r>
            <a:endParaRPr lang="en-US" sz="1000" b="1" dirty="0"/>
          </a:p>
        </p:txBody>
      </p:sp>
      <p:sp>
        <p:nvSpPr>
          <p:cNvPr id="171" name="Rectangle 170"/>
          <p:cNvSpPr/>
          <p:nvPr/>
        </p:nvSpPr>
        <p:spPr>
          <a:xfrm>
            <a:off x="8091978" y="1400241"/>
            <a:ext cx="274320" cy="182880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/>
          <a:p>
            <a:r>
              <a:rPr lang="en-US" sz="800" dirty="0"/>
              <a:t>SN #6</a:t>
            </a:r>
          </a:p>
        </p:txBody>
      </p:sp>
      <p:grpSp>
        <p:nvGrpSpPr>
          <p:cNvPr id="172" name="Group 171"/>
          <p:cNvGrpSpPr/>
          <p:nvPr/>
        </p:nvGrpSpPr>
        <p:grpSpPr>
          <a:xfrm>
            <a:off x="5165898" y="1308801"/>
            <a:ext cx="1280160" cy="4722547"/>
            <a:chOff x="5165898" y="1308801"/>
            <a:chExt cx="1280160" cy="4722547"/>
          </a:xfrm>
        </p:grpSpPr>
        <p:sp>
          <p:nvSpPr>
            <p:cNvPr id="173" name="Rectangle 172"/>
            <p:cNvSpPr/>
            <p:nvPr/>
          </p:nvSpPr>
          <p:spPr>
            <a:xfrm>
              <a:off x="5165898" y="1308801"/>
              <a:ext cx="1280160" cy="472254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640080" rIns="0" bIns="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 cap="small" dirty="0">
                  <a:solidFill>
                    <a:schemeClr val="tx1"/>
                  </a:solidFill>
                </a:rPr>
                <a:t>As Ordered</a:t>
              </a:r>
            </a:p>
          </p:txBody>
        </p:sp>
        <p:cxnSp>
          <p:nvCxnSpPr>
            <p:cNvPr id="174" name="AutoShape 19"/>
            <p:cNvCxnSpPr>
              <a:cxnSpLocks noChangeShapeType="1"/>
              <a:stCxn id="192" idx="2"/>
              <a:endCxn id="194" idx="1"/>
            </p:cNvCxnSpPr>
            <p:nvPr/>
          </p:nvCxnSpPr>
          <p:spPr bwMode="auto">
            <a:xfrm rot="16200000" flipH="1">
              <a:off x="5394498" y="3826121"/>
              <a:ext cx="73152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175" name="AutoShape 19"/>
            <p:cNvCxnSpPr>
              <a:cxnSpLocks noChangeShapeType="1"/>
              <a:stCxn id="179" idx="2"/>
              <a:endCxn id="182" idx="1"/>
            </p:cNvCxnSpPr>
            <p:nvPr/>
          </p:nvCxnSpPr>
          <p:spPr bwMode="auto">
            <a:xfrm rot="16200000" flipH="1">
              <a:off x="5531658" y="2040321"/>
              <a:ext cx="45720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176" name="AutoShape 19"/>
            <p:cNvCxnSpPr>
              <a:cxnSpLocks noChangeShapeType="1"/>
              <a:stCxn id="203" idx="2"/>
              <a:endCxn id="179" idx="1"/>
            </p:cNvCxnSpPr>
            <p:nvPr/>
          </p:nvCxnSpPr>
          <p:spPr bwMode="auto">
            <a:xfrm rot="16200000" flipH="1">
              <a:off x="5394498" y="1628841"/>
              <a:ext cx="18288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177" name="AutoShape 19"/>
            <p:cNvCxnSpPr>
              <a:cxnSpLocks noChangeShapeType="1"/>
              <a:stCxn id="179" idx="2"/>
              <a:endCxn id="180" idx="1"/>
            </p:cNvCxnSpPr>
            <p:nvPr/>
          </p:nvCxnSpPr>
          <p:spPr bwMode="auto">
            <a:xfrm rot="16200000" flipH="1">
              <a:off x="5668818" y="1903161"/>
              <a:ext cx="18288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178" name="AutoShape 19"/>
            <p:cNvCxnSpPr>
              <a:cxnSpLocks noChangeShapeType="1"/>
              <a:stCxn id="179" idx="2"/>
              <a:endCxn id="181" idx="1"/>
            </p:cNvCxnSpPr>
            <p:nvPr/>
          </p:nvCxnSpPr>
          <p:spPr bwMode="auto">
            <a:xfrm rot="16200000" flipH="1">
              <a:off x="5394498" y="2177481"/>
              <a:ext cx="73152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sp>
          <p:nvSpPr>
            <p:cNvPr id="179" name="Rectangle 6"/>
            <p:cNvSpPr>
              <a:spLocks noChangeArrowheads="1"/>
            </p:cNvSpPr>
            <p:nvPr/>
          </p:nvSpPr>
          <p:spPr bwMode="auto">
            <a:xfrm>
              <a:off x="5531658" y="1674561"/>
              <a:ext cx="365760" cy="1828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B</a:t>
              </a:r>
              <a:endParaRPr lang="en-US" sz="1000" b="1" dirty="0"/>
            </a:p>
          </p:txBody>
        </p:sp>
        <p:sp>
          <p:nvSpPr>
            <p:cNvPr id="180" name="Rectangle 6"/>
            <p:cNvSpPr>
              <a:spLocks noChangeArrowheads="1"/>
            </p:cNvSpPr>
            <p:nvPr/>
          </p:nvSpPr>
          <p:spPr bwMode="auto">
            <a:xfrm>
              <a:off x="5805978" y="1948881"/>
              <a:ext cx="365760" cy="1828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C</a:t>
              </a:r>
              <a:endParaRPr lang="en-US" sz="1000" b="1" dirty="0"/>
            </a:p>
          </p:txBody>
        </p:sp>
        <p:sp>
          <p:nvSpPr>
            <p:cNvPr id="181" name="Rectangle 6"/>
            <p:cNvSpPr>
              <a:spLocks noChangeArrowheads="1"/>
            </p:cNvSpPr>
            <p:nvPr/>
          </p:nvSpPr>
          <p:spPr bwMode="auto">
            <a:xfrm>
              <a:off x="5805978" y="2497521"/>
              <a:ext cx="365760" cy="1828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F</a:t>
              </a:r>
              <a:endParaRPr lang="en-US" sz="1000" b="1" dirty="0"/>
            </a:p>
          </p:txBody>
        </p:sp>
        <p:sp>
          <p:nvSpPr>
            <p:cNvPr id="182" name="Rectangle 6"/>
            <p:cNvSpPr>
              <a:spLocks noChangeArrowheads="1"/>
            </p:cNvSpPr>
            <p:nvPr/>
          </p:nvSpPr>
          <p:spPr bwMode="auto">
            <a:xfrm>
              <a:off x="5805978" y="2223201"/>
              <a:ext cx="365760" cy="1828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/>
                <a:t>D</a:t>
              </a:r>
            </a:p>
          </p:txBody>
        </p:sp>
        <p:cxnSp>
          <p:nvCxnSpPr>
            <p:cNvPr id="183" name="AutoShape 19"/>
            <p:cNvCxnSpPr>
              <a:cxnSpLocks noChangeShapeType="1"/>
              <a:stCxn id="203" idx="2"/>
              <a:endCxn id="184" idx="1"/>
            </p:cNvCxnSpPr>
            <p:nvPr/>
          </p:nvCxnSpPr>
          <p:spPr bwMode="auto">
            <a:xfrm rot="16200000" flipH="1">
              <a:off x="4848289" y="2175050"/>
              <a:ext cx="1275298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sp>
          <p:nvSpPr>
            <p:cNvPr id="184" name="Rectangle 6"/>
            <p:cNvSpPr>
              <a:spLocks noChangeArrowheads="1"/>
            </p:cNvSpPr>
            <p:nvPr/>
          </p:nvSpPr>
          <p:spPr bwMode="auto">
            <a:xfrm>
              <a:off x="5531658" y="2766979"/>
              <a:ext cx="365760" cy="1828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G</a:t>
              </a:r>
              <a:endParaRPr lang="en-US" sz="1000" b="1" dirty="0"/>
            </a:p>
          </p:txBody>
        </p:sp>
        <p:sp>
          <p:nvSpPr>
            <p:cNvPr id="185" name="Rounded Rectangle 184"/>
            <p:cNvSpPr/>
            <p:nvPr/>
          </p:nvSpPr>
          <p:spPr bwMode="auto">
            <a:xfrm>
              <a:off x="5485938" y="3000441"/>
              <a:ext cx="914400" cy="274320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6" name="Rectangle 6"/>
            <p:cNvSpPr>
              <a:spLocks noChangeArrowheads="1"/>
            </p:cNvSpPr>
            <p:nvPr/>
          </p:nvSpPr>
          <p:spPr bwMode="auto">
            <a:xfrm>
              <a:off x="5988858" y="3046161"/>
              <a:ext cx="365760" cy="1828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I</a:t>
              </a:r>
              <a:endParaRPr lang="en-US" sz="1000" b="1" dirty="0"/>
            </a:p>
          </p:txBody>
        </p:sp>
        <p:sp>
          <p:nvSpPr>
            <p:cNvPr id="187" name="Rectangle 6"/>
            <p:cNvSpPr>
              <a:spLocks noChangeArrowheads="1"/>
            </p:cNvSpPr>
            <p:nvPr/>
          </p:nvSpPr>
          <p:spPr bwMode="auto">
            <a:xfrm>
              <a:off x="5531658" y="3046161"/>
              <a:ext cx="365760" cy="1828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H</a:t>
              </a:r>
              <a:endParaRPr lang="en-US" sz="1000" b="1" dirty="0"/>
            </a:p>
          </p:txBody>
        </p:sp>
        <p:cxnSp>
          <p:nvCxnSpPr>
            <p:cNvPr id="188" name="AutoShape 19"/>
            <p:cNvCxnSpPr>
              <a:cxnSpLocks noChangeShapeType="1"/>
              <a:stCxn id="203" idx="2"/>
              <a:endCxn id="185" idx="1"/>
            </p:cNvCxnSpPr>
            <p:nvPr/>
          </p:nvCxnSpPr>
          <p:spPr bwMode="auto">
            <a:xfrm rot="16200000" flipH="1">
              <a:off x="4685838" y="2337501"/>
              <a:ext cx="1554480" cy="4572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189" name="AutoShape 19"/>
            <p:cNvCxnSpPr>
              <a:cxnSpLocks noChangeShapeType="1"/>
              <a:stCxn id="192" idx="2"/>
              <a:endCxn id="195" idx="1"/>
            </p:cNvCxnSpPr>
            <p:nvPr/>
          </p:nvCxnSpPr>
          <p:spPr bwMode="auto">
            <a:xfrm rot="16200000" flipH="1">
              <a:off x="5533018" y="3687601"/>
              <a:ext cx="45448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190" name="AutoShape 19"/>
            <p:cNvCxnSpPr>
              <a:cxnSpLocks noChangeShapeType="1"/>
              <a:stCxn id="192" idx="2"/>
              <a:endCxn id="193" idx="1"/>
            </p:cNvCxnSpPr>
            <p:nvPr/>
          </p:nvCxnSpPr>
          <p:spPr bwMode="auto">
            <a:xfrm rot="16200000" flipH="1">
              <a:off x="5668818" y="3551801"/>
              <a:ext cx="18288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191" name="AutoShape 19"/>
            <p:cNvCxnSpPr>
              <a:cxnSpLocks noChangeShapeType="1"/>
              <a:stCxn id="192" idx="2"/>
            </p:cNvCxnSpPr>
            <p:nvPr/>
          </p:nvCxnSpPr>
          <p:spPr bwMode="auto">
            <a:xfrm rot="16200000" flipH="1">
              <a:off x="5510158" y="3710461"/>
              <a:ext cx="454480" cy="4572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sp>
          <p:nvSpPr>
            <p:cNvPr id="192" name="Rectangle 6"/>
            <p:cNvSpPr>
              <a:spLocks noChangeArrowheads="1"/>
            </p:cNvSpPr>
            <p:nvPr/>
          </p:nvSpPr>
          <p:spPr bwMode="auto">
            <a:xfrm>
              <a:off x="5531658" y="3323201"/>
              <a:ext cx="365760" cy="1828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J</a:t>
              </a:r>
              <a:endParaRPr lang="en-US" sz="1000" b="1" dirty="0"/>
            </a:p>
          </p:txBody>
        </p:sp>
        <p:sp>
          <p:nvSpPr>
            <p:cNvPr id="193" name="Rectangle 6"/>
            <p:cNvSpPr>
              <a:spLocks noChangeArrowheads="1"/>
            </p:cNvSpPr>
            <p:nvPr/>
          </p:nvSpPr>
          <p:spPr bwMode="auto">
            <a:xfrm>
              <a:off x="5805978" y="3597521"/>
              <a:ext cx="365760" cy="1828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K</a:t>
              </a:r>
              <a:endParaRPr lang="en-US" sz="1000" b="1" dirty="0"/>
            </a:p>
          </p:txBody>
        </p:sp>
        <p:sp>
          <p:nvSpPr>
            <p:cNvPr id="194" name="Rectangle 6"/>
            <p:cNvSpPr>
              <a:spLocks noChangeArrowheads="1"/>
            </p:cNvSpPr>
            <p:nvPr/>
          </p:nvSpPr>
          <p:spPr bwMode="auto">
            <a:xfrm>
              <a:off x="5805978" y="4146161"/>
              <a:ext cx="365760" cy="1828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/>
                <a:t>O</a:t>
              </a:r>
            </a:p>
          </p:txBody>
        </p:sp>
        <p:sp>
          <p:nvSpPr>
            <p:cNvPr id="195" name="Rectangle 6"/>
            <p:cNvSpPr>
              <a:spLocks noChangeArrowheads="1"/>
            </p:cNvSpPr>
            <p:nvPr/>
          </p:nvSpPr>
          <p:spPr bwMode="auto">
            <a:xfrm>
              <a:off x="5805978" y="3869121"/>
              <a:ext cx="365760" cy="1828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L</a:t>
              </a:r>
              <a:endParaRPr lang="en-US" sz="1000" b="1" dirty="0"/>
            </a:p>
          </p:txBody>
        </p:sp>
        <p:cxnSp>
          <p:nvCxnSpPr>
            <p:cNvPr id="196" name="AutoShape 19"/>
            <p:cNvCxnSpPr>
              <a:cxnSpLocks noChangeShapeType="1"/>
              <a:stCxn id="203" idx="2"/>
              <a:endCxn id="192" idx="1"/>
            </p:cNvCxnSpPr>
            <p:nvPr/>
          </p:nvCxnSpPr>
          <p:spPr bwMode="auto">
            <a:xfrm rot="16200000" flipH="1">
              <a:off x="4570178" y="2453161"/>
              <a:ext cx="183152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197" name="AutoShape 19"/>
            <p:cNvCxnSpPr>
              <a:cxnSpLocks noChangeShapeType="1"/>
              <a:stCxn id="200" idx="2"/>
              <a:endCxn id="201" idx="1"/>
            </p:cNvCxnSpPr>
            <p:nvPr/>
          </p:nvCxnSpPr>
          <p:spPr bwMode="auto">
            <a:xfrm rot="16200000" flipH="1">
              <a:off x="5668818" y="4646361"/>
              <a:ext cx="18288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198" name="AutoShape 19"/>
            <p:cNvCxnSpPr>
              <a:cxnSpLocks noChangeShapeType="1"/>
              <a:stCxn id="200" idx="2"/>
              <a:endCxn id="202" idx="1"/>
            </p:cNvCxnSpPr>
            <p:nvPr/>
          </p:nvCxnSpPr>
          <p:spPr bwMode="auto">
            <a:xfrm rot="16200000" flipH="1">
              <a:off x="5531658" y="4783521"/>
              <a:ext cx="45720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199" name="AutoShape 19"/>
            <p:cNvCxnSpPr>
              <a:cxnSpLocks noChangeShapeType="1"/>
              <a:stCxn id="203" idx="2"/>
              <a:endCxn id="200" idx="1"/>
            </p:cNvCxnSpPr>
            <p:nvPr/>
          </p:nvCxnSpPr>
          <p:spPr bwMode="auto">
            <a:xfrm rot="16200000" flipH="1">
              <a:off x="4022898" y="3000441"/>
              <a:ext cx="292608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sp>
          <p:nvSpPr>
            <p:cNvPr id="200" name="Rectangle 6"/>
            <p:cNvSpPr>
              <a:spLocks noChangeArrowheads="1"/>
            </p:cNvSpPr>
            <p:nvPr/>
          </p:nvSpPr>
          <p:spPr bwMode="auto">
            <a:xfrm>
              <a:off x="5531658" y="4417761"/>
              <a:ext cx="365760" cy="1828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Q</a:t>
              </a:r>
              <a:endParaRPr lang="en-US" sz="1000" b="1" dirty="0"/>
            </a:p>
          </p:txBody>
        </p:sp>
        <p:sp>
          <p:nvSpPr>
            <p:cNvPr id="201" name="Rectangle 6"/>
            <p:cNvSpPr>
              <a:spLocks noChangeArrowheads="1"/>
            </p:cNvSpPr>
            <p:nvPr/>
          </p:nvSpPr>
          <p:spPr bwMode="auto">
            <a:xfrm>
              <a:off x="5805978" y="4692081"/>
              <a:ext cx="365760" cy="1828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R</a:t>
              </a:r>
              <a:endParaRPr lang="en-US" sz="1000" b="1" dirty="0"/>
            </a:p>
          </p:txBody>
        </p:sp>
        <p:sp>
          <p:nvSpPr>
            <p:cNvPr id="202" name="Rectangle 6"/>
            <p:cNvSpPr>
              <a:spLocks noChangeArrowheads="1"/>
            </p:cNvSpPr>
            <p:nvPr/>
          </p:nvSpPr>
          <p:spPr bwMode="auto">
            <a:xfrm>
              <a:off x="5805978" y="4966401"/>
              <a:ext cx="365760" cy="1828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S</a:t>
              </a:r>
              <a:endParaRPr lang="en-US" sz="1000" b="1" dirty="0"/>
            </a:p>
          </p:txBody>
        </p:sp>
        <p:sp>
          <p:nvSpPr>
            <p:cNvPr id="203" name="Rectangle 6"/>
            <p:cNvSpPr>
              <a:spLocks noChangeArrowheads="1"/>
            </p:cNvSpPr>
            <p:nvPr/>
          </p:nvSpPr>
          <p:spPr bwMode="auto">
            <a:xfrm>
              <a:off x="5257338" y="1400241"/>
              <a:ext cx="365760" cy="1828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A</a:t>
              </a:r>
              <a:endParaRPr lang="en-US" sz="1000" b="1" dirty="0"/>
            </a:p>
          </p:txBody>
        </p:sp>
      </p:grpSp>
      <p:sp>
        <p:nvSpPr>
          <p:cNvPr id="205" name="TextBox 204"/>
          <p:cNvSpPr txBox="1"/>
          <p:nvPr/>
        </p:nvSpPr>
        <p:spPr>
          <a:xfrm>
            <a:off x="260090" y="1334925"/>
            <a:ext cx="31403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 i="1">
                <a:solidFill>
                  <a:srgbClr val="FF0000"/>
                </a:solidFill>
              </a:defRPr>
            </a:lvl1pPr>
          </a:lstStyle>
          <a:p>
            <a:r>
              <a:rPr lang="en-US" i="0" dirty="0" smtClean="0">
                <a:solidFill>
                  <a:schemeClr val="tx1"/>
                </a:solidFill>
              </a:rPr>
              <a:t>PLM manages post design evolution of physical structures - with strong configuration and change management control across life stages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206" name="Left-Right Arrow 205"/>
          <p:cNvSpPr/>
          <p:nvPr/>
        </p:nvSpPr>
        <p:spPr>
          <a:xfrm>
            <a:off x="5951482" y="3316011"/>
            <a:ext cx="1114098" cy="762002"/>
          </a:xfrm>
          <a:prstGeom prst="leftRightArrow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/>
          </a:p>
        </p:txBody>
      </p:sp>
      <p:sp>
        <p:nvSpPr>
          <p:cNvPr id="207" name="Left-Right Arrow 206"/>
          <p:cNvSpPr/>
          <p:nvPr/>
        </p:nvSpPr>
        <p:spPr>
          <a:xfrm>
            <a:off x="7283668" y="3316011"/>
            <a:ext cx="1114098" cy="762002"/>
          </a:xfrm>
          <a:prstGeom prst="leftRightArrow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/>
          </a:p>
        </p:txBody>
      </p:sp>
      <p:sp>
        <p:nvSpPr>
          <p:cNvPr id="208" name="Left-Right Arrow 207"/>
          <p:cNvSpPr/>
          <p:nvPr/>
        </p:nvSpPr>
        <p:spPr>
          <a:xfrm>
            <a:off x="8615854" y="3316011"/>
            <a:ext cx="1114098" cy="762002"/>
          </a:xfrm>
          <a:prstGeom prst="leftRightArrow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/>
          </a:p>
        </p:txBody>
      </p:sp>
      <p:sp>
        <p:nvSpPr>
          <p:cNvPr id="209" name="Left-Right Arrow 208"/>
          <p:cNvSpPr/>
          <p:nvPr/>
        </p:nvSpPr>
        <p:spPr>
          <a:xfrm>
            <a:off x="9948040" y="3316011"/>
            <a:ext cx="1114098" cy="762002"/>
          </a:xfrm>
          <a:prstGeom prst="leftRightArrow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/>
          </a:p>
        </p:txBody>
      </p:sp>
      <p:sp>
        <p:nvSpPr>
          <p:cNvPr id="210" name="Left-Right Arrow 209"/>
          <p:cNvSpPr/>
          <p:nvPr/>
        </p:nvSpPr>
        <p:spPr>
          <a:xfrm>
            <a:off x="4619296" y="3316011"/>
            <a:ext cx="1114098" cy="762002"/>
          </a:xfrm>
          <a:prstGeom prst="leftRightArrow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/>
          </a:p>
        </p:txBody>
      </p:sp>
      <p:sp>
        <p:nvSpPr>
          <p:cNvPr id="211" name="TextBox 210"/>
          <p:cNvSpPr txBox="1"/>
          <p:nvPr/>
        </p:nvSpPr>
        <p:spPr>
          <a:xfrm>
            <a:off x="376493" y="4583173"/>
            <a:ext cx="29117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 i="1">
                <a:solidFill>
                  <a:srgbClr val="FF0000"/>
                </a:solidFill>
              </a:defRPr>
            </a:lvl1pPr>
          </a:lstStyle>
          <a:p>
            <a:r>
              <a:rPr lang="en-US" b="1" dirty="0" smtClean="0">
                <a:solidFill>
                  <a:srgbClr val="C00000"/>
                </a:solidFill>
              </a:rPr>
              <a:t>“As Designed” is not a true Digital Twin of the “thing” in the field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3277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System </a:t>
            </a:r>
            <a:r>
              <a:rPr lang="en-US" dirty="0"/>
              <a:t>Model </a:t>
            </a:r>
            <a:r>
              <a:rPr lang="en-US" dirty="0" smtClean="0"/>
              <a:t>structures in PLM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cs typeface="Arial" charset="0"/>
              </a:rPr>
              <a:t>© 2016 Aras</a:t>
            </a:r>
            <a:endParaRPr lang="en-US" dirty="0" smtClean="0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aras.com</a:t>
            </a:r>
            <a:endParaRPr lang="en-US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3611418" y="1308801"/>
            <a:ext cx="1554480" cy="472254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cap="small" spc="-20" dirty="0">
                <a:solidFill>
                  <a:schemeClr val="tx1"/>
                </a:solidFill>
              </a:rPr>
              <a:t>As Designed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510347" y="1308801"/>
            <a:ext cx="1097280" cy="47225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640080" rIns="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cap="small" dirty="0">
                <a:solidFill>
                  <a:schemeClr val="tx1"/>
                </a:solidFill>
              </a:rPr>
              <a:t>Logical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16858" y="1308801"/>
            <a:ext cx="1097280" cy="472254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cap="small" spc="-20" dirty="0">
                <a:solidFill>
                  <a:schemeClr val="tx1"/>
                </a:solidFill>
              </a:rPr>
              <a:t>Functional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19577" y="1308801"/>
            <a:ext cx="1097280" cy="47225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640080" rIns="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cap="small" dirty="0" smtClean="0">
                <a:solidFill>
                  <a:schemeClr val="tx1"/>
                </a:solidFill>
              </a:rPr>
              <a:t>Required</a:t>
            </a:r>
            <a:endParaRPr lang="en-US" sz="2000" cap="small" dirty="0">
              <a:solidFill>
                <a:schemeClr val="tx1"/>
              </a:solidFill>
            </a:endParaRPr>
          </a:p>
        </p:txBody>
      </p:sp>
      <p:cxnSp>
        <p:nvCxnSpPr>
          <p:cNvPr id="16" name="AutoShape 19"/>
          <p:cNvCxnSpPr>
            <a:cxnSpLocks noChangeShapeType="1"/>
            <a:stCxn id="276" idx="2"/>
            <a:endCxn id="33" idx="1"/>
          </p:cNvCxnSpPr>
          <p:nvPr/>
        </p:nvCxnSpPr>
        <p:spPr bwMode="auto">
          <a:xfrm rot="16200000" flipH="1">
            <a:off x="-411942" y="2588961"/>
            <a:ext cx="2103120" cy="9144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17" name="AutoShape 19"/>
          <p:cNvCxnSpPr>
            <a:cxnSpLocks noChangeShapeType="1"/>
            <a:stCxn id="24" idx="2"/>
            <a:endCxn id="30" idx="1"/>
          </p:cNvCxnSpPr>
          <p:nvPr/>
        </p:nvCxnSpPr>
        <p:spPr bwMode="auto">
          <a:xfrm rot="16200000" flipH="1">
            <a:off x="685338" y="2040321"/>
            <a:ext cx="457200" cy="9144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18" name="AutoShape 19"/>
          <p:cNvCxnSpPr>
            <a:cxnSpLocks noChangeShapeType="1"/>
            <a:stCxn id="28" idx="2"/>
            <a:endCxn id="25" idx="1"/>
          </p:cNvCxnSpPr>
          <p:nvPr/>
        </p:nvCxnSpPr>
        <p:spPr bwMode="auto">
          <a:xfrm rot="16200000" flipH="1">
            <a:off x="683265" y="2861207"/>
            <a:ext cx="461347" cy="9144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19" name="AutoShape 19"/>
          <p:cNvCxnSpPr>
            <a:cxnSpLocks noChangeShapeType="1"/>
            <a:stCxn id="276" idx="2"/>
          </p:cNvCxnSpPr>
          <p:nvPr/>
        </p:nvCxnSpPr>
        <p:spPr bwMode="auto">
          <a:xfrm rot="16200000" flipH="1">
            <a:off x="630017" y="1547001"/>
            <a:ext cx="172802" cy="245041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20" name="AutoShape 19"/>
          <p:cNvCxnSpPr>
            <a:cxnSpLocks noChangeShapeType="1"/>
            <a:stCxn id="24" idx="2"/>
            <a:endCxn id="26" idx="1"/>
          </p:cNvCxnSpPr>
          <p:nvPr/>
        </p:nvCxnSpPr>
        <p:spPr bwMode="auto">
          <a:xfrm rot="16200000" flipH="1">
            <a:off x="822498" y="1903161"/>
            <a:ext cx="182880" cy="9144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21" name="AutoShape 19"/>
          <p:cNvCxnSpPr>
            <a:cxnSpLocks noChangeShapeType="1"/>
            <a:stCxn id="276" idx="2"/>
            <a:endCxn id="28" idx="1"/>
          </p:cNvCxnSpPr>
          <p:nvPr/>
        </p:nvCxnSpPr>
        <p:spPr bwMode="auto">
          <a:xfrm rot="16200000" flipH="1">
            <a:off x="138772" y="2038247"/>
            <a:ext cx="1001693" cy="9144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22" name="AutoShape 19"/>
          <p:cNvCxnSpPr>
            <a:cxnSpLocks noChangeShapeType="1"/>
            <a:stCxn id="28" idx="2"/>
            <a:endCxn id="29" idx="1"/>
          </p:cNvCxnSpPr>
          <p:nvPr/>
        </p:nvCxnSpPr>
        <p:spPr bwMode="auto">
          <a:xfrm rot="16200000" flipH="1">
            <a:off x="822856" y="2721616"/>
            <a:ext cx="182165" cy="9144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23" name="AutoShape 19"/>
          <p:cNvCxnSpPr>
            <a:cxnSpLocks noChangeShapeType="1"/>
            <a:stCxn id="28" idx="2"/>
            <a:endCxn id="27" idx="1"/>
          </p:cNvCxnSpPr>
          <p:nvPr/>
        </p:nvCxnSpPr>
        <p:spPr bwMode="auto">
          <a:xfrm rot="16200000" flipH="1">
            <a:off x="546105" y="2998367"/>
            <a:ext cx="735667" cy="9144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685338" y="1674561"/>
            <a:ext cx="365760" cy="182880"/>
          </a:xfrm>
          <a:prstGeom prst="flowChartDelay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 smtClean="0"/>
              <a:t>R2</a:t>
            </a:r>
            <a:endParaRPr lang="en-US" sz="1000" b="1" dirty="0"/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959658" y="3046161"/>
            <a:ext cx="365760" cy="182880"/>
          </a:xfrm>
          <a:prstGeom prst="flowChartDelay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 smtClean="0"/>
              <a:t>R7</a:t>
            </a:r>
            <a:endParaRPr lang="en-US" sz="1000" b="1" dirty="0"/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959658" y="1948881"/>
            <a:ext cx="365760" cy="182880"/>
          </a:xfrm>
          <a:prstGeom prst="flowChartDelay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 smtClean="0"/>
              <a:t>R3</a:t>
            </a:r>
            <a:endParaRPr lang="en-US" sz="1000" b="1" dirty="0"/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959658" y="3320481"/>
            <a:ext cx="365760" cy="182880"/>
          </a:xfrm>
          <a:prstGeom prst="flowChartDelay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 smtClean="0"/>
              <a:t>R8</a:t>
            </a:r>
            <a:endParaRPr lang="en-US" sz="1000" b="1" dirty="0"/>
          </a:p>
        </p:txBody>
      </p:sp>
      <p:sp>
        <p:nvSpPr>
          <p:cNvPr id="28" name="Rectangle 6"/>
          <p:cNvSpPr>
            <a:spLocks noChangeArrowheads="1"/>
          </p:cNvSpPr>
          <p:nvPr/>
        </p:nvSpPr>
        <p:spPr bwMode="auto">
          <a:xfrm>
            <a:off x="685338" y="2493374"/>
            <a:ext cx="365760" cy="182880"/>
          </a:xfrm>
          <a:prstGeom prst="flowChartDelay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 smtClean="0"/>
              <a:t>R5</a:t>
            </a:r>
            <a:endParaRPr lang="en-US" sz="1000" b="1" dirty="0"/>
          </a:p>
        </p:txBody>
      </p: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959658" y="2766979"/>
            <a:ext cx="365760" cy="182880"/>
          </a:xfrm>
          <a:prstGeom prst="flowChartDelay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 smtClean="0"/>
              <a:t>R6</a:t>
            </a:r>
            <a:endParaRPr lang="en-US" sz="1000" b="1" dirty="0"/>
          </a:p>
        </p:txBody>
      </p:sp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959658" y="2223201"/>
            <a:ext cx="365760" cy="182880"/>
          </a:xfrm>
          <a:prstGeom prst="flowChartDelay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 smtClean="0"/>
              <a:t>R4</a:t>
            </a:r>
            <a:endParaRPr lang="en-US" sz="1000" b="1" dirty="0"/>
          </a:p>
        </p:txBody>
      </p:sp>
      <p:cxnSp>
        <p:nvCxnSpPr>
          <p:cNvPr id="31" name="AutoShape 19"/>
          <p:cNvCxnSpPr>
            <a:cxnSpLocks noChangeShapeType="1"/>
            <a:stCxn id="33" idx="2"/>
            <a:endCxn id="35" idx="1"/>
          </p:cNvCxnSpPr>
          <p:nvPr/>
        </p:nvCxnSpPr>
        <p:spPr bwMode="auto">
          <a:xfrm rot="16200000" flipH="1">
            <a:off x="685338" y="3960561"/>
            <a:ext cx="457200" cy="9144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32" name="AutoShape 19"/>
          <p:cNvCxnSpPr>
            <a:cxnSpLocks noChangeShapeType="1"/>
            <a:stCxn id="33" idx="2"/>
            <a:endCxn id="34" idx="1"/>
          </p:cNvCxnSpPr>
          <p:nvPr/>
        </p:nvCxnSpPr>
        <p:spPr bwMode="auto">
          <a:xfrm rot="16200000" flipH="1">
            <a:off x="822498" y="3823401"/>
            <a:ext cx="182880" cy="9144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sp>
        <p:nvSpPr>
          <p:cNvPr id="33" name="Rectangle 6"/>
          <p:cNvSpPr>
            <a:spLocks noChangeArrowheads="1"/>
          </p:cNvSpPr>
          <p:nvPr/>
        </p:nvSpPr>
        <p:spPr bwMode="auto">
          <a:xfrm>
            <a:off x="685338" y="3594801"/>
            <a:ext cx="365760" cy="182880"/>
          </a:xfrm>
          <a:prstGeom prst="flowChartDelay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 smtClean="0"/>
              <a:t>R9</a:t>
            </a:r>
            <a:endParaRPr lang="en-US" sz="1000" b="1" dirty="0"/>
          </a:p>
        </p:txBody>
      </p:sp>
      <p:sp>
        <p:nvSpPr>
          <p:cNvPr id="34" name="Rectangle 6"/>
          <p:cNvSpPr>
            <a:spLocks noChangeArrowheads="1"/>
          </p:cNvSpPr>
          <p:nvPr/>
        </p:nvSpPr>
        <p:spPr bwMode="auto">
          <a:xfrm>
            <a:off x="959658" y="3869121"/>
            <a:ext cx="365760" cy="182880"/>
          </a:xfrm>
          <a:prstGeom prst="flowChartDelay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 smtClean="0"/>
              <a:t>R10</a:t>
            </a:r>
            <a:endParaRPr lang="en-US" sz="1000" b="1" dirty="0"/>
          </a:p>
        </p:txBody>
      </p:sp>
      <p:sp>
        <p:nvSpPr>
          <p:cNvPr id="35" name="Rectangle 6"/>
          <p:cNvSpPr>
            <a:spLocks noChangeArrowheads="1"/>
          </p:cNvSpPr>
          <p:nvPr/>
        </p:nvSpPr>
        <p:spPr bwMode="auto">
          <a:xfrm>
            <a:off x="959658" y="4143441"/>
            <a:ext cx="365760" cy="182880"/>
          </a:xfrm>
          <a:prstGeom prst="flowChartDelay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 smtClean="0"/>
              <a:t>R11</a:t>
            </a:r>
            <a:endParaRPr lang="en-US" sz="1000" b="1" dirty="0"/>
          </a:p>
        </p:txBody>
      </p:sp>
      <p:cxnSp>
        <p:nvCxnSpPr>
          <p:cNvPr id="36" name="AutoShape 19"/>
          <p:cNvCxnSpPr>
            <a:cxnSpLocks noChangeShapeType="1"/>
            <a:stCxn id="57" idx="2"/>
            <a:endCxn id="45" idx="1"/>
          </p:cNvCxnSpPr>
          <p:nvPr/>
        </p:nvCxnSpPr>
        <p:spPr bwMode="auto">
          <a:xfrm rot="16200000" flipH="1">
            <a:off x="1919319" y="2180202"/>
            <a:ext cx="182880" cy="9144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37" name="AutoShape 19"/>
          <p:cNvCxnSpPr>
            <a:cxnSpLocks noChangeShapeType="1"/>
            <a:stCxn id="274" idx="2"/>
            <a:endCxn id="42" idx="1"/>
          </p:cNvCxnSpPr>
          <p:nvPr/>
        </p:nvCxnSpPr>
        <p:spPr bwMode="auto">
          <a:xfrm rot="16200000" flipH="1">
            <a:off x="1645228" y="1631791"/>
            <a:ext cx="182880" cy="90981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38" name="AutoShape 19"/>
          <p:cNvCxnSpPr>
            <a:cxnSpLocks noChangeShapeType="1"/>
            <a:stCxn id="274" idx="2"/>
            <a:endCxn id="57" idx="1"/>
          </p:cNvCxnSpPr>
          <p:nvPr/>
        </p:nvCxnSpPr>
        <p:spPr bwMode="auto">
          <a:xfrm rot="16200000" flipH="1">
            <a:off x="1508068" y="1768951"/>
            <a:ext cx="457200" cy="90981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39" name="AutoShape 19"/>
          <p:cNvCxnSpPr>
            <a:cxnSpLocks noChangeShapeType="1"/>
            <a:stCxn id="57" idx="2"/>
            <a:endCxn id="44" idx="1"/>
          </p:cNvCxnSpPr>
          <p:nvPr/>
        </p:nvCxnSpPr>
        <p:spPr bwMode="auto">
          <a:xfrm rot="16200000" flipH="1">
            <a:off x="1647430" y="2452091"/>
            <a:ext cx="726658" cy="9144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40" name="AutoShape 19"/>
          <p:cNvCxnSpPr>
            <a:cxnSpLocks noChangeShapeType="1"/>
            <a:stCxn id="274" idx="2"/>
            <a:endCxn id="56" idx="1"/>
          </p:cNvCxnSpPr>
          <p:nvPr/>
        </p:nvCxnSpPr>
        <p:spPr bwMode="auto">
          <a:xfrm rot="16200000" flipH="1">
            <a:off x="959428" y="2317591"/>
            <a:ext cx="1554480" cy="90981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41" name="AutoShape 19"/>
          <p:cNvCxnSpPr>
            <a:cxnSpLocks noChangeShapeType="1"/>
            <a:stCxn id="56" idx="2"/>
            <a:endCxn id="43" idx="1"/>
          </p:cNvCxnSpPr>
          <p:nvPr/>
        </p:nvCxnSpPr>
        <p:spPr bwMode="auto">
          <a:xfrm rot="16200000" flipH="1">
            <a:off x="1919319" y="3277482"/>
            <a:ext cx="182880" cy="9144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sp>
        <p:nvSpPr>
          <p:cNvPr id="42" name="Rectangle 6"/>
          <p:cNvSpPr>
            <a:spLocks noChangeArrowheads="1"/>
          </p:cNvSpPr>
          <p:nvPr/>
        </p:nvSpPr>
        <p:spPr bwMode="auto">
          <a:xfrm>
            <a:off x="1782159" y="1677282"/>
            <a:ext cx="365760" cy="182880"/>
          </a:xfrm>
          <a:prstGeom prst="flowChartDelay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 smtClean="0"/>
              <a:t>F2</a:t>
            </a:r>
            <a:endParaRPr lang="en-US" sz="1000" b="1" dirty="0"/>
          </a:p>
        </p:txBody>
      </p:sp>
      <p:sp>
        <p:nvSpPr>
          <p:cNvPr id="43" name="Rectangle 6"/>
          <p:cNvSpPr>
            <a:spLocks noChangeArrowheads="1"/>
          </p:cNvSpPr>
          <p:nvPr/>
        </p:nvSpPr>
        <p:spPr bwMode="auto">
          <a:xfrm>
            <a:off x="2056479" y="3323202"/>
            <a:ext cx="365760" cy="182880"/>
          </a:xfrm>
          <a:prstGeom prst="flowChartDelay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 smtClean="0"/>
              <a:t>F8</a:t>
            </a:r>
            <a:endParaRPr lang="en-US" sz="1000" b="1" dirty="0"/>
          </a:p>
        </p:txBody>
      </p:sp>
      <p:sp>
        <p:nvSpPr>
          <p:cNvPr id="44" name="Rectangle 6"/>
          <p:cNvSpPr>
            <a:spLocks noChangeArrowheads="1"/>
          </p:cNvSpPr>
          <p:nvPr/>
        </p:nvSpPr>
        <p:spPr bwMode="auto">
          <a:xfrm>
            <a:off x="2056479" y="2769700"/>
            <a:ext cx="365760" cy="182880"/>
          </a:xfrm>
          <a:prstGeom prst="flowChartDelay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 smtClean="0"/>
              <a:t>F6</a:t>
            </a:r>
            <a:endParaRPr lang="en-US" sz="1000" b="1" dirty="0"/>
          </a:p>
        </p:txBody>
      </p:sp>
      <p:sp>
        <p:nvSpPr>
          <p:cNvPr id="45" name="Rectangle 6"/>
          <p:cNvSpPr>
            <a:spLocks noChangeArrowheads="1"/>
          </p:cNvSpPr>
          <p:nvPr/>
        </p:nvSpPr>
        <p:spPr bwMode="auto">
          <a:xfrm>
            <a:off x="2056479" y="2225922"/>
            <a:ext cx="365760" cy="182880"/>
          </a:xfrm>
          <a:prstGeom prst="flowChartDelay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 smtClean="0"/>
              <a:t>F4</a:t>
            </a:r>
            <a:endParaRPr lang="en-US" sz="1000" b="1" dirty="0"/>
          </a:p>
        </p:txBody>
      </p:sp>
      <p:cxnSp>
        <p:nvCxnSpPr>
          <p:cNvPr id="46" name="AutoShape 19"/>
          <p:cNvCxnSpPr>
            <a:cxnSpLocks noChangeShapeType="1"/>
            <a:stCxn id="57" idx="2"/>
            <a:endCxn id="55" idx="1"/>
          </p:cNvCxnSpPr>
          <p:nvPr/>
        </p:nvCxnSpPr>
        <p:spPr bwMode="auto">
          <a:xfrm rot="16200000" flipH="1">
            <a:off x="1784233" y="2315288"/>
            <a:ext cx="453053" cy="9144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47" name="AutoShape 19"/>
          <p:cNvCxnSpPr>
            <a:cxnSpLocks noChangeShapeType="1"/>
            <a:stCxn id="56" idx="2"/>
            <a:endCxn id="54" idx="1"/>
          </p:cNvCxnSpPr>
          <p:nvPr/>
        </p:nvCxnSpPr>
        <p:spPr bwMode="auto">
          <a:xfrm rot="16200000" flipH="1">
            <a:off x="1783520" y="3413281"/>
            <a:ext cx="454479" cy="9144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48" name="AutoShape 19"/>
          <p:cNvCxnSpPr>
            <a:cxnSpLocks noChangeShapeType="1"/>
            <a:stCxn id="52" idx="2"/>
            <a:endCxn id="49" idx="1"/>
          </p:cNvCxnSpPr>
          <p:nvPr/>
        </p:nvCxnSpPr>
        <p:spPr bwMode="auto">
          <a:xfrm rot="16200000" flipH="1">
            <a:off x="1919319" y="4097721"/>
            <a:ext cx="182880" cy="9144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sp>
        <p:nvSpPr>
          <p:cNvPr id="49" name="Rectangle 6"/>
          <p:cNvSpPr>
            <a:spLocks noChangeArrowheads="1"/>
          </p:cNvSpPr>
          <p:nvPr/>
        </p:nvSpPr>
        <p:spPr bwMode="auto">
          <a:xfrm>
            <a:off x="2056479" y="4143441"/>
            <a:ext cx="365760" cy="182880"/>
          </a:xfrm>
          <a:prstGeom prst="flowChartDelay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 smtClean="0"/>
              <a:t>F11</a:t>
            </a:r>
            <a:endParaRPr lang="en-US" sz="1000" b="1" dirty="0"/>
          </a:p>
        </p:txBody>
      </p:sp>
      <p:cxnSp>
        <p:nvCxnSpPr>
          <p:cNvPr id="50" name="AutoShape 19"/>
          <p:cNvCxnSpPr>
            <a:cxnSpLocks noChangeShapeType="1"/>
            <a:stCxn id="52" idx="2"/>
            <a:endCxn id="53" idx="1"/>
          </p:cNvCxnSpPr>
          <p:nvPr/>
        </p:nvCxnSpPr>
        <p:spPr bwMode="auto">
          <a:xfrm rot="16200000" flipH="1">
            <a:off x="1782159" y="4234881"/>
            <a:ext cx="457200" cy="9144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51" name="AutoShape 19"/>
          <p:cNvCxnSpPr>
            <a:cxnSpLocks noChangeShapeType="1"/>
            <a:stCxn id="274" idx="2"/>
            <a:endCxn id="52" idx="1"/>
          </p:cNvCxnSpPr>
          <p:nvPr/>
        </p:nvCxnSpPr>
        <p:spPr bwMode="auto">
          <a:xfrm rot="16200000" flipH="1">
            <a:off x="549309" y="2727710"/>
            <a:ext cx="2374719" cy="90981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sp>
        <p:nvSpPr>
          <p:cNvPr id="52" name="Rectangle 6"/>
          <p:cNvSpPr>
            <a:spLocks noChangeArrowheads="1"/>
          </p:cNvSpPr>
          <p:nvPr/>
        </p:nvSpPr>
        <p:spPr bwMode="auto">
          <a:xfrm>
            <a:off x="1782159" y="3869121"/>
            <a:ext cx="365760" cy="182880"/>
          </a:xfrm>
          <a:prstGeom prst="flowChartDelay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 smtClean="0"/>
              <a:t>F10</a:t>
            </a:r>
            <a:endParaRPr lang="en-US" sz="1000" b="1" dirty="0"/>
          </a:p>
        </p:txBody>
      </p:sp>
      <p:sp>
        <p:nvSpPr>
          <p:cNvPr id="53" name="Rectangle 6"/>
          <p:cNvSpPr>
            <a:spLocks noChangeArrowheads="1"/>
          </p:cNvSpPr>
          <p:nvPr/>
        </p:nvSpPr>
        <p:spPr bwMode="auto">
          <a:xfrm>
            <a:off x="2056479" y="4417761"/>
            <a:ext cx="365760" cy="182880"/>
          </a:xfrm>
          <a:prstGeom prst="flowChartDelay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 smtClean="0"/>
              <a:t>F12</a:t>
            </a:r>
            <a:endParaRPr lang="en-US" sz="1000" b="1" dirty="0"/>
          </a:p>
        </p:txBody>
      </p:sp>
      <p:sp>
        <p:nvSpPr>
          <p:cNvPr id="54" name="Rectangle 6"/>
          <p:cNvSpPr>
            <a:spLocks noChangeArrowheads="1"/>
          </p:cNvSpPr>
          <p:nvPr/>
        </p:nvSpPr>
        <p:spPr bwMode="auto">
          <a:xfrm>
            <a:off x="2056479" y="3594801"/>
            <a:ext cx="365760" cy="182880"/>
          </a:xfrm>
          <a:prstGeom prst="flowChartDelay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 smtClean="0"/>
              <a:t>F9</a:t>
            </a:r>
            <a:endParaRPr lang="en-US" sz="1000" b="1" dirty="0"/>
          </a:p>
        </p:txBody>
      </p:sp>
      <p:sp>
        <p:nvSpPr>
          <p:cNvPr id="55" name="Rectangle 6"/>
          <p:cNvSpPr>
            <a:spLocks noChangeArrowheads="1"/>
          </p:cNvSpPr>
          <p:nvPr/>
        </p:nvSpPr>
        <p:spPr bwMode="auto">
          <a:xfrm>
            <a:off x="2056479" y="2496095"/>
            <a:ext cx="365760" cy="182880"/>
          </a:xfrm>
          <a:prstGeom prst="flowChartDelay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 smtClean="0"/>
              <a:t>F5</a:t>
            </a:r>
            <a:endParaRPr lang="en-US" sz="1000" b="1" dirty="0"/>
          </a:p>
        </p:txBody>
      </p:sp>
      <p:sp>
        <p:nvSpPr>
          <p:cNvPr id="56" name="Rectangle 6"/>
          <p:cNvSpPr>
            <a:spLocks noChangeArrowheads="1"/>
          </p:cNvSpPr>
          <p:nvPr/>
        </p:nvSpPr>
        <p:spPr bwMode="auto">
          <a:xfrm>
            <a:off x="1782159" y="3048882"/>
            <a:ext cx="365760" cy="182880"/>
          </a:xfrm>
          <a:prstGeom prst="flowChartDelay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 smtClean="0"/>
              <a:t>F7</a:t>
            </a:r>
            <a:endParaRPr lang="en-US" sz="1000" b="1" dirty="0"/>
          </a:p>
        </p:txBody>
      </p:sp>
      <p:sp>
        <p:nvSpPr>
          <p:cNvPr id="57" name="Rectangle 6"/>
          <p:cNvSpPr>
            <a:spLocks noChangeArrowheads="1"/>
          </p:cNvSpPr>
          <p:nvPr/>
        </p:nvSpPr>
        <p:spPr bwMode="auto">
          <a:xfrm>
            <a:off x="1782159" y="1951602"/>
            <a:ext cx="365760" cy="182880"/>
          </a:xfrm>
          <a:prstGeom prst="flowChartDelay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 smtClean="0"/>
              <a:t>F3</a:t>
            </a:r>
            <a:endParaRPr lang="en-US" sz="1000" b="1" dirty="0"/>
          </a:p>
        </p:txBody>
      </p:sp>
      <p:cxnSp>
        <p:nvCxnSpPr>
          <p:cNvPr id="58" name="AutoShape 19"/>
          <p:cNvCxnSpPr>
            <a:cxnSpLocks noChangeShapeType="1"/>
            <a:stCxn id="275" idx="2"/>
            <a:endCxn id="70" idx="1"/>
          </p:cNvCxnSpPr>
          <p:nvPr/>
        </p:nvCxnSpPr>
        <p:spPr bwMode="auto">
          <a:xfrm rot="16200000" flipH="1">
            <a:off x="1919778" y="2451801"/>
            <a:ext cx="1828800" cy="9144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59" name="AutoShape 19"/>
          <p:cNvCxnSpPr>
            <a:cxnSpLocks noChangeShapeType="1"/>
            <a:stCxn id="70" idx="2"/>
            <a:endCxn id="75" idx="1"/>
          </p:cNvCxnSpPr>
          <p:nvPr/>
        </p:nvCxnSpPr>
        <p:spPr bwMode="auto">
          <a:xfrm rot="16200000" flipH="1">
            <a:off x="2880459" y="3685680"/>
            <a:ext cx="456079" cy="9144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60" name="AutoShape 19"/>
          <p:cNvCxnSpPr>
            <a:cxnSpLocks noChangeShapeType="1"/>
            <a:stCxn id="70" idx="2"/>
            <a:endCxn id="74" idx="1"/>
          </p:cNvCxnSpPr>
          <p:nvPr/>
        </p:nvCxnSpPr>
        <p:spPr bwMode="auto">
          <a:xfrm rot="16200000" flipH="1">
            <a:off x="3017619" y="3548520"/>
            <a:ext cx="181759" cy="9144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61" name="AutoShape 19"/>
          <p:cNvCxnSpPr>
            <a:cxnSpLocks noChangeShapeType="1"/>
            <a:stCxn id="67" idx="2"/>
            <a:endCxn id="73" idx="1"/>
          </p:cNvCxnSpPr>
          <p:nvPr/>
        </p:nvCxnSpPr>
        <p:spPr bwMode="auto">
          <a:xfrm rot="16200000" flipH="1">
            <a:off x="2879898" y="2040321"/>
            <a:ext cx="457200" cy="9144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62" name="AutoShape 19"/>
          <p:cNvCxnSpPr>
            <a:cxnSpLocks noChangeShapeType="1"/>
            <a:stCxn id="275" idx="2"/>
            <a:endCxn id="72" idx="1"/>
          </p:cNvCxnSpPr>
          <p:nvPr/>
        </p:nvCxnSpPr>
        <p:spPr bwMode="auto">
          <a:xfrm rot="16200000" flipH="1">
            <a:off x="2196529" y="2175050"/>
            <a:ext cx="1275298" cy="9144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63" name="AutoShape 19"/>
          <p:cNvCxnSpPr>
            <a:cxnSpLocks noChangeShapeType="1"/>
            <a:stCxn id="275" idx="2"/>
            <a:endCxn id="67" idx="1"/>
          </p:cNvCxnSpPr>
          <p:nvPr/>
        </p:nvCxnSpPr>
        <p:spPr bwMode="auto">
          <a:xfrm rot="16200000" flipH="1">
            <a:off x="2742738" y="1628841"/>
            <a:ext cx="182880" cy="9144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64" name="AutoShape 19"/>
          <p:cNvCxnSpPr>
            <a:cxnSpLocks noChangeShapeType="1"/>
            <a:stCxn id="67" idx="2"/>
            <a:endCxn id="69" idx="1"/>
          </p:cNvCxnSpPr>
          <p:nvPr/>
        </p:nvCxnSpPr>
        <p:spPr bwMode="auto">
          <a:xfrm rot="16200000" flipH="1">
            <a:off x="3017058" y="1903161"/>
            <a:ext cx="182880" cy="9144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65" name="AutoShape 19"/>
          <p:cNvCxnSpPr>
            <a:cxnSpLocks noChangeShapeType="1"/>
            <a:stCxn id="67" idx="2"/>
            <a:endCxn id="71" idx="1"/>
          </p:cNvCxnSpPr>
          <p:nvPr/>
        </p:nvCxnSpPr>
        <p:spPr bwMode="auto">
          <a:xfrm rot="16200000" flipH="1">
            <a:off x="2744812" y="2175407"/>
            <a:ext cx="727373" cy="9144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66" name="AutoShape 19"/>
          <p:cNvCxnSpPr>
            <a:cxnSpLocks noChangeShapeType="1"/>
            <a:stCxn id="275" idx="2"/>
            <a:endCxn id="68" idx="1"/>
          </p:cNvCxnSpPr>
          <p:nvPr/>
        </p:nvCxnSpPr>
        <p:spPr bwMode="auto">
          <a:xfrm rot="16200000" flipH="1">
            <a:off x="2056938" y="2314641"/>
            <a:ext cx="1554480" cy="9144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sp>
        <p:nvSpPr>
          <p:cNvPr id="67" name="Rectangle 6"/>
          <p:cNvSpPr>
            <a:spLocks noChangeArrowheads="1"/>
          </p:cNvSpPr>
          <p:nvPr/>
        </p:nvSpPr>
        <p:spPr bwMode="auto">
          <a:xfrm>
            <a:off x="2879898" y="1674561"/>
            <a:ext cx="365760" cy="182880"/>
          </a:xfrm>
          <a:prstGeom prst="flowChartDelay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 smtClean="0"/>
              <a:t>L2</a:t>
            </a:r>
            <a:endParaRPr lang="en-US" sz="1000" b="1" dirty="0"/>
          </a:p>
        </p:txBody>
      </p:sp>
      <p:sp>
        <p:nvSpPr>
          <p:cNvPr id="68" name="Rectangle 6"/>
          <p:cNvSpPr>
            <a:spLocks noChangeArrowheads="1"/>
          </p:cNvSpPr>
          <p:nvPr/>
        </p:nvSpPr>
        <p:spPr bwMode="auto">
          <a:xfrm>
            <a:off x="2879898" y="3046161"/>
            <a:ext cx="365760" cy="182880"/>
          </a:xfrm>
          <a:prstGeom prst="flowChartDelay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 smtClean="0"/>
              <a:t>L7</a:t>
            </a:r>
            <a:endParaRPr lang="en-US" sz="1000" b="1" dirty="0"/>
          </a:p>
        </p:txBody>
      </p:sp>
      <p:sp>
        <p:nvSpPr>
          <p:cNvPr id="69" name="Rectangle 6"/>
          <p:cNvSpPr>
            <a:spLocks noChangeArrowheads="1"/>
          </p:cNvSpPr>
          <p:nvPr/>
        </p:nvSpPr>
        <p:spPr bwMode="auto">
          <a:xfrm>
            <a:off x="3154218" y="1948881"/>
            <a:ext cx="365760" cy="182880"/>
          </a:xfrm>
          <a:prstGeom prst="flowChartDelay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 smtClean="0"/>
              <a:t>L3</a:t>
            </a:r>
            <a:endParaRPr lang="en-US" sz="1000" b="1" dirty="0"/>
          </a:p>
        </p:txBody>
      </p:sp>
      <p:sp>
        <p:nvSpPr>
          <p:cNvPr id="70" name="Rectangle 6"/>
          <p:cNvSpPr>
            <a:spLocks noChangeArrowheads="1"/>
          </p:cNvSpPr>
          <p:nvPr/>
        </p:nvSpPr>
        <p:spPr bwMode="auto">
          <a:xfrm>
            <a:off x="2879898" y="3320481"/>
            <a:ext cx="365760" cy="182880"/>
          </a:xfrm>
          <a:prstGeom prst="flowChartDelay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 smtClean="0"/>
              <a:t>L8</a:t>
            </a:r>
            <a:endParaRPr lang="en-US" sz="1000" b="1" dirty="0"/>
          </a:p>
        </p:txBody>
      </p:sp>
      <p:sp>
        <p:nvSpPr>
          <p:cNvPr id="71" name="Rectangle 6"/>
          <p:cNvSpPr>
            <a:spLocks noChangeArrowheads="1"/>
          </p:cNvSpPr>
          <p:nvPr/>
        </p:nvSpPr>
        <p:spPr bwMode="auto">
          <a:xfrm>
            <a:off x="3154218" y="2493374"/>
            <a:ext cx="365760" cy="182880"/>
          </a:xfrm>
          <a:prstGeom prst="flowChartDelay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 smtClean="0"/>
              <a:t>L5</a:t>
            </a:r>
            <a:endParaRPr lang="en-US" sz="1000" b="1" dirty="0"/>
          </a:p>
        </p:txBody>
      </p:sp>
      <p:sp>
        <p:nvSpPr>
          <p:cNvPr id="72" name="Rectangle 6"/>
          <p:cNvSpPr>
            <a:spLocks noChangeArrowheads="1"/>
          </p:cNvSpPr>
          <p:nvPr/>
        </p:nvSpPr>
        <p:spPr bwMode="auto">
          <a:xfrm>
            <a:off x="2879898" y="2766979"/>
            <a:ext cx="365760" cy="182880"/>
          </a:xfrm>
          <a:prstGeom prst="flowChartDelay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 smtClean="0"/>
              <a:t>L6</a:t>
            </a:r>
            <a:endParaRPr lang="en-US" sz="1000" b="1" dirty="0"/>
          </a:p>
        </p:txBody>
      </p:sp>
      <p:sp>
        <p:nvSpPr>
          <p:cNvPr id="73" name="Rectangle 6"/>
          <p:cNvSpPr>
            <a:spLocks noChangeArrowheads="1"/>
          </p:cNvSpPr>
          <p:nvPr/>
        </p:nvSpPr>
        <p:spPr bwMode="auto">
          <a:xfrm>
            <a:off x="3154218" y="2223201"/>
            <a:ext cx="365760" cy="182880"/>
          </a:xfrm>
          <a:prstGeom prst="flowChartDelay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 smtClean="0"/>
              <a:t>L4</a:t>
            </a:r>
            <a:endParaRPr lang="en-US" sz="1000" b="1" dirty="0"/>
          </a:p>
        </p:txBody>
      </p:sp>
      <p:sp>
        <p:nvSpPr>
          <p:cNvPr id="74" name="Rectangle 6"/>
          <p:cNvSpPr>
            <a:spLocks noChangeArrowheads="1"/>
          </p:cNvSpPr>
          <p:nvPr/>
        </p:nvSpPr>
        <p:spPr bwMode="auto">
          <a:xfrm>
            <a:off x="3154218" y="3594801"/>
            <a:ext cx="365760" cy="180638"/>
          </a:xfrm>
          <a:prstGeom prst="flowChartDelay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 smtClean="0"/>
              <a:t>L9</a:t>
            </a:r>
            <a:endParaRPr lang="en-US" sz="1000" b="1" dirty="0"/>
          </a:p>
        </p:txBody>
      </p:sp>
      <p:sp>
        <p:nvSpPr>
          <p:cNvPr id="75" name="Rectangle 6"/>
          <p:cNvSpPr>
            <a:spLocks noChangeArrowheads="1"/>
          </p:cNvSpPr>
          <p:nvPr/>
        </p:nvSpPr>
        <p:spPr bwMode="auto">
          <a:xfrm>
            <a:off x="3154218" y="3869121"/>
            <a:ext cx="365760" cy="180638"/>
          </a:xfrm>
          <a:prstGeom prst="flowChartDelay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 smtClean="0"/>
              <a:t>L10</a:t>
            </a:r>
            <a:endParaRPr lang="en-US" sz="1000" b="1" dirty="0"/>
          </a:p>
        </p:txBody>
      </p:sp>
      <p:cxnSp>
        <p:nvCxnSpPr>
          <p:cNvPr id="76" name="AutoShape 19"/>
          <p:cNvCxnSpPr>
            <a:cxnSpLocks noChangeShapeType="1"/>
            <a:stCxn id="102" idx="2"/>
            <a:endCxn id="99" idx="1"/>
          </p:cNvCxnSpPr>
          <p:nvPr/>
        </p:nvCxnSpPr>
        <p:spPr bwMode="auto">
          <a:xfrm rot="16200000" flipH="1">
            <a:off x="3840018" y="3826121"/>
            <a:ext cx="731520" cy="9144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77" name="AutoShape 19"/>
          <p:cNvCxnSpPr>
            <a:cxnSpLocks noChangeShapeType="1"/>
            <a:stCxn id="81" idx="2"/>
            <a:endCxn id="86" idx="1"/>
          </p:cNvCxnSpPr>
          <p:nvPr/>
        </p:nvCxnSpPr>
        <p:spPr bwMode="auto">
          <a:xfrm rot="16200000" flipH="1">
            <a:off x="3977178" y="2040321"/>
            <a:ext cx="457200" cy="9144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78" name="AutoShape 19"/>
          <p:cNvCxnSpPr>
            <a:cxnSpLocks noChangeShapeType="1"/>
            <a:stCxn id="262" idx="2"/>
            <a:endCxn id="81" idx="1"/>
          </p:cNvCxnSpPr>
          <p:nvPr/>
        </p:nvCxnSpPr>
        <p:spPr bwMode="auto">
          <a:xfrm rot="16200000" flipH="1">
            <a:off x="3840018" y="1628841"/>
            <a:ext cx="182880" cy="9144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79" name="AutoShape 19"/>
          <p:cNvCxnSpPr>
            <a:cxnSpLocks noChangeShapeType="1"/>
            <a:stCxn id="81" idx="2"/>
            <a:endCxn id="82" idx="1"/>
          </p:cNvCxnSpPr>
          <p:nvPr/>
        </p:nvCxnSpPr>
        <p:spPr bwMode="auto">
          <a:xfrm rot="16200000" flipH="1">
            <a:off x="4114338" y="1903161"/>
            <a:ext cx="182880" cy="9144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80" name="AutoShape 19"/>
          <p:cNvCxnSpPr>
            <a:cxnSpLocks noChangeShapeType="1"/>
            <a:stCxn id="81" idx="2"/>
            <a:endCxn id="83" idx="1"/>
          </p:cNvCxnSpPr>
          <p:nvPr/>
        </p:nvCxnSpPr>
        <p:spPr bwMode="auto">
          <a:xfrm rot="16200000" flipH="1">
            <a:off x="3817158" y="2200341"/>
            <a:ext cx="731520" cy="4572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sp>
        <p:nvSpPr>
          <p:cNvPr id="81" name="Rectangle 6"/>
          <p:cNvSpPr>
            <a:spLocks noChangeArrowheads="1"/>
          </p:cNvSpPr>
          <p:nvPr/>
        </p:nvSpPr>
        <p:spPr bwMode="auto">
          <a:xfrm>
            <a:off x="3977178" y="1674561"/>
            <a:ext cx="365760" cy="18288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 smtClean="0"/>
              <a:t>B</a:t>
            </a:r>
            <a:endParaRPr lang="en-US" sz="1000" b="1" dirty="0"/>
          </a:p>
        </p:txBody>
      </p:sp>
      <p:sp>
        <p:nvSpPr>
          <p:cNvPr id="82" name="Rectangle 6"/>
          <p:cNvSpPr>
            <a:spLocks noChangeArrowheads="1"/>
          </p:cNvSpPr>
          <p:nvPr/>
        </p:nvSpPr>
        <p:spPr bwMode="auto">
          <a:xfrm>
            <a:off x="4251498" y="1948881"/>
            <a:ext cx="365760" cy="18288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 smtClean="0"/>
              <a:t>C</a:t>
            </a:r>
            <a:endParaRPr lang="en-US" sz="1000" b="1" dirty="0"/>
          </a:p>
        </p:txBody>
      </p:sp>
      <p:sp>
        <p:nvSpPr>
          <p:cNvPr id="83" name="Rounded Rectangle 82"/>
          <p:cNvSpPr/>
          <p:nvPr/>
        </p:nvSpPr>
        <p:spPr bwMode="auto">
          <a:xfrm>
            <a:off x="4205778" y="2451801"/>
            <a:ext cx="914400" cy="27432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4" name="Rectangle 6"/>
          <p:cNvSpPr>
            <a:spLocks noChangeArrowheads="1"/>
          </p:cNvSpPr>
          <p:nvPr/>
        </p:nvSpPr>
        <p:spPr bwMode="auto">
          <a:xfrm>
            <a:off x="4708698" y="2497521"/>
            <a:ext cx="365760" cy="18288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 smtClean="0"/>
              <a:t>F</a:t>
            </a:r>
            <a:endParaRPr lang="en-US" sz="1000" b="1" dirty="0"/>
          </a:p>
        </p:txBody>
      </p:sp>
      <p:sp>
        <p:nvSpPr>
          <p:cNvPr id="85" name="Rectangle 6"/>
          <p:cNvSpPr>
            <a:spLocks noChangeArrowheads="1"/>
          </p:cNvSpPr>
          <p:nvPr/>
        </p:nvSpPr>
        <p:spPr bwMode="auto">
          <a:xfrm>
            <a:off x="4251498" y="2497521"/>
            <a:ext cx="365760" cy="18288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/>
              <a:t>E</a:t>
            </a:r>
          </a:p>
        </p:txBody>
      </p:sp>
      <p:sp>
        <p:nvSpPr>
          <p:cNvPr id="86" name="Rectangle 6"/>
          <p:cNvSpPr>
            <a:spLocks noChangeArrowheads="1"/>
          </p:cNvSpPr>
          <p:nvPr/>
        </p:nvSpPr>
        <p:spPr bwMode="auto">
          <a:xfrm>
            <a:off x="4251498" y="2223201"/>
            <a:ext cx="365760" cy="18288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/>
              <a:t>D</a:t>
            </a:r>
          </a:p>
        </p:txBody>
      </p:sp>
      <p:cxnSp>
        <p:nvCxnSpPr>
          <p:cNvPr id="87" name="AutoShape 19"/>
          <p:cNvCxnSpPr>
            <a:cxnSpLocks noChangeShapeType="1"/>
            <a:stCxn id="262" idx="2"/>
            <a:endCxn id="88" idx="1"/>
          </p:cNvCxnSpPr>
          <p:nvPr/>
        </p:nvCxnSpPr>
        <p:spPr bwMode="auto">
          <a:xfrm rot="16200000" flipH="1">
            <a:off x="3293809" y="2175050"/>
            <a:ext cx="1275298" cy="9144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sp>
        <p:nvSpPr>
          <p:cNvPr id="88" name="Rectangle 6"/>
          <p:cNvSpPr>
            <a:spLocks noChangeArrowheads="1"/>
          </p:cNvSpPr>
          <p:nvPr/>
        </p:nvSpPr>
        <p:spPr bwMode="auto">
          <a:xfrm>
            <a:off x="3977178" y="2766979"/>
            <a:ext cx="365760" cy="18288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 smtClean="0"/>
              <a:t>G</a:t>
            </a:r>
            <a:endParaRPr lang="en-US" sz="1000" b="1" dirty="0"/>
          </a:p>
        </p:txBody>
      </p:sp>
      <p:sp>
        <p:nvSpPr>
          <p:cNvPr id="89" name="Rounded Rectangle 88"/>
          <p:cNvSpPr/>
          <p:nvPr/>
        </p:nvSpPr>
        <p:spPr bwMode="auto">
          <a:xfrm>
            <a:off x="3931458" y="3000441"/>
            <a:ext cx="914400" cy="27432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0" name="Rectangle 6"/>
          <p:cNvSpPr>
            <a:spLocks noChangeArrowheads="1"/>
          </p:cNvSpPr>
          <p:nvPr/>
        </p:nvSpPr>
        <p:spPr bwMode="auto">
          <a:xfrm>
            <a:off x="4434378" y="3046161"/>
            <a:ext cx="365760" cy="18288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 smtClean="0"/>
              <a:t>I</a:t>
            </a:r>
            <a:endParaRPr lang="en-US" sz="1000" b="1" dirty="0"/>
          </a:p>
        </p:txBody>
      </p:sp>
      <p:sp>
        <p:nvSpPr>
          <p:cNvPr id="91" name="Rectangle 6"/>
          <p:cNvSpPr>
            <a:spLocks noChangeArrowheads="1"/>
          </p:cNvSpPr>
          <p:nvPr/>
        </p:nvSpPr>
        <p:spPr bwMode="auto">
          <a:xfrm>
            <a:off x="3977178" y="3046161"/>
            <a:ext cx="365760" cy="18288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 smtClean="0"/>
              <a:t>H</a:t>
            </a:r>
            <a:endParaRPr lang="en-US" sz="1000" b="1" dirty="0"/>
          </a:p>
        </p:txBody>
      </p:sp>
      <p:cxnSp>
        <p:nvCxnSpPr>
          <p:cNvPr id="92" name="AutoShape 19"/>
          <p:cNvCxnSpPr>
            <a:cxnSpLocks noChangeShapeType="1"/>
            <a:stCxn id="262" idx="2"/>
            <a:endCxn id="89" idx="1"/>
          </p:cNvCxnSpPr>
          <p:nvPr/>
        </p:nvCxnSpPr>
        <p:spPr bwMode="auto">
          <a:xfrm rot="16200000" flipH="1">
            <a:off x="3131358" y="2337501"/>
            <a:ext cx="1554480" cy="4572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93" name="AutoShape 19"/>
          <p:cNvCxnSpPr>
            <a:cxnSpLocks noChangeShapeType="1"/>
            <a:stCxn id="102" idx="2"/>
            <a:endCxn id="100" idx="1"/>
          </p:cNvCxnSpPr>
          <p:nvPr/>
        </p:nvCxnSpPr>
        <p:spPr bwMode="auto">
          <a:xfrm rot="16200000" flipH="1">
            <a:off x="3978538" y="3687601"/>
            <a:ext cx="454480" cy="9144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94" name="AutoShape 19"/>
          <p:cNvCxnSpPr>
            <a:cxnSpLocks noChangeShapeType="1"/>
            <a:stCxn id="102" idx="2"/>
            <a:endCxn id="96" idx="1"/>
          </p:cNvCxnSpPr>
          <p:nvPr/>
        </p:nvCxnSpPr>
        <p:spPr bwMode="auto">
          <a:xfrm rot="16200000" flipH="1">
            <a:off x="4114338" y="3551801"/>
            <a:ext cx="182880" cy="9144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95" name="AutoShape 19"/>
          <p:cNvCxnSpPr>
            <a:cxnSpLocks noChangeShapeType="1"/>
            <a:stCxn id="102" idx="2"/>
            <a:endCxn id="97" idx="1"/>
          </p:cNvCxnSpPr>
          <p:nvPr/>
        </p:nvCxnSpPr>
        <p:spPr bwMode="auto">
          <a:xfrm rot="16200000" flipH="1">
            <a:off x="3955678" y="3710461"/>
            <a:ext cx="454480" cy="4572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sp>
        <p:nvSpPr>
          <p:cNvPr id="96" name="Rectangle 6"/>
          <p:cNvSpPr>
            <a:spLocks noChangeArrowheads="1"/>
          </p:cNvSpPr>
          <p:nvPr/>
        </p:nvSpPr>
        <p:spPr bwMode="auto">
          <a:xfrm>
            <a:off x="4251498" y="3597521"/>
            <a:ext cx="365760" cy="18288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 smtClean="0"/>
              <a:t>K</a:t>
            </a:r>
            <a:endParaRPr lang="en-US" sz="1000" b="1" dirty="0"/>
          </a:p>
        </p:txBody>
      </p:sp>
      <p:sp>
        <p:nvSpPr>
          <p:cNvPr id="97" name="Rounded Rectangle 96"/>
          <p:cNvSpPr/>
          <p:nvPr/>
        </p:nvSpPr>
        <p:spPr bwMode="auto">
          <a:xfrm>
            <a:off x="4205778" y="3823401"/>
            <a:ext cx="914400" cy="27432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8" name="Rectangle 6"/>
          <p:cNvSpPr>
            <a:spLocks noChangeArrowheads="1"/>
          </p:cNvSpPr>
          <p:nvPr/>
        </p:nvSpPr>
        <p:spPr bwMode="auto">
          <a:xfrm>
            <a:off x="4708698" y="3869121"/>
            <a:ext cx="365760" cy="18288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/>
              <a:t>M</a:t>
            </a:r>
          </a:p>
        </p:txBody>
      </p:sp>
      <p:sp>
        <p:nvSpPr>
          <p:cNvPr id="99" name="Rectangle 6"/>
          <p:cNvSpPr>
            <a:spLocks noChangeArrowheads="1"/>
          </p:cNvSpPr>
          <p:nvPr/>
        </p:nvSpPr>
        <p:spPr bwMode="auto">
          <a:xfrm>
            <a:off x="4251498" y="4146161"/>
            <a:ext cx="365760" cy="18288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/>
              <a:t>O</a:t>
            </a:r>
          </a:p>
        </p:txBody>
      </p:sp>
      <p:sp>
        <p:nvSpPr>
          <p:cNvPr id="100" name="Rectangle 6"/>
          <p:cNvSpPr>
            <a:spLocks noChangeArrowheads="1"/>
          </p:cNvSpPr>
          <p:nvPr/>
        </p:nvSpPr>
        <p:spPr bwMode="auto">
          <a:xfrm>
            <a:off x="4251498" y="3869121"/>
            <a:ext cx="365760" cy="18288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 smtClean="0"/>
              <a:t>L</a:t>
            </a:r>
            <a:endParaRPr lang="en-US" sz="1000" b="1" dirty="0"/>
          </a:p>
        </p:txBody>
      </p:sp>
      <p:cxnSp>
        <p:nvCxnSpPr>
          <p:cNvPr id="101" name="AutoShape 19"/>
          <p:cNvCxnSpPr>
            <a:cxnSpLocks noChangeShapeType="1"/>
            <a:stCxn id="262" idx="2"/>
            <a:endCxn id="102" idx="1"/>
          </p:cNvCxnSpPr>
          <p:nvPr/>
        </p:nvCxnSpPr>
        <p:spPr bwMode="auto">
          <a:xfrm rot="16200000" flipH="1">
            <a:off x="3015698" y="2453161"/>
            <a:ext cx="1831520" cy="9144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sp>
        <p:nvSpPr>
          <p:cNvPr id="102" name="Rectangle 6"/>
          <p:cNvSpPr>
            <a:spLocks noChangeArrowheads="1"/>
          </p:cNvSpPr>
          <p:nvPr/>
        </p:nvSpPr>
        <p:spPr bwMode="auto">
          <a:xfrm>
            <a:off x="3977178" y="3323201"/>
            <a:ext cx="365760" cy="18288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 smtClean="0"/>
              <a:t>J</a:t>
            </a:r>
            <a:endParaRPr lang="en-US" sz="1000" b="1" dirty="0"/>
          </a:p>
        </p:txBody>
      </p:sp>
      <p:cxnSp>
        <p:nvCxnSpPr>
          <p:cNvPr id="213" name="AutoShape 19"/>
          <p:cNvCxnSpPr>
            <a:cxnSpLocks noChangeShapeType="1"/>
            <a:stCxn id="277" idx="2"/>
            <a:endCxn id="215" idx="1"/>
          </p:cNvCxnSpPr>
          <p:nvPr/>
        </p:nvCxnSpPr>
        <p:spPr bwMode="auto">
          <a:xfrm rot="16200000" flipH="1">
            <a:off x="685338" y="4783521"/>
            <a:ext cx="457200" cy="9144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214" name="AutoShape 19"/>
          <p:cNvCxnSpPr>
            <a:cxnSpLocks noChangeShapeType="1"/>
            <a:stCxn id="277" idx="2"/>
            <a:endCxn id="216" idx="1"/>
          </p:cNvCxnSpPr>
          <p:nvPr/>
        </p:nvCxnSpPr>
        <p:spPr bwMode="auto">
          <a:xfrm rot="16200000" flipH="1">
            <a:off x="822498" y="4646361"/>
            <a:ext cx="182880" cy="9144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sp>
        <p:nvSpPr>
          <p:cNvPr id="215" name="Rectangle 6"/>
          <p:cNvSpPr>
            <a:spLocks noChangeArrowheads="1"/>
          </p:cNvSpPr>
          <p:nvPr/>
        </p:nvSpPr>
        <p:spPr bwMode="auto">
          <a:xfrm>
            <a:off x="959658" y="4966401"/>
            <a:ext cx="365760" cy="182880"/>
          </a:xfrm>
          <a:prstGeom prst="flowChartDelay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 smtClean="0"/>
              <a:t>R14</a:t>
            </a:r>
            <a:endParaRPr lang="en-US" sz="1000" b="1" dirty="0"/>
          </a:p>
        </p:txBody>
      </p:sp>
      <p:sp>
        <p:nvSpPr>
          <p:cNvPr id="216" name="Rectangle 6"/>
          <p:cNvSpPr>
            <a:spLocks noChangeArrowheads="1"/>
          </p:cNvSpPr>
          <p:nvPr/>
        </p:nvSpPr>
        <p:spPr bwMode="auto">
          <a:xfrm>
            <a:off x="959658" y="4692081"/>
            <a:ext cx="365760" cy="182880"/>
          </a:xfrm>
          <a:prstGeom prst="flowChartDelay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 smtClean="0"/>
              <a:t>R13</a:t>
            </a:r>
            <a:endParaRPr lang="en-US" sz="1000" b="1" dirty="0"/>
          </a:p>
        </p:txBody>
      </p:sp>
      <p:cxnSp>
        <p:nvCxnSpPr>
          <p:cNvPr id="217" name="AutoShape 19"/>
          <p:cNvCxnSpPr>
            <a:cxnSpLocks noChangeShapeType="1"/>
            <a:stCxn id="276" idx="2"/>
            <a:endCxn id="277" idx="1"/>
          </p:cNvCxnSpPr>
          <p:nvPr/>
        </p:nvCxnSpPr>
        <p:spPr bwMode="auto">
          <a:xfrm rot="16200000" flipH="1">
            <a:off x="-823422" y="3000441"/>
            <a:ext cx="2926080" cy="9144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218" name="AutoShape 19"/>
          <p:cNvCxnSpPr>
            <a:cxnSpLocks noChangeShapeType="1"/>
            <a:stCxn id="274" idx="2"/>
            <a:endCxn id="219" idx="1"/>
          </p:cNvCxnSpPr>
          <p:nvPr/>
        </p:nvCxnSpPr>
        <p:spPr bwMode="auto">
          <a:xfrm rot="16200000" flipH="1">
            <a:off x="138059" y="3138961"/>
            <a:ext cx="3197679" cy="9144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sp>
        <p:nvSpPr>
          <p:cNvPr id="219" name="Rectangle 6"/>
          <p:cNvSpPr>
            <a:spLocks noChangeArrowheads="1"/>
          </p:cNvSpPr>
          <p:nvPr/>
        </p:nvSpPr>
        <p:spPr bwMode="auto">
          <a:xfrm>
            <a:off x="1782618" y="4692081"/>
            <a:ext cx="365760" cy="182880"/>
          </a:xfrm>
          <a:prstGeom prst="flowChartDelay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 smtClean="0"/>
              <a:t>F13</a:t>
            </a:r>
            <a:endParaRPr lang="en-US" sz="1000" b="1" dirty="0"/>
          </a:p>
        </p:txBody>
      </p:sp>
      <p:cxnSp>
        <p:nvCxnSpPr>
          <p:cNvPr id="220" name="AutoShape 19"/>
          <p:cNvCxnSpPr>
            <a:cxnSpLocks noChangeShapeType="1"/>
            <a:stCxn id="274" idx="2"/>
            <a:endCxn id="272" idx="1"/>
          </p:cNvCxnSpPr>
          <p:nvPr/>
        </p:nvCxnSpPr>
        <p:spPr bwMode="auto">
          <a:xfrm rot="16200000" flipH="1">
            <a:off x="-997" y="3278016"/>
            <a:ext cx="3471999" cy="87649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221" name="AutoShape 19"/>
          <p:cNvCxnSpPr>
            <a:cxnSpLocks noChangeShapeType="1"/>
            <a:stCxn id="272" idx="2"/>
            <a:endCxn id="273" idx="1"/>
          </p:cNvCxnSpPr>
          <p:nvPr/>
        </p:nvCxnSpPr>
        <p:spPr bwMode="auto">
          <a:xfrm rot="16200000" flipH="1">
            <a:off x="1778827" y="5332161"/>
            <a:ext cx="457200" cy="9144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222" name="AutoShape 19"/>
          <p:cNvCxnSpPr>
            <a:cxnSpLocks noChangeShapeType="1"/>
            <a:stCxn id="272" idx="2"/>
            <a:endCxn id="271" idx="1"/>
          </p:cNvCxnSpPr>
          <p:nvPr/>
        </p:nvCxnSpPr>
        <p:spPr bwMode="auto">
          <a:xfrm rot="16200000" flipH="1">
            <a:off x="1915987" y="5195001"/>
            <a:ext cx="182880" cy="9144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223" name="AutoShape 19"/>
          <p:cNvCxnSpPr>
            <a:cxnSpLocks noChangeShapeType="1"/>
            <a:stCxn id="275" idx="2"/>
            <a:endCxn id="270" idx="1"/>
          </p:cNvCxnSpPr>
          <p:nvPr/>
        </p:nvCxnSpPr>
        <p:spPr bwMode="auto">
          <a:xfrm rot="16200000" flipH="1">
            <a:off x="1508298" y="2863281"/>
            <a:ext cx="2651760" cy="9144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226" name="AutoShape 19"/>
          <p:cNvCxnSpPr>
            <a:cxnSpLocks noChangeShapeType="1"/>
            <a:stCxn id="262" idx="2"/>
            <a:endCxn id="233" idx="1"/>
          </p:cNvCxnSpPr>
          <p:nvPr/>
        </p:nvCxnSpPr>
        <p:spPr bwMode="auto">
          <a:xfrm rot="16200000" flipH="1">
            <a:off x="2468418" y="3000441"/>
            <a:ext cx="2926080" cy="9144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227" name="AutoShape 19"/>
          <p:cNvCxnSpPr>
            <a:cxnSpLocks noChangeShapeType="1"/>
            <a:stCxn id="233" idx="2"/>
            <a:endCxn id="234" idx="1"/>
          </p:cNvCxnSpPr>
          <p:nvPr/>
        </p:nvCxnSpPr>
        <p:spPr bwMode="auto">
          <a:xfrm rot="16200000" flipH="1">
            <a:off x="4114338" y="4646361"/>
            <a:ext cx="182880" cy="9144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228" name="AutoShape 19"/>
          <p:cNvCxnSpPr>
            <a:cxnSpLocks noChangeShapeType="1"/>
            <a:stCxn id="233" idx="2"/>
            <a:endCxn id="235" idx="1"/>
          </p:cNvCxnSpPr>
          <p:nvPr/>
        </p:nvCxnSpPr>
        <p:spPr bwMode="auto">
          <a:xfrm rot="16200000" flipH="1">
            <a:off x="3977178" y="4783521"/>
            <a:ext cx="457200" cy="9144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sp>
        <p:nvSpPr>
          <p:cNvPr id="233" name="Rectangle 6"/>
          <p:cNvSpPr>
            <a:spLocks noChangeArrowheads="1"/>
          </p:cNvSpPr>
          <p:nvPr/>
        </p:nvSpPr>
        <p:spPr bwMode="auto">
          <a:xfrm>
            <a:off x="3977178" y="4417761"/>
            <a:ext cx="365760" cy="18288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 smtClean="0"/>
              <a:t>Q</a:t>
            </a:r>
            <a:endParaRPr lang="en-US" sz="1000" b="1" dirty="0"/>
          </a:p>
        </p:txBody>
      </p:sp>
      <p:sp>
        <p:nvSpPr>
          <p:cNvPr id="234" name="Rectangle 6"/>
          <p:cNvSpPr>
            <a:spLocks noChangeArrowheads="1"/>
          </p:cNvSpPr>
          <p:nvPr/>
        </p:nvSpPr>
        <p:spPr bwMode="auto">
          <a:xfrm>
            <a:off x="4251498" y="4692081"/>
            <a:ext cx="365760" cy="18288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 smtClean="0"/>
              <a:t>R</a:t>
            </a:r>
            <a:endParaRPr lang="en-US" sz="1000" b="1" dirty="0"/>
          </a:p>
        </p:txBody>
      </p:sp>
      <p:sp>
        <p:nvSpPr>
          <p:cNvPr id="235" name="Rectangle 6"/>
          <p:cNvSpPr>
            <a:spLocks noChangeArrowheads="1"/>
          </p:cNvSpPr>
          <p:nvPr/>
        </p:nvSpPr>
        <p:spPr bwMode="auto">
          <a:xfrm>
            <a:off x="4251498" y="4966401"/>
            <a:ext cx="365760" cy="18288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 smtClean="0"/>
              <a:t>S</a:t>
            </a:r>
            <a:endParaRPr lang="en-US" sz="1000" b="1" dirty="0"/>
          </a:p>
        </p:txBody>
      </p:sp>
      <p:sp>
        <p:nvSpPr>
          <p:cNvPr id="262" name="Rectangle 6"/>
          <p:cNvSpPr>
            <a:spLocks noChangeArrowheads="1"/>
          </p:cNvSpPr>
          <p:nvPr/>
        </p:nvSpPr>
        <p:spPr bwMode="auto">
          <a:xfrm>
            <a:off x="3702858" y="1400241"/>
            <a:ext cx="365760" cy="18288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 smtClean="0"/>
              <a:t>A</a:t>
            </a:r>
            <a:endParaRPr lang="en-US" sz="1000" b="1" dirty="0"/>
          </a:p>
        </p:txBody>
      </p:sp>
      <p:sp>
        <p:nvSpPr>
          <p:cNvPr id="270" name="Rectangle 6"/>
          <p:cNvSpPr>
            <a:spLocks noChangeArrowheads="1"/>
          </p:cNvSpPr>
          <p:nvPr/>
        </p:nvSpPr>
        <p:spPr bwMode="auto">
          <a:xfrm>
            <a:off x="2879898" y="4143441"/>
            <a:ext cx="365760" cy="182880"/>
          </a:xfrm>
          <a:prstGeom prst="flowChartDelay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 smtClean="0"/>
              <a:t>L11</a:t>
            </a:r>
            <a:endParaRPr lang="en-US" sz="1000" b="1" dirty="0"/>
          </a:p>
        </p:txBody>
      </p:sp>
      <p:sp>
        <p:nvSpPr>
          <p:cNvPr id="271" name="Rectangle 6"/>
          <p:cNvSpPr>
            <a:spLocks noChangeArrowheads="1"/>
          </p:cNvSpPr>
          <p:nvPr/>
        </p:nvSpPr>
        <p:spPr bwMode="auto">
          <a:xfrm>
            <a:off x="2053147" y="5240721"/>
            <a:ext cx="365760" cy="182880"/>
          </a:xfrm>
          <a:prstGeom prst="flowChartDelay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 smtClean="0"/>
              <a:t>F15</a:t>
            </a:r>
            <a:endParaRPr lang="en-US" sz="1000" b="1" dirty="0"/>
          </a:p>
        </p:txBody>
      </p:sp>
      <p:sp>
        <p:nvSpPr>
          <p:cNvPr id="272" name="Rectangle 6"/>
          <p:cNvSpPr>
            <a:spLocks noChangeArrowheads="1"/>
          </p:cNvSpPr>
          <p:nvPr/>
        </p:nvSpPr>
        <p:spPr bwMode="auto">
          <a:xfrm>
            <a:off x="1778827" y="4966401"/>
            <a:ext cx="365760" cy="182880"/>
          </a:xfrm>
          <a:prstGeom prst="flowChartDelay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 smtClean="0"/>
              <a:t>F14</a:t>
            </a:r>
            <a:endParaRPr lang="en-US" sz="1000" b="1" dirty="0"/>
          </a:p>
        </p:txBody>
      </p:sp>
      <p:sp>
        <p:nvSpPr>
          <p:cNvPr id="273" name="Rectangle 6"/>
          <p:cNvSpPr>
            <a:spLocks noChangeArrowheads="1"/>
          </p:cNvSpPr>
          <p:nvPr/>
        </p:nvSpPr>
        <p:spPr bwMode="auto">
          <a:xfrm>
            <a:off x="2053147" y="5515041"/>
            <a:ext cx="365760" cy="182880"/>
          </a:xfrm>
          <a:prstGeom prst="flowChartDelay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 smtClean="0"/>
              <a:t>F16</a:t>
            </a:r>
            <a:endParaRPr lang="en-US" sz="1000" b="1" dirty="0"/>
          </a:p>
        </p:txBody>
      </p:sp>
      <p:sp>
        <p:nvSpPr>
          <p:cNvPr id="274" name="Rectangle 6"/>
          <p:cNvSpPr>
            <a:spLocks noChangeArrowheads="1"/>
          </p:cNvSpPr>
          <p:nvPr/>
        </p:nvSpPr>
        <p:spPr bwMode="auto">
          <a:xfrm>
            <a:off x="1508298" y="1402962"/>
            <a:ext cx="365760" cy="182880"/>
          </a:xfrm>
          <a:prstGeom prst="flowChartDelay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 smtClean="0"/>
              <a:t>F1</a:t>
            </a:r>
            <a:endParaRPr lang="en-US" sz="1000" b="1" dirty="0"/>
          </a:p>
        </p:txBody>
      </p:sp>
      <p:sp>
        <p:nvSpPr>
          <p:cNvPr id="275" name="Rectangle 6"/>
          <p:cNvSpPr>
            <a:spLocks noChangeArrowheads="1"/>
          </p:cNvSpPr>
          <p:nvPr/>
        </p:nvSpPr>
        <p:spPr bwMode="auto">
          <a:xfrm>
            <a:off x="2605578" y="1400241"/>
            <a:ext cx="365760" cy="182880"/>
          </a:xfrm>
          <a:prstGeom prst="flowChartDelay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 smtClean="0"/>
              <a:t>L1</a:t>
            </a:r>
            <a:endParaRPr lang="en-US" sz="1000" b="1" dirty="0"/>
          </a:p>
        </p:txBody>
      </p:sp>
      <p:sp>
        <p:nvSpPr>
          <p:cNvPr id="276" name="Rectangle 6"/>
          <p:cNvSpPr>
            <a:spLocks noChangeArrowheads="1"/>
          </p:cNvSpPr>
          <p:nvPr/>
        </p:nvSpPr>
        <p:spPr bwMode="auto">
          <a:xfrm>
            <a:off x="411018" y="1400241"/>
            <a:ext cx="365760" cy="182880"/>
          </a:xfrm>
          <a:prstGeom prst="flowChartDelay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 smtClean="0"/>
              <a:t>R1</a:t>
            </a:r>
            <a:endParaRPr lang="en-US" sz="1000" b="1" dirty="0"/>
          </a:p>
        </p:txBody>
      </p:sp>
      <p:sp>
        <p:nvSpPr>
          <p:cNvPr id="277" name="Rectangle 6"/>
          <p:cNvSpPr>
            <a:spLocks noChangeArrowheads="1"/>
          </p:cNvSpPr>
          <p:nvPr/>
        </p:nvSpPr>
        <p:spPr bwMode="auto">
          <a:xfrm>
            <a:off x="685338" y="4417761"/>
            <a:ext cx="365760" cy="182880"/>
          </a:xfrm>
          <a:prstGeom prst="flowChartDelay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 smtClean="0"/>
              <a:t>R12</a:t>
            </a:r>
            <a:endParaRPr lang="en-US" sz="1000" b="1" dirty="0"/>
          </a:p>
        </p:txBody>
      </p:sp>
      <p:sp>
        <p:nvSpPr>
          <p:cNvPr id="292" name="Rounded Rectangle 291"/>
          <p:cNvSpPr/>
          <p:nvPr/>
        </p:nvSpPr>
        <p:spPr>
          <a:xfrm>
            <a:off x="133930" y="1071418"/>
            <a:ext cx="3481629" cy="5223163"/>
          </a:xfrm>
          <a:prstGeom prst="roundRect">
            <a:avLst/>
          </a:prstGeom>
          <a:solidFill>
            <a:schemeClr val="accent2">
              <a:alpha val="2705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4" name="Rounded Rectangle 293"/>
          <p:cNvSpPr/>
          <p:nvPr/>
        </p:nvSpPr>
        <p:spPr>
          <a:xfrm flipH="1">
            <a:off x="77674" y="5605088"/>
            <a:ext cx="3464311" cy="524161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Required   Functional   Logical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25236" y="1893455"/>
            <a:ext cx="2346036" cy="3048000"/>
            <a:chOff x="1025236" y="1893455"/>
            <a:chExt cx="2346036" cy="3048000"/>
          </a:xfrm>
        </p:grpSpPr>
        <p:sp>
          <p:nvSpPr>
            <p:cNvPr id="295" name="Right Arrow 294"/>
            <p:cNvSpPr/>
            <p:nvPr/>
          </p:nvSpPr>
          <p:spPr>
            <a:xfrm>
              <a:off x="1025236" y="1893455"/>
              <a:ext cx="2346036" cy="3048000"/>
            </a:xfrm>
            <a:prstGeom prst="rightArrow">
              <a:avLst/>
            </a:prstGeom>
            <a:solidFill>
              <a:srgbClr val="A0A0A0">
                <a:alpha val="7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Rounded Rectangle 292"/>
            <p:cNvSpPr/>
            <p:nvPr/>
          </p:nvSpPr>
          <p:spPr>
            <a:xfrm>
              <a:off x="1056450" y="2872510"/>
              <a:ext cx="1917659" cy="116362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>
                  <a:solidFill>
                    <a:schemeClr val="tx1"/>
                  </a:solidFill>
                </a:rPr>
                <a:t>SysML</a:t>
              </a:r>
              <a:r>
                <a:rPr lang="en-US" sz="2800" b="1" dirty="0" smtClean="0">
                  <a:solidFill>
                    <a:schemeClr val="tx1"/>
                  </a:solidFill>
                </a:rPr>
                <a:t> tool connector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27" name="Rectangle 126"/>
          <p:cNvSpPr/>
          <p:nvPr/>
        </p:nvSpPr>
        <p:spPr>
          <a:xfrm>
            <a:off x="9097818" y="1308801"/>
            <a:ext cx="1371600" cy="472254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cap="small" spc="-20" dirty="0">
                <a:solidFill>
                  <a:schemeClr val="tx1"/>
                </a:solidFill>
              </a:rPr>
              <a:t>As </a:t>
            </a:r>
            <a:r>
              <a:rPr lang="en-US" sz="2000" cap="small" spc="-20" dirty="0" smtClean="0">
                <a:solidFill>
                  <a:schemeClr val="tx1"/>
                </a:solidFill>
              </a:rPr>
              <a:t>Delivered </a:t>
            </a:r>
            <a:endParaRPr lang="en-US" sz="2000" cap="small" spc="-20" dirty="0">
              <a:solidFill>
                <a:schemeClr val="tx1"/>
              </a:solidFill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7726218" y="1308801"/>
            <a:ext cx="1371600" cy="47225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640080" rIns="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cap="small" dirty="0">
                <a:solidFill>
                  <a:schemeClr val="tx1"/>
                </a:solidFill>
              </a:rPr>
              <a:t>As Built</a:t>
            </a:r>
          </a:p>
        </p:txBody>
      </p:sp>
      <p:sp>
        <p:nvSpPr>
          <p:cNvPr id="129" name="Rectangle 128"/>
          <p:cNvSpPr/>
          <p:nvPr/>
        </p:nvSpPr>
        <p:spPr>
          <a:xfrm>
            <a:off x="6446058" y="1308801"/>
            <a:ext cx="1280160" cy="472254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cap="small" spc="-20" dirty="0">
                <a:solidFill>
                  <a:schemeClr val="tx1"/>
                </a:solidFill>
              </a:rPr>
              <a:t>As Planned</a:t>
            </a:r>
          </a:p>
        </p:txBody>
      </p:sp>
      <p:sp>
        <p:nvSpPr>
          <p:cNvPr id="130" name="Rectangle 129"/>
          <p:cNvSpPr/>
          <p:nvPr/>
        </p:nvSpPr>
        <p:spPr>
          <a:xfrm>
            <a:off x="10469418" y="1308801"/>
            <a:ext cx="1371600" cy="47225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640080" rIns="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cap="small" dirty="0">
                <a:solidFill>
                  <a:schemeClr val="tx1"/>
                </a:solidFill>
              </a:rPr>
              <a:t>As Serviced    </a:t>
            </a:r>
          </a:p>
        </p:txBody>
      </p:sp>
      <p:cxnSp>
        <p:nvCxnSpPr>
          <p:cNvPr id="131" name="AutoShape 19"/>
          <p:cNvCxnSpPr>
            <a:cxnSpLocks noChangeShapeType="1"/>
            <a:stCxn id="143" idx="2"/>
            <a:endCxn id="158" idx="1"/>
          </p:cNvCxnSpPr>
          <p:nvPr/>
        </p:nvCxnSpPr>
        <p:spPr bwMode="auto">
          <a:xfrm rot="16200000" flipH="1">
            <a:off x="6811818" y="2863281"/>
            <a:ext cx="457200" cy="9144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132" name="AutoShape 19"/>
          <p:cNvCxnSpPr>
            <a:cxnSpLocks noChangeShapeType="1"/>
            <a:stCxn id="143" idx="2"/>
            <a:endCxn id="159" idx="1"/>
          </p:cNvCxnSpPr>
          <p:nvPr/>
        </p:nvCxnSpPr>
        <p:spPr bwMode="auto">
          <a:xfrm rot="16200000" flipH="1">
            <a:off x="6674658" y="3000441"/>
            <a:ext cx="731520" cy="9144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133" name="AutoShape 19"/>
          <p:cNvCxnSpPr>
            <a:cxnSpLocks noChangeShapeType="1"/>
            <a:stCxn id="279" idx="2"/>
            <a:endCxn id="154" idx="1"/>
          </p:cNvCxnSpPr>
          <p:nvPr/>
        </p:nvCxnSpPr>
        <p:spPr bwMode="auto">
          <a:xfrm rot="16200000" flipH="1">
            <a:off x="5714538" y="2588961"/>
            <a:ext cx="2103120" cy="9144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134" name="AutoShape 19"/>
          <p:cNvCxnSpPr>
            <a:cxnSpLocks noChangeShapeType="1"/>
            <a:stCxn id="138" idx="2"/>
            <a:endCxn id="141" idx="1"/>
          </p:cNvCxnSpPr>
          <p:nvPr/>
        </p:nvCxnSpPr>
        <p:spPr bwMode="auto">
          <a:xfrm rot="16200000" flipH="1">
            <a:off x="6811818" y="2040321"/>
            <a:ext cx="457200" cy="9144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135" name="AutoShape 19"/>
          <p:cNvCxnSpPr>
            <a:cxnSpLocks noChangeShapeType="1"/>
            <a:stCxn id="279" idx="2"/>
            <a:endCxn id="138" idx="1"/>
          </p:cNvCxnSpPr>
          <p:nvPr/>
        </p:nvCxnSpPr>
        <p:spPr bwMode="auto">
          <a:xfrm rot="16200000" flipH="1">
            <a:off x="6674658" y="1628841"/>
            <a:ext cx="182880" cy="9144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136" name="AutoShape 19"/>
          <p:cNvCxnSpPr>
            <a:cxnSpLocks noChangeShapeType="1"/>
            <a:stCxn id="138" idx="2"/>
            <a:endCxn id="139" idx="1"/>
          </p:cNvCxnSpPr>
          <p:nvPr/>
        </p:nvCxnSpPr>
        <p:spPr bwMode="auto">
          <a:xfrm rot="16200000" flipH="1">
            <a:off x="6948978" y="1903161"/>
            <a:ext cx="182880" cy="9144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137" name="AutoShape 19"/>
          <p:cNvCxnSpPr>
            <a:cxnSpLocks noChangeShapeType="1"/>
            <a:stCxn id="143" idx="2"/>
            <a:endCxn id="140" idx="1"/>
          </p:cNvCxnSpPr>
          <p:nvPr/>
        </p:nvCxnSpPr>
        <p:spPr bwMode="auto">
          <a:xfrm rot="16200000" flipH="1">
            <a:off x="6948978" y="2726121"/>
            <a:ext cx="182880" cy="9144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sp>
        <p:nvSpPr>
          <p:cNvPr id="138" name="Rectangle 6"/>
          <p:cNvSpPr>
            <a:spLocks noChangeArrowheads="1"/>
          </p:cNvSpPr>
          <p:nvPr/>
        </p:nvSpPr>
        <p:spPr bwMode="auto">
          <a:xfrm>
            <a:off x="6811818" y="1674561"/>
            <a:ext cx="365760" cy="18288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000" b="1" dirty="0">
                <a:solidFill>
                  <a:srgbClr val="FF0000"/>
                </a:solidFill>
              </a:rPr>
              <a:t>P1</a:t>
            </a:r>
          </a:p>
        </p:txBody>
      </p:sp>
      <p:sp>
        <p:nvSpPr>
          <p:cNvPr id="139" name="Rectangle 6"/>
          <p:cNvSpPr>
            <a:spLocks noChangeArrowheads="1"/>
          </p:cNvSpPr>
          <p:nvPr/>
        </p:nvSpPr>
        <p:spPr bwMode="auto">
          <a:xfrm>
            <a:off x="7086138" y="1948881"/>
            <a:ext cx="365760" cy="18288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 smtClean="0"/>
              <a:t>C</a:t>
            </a:r>
            <a:endParaRPr lang="en-US" sz="1000" b="1" dirty="0"/>
          </a:p>
        </p:txBody>
      </p:sp>
      <p:sp>
        <p:nvSpPr>
          <p:cNvPr id="140" name="Rectangle 6"/>
          <p:cNvSpPr>
            <a:spLocks noChangeArrowheads="1"/>
          </p:cNvSpPr>
          <p:nvPr/>
        </p:nvSpPr>
        <p:spPr bwMode="auto">
          <a:xfrm>
            <a:off x="7086138" y="2771841"/>
            <a:ext cx="365760" cy="18288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 smtClean="0"/>
              <a:t>F</a:t>
            </a:r>
            <a:endParaRPr lang="en-US" sz="1000" b="1" dirty="0"/>
          </a:p>
        </p:txBody>
      </p:sp>
      <p:sp>
        <p:nvSpPr>
          <p:cNvPr id="141" name="Rectangle 6"/>
          <p:cNvSpPr>
            <a:spLocks noChangeArrowheads="1"/>
          </p:cNvSpPr>
          <p:nvPr/>
        </p:nvSpPr>
        <p:spPr bwMode="auto">
          <a:xfrm>
            <a:off x="7086138" y="2223201"/>
            <a:ext cx="365760" cy="18288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/>
              <a:t>D</a:t>
            </a:r>
          </a:p>
        </p:txBody>
      </p:sp>
      <p:cxnSp>
        <p:nvCxnSpPr>
          <p:cNvPr id="142" name="AutoShape 19"/>
          <p:cNvCxnSpPr>
            <a:cxnSpLocks noChangeShapeType="1"/>
            <a:stCxn id="279" idx="2"/>
            <a:endCxn id="143" idx="1"/>
          </p:cNvCxnSpPr>
          <p:nvPr/>
        </p:nvCxnSpPr>
        <p:spPr bwMode="auto">
          <a:xfrm rot="16200000" flipH="1">
            <a:off x="6263178" y="2040321"/>
            <a:ext cx="1005840" cy="9144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sp>
        <p:nvSpPr>
          <p:cNvPr id="143" name="Rectangle 6"/>
          <p:cNvSpPr>
            <a:spLocks noChangeArrowheads="1"/>
          </p:cNvSpPr>
          <p:nvPr/>
        </p:nvSpPr>
        <p:spPr bwMode="auto">
          <a:xfrm>
            <a:off x="6811818" y="2497521"/>
            <a:ext cx="365760" cy="18288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 smtClean="0">
                <a:solidFill>
                  <a:srgbClr val="CC0033"/>
                </a:solidFill>
              </a:rPr>
              <a:t>P2</a:t>
            </a:r>
            <a:endParaRPr lang="en-US" sz="1000" b="1" dirty="0">
              <a:solidFill>
                <a:srgbClr val="CC0033"/>
              </a:solidFill>
            </a:endParaRPr>
          </a:p>
        </p:txBody>
      </p:sp>
      <p:grpSp>
        <p:nvGrpSpPr>
          <p:cNvPr id="144" name="Group 143"/>
          <p:cNvGrpSpPr/>
          <p:nvPr/>
        </p:nvGrpSpPr>
        <p:grpSpPr>
          <a:xfrm>
            <a:off x="6766098" y="4646361"/>
            <a:ext cx="914400" cy="274320"/>
            <a:chOff x="6537960" y="4343400"/>
            <a:chExt cx="914400" cy="274320"/>
          </a:xfrm>
        </p:grpSpPr>
        <p:sp>
          <p:nvSpPr>
            <p:cNvPr id="145" name="Rounded Rectangle 144"/>
            <p:cNvSpPr/>
            <p:nvPr/>
          </p:nvSpPr>
          <p:spPr bwMode="auto">
            <a:xfrm>
              <a:off x="6537960" y="4343400"/>
              <a:ext cx="914400" cy="274320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6" name="Rectangle 6"/>
            <p:cNvSpPr>
              <a:spLocks noChangeArrowheads="1"/>
            </p:cNvSpPr>
            <p:nvPr/>
          </p:nvSpPr>
          <p:spPr bwMode="auto">
            <a:xfrm>
              <a:off x="7040880" y="4389120"/>
              <a:ext cx="365760" cy="1828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I</a:t>
              </a:r>
              <a:endParaRPr lang="en-US" sz="1000" b="1" dirty="0"/>
            </a:p>
          </p:txBody>
        </p:sp>
        <p:sp>
          <p:nvSpPr>
            <p:cNvPr id="147" name="Rectangle 6"/>
            <p:cNvSpPr>
              <a:spLocks noChangeArrowheads="1"/>
            </p:cNvSpPr>
            <p:nvPr/>
          </p:nvSpPr>
          <p:spPr bwMode="auto">
            <a:xfrm>
              <a:off x="6583680" y="4389120"/>
              <a:ext cx="365760" cy="1828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H</a:t>
              </a:r>
              <a:endParaRPr lang="en-US" sz="1000" b="1" dirty="0"/>
            </a:p>
          </p:txBody>
        </p:sp>
      </p:grpSp>
      <p:cxnSp>
        <p:nvCxnSpPr>
          <p:cNvPr id="148" name="AutoShape 19"/>
          <p:cNvCxnSpPr>
            <a:cxnSpLocks noChangeShapeType="1"/>
            <a:stCxn id="279" idx="2"/>
            <a:endCxn id="145" idx="1"/>
          </p:cNvCxnSpPr>
          <p:nvPr/>
        </p:nvCxnSpPr>
        <p:spPr bwMode="auto">
          <a:xfrm rot="16200000" flipH="1">
            <a:off x="5143038" y="3160461"/>
            <a:ext cx="3200400" cy="4572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grpSp>
        <p:nvGrpSpPr>
          <p:cNvPr id="149" name="Group 148"/>
          <p:cNvGrpSpPr/>
          <p:nvPr/>
        </p:nvGrpSpPr>
        <p:grpSpPr>
          <a:xfrm>
            <a:off x="6811818" y="3594801"/>
            <a:ext cx="640080" cy="1005840"/>
            <a:chOff x="6583680" y="4666160"/>
            <a:chExt cx="640080" cy="1005840"/>
          </a:xfrm>
        </p:grpSpPr>
        <p:cxnSp>
          <p:nvCxnSpPr>
            <p:cNvPr id="150" name="AutoShape 19"/>
            <p:cNvCxnSpPr>
              <a:cxnSpLocks noChangeShapeType="1"/>
              <a:stCxn id="154" idx="2"/>
              <a:endCxn id="156" idx="1"/>
            </p:cNvCxnSpPr>
            <p:nvPr/>
          </p:nvCxnSpPr>
          <p:spPr bwMode="auto">
            <a:xfrm rot="16200000" flipH="1">
              <a:off x="6446520" y="5169080"/>
              <a:ext cx="73152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151" name="AutoShape 19"/>
            <p:cNvCxnSpPr>
              <a:cxnSpLocks noChangeShapeType="1"/>
              <a:stCxn id="154" idx="2"/>
              <a:endCxn id="157" idx="1"/>
            </p:cNvCxnSpPr>
            <p:nvPr/>
          </p:nvCxnSpPr>
          <p:spPr bwMode="auto">
            <a:xfrm rot="16200000" flipH="1">
              <a:off x="6585040" y="5030560"/>
              <a:ext cx="45448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152" name="AutoShape 19"/>
            <p:cNvCxnSpPr>
              <a:cxnSpLocks noChangeShapeType="1"/>
              <a:stCxn id="154" idx="2"/>
              <a:endCxn id="155" idx="1"/>
            </p:cNvCxnSpPr>
            <p:nvPr/>
          </p:nvCxnSpPr>
          <p:spPr bwMode="auto">
            <a:xfrm rot="16200000" flipH="1">
              <a:off x="6720840" y="4894760"/>
              <a:ext cx="18288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153" name="AutoShape 19"/>
            <p:cNvCxnSpPr>
              <a:cxnSpLocks noChangeShapeType="1"/>
              <a:stCxn id="154" idx="2"/>
            </p:cNvCxnSpPr>
            <p:nvPr/>
          </p:nvCxnSpPr>
          <p:spPr bwMode="auto">
            <a:xfrm rot="16200000" flipH="1">
              <a:off x="6562180" y="5053420"/>
              <a:ext cx="454480" cy="4572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sp>
          <p:nvSpPr>
            <p:cNvPr id="154" name="Rectangle 6"/>
            <p:cNvSpPr>
              <a:spLocks noChangeArrowheads="1"/>
            </p:cNvSpPr>
            <p:nvPr/>
          </p:nvSpPr>
          <p:spPr bwMode="auto">
            <a:xfrm>
              <a:off x="6583680" y="4666160"/>
              <a:ext cx="365760" cy="1828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J</a:t>
              </a:r>
              <a:endParaRPr lang="en-US" sz="1000" b="1" dirty="0"/>
            </a:p>
          </p:txBody>
        </p:sp>
        <p:sp>
          <p:nvSpPr>
            <p:cNvPr id="155" name="Rectangle 6"/>
            <p:cNvSpPr>
              <a:spLocks noChangeArrowheads="1"/>
            </p:cNvSpPr>
            <p:nvPr/>
          </p:nvSpPr>
          <p:spPr bwMode="auto">
            <a:xfrm>
              <a:off x="6858000" y="4940480"/>
              <a:ext cx="365760" cy="1828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K</a:t>
              </a:r>
              <a:endParaRPr lang="en-US" sz="1000" b="1" dirty="0"/>
            </a:p>
          </p:txBody>
        </p:sp>
        <p:sp>
          <p:nvSpPr>
            <p:cNvPr id="156" name="Rectangle 6"/>
            <p:cNvSpPr>
              <a:spLocks noChangeArrowheads="1"/>
            </p:cNvSpPr>
            <p:nvPr/>
          </p:nvSpPr>
          <p:spPr bwMode="auto">
            <a:xfrm>
              <a:off x="6858000" y="5489120"/>
              <a:ext cx="365760" cy="1828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/>
                <a:t>O</a:t>
              </a:r>
            </a:p>
          </p:txBody>
        </p:sp>
        <p:sp>
          <p:nvSpPr>
            <p:cNvPr id="157" name="Rectangle 6"/>
            <p:cNvSpPr>
              <a:spLocks noChangeArrowheads="1"/>
            </p:cNvSpPr>
            <p:nvPr/>
          </p:nvSpPr>
          <p:spPr bwMode="auto">
            <a:xfrm>
              <a:off x="6858000" y="5212080"/>
              <a:ext cx="365760" cy="1828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L</a:t>
              </a:r>
              <a:endParaRPr lang="en-US" sz="1000" b="1" dirty="0"/>
            </a:p>
          </p:txBody>
        </p:sp>
      </p:grpSp>
      <p:sp>
        <p:nvSpPr>
          <p:cNvPr id="158" name="Rectangle 6"/>
          <p:cNvSpPr>
            <a:spLocks noChangeArrowheads="1"/>
          </p:cNvSpPr>
          <p:nvPr/>
        </p:nvSpPr>
        <p:spPr bwMode="auto">
          <a:xfrm>
            <a:off x="7086138" y="3046161"/>
            <a:ext cx="365760" cy="18288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/>
              <a:t>G</a:t>
            </a:r>
          </a:p>
        </p:txBody>
      </p:sp>
      <p:sp>
        <p:nvSpPr>
          <p:cNvPr id="159" name="Rectangle 6"/>
          <p:cNvSpPr>
            <a:spLocks noChangeArrowheads="1"/>
          </p:cNvSpPr>
          <p:nvPr/>
        </p:nvSpPr>
        <p:spPr bwMode="auto">
          <a:xfrm>
            <a:off x="7086138" y="3320481"/>
            <a:ext cx="365760" cy="18288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 smtClean="0"/>
              <a:t>T</a:t>
            </a:r>
            <a:endParaRPr lang="en-US" sz="1000" b="1" dirty="0"/>
          </a:p>
        </p:txBody>
      </p:sp>
      <p:cxnSp>
        <p:nvCxnSpPr>
          <p:cNvPr id="160" name="AutoShape 19"/>
          <p:cNvCxnSpPr>
            <a:cxnSpLocks noChangeShapeType="1"/>
          </p:cNvCxnSpPr>
          <p:nvPr/>
        </p:nvCxnSpPr>
        <p:spPr bwMode="auto">
          <a:xfrm rot="16200000" flipH="1">
            <a:off x="6720378" y="2863281"/>
            <a:ext cx="2651760" cy="9144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161" name="AutoShape 19"/>
          <p:cNvCxnSpPr>
            <a:cxnSpLocks noChangeShapeType="1"/>
          </p:cNvCxnSpPr>
          <p:nvPr/>
        </p:nvCxnSpPr>
        <p:spPr bwMode="auto">
          <a:xfrm rot="16200000" flipH="1">
            <a:off x="7543338" y="2040321"/>
            <a:ext cx="1005840" cy="9144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162" name="AutoShape 19"/>
          <p:cNvCxnSpPr>
            <a:cxnSpLocks noChangeShapeType="1"/>
          </p:cNvCxnSpPr>
          <p:nvPr/>
        </p:nvCxnSpPr>
        <p:spPr bwMode="auto">
          <a:xfrm rot="16200000" flipH="1">
            <a:off x="7406178" y="2177481"/>
            <a:ext cx="1280160" cy="9144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163" name="AutoShape 19"/>
          <p:cNvCxnSpPr>
            <a:cxnSpLocks noChangeShapeType="1"/>
          </p:cNvCxnSpPr>
          <p:nvPr/>
        </p:nvCxnSpPr>
        <p:spPr bwMode="auto">
          <a:xfrm rot="16200000" flipH="1">
            <a:off x="7269018" y="2314641"/>
            <a:ext cx="1554480" cy="9144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164" name="AutoShape 19"/>
          <p:cNvCxnSpPr>
            <a:cxnSpLocks noChangeShapeType="1"/>
          </p:cNvCxnSpPr>
          <p:nvPr/>
        </p:nvCxnSpPr>
        <p:spPr bwMode="auto">
          <a:xfrm rot="16200000" flipH="1">
            <a:off x="7817658" y="1766001"/>
            <a:ext cx="457200" cy="9144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165" name="AutoShape 19"/>
          <p:cNvCxnSpPr>
            <a:cxnSpLocks noChangeShapeType="1"/>
          </p:cNvCxnSpPr>
          <p:nvPr/>
        </p:nvCxnSpPr>
        <p:spPr bwMode="auto">
          <a:xfrm rot="16200000" flipH="1">
            <a:off x="7954818" y="1628841"/>
            <a:ext cx="182880" cy="9144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166" name="AutoShape 19"/>
          <p:cNvCxnSpPr>
            <a:cxnSpLocks noChangeShapeType="1"/>
            <a:endCxn id="168" idx="3"/>
          </p:cNvCxnSpPr>
          <p:nvPr/>
        </p:nvCxnSpPr>
        <p:spPr bwMode="auto">
          <a:xfrm rot="16200000" flipH="1">
            <a:off x="7953239" y="1627262"/>
            <a:ext cx="186038" cy="9144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167" name="AutoShape 19"/>
          <p:cNvCxnSpPr>
            <a:cxnSpLocks noChangeShapeType="1"/>
          </p:cNvCxnSpPr>
          <p:nvPr/>
        </p:nvCxnSpPr>
        <p:spPr bwMode="auto">
          <a:xfrm rot="16200000" flipH="1">
            <a:off x="7680498" y="1903161"/>
            <a:ext cx="731520" cy="9144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sp>
        <p:nvSpPr>
          <p:cNvPr id="168" name="Rectangle 6"/>
          <p:cNvSpPr>
            <a:spLocks noChangeArrowheads="1"/>
          </p:cNvSpPr>
          <p:nvPr/>
        </p:nvSpPr>
        <p:spPr bwMode="auto">
          <a:xfrm>
            <a:off x="8091978" y="1674561"/>
            <a:ext cx="365760" cy="182880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 smtClean="0"/>
              <a:t>C</a:t>
            </a:r>
            <a:endParaRPr lang="en-US" sz="1000" b="1" dirty="0"/>
          </a:p>
        </p:txBody>
      </p:sp>
      <p:sp>
        <p:nvSpPr>
          <p:cNvPr id="169" name="Rectangle 6"/>
          <p:cNvSpPr>
            <a:spLocks noChangeArrowheads="1"/>
          </p:cNvSpPr>
          <p:nvPr/>
        </p:nvSpPr>
        <p:spPr bwMode="auto">
          <a:xfrm>
            <a:off x="8091978" y="2223201"/>
            <a:ext cx="640080" cy="182880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73152" anchor="ctr"/>
          <a:lstStyle/>
          <a:p>
            <a:pPr>
              <a:spcBef>
                <a:spcPct val="0"/>
              </a:spcBef>
            </a:pPr>
            <a:r>
              <a:rPr lang="en-US" sz="1000" b="1" dirty="0"/>
              <a:t>F</a:t>
            </a:r>
          </a:p>
        </p:txBody>
      </p:sp>
      <p:sp>
        <p:nvSpPr>
          <p:cNvPr id="170" name="Rectangle 6"/>
          <p:cNvSpPr>
            <a:spLocks noChangeArrowheads="1"/>
          </p:cNvSpPr>
          <p:nvPr/>
        </p:nvSpPr>
        <p:spPr bwMode="auto">
          <a:xfrm>
            <a:off x="8091978" y="1948881"/>
            <a:ext cx="365760" cy="182880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/>
              <a:t>D</a:t>
            </a:r>
          </a:p>
        </p:txBody>
      </p:sp>
      <p:sp>
        <p:nvSpPr>
          <p:cNvPr id="171" name="Rectangle 6"/>
          <p:cNvSpPr>
            <a:spLocks noChangeArrowheads="1"/>
          </p:cNvSpPr>
          <p:nvPr/>
        </p:nvSpPr>
        <p:spPr bwMode="auto">
          <a:xfrm>
            <a:off x="8091978" y="4143441"/>
            <a:ext cx="365760" cy="182880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 smtClean="0"/>
              <a:t>I</a:t>
            </a:r>
            <a:endParaRPr lang="en-US" sz="1000" b="1" dirty="0"/>
          </a:p>
        </p:txBody>
      </p:sp>
      <p:cxnSp>
        <p:nvCxnSpPr>
          <p:cNvPr id="172" name="AutoShape 19"/>
          <p:cNvCxnSpPr>
            <a:cxnSpLocks noChangeShapeType="1"/>
          </p:cNvCxnSpPr>
          <p:nvPr/>
        </p:nvCxnSpPr>
        <p:spPr bwMode="auto">
          <a:xfrm rot="16200000" flipH="1">
            <a:off x="7954818" y="3549081"/>
            <a:ext cx="731520" cy="9144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173" name="AutoShape 19"/>
          <p:cNvCxnSpPr>
            <a:cxnSpLocks noChangeShapeType="1"/>
          </p:cNvCxnSpPr>
          <p:nvPr/>
        </p:nvCxnSpPr>
        <p:spPr bwMode="auto">
          <a:xfrm rot="16200000" flipH="1">
            <a:off x="8091978" y="3411921"/>
            <a:ext cx="457200" cy="9144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174" name="AutoShape 19"/>
          <p:cNvCxnSpPr>
            <a:cxnSpLocks noChangeShapeType="1"/>
          </p:cNvCxnSpPr>
          <p:nvPr/>
        </p:nvCxnSpPr>
        <p:spPr bwMode="auto">
          <a:xfrm rot="16200000" flipH="1">
            <a:off x="8229138" y="3274761"/>
            <a:ext cx="182880" cy="9144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sp>
        <p:nvSpPr>
          <p:cNvPr id="175" name="Rectangle 6"/>
          <p:cNvSpPr>
            <a:spLocks noChangeArrowheads="1"/>
          </p:cNvSpPr>
          <p:nvPr/>
        </p:nvSpPr>
        <p:spPr bwMode="auto">
          <a:xfrm>
            <a:off x="8091978" y="3046161"/>
            <a:ext cx="365760" cy="182880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 smtClean="0"/>
              <a:t>J</a:t>
            </a:r>
            <a:endParaRPr lang="en-US" sz="1000" b="1" dirty="0"/>
          </a:p>
        </p:txBody>
      </p:sp>
      <p:sp>
        <p:nvSpPr>
          <p:cNvPr id="176" name="Rectangle 6"/>
          <p:cNvSpPr>
            <a:spLocks noChangeArrowheads="1"/>
          </p:cNvSpPr>
          <p:nvPr/>
        </p:nvSpPr>
        <p:spPr bwMode="auto">
          <a:xfrm>
            <a:off x="8366298" y="3320481"/>
            <a:ext cx="365760" cy="182880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 smtClean="0"/>
              <a:t>K</a:t>
            </a:r>
            <a:endParaRPr lang="en-US" sz="1000" b="1" dirty="0"/>
          </a:p>
        </p:txBody>
      </p:sp>
      <p:sp>
        <p:nvSpPr>
          <p:cNvPr id="177" name="Rectangle 6"/>
          <p:cNvSpPr>
            <a:spLocks noChangeArrowheads="1"/>
          </p:cNvSpPr>
          <p:nvPr/>
        </p:nvSpPr>
        <p:spPr bwMode="auto">
          <a:xfrm>
            <a:off x="8366298" y="3869121"/>
            <a:ext cx="640080" cy="182880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73152" anchor="ctr"/>
          <a:lstStyle/>
          <a:p>
            <a:pPr>
              <a:spcBef>
                <a:spcPct val="0"/>
              </a:spcBef>
            </a:pPr>
            <a:r>
              <a:rPr lang="en-US" sz="1000" b="1" dirty="0"/>
              <a:t>O</a:t>
            </a:r>
          </a:p>
        </p:txBody>
      </p:sp>
      <p:sp>
        <p:nvSpPr>
          <p:cNvPr id="178" name="Rectangle 6"/>
          <p:cNvSpPr>
            <a:spLocks noChangeArrowheads="1"/>
          </p:cNvSpPr>
          <p:nvPr/>
        </p:nvSpPr>
        <p:spPr bwMode="auto">
          <a:xfrm>
            <a:off x="8366298" y="3594801"/>
            <a:ext cx="365760" cy="182880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 smtClean="0"/>
              <a:t>L</a:t>
            </a:r>
            <a:endParaRPr lang="en-US" sz="1000" b="1" dirty="0"/>
          </a:p>
        </p:txBody>
      </p:sp>
      <p:sp>
        <p:nvSpPr>
          <p:cNvPr id="179" name="Rectangle 6"/>
          <p:cNvSpPr>
            <a:spLocks noChangeArrowheads="1"/>
          </p:cNvSpPr>
          <p:nvPr/>
        </p:nvSpPr>
        <p:spPr bwMode="auto">
          <a:xfrm>
            <a:off x="8091978" y="2497521"/>
            <a:ext cx="365760" cy="182880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/>
              <a:t>G</a:t>
            </a:r>
          </a:p>
        </p:txBody>
      </p:sp>
      <p:sp>
        <p:nvSpPr>
          <p:cNvPr id="180" name="Rectangle 6"/>
          <p:cNvSpPr>
            <a:spLocks noChangeArrowheads="1"/>
          </p:cNvSpPr>
          <p:nvPr/>
        </p:nvSpPr>
        <p:spPr bwMode="auto">
          <a:xfrm>
            <a:off x="8091978" y="2771841"/>
            <a:ext cx="365760" cy="182880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 smtClean="0"/>
              <a:t>T</a:t>
            </a:r>
            <a:endParaRPr lang="en-US" sz="1000" b="1" dirty="0"/>
          </a:p>
        </p:txBody>
      </p:sp>
      <p:sp>
        <p:nvSpPr>
          <p:cNvPr id="181" name="Rectangle 180"/>
          <p:cNvSpPr/>
          <p:nvPr/>
        </p:nvSpPr>
        <p:spPr>
          <a:xfrm>
            <a:off x="8366298" y="2223201"/>
            <a:ext cx="274320" cy="182880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/>
          <a:p>
            <a:r>
              <a:rPr lang="en-US" sz="800" dirty="0"/>
              <a:t>SN </a:t>
            </a:r>
            <a:r>
              <a:rPr lang="en-US" sz="800" dirty="0" smtClean="0"/>
              <a:t>#89</a:t>
            </a:r>
            <a:endParaRPr lang="en-US" sz="800" dirty="0"/>
          </a:p>
        </p:txBody>
      </p:sp>
      <p:sp>
        <p:nvSpPr>
          <p:cNvPr id="182" name="Rectangle 181"/>
          <p:cNvSpPr/>
          <p:nvPr/>
        </p:nvSpPr>
        <p:spPr>
          <a:xfrm>
            <a:off x="8640618" y="3869121"/>
            <a:ext cx="274320" cy="182880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/>
          <a:p>
            <a:r>
              <a:rPr lang="en-US" sz="800" dirty="0"/>
              <a:t>SN </a:t>
            </a:r>
            <a:r>
              <a:rPr lang="en-US" sz="800" dirty="0" smtClean="0"/>
              <a:t>#44</a:t>
            </a:r>
            <a:endParaRPr lang="en-US" sz="800" dirty="0"/>
          </a:p>
        </p:txBody>
      </p:sp>
      <p:cxnSp>
        <p:nvCxnSpPr>
          <p:cNvPr id="183" name="AutoShape 19"/>
          <p:cNvCxnSpPr>
            <a:cxnSpLocks noChangeShapeType="1"/>
          </p:cNvCxnSpPr>
          <p:nvPr/>
        </p:nvCxnSpPr>
        <p:spPr bwMode="auto">
          <a:xfrm rot="16200000" flipH="1">
            <a:off x="8091978" y="2863281"/>
            <a:ext cx="2651760" cy="9144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184" name="AutoShape 19"/>
          <p:cNvCxnSpPr>
            <a:cxnSpLocks noChangeShapeType="1"/>
          </p:cNvCxnSpPr>
          <p:nvPr/>
        </p:nvCxnSpPr>
        <p:spPr bwMode="auto">
          <a:xfrm rot="16200000" flipH="1">
            <a:off x="8914938" y="2040321"/>
            <a:ext cx="1005840" cy="9144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185" name="AutoShape 19"/>
          <p:cNvCxnSpPr>
            <a:cxnSpLocks noChangeShapeType="1"/>
          </p:cNvCxnSpPr>
          <p:nvPr/>
        </p:nvCxnSpPr>
        <p:spPr bwMode="auto">
          <a:xfrm rot="16200000" flipH="1">
            <a:off x="8777778" y="2177481"/>
            <a:ext cx="1280160" cy="9144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186" name="AutoShape 19"/>
          <p:cNvCxnSpPr>
            <a:cxnSpLocks noChangeShapeType="1"/>
          </p:cNvCxnSpPr>
          <p:nvPr/>
        </p:nvCxnSpPr>
        <p:spPr bwMode="auto">
          <a:xfrm rot="16200000" flipH="1">
            <a:off x="8640618" y="2314641"/>
            <a:ext cx="1554480" cy="9144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187" name="AutoShape 19"/>
          <p:cNvCxnSpPr>
            <a:cxnSpLocks noChangeShapeType="1"/>
          </p:cNvCxnSpPr>
          <p:nvPr/>
        </p:nvCxnSpPr>
        <p:spPr bwMode="auto">
          <a:xfrm rot="16200000" flipH="1">
            <a:off x="9189258" y="1766001"/>
            <a:ext cx="457200" cy="9144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188" name="AutoShape 19"/>
          <p:cNvCxnSpPr>
            <a:cxnSpLocks noChangeShapeType="1"/>
          </p:cNvCxnSpPr>
          <p:nvPr/>
        </p:nvCxnSpPr>
        <p:spPr bwMode="auto">
          <a:xfrm rot="16200000" flipH="1">
            <a:off x="9326418" y="1628841"/>
            <a:ext cx="182880" cy="9144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189" name="AutoShape 19"/>
          <p:cNvCxnSpPr>
            <a:cxnSpLocks noChangeShapeType="1"/>
          </p:cNvCxnSpPr>
          <p:nvPr/>
        </p:nvCxnSpPr>
        <p:spPr bwMode="auto">
          <a:xfrm rot="16200000" flipH="1">
            <a:off x="9326418" y="1628841"/>
            <a:ext cx="182880" cy="9144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190" name="AutoShape 19"/>
          <p:cNvCxnSpPr>
            <a:cxnSpLocks noChangeShapeType="1"/>
          </p:cNvCxnSpPr>
          <p:nvPr/>
        </p:nvCxnSpPr>
        <p:spPr bwMode="auto">
          <a:xfrm rot="16200000" flipH="1">
            <a:off x="9052098" y="1903161"/>
            <a:ext cx="731520" cy="9144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sp>
        <p:nvSpPr>
          <p:cNvPr id="191" name="Rectangle 6"/>
          <p:cNvSpPr>
            <a:spLocks noChangeArrowheads="1"/>
          </p:cNvSpPr>
          <p:nvPr/>
        </p:nvSpPr>
        <p:spPr bwMode="auto">
          <a:xfrm>
            <a:off x="9463578" y="1674561"/>
            <a:ext cx="365760" cy="182880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 smtClean="0"/>
              <a:t>C</a:t>
            </a:r>
            <a:endParaRPr lang="en-US" sz="1000" b="1" dirty="0"/>
          </a:p>
        </p:txBody>
      </p:sp>
      <p:sp>
        <p:nvSpPr>
          <p:cNvPr id="192" name="Rectangle 6"/>
          <p:cNvSpPr>
            <a:spLocks noChangeArrowheads="1"/>
          </p:cNvSpPr>
          <p:nvPr/>
        </p:nvSpPr>
        <p:spPr bwMode="auto">
          <a:xfrm>
            <a:off x="9463578" y="2223201"/>
            <a:ext cx="640080" cy="182880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73152" anchor="ctr"/>
          <a:lstStyle/>
          <a:p>
            <a:pPr>
              <a:spcBef>
                <a:spcPct val="0"/>
              </a:spcBef>
            </a:pPr>
            <a:r>
              <a:rPr lang="en-US" sz="1000" b="1" dirty="0"/>
              <a:t>F</a:t>
            </a:r>
          </a:p>
        </p:txBody>
      </p:sp>
      <p:sp>
        <p:nvSpPr>
          <p:cNvPr id="193" name="Rectangle 6"/>
          <p:cNvSpPr>
            <a:spLocks noChangeArrowheads="1"/>
          </p:cNvSpPr>
          <p:nvPr/>
        </p:nvSpPr>
        <p:spPr bwMode="auto">
          <a:xfrm>
            <a:off x="9463578" y="1948881"/>
            <a:ext cx="365760" cy="182880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/>
              <a:t>D</a:t>
            </a:r>
          </a:p>
        </p:txBody>
      </p:sp>
      <p:sp>
        <p:nvSpPr>
          <p:cNvPr id="194" name="Rectangle 6"/>
          <p:cNvSpPr>
            <a:spLocks noChangeArrowheads="1"/>
          </p:cNvSpPr>
          <p:nvPr/>
        </p:nvSpPr>
        <p:spPr bwMode="auto">
          <a:xfrm>
            <a:off x="9463578" y="4143441"/>
            <a:ext cx="365760" cy="182880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>
                <a:solidFill>
                  <a:srgbClr val="FF0000"/>
                </a:solidFill>
              </a:rPr>
              <a:t>H</a:t>
            </a:r>
          </a:p>
        </p:txBody>
      </p:sp>
      <p:cxnSp>
        <p:nvCxnSpPr>
          <p:cNvPr id="195" name="AutoShape 19"/>
          <p:cNvCxnSpPr>
            <a:cxnSpLocks noChangeShapeType="1"/>
          </p:cNvCxnSpPr>
          <p:nvPr/>
        </p:nvCxnSpPr>
        <p:spPr bwMode="auto">
          <a:xfrm rot="16200000" flipH="1">
            <a:off x="9326418" y="3549081"/>
            <a:ext cx="731520" cy="9144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196" name="AutoShape 19"/>
          <p:cNvCxnSpPr>
            <a:cxnSpLocks noChangeShapeType="1"/>
          </p:cNvCxnSpPr>
          <p:nvPr/>
        </p:nvCxnSpPr>
        <p:spPr bwMode="auto">
          <a:xfrm rot="16200000" flipH="1">
            <a:off x="9463578" y="3411921"/>
            <a:ext cx="457200" cy="9144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197" name="AutoShape 19"/>
          <p:cNvCxnSpPr>
            <a:cxnSpLocks noChangeShapeType="1"/>
          </p:cNvCxnSpPr>
          <p:nvPr/>
        </p:nvCxnSpPr>
        <p:spPr bwMode="auto">
          <a:xfrm rot="16200000" flipH="1">
            <a:off x="9600738" y="3274761"/>
            <a:ext cx="182880" cy="9144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sp>
        <p:nvSpPr>
          <p:cNvPr id="198" name="Rectangle 6"/>
          <p:cNvSpPr>
            <a:spLocks noChangeArrowheads="1"/>
          </p:cNvSpPr>
          <p:nvPr/>
        </p:nvSpPr>
        <p:spPr bwMode="auto">
          <a:xfrm>
            <a:off x="9463578" y="3046161"/>
            <a:ext cx="365760" cy="182880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 smtClean="0"/>
              <a:t>J</a:t>
            </a:r>
            <a:endParaRPr lang="en-US" sz="1000" b="1" dirty="0"/>
          </a:p>
        </p:txBody>
      </p:sp>
      <p:sp>
        <p:nvSpPr>
          <p:cNvPr id="199" name="Rectangle 6"/>
          <p:cNvSpPr>
            <a:spLocks noChangeArrowheads="1"/>
          </p:cNvSpPr>
          <p:nvPr/>
        </p:nvSpPr>
        <p:spPr bwMode="auto">
          <a:xfrm>
            <a:off x="9737898" y="3320481"/>
            <a:ext cx="365760" cy="182880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 smtClean="0"/>
              <a:t>K</a:t>
            </a:r>
            <a:endParaRPr lang="en-US" sz="1000" b="1" dirty="0"/>
          </a:p>
        </p:txBody>
      </p:sp>
      <p:sp>
        <p:nvSpPr>
          <p:cNvPr id="200" name="Rectangle 6"/>
          <p:cNvSpPr>
            <a:spLocks noChangeArrowheads="1"/>
          </p:cNvSpPr>
          <p:nvPr/>
        </p:nvSpPr>
        <p:spPr bwMode="auto">
          <a:xfrm>
            <a:off x="9737898" y="3869121"/>
            <a:ext cx="640080" cy="182880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73152" anchor="ctr"/>
          <a:lstStyle/>
          <a:p>
            <a:pPr>
              <a:spcBef>
                <a:spcPct val="0"/>
              </a:spcBef>
            </a:pPr>
            <a:r>
              <a:rPr lang="en-US" sz="1000" b="1" dirty="0"/>
              <a:t>O</a:t>
            </a:r>
          </a:p>
        </p:txBody>
      </p:sp>
      <p:sp>
        <p:nvSpPr>
          <p:cNvPr id="201" name="Rectangle 6"/>
          <p:cNvSpPr>
            <a:spLocks noChangeArrowheads="1"/>
          </p:cNvSpPr>
          <p:nvPr/>
        </p:nvSpPr>
        <p:spPr bwMode="auto">
          <a:xfrm>
            <a:off x="9737898" y="3594801"/>
            <a:ext cx="365760" cy="182880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 smtClean="0"/>
              <a:t>L</a:t>
            </a:r>
            <a:endParaRPr lang="en-US" sz="1000" b="1" dirty="0"/>
          </a:p>
        </p:txBody>
      </p:sp>
      <p:sp>
        <p:nvSpPr>
          <p:cNvPr id="202" name="Rectangle 6"/>
          <p:cNvSpPr>
            <a:spLocks noChangeArrowheads="1"/>
          </p:cNvSpPr>
          <p:nvPr/>
        </p:nvSpPr>
        <p:spPr bwMode="auto">
          <a:xfrm>
            <a:off x="9463578" y="2497521"/>
            <a:ext cx="365760" cy="182880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/>
              <a:t>G</a:t>
            </a:r>
          </a:p>
        </p:txBody>
      </p:sp>
      <p:sp>
        <p:nvSpPr>
          <p:cNvPr id="203" name="Rectangle 6"/>
          <p:cNvSpPr>
            <a:spLocks noChangeArrowheads="1"/>
          </p:cNvSpPr>
          <p:nvPr/>
        </p:nvSpPr>
        <p:spPr bwMode="auto">
          <a:xfrm>
            <a:off x="9463578" y="2771841"/>
            <a:ext cx="365760" cy="182880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 smtClean="0"/>
              <a:t>T</a:t>
            </a:r>
            <a:endParaRPr lang="en-US" sz="1000" b="1" dirty="0"/>
          </a:p>
        </p:txBody>
      </p:sp>
      <p:sp>
        <p:nvSpPr>
          <p:cNvPr id="204" name="Rectangle 203"/>
          <p:cNvSpPr/>
          <p:nvPr/>
        </p:nvSpPr>
        <p:spPr>
          <a:xfrm>
            <a:off x="9737898" y="2223201"/>
            <a:ext cx="274320" cy="182880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/>
          <a:p>
            <a:r>
              <a:rPr lang="en-US" sz="800" dirty="0"/>
              <a:t>SN </a:t>
            </a:r>
            <a:r>
              <a:rPr lang="en-US" sz="800" dirty="0" smtClean="0"/>
              <a:t>#89</a:t>
            </a:r>
            <a:endParaRPr lang="en-US" sz="800" dirty="0"/>
          </a:p>
        </p:txBody>
      </p:sp>
      <p:sp>
        <p:nvSpPr>
          <p:cNvPr id="205" name="Rectangle 204"/>
          <p:cNvSpPr/>
          <p:nvPr/>
        </p:nvSpPr>
        <p:spPr>
          <a:xfrm>
            <a:off x="10012218" y="3869121"/>
            <a:ext cx="274320" cy="182880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/>
          <a:p>
            <a:r>
              <a:rPr lang="en-US" sz="800" dirty="0"/>
              <a:t>SN </a:t>
            </a:r>
            <a:r>
              <a:rPr lang="en-US" sz="800" dirty="0" smtClean="0"/>
              <a:t>#44</a:t>
            </a:r>
            <a:endParaRPr lang="en-US" sz="800" dirty="0"/>
          </a:p>
        </p:txBody>
      </p:sp>
      <p:cxnSp>
        <p:nvCxnSpPr>
          <p:cNvPr id="206" name="AutoShape 19"/>
          <p:cNvCxnSpPr>
            <a:cxnSpLocks noChangeShapeType="1"/>
          </p:cNvCxnSpPr>
          <p:nvPr/>
        </p:nvCxnSpPr>
        <p:spPr bwMode="auto">
          <a:xfrm rot="16200000" flipH="1">
            <a:off x="9463578" y="2863281"/>
            <a:ext cx="2651760" cy="9144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207" name="AutoShape 19"/>
          <p:cNvCxnSpPr>
            <a:cxnSpLocks noChangeShapeType="1"/>
          </p:cNvCxnSpPr>
          <p:nvPr/>
        </p:nvCxnSpPr>
        <p:spPr bwMode="auto">
          <a:xfrm rot="16200000" flipH="1">
            <a:off x="10286538" y="2040321"/>
            <a:ext cx="1005840" cy="9144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208" name="AutoShape 19"/>
          <p:cNvCxnSpPr>
            <a:cxnSpLocks noChangeShapeType="1"/>
          </p:cNvCxnSpPr>
          <p:nvPr/>
        </p:nvCxnSpPr>
        <p:spPr bwMode="auto">
          <a:xfrm rot="16200000" flipH="1">
            <a:off x="10149378" y="2177481"/>
            <a:ext cx="1280160" cy="9144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209" name="AutoShape 19"/>
          <p:cNvCxnSpPr>
            <a:cxnSpLocks noChangeShapeType="1"/>
          </p:cNvCxnSpPr>
          <p:nvPr/>
        </p:nvCxnSpPr>
        <p:spPr bwMode="auto">
          <a:xfrm rot="16200000" flipH="1">
            <a:off x="10012218" y="2314641"/>
            <a:ext cx="1554480" cy="9144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210" name="AutoShape 19"/>
          <p:cNvCxnSpPr>
            <a:cxnSpLocks noChangeShapeType="1"/>
          </p:cNvCxnSpPr>
          <p:nvPr/>
        </p:nvCxnSpPr>
        <p:spPr bwMode="auto">
          <a:xfrm rot="16200000" flipH="1">
            <a:off x="10560858" y="1766001"/>
            <a:ext cx="457200" cy="9144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211" name="AutoShape 19"/>
          <p:cNvCxnSpPr>
            <a:cxnSpLocks noChangeShapeType="1"/>
          </p:cNvCxnSpPr>
          <p:nvPr/>
        </p:nvCxnSpPr>
        <p:spPr bwMode="auto">
          <a:xfrm rot="16200000" flipH="1">
            <a:off x="10698018" y="1628841"/>
            <a:ext cx="182880" cy="9144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212" name="AutoShape 19"/>
          <p:cNvCxnSpPr>
            <a:cxnSpLocks noChangeShapeType="1"/>
          </p:cNvCxnSpPr>
          <p:nvPr/>
        </p:nvCxnSpPr>
        <p:spPr bwMode="auto">
          <a:xfrm rot="16200000" flipH="1">
            <a:off x="10698018" y="1628841"/>
            <a:ext cx="182880" cy="9144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224" name="AutoShape 19"/>
          <p:cNvCxnSpPr>
            <a:cxnSpLocks noChangeShapeType="1"/>
          </p:cNvCxnSpPr>
          <p:nvPr/>
        </p:nvCxnSpPr>
        <p:spPr bwMode="auto">
          <a:xfrm rot="16200000" flipH="1">
            <a:off x="10423698" y="1903161"/>
            <a:ext cx="731520" cy="9144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sp>
        <p:nvSpPr>
          <p:cNvPr id="225" name="Rectangle 6"/>
          <p:cNvSpPr>
            <a:spLocks noChangeArrowheads="1"/>
          </p:cNvSpPr>
          <p:nvPr/>
        </p:nvSpPr>
        <p:spPr bwMode="auto">
          <a:xfrm>
            <a:off x="10835178" y="1674561"/>
            <a:ext cx="365760" cy="182880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 smtClean="0"/>
              <a:t>C</a:t>
            </a:r>
            <a:endParaRPr lang="en-US" sz="1000" b="1" dirty="0"/>
          </a:p>
        </p:txBody>
      </p:sp>
      <p:sp>
        <p:nvSpPr>
          <p:cNvPr id="229" name="Rectangle 6"/>
          <p:cNvSpPr>
            <a:spLocks noChangeArrowheads="1"/>
          </p:cNvSpPr>
          <p:nvPr/>
        </p:nvSpPr>
        <p:spPr bwMode="auto">
          <a:xfrm>
            <a:off x="10835178" y="2223201"/>
            <a:ext cx="640080" cy="182880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73152" anchor="ctr"/>
          <a:lstStyle/>
          <a:p>
            <a:pPr>
              <a:spcBef>
                <a:spcPct val="0"/>
              </a:spcBef>
            </a:pPr>
            <a:r>
              <a:rPr lang="en-US" sz="1000" b="1" dirty="0"/>
              <a:t>F</a:t>
            </a:r>
          </a:p>
        </p:txBody>
      </p:sp>
      <p:sp>
        <p:nvSpPr>
          <p:cNvPr id="230" name="Rectangle 6"/>
          <p:cNvSpPr>
            <a:spLocks noChangeArrowheads="1"/>
          </p:cNvSpPr>
          <p:nvPr/>
        </p:nvSpPr>
        <p:spPr bwMode="auto">
          <a:xfrm>
            <a:off x="10835178" y="1948881"/>
            <a:ext cx="365760" cy="182880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/>
              <a:t>D</a:t>
            </a:r>
          </a:p>
        </p:txBody>
      </p:sp>
      <p:sp>
        <p:nvSpPr>
          <p:cNvPr id="231" name="Rectangle 6"/>
          <p:cNvSpPr>
            <a:spLocks noChangeArrowheads="1"/>
          </p:cNvSpPr>
          <p:nvPr/>
        </p:nvSpPr>
        <p:spPr bwMode="auto">
          <a:xfrm>
            <a:off x="10835178" y="4143441"/>
            <a:ext cx="365760" cy="182880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/>
              <a:t>H</a:t>
            </a:r>
          </a:p>
        </p:txBody>
      </p:sp>
      <p:cxnSp>
        <p:nvCxnSpPr>
          <p:cNvPr id="232" name="AutoShape 19"/>
          <p:cNvCxnSpPr>
            <a:cxnSpLocks noChangeShapeType="1"/>
          </p:cNvCxnSpPr>
          <p:nvPr/>
        </p:nvCxnSpPr>
        <p:spPr bwMode="auto">
          <a:xfrm rot="16200000" flipH="1">
            <a:off x="10698018" y="3549081"/>
            <a:ext cx="731520" cy="9144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236" name="AutoShape 19"/>
          <p:cNvCxnSpPr>
            <a:cxnSpLocks noChangeShapeType="1"/>
          </p:cNvCxnSpPr>
          <p:nvPr/>
        </p:nvCxnSpPr>
        <p:spPr bwMode="auto">
          <a:xfrm rot="16200000" flipH="1">
            <a:off x="10835178" y="3411921"/>
            <a:ext cx="457200" cy="9144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237" name="AutoShape 19"/>
          <p:cNvCxnSpPr>
            <a:cxnSpLocks noChangeShapeType="1"/>
          </p:cNvCxnSpPr>
          <p:nvPr/>
        </p:nvCxnSpPr>
        <p:spPr bwMode="auto">
          <a:xfrm rot="16200000" flipH="1">
            <a:off x="10972338" y="3274761"/>
            <a:ext cx="182880" cy="9144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sp>
        <p:nvSpPr>
          <p:cNvPr id="238" name="Rectangle 6"/>
          <p:cNvSpPr>
            <a:spLocks noChangeArrowheads="1"/>
          </p:cNvSpPr>
          <p:nvPr/>
        </p:nvSpPr>
        <p:spPr bwMode="auto">
          <a:xfrm>
            <a:off x="10835178" y="3046161"/>
            <a:ext cx="365760" cy="182880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 smtClean="0"/>
              <a:t>J</a:t>
            </a:r>
            <a:endParaRPr lang="en-US" sz="1000" b="1" dirty="0"/>
          </a:p>
        </p:txBody>
      </p:sp>
      <p:sp>
        <p:nvSpPr>
          <p:cNvPr id="239" name="Rectangle 6"/>
          <p:cNvSpPr>
            <a:spLocks noChangeArrowheads="1"/>
          </p:cNvSpPr>
          <p:nvPr/>
        </p:nvSpPr>
        <p:spPr bwMode="auto">
          <a:xfrm>
            <a:off x="11109498" y="3320481"/>
            <a:ext cx="365760" cy="182880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 smtClean="0"/>
              <a:t>K</a:t>
            </a:r>
            <a:endParaRPr lang="en-US" sz="1000" b="1" dirty="0"/>
          </a:p>
        </p:txBody>
      </p:sp>
      <p:sp>
        <p:nvSpPr>
          <p:cNvPr id="240" name="Rectangle 6"/>
          <p:cNvSpPr>
            <a:spLocks noChangeArrowheads="1"/>
          </p:cNvSpPr>
          <p:nvPr/>
        </p:nvSpPr>
        <p:spPr bwMode="auto">
          <a:xfrm>
            <a:off x="11109498" y="3869121"/>
            <a:ext cx="640080" cy="182880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73152" anchor="ctr"/>
          <a:lstStyle/>
          <a:p>
            <a:pPr>
              <a:spcBef>
                <a:spcPct val="0"/>
              </a:spcBef>
            </a:pPr>
            <a:r>
              <a:rPr lang="en-US" sz="1000" b="1" dirty="0"/>
              <a:t>O</a:t>
            </a:r>
          </a:p>
        </p:txBody>
      </p:sp>
      <p:sp>
        <p:nvSpPr>
          <p:cNvPr id="241" name="Rectangle 6"/>
          <p:cNvSpPr>
            <a:spLocks noChangeArrowheads="1"/>
          </p:cNvSpPr>
          <p:nvPr/>
        </p:nvSpPr>
        <p:spPr bwMode="auto">
          <a:xfrm>
            <a:off x="11109498" y="3594801"/>
            <a:ext cx="365760" cy="182880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 smtClean="0"/>
              <a:t>L</a:t>
            </a:r>
            <a:endParaRPr lang="en-US" sz="1000" b="1" dirty="0"/>
          </a:p>
        </p:txBody>
      </p:sp>
      <p:sp>
        <p:nvSpPr>
          <p:cNvPr id="242" name="Rectangle 6"/>
          <p:cNvSpPr>
            <a:spLocks noChangeArrowheads="1"/>
          </p:cNvSpPr>
          <p:nvPr/>
        </p:nvSpPr>
        <p:spPr bwMode="auto">
          <a:xfrm>
            <a:off x="10835178" y="2497521"/>
            <a:ext cx="365760" cy="182880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/>
              <a:t>G</a:t>
            </a:r>
          </a:p>
        </p:txBody>
      </p:sp>
      <p:sp>
        <p:nvSpPr>
          <p:cNvPr id="243" name="Rectangle 6"/>
          <p:cNvSpPr>
            <a:spLocks noChangeArrowheads="1"/>
          </p:cNvSpPr>
          <p:nvPr/>
        </p:nvSpPr>
        <p:spPr bwMode="auto">
          <a:xfrm>
            <a:off x="10835178" y="2771841"/>
            <a:ext cx="365760" cy="182880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/>
              <a:t>T</a:t>
            </a:r>
          </a:p>
        </p:txBody>
      </p:sp>
      <p:sp>
        <p:nvSpPr>
          <p:cNvPr id="244" name="Rectangle 243"/>
          <p:cNvSpPr/>
          <p:nvPr/>
        </p:nvSpPr>
        <p:spPr>
          <a:xfrm>
            <a:off x="11109498" y="2223201"/>
            <a:ext cx="274320" cy="182880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/>
          <a:p>
            <a:r>
              <a:rPr lang="en-US" sz="800" dirty="0">
                <a:solidFill>
                  <a:srgbClr val="FF0000"/>
                </a:solidFill>
              </a:rPr>
              <a:t>SN </a:t>
            </a:r>
            <a:r>
              <a:rPr lang="en-US" sz="800" dirty="0" smtClean="0">
                <a:solidFill>
                  <a:srgbClr val="FF0000"/>
                </a:solidFill>
              </a:rPr>
              <a:t>#97</a:t>
            </a:r>
            <a:endParaRPr lang="en-US" sz="800" dirty="0"/>
          </a:p>
        </p:txBody>
      </p:sp>
      <p:sp>
        <p:nvSpPr>
          <p:cNvPr id="245" name="Rectangle 244"/>
          <p:cNvSpPr/>
          <p:nvPr/>
        </p:nvSpPr>
        <p:spPr>
          <a:xfrm>
            <a:off x="11383818" y="3869121"/>
            <a:ext cx="274320" cy="182880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/>
          <a:p>
            <a:r>
              <a:rPr lang="en-US" sz="800" dirty="0"/>
              <a:t>SN </a:t>
            </a:r>
            <a:r>
              <a:rPr lang="en-US" sz="800" dirty="0" smtClean="0"/>
              <a:t>#44</a:t>
            </a:r>
            <a:endParaRPr lang="en-US" sz="800" dirty="0"/>
          </a:p>
        </p:txBody>
      </p:sp>
      <p:cxnSp>
        <p:nvCxnSpPr>
          <p:cNvPr id="246" name="AutoShape 19"/>
          <p:cNvCxnSpPr>
            <a:cxnSpLocks noChangeShapeType="1"/>
            <a:stCxn id="255" idx="2"/>
            <a:endCxn id="257" idx="1"/>
          </p:cNvCxnSpPr>
          <p:nvPr/>
        </p:nvCxnSpPr>
        <p:spPr bwMode="auto">
          <a:xfrm rot="16200000" flipH="1">
            <a:off x="6811818" y="5332161"/>
            <a:ext cx="457200" cy="9144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247" name="AutoShape 19"/>
          <p:cNvCxnSpPr>
            <a:cxnSpLocks noChangeShapeType="1"/>
            <a:stCxn id="255" idx="2"/>
            <a:endCxn id="256" idx="1"/>
          </p:cNvCxnSpPr>
          <p:nvPr/>
        </p:nvCxnSpPr>
        <p:spPr bwMode="auto">
          <a:xfrm rot="16200000" flipH="1">
            <a:off x="6948978" y="5195001"/>
            <a:ext cx="182880" cy="9144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248" name="AutoShape 19"/>
          <p:cNvCxnSpPr>
            <a:cxnSpLocks noChangeShapeType="1"/>
            <a:stCxn id="279" idx="2"/>
            <a:endCxn id="255" idx="1"/>
          </p:cNvCxnSpPr>
          <p:nvPr/>
        </p:nvCxnSpPr>
        <p:spPr bwMode="auto">
          <a:xfrm rot="16200000" flipH="1">
            <a:off x="5028738" y="3274761"/>
            <a:ext cx="3474720" cy="9144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249" name="AutoShape 19"/>
          <p:cNvCxnSpPr>
            <a:cxnSpLocks noChangeShapeType="1"/>
            <a:endCxn id="254" idx="3"/>
          </p:cNvCxnSpPr>
          <p:nvPr/>
        </p:nvCxnSpPr>
        <p:spPr bwMode="auto">
          <a:xfrm rot="16200000" flipH="1">
            <a:off x="8091264" y="4782807"/>
            <a:ext cx="458628" cy="9144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250" name="AutoShape 19"/>
          <p:cNvCxnSpPr>
            <a:cxnSpLocks noChangeShapeType="1"/>
            <a:endCxn id="253" idx="3"/>
          </p:cNvCxnSpPr>
          <p:nvPr/>
        </p:nvCxnSpPr>
        <p:spPr bwMode="auto">
          <a:xfrm rot="16200000" flipH="1">
            <a:off x="8228426" y="4645649"/>
            <a:ext cx="184306" cy="91438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251" name="AutoShape 19"/>
          <p:cNvCxnSpPr>
            <a:cxnSpLocks noChangeShapeType="1"/>
            <a:endCxn id="252" idx="3"/>
          </p:cNvCxnSpPr>
          <p:nvPr/>
        </p:nvCxnSpPr>
        <p:spPr bwMode="auto">
          <a:xfrm rot="16200000" flipH="1">
            <a:off x="6581639" y="2998862"/>
            <a:ext cx="2929238" cy="9144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sp>
        <p:nvSpPr>
          <p:cNvPr id="252" name="Rectangle 6"/>
          <p:cNvSpPr>
            <a:spLocks noChangeArrowheads="1"/>
          </p:cNvSpPr>
          <p:nvPr/>
        </p:nvSpPr>
        <p:spPr bwMode="auto">
          <a:xfrm>
            <a:off x="8091978" y="4417761"/>
            <a:ext cx="640080" cy="182880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73152" anchor="ctr"/>
          <a:lstStyle/>
          <a:p>
            <a:pPr>
              <a:spcBef>
                <a:spcPct val="0"/>
              </a:spcBef>
            </a:pPr>
            <a:r>
              <a:rPr lang="en-US" sz="1000" b="1" dirty="0"/>
              <a:t>Q</a:t>
            </a:r>
          </a:p>
        </p:txBody>
      </p:sp>
      <p:sp>
        <p:nvSpPr>
          <p:cNvPr id="253" name="Rectangle 6"/>
          <p:cNvSpPr>
            <a:spLocks noChangeArrowheads="1"/>
          </p:cNvSpPr>
          <p:nvPr/>
        </p:nvSpPr>
        <p:spPr bwMode="auto">
          <a:xfrm>
            <a:off x="8366298" y="4692081"/>
            <a:ext cx="365760" cy="182880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 smtClean="0"/>
              <a:t>R</a:t>
            </a:r>
            <a:endParaRPr lang="en-US" sz="1000" b="1" dirty="0"/>
          </a:p>
        </p:txBody>
      </p:sp>
      <p:sp>
        <p:nvSpPr>
          <p:cNvPr id="254" name="Rectangle 6"/>
          <p:cNvSpPr>
            <a:spLocks noChangeArrowheads="1"/>
          </p:cNvSpPr>
          <p:nvPr/>
        </p:nvSpPr>
        <p:spPr bwMode="auto">
          <a:xfrm>
            <a:off x="8366298" y="4966401"/>
            <a:ext cx="365760" cy="182880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 smtClean="0"/>
              <a:t>S</a:t>
            </a:r>
            <a:endParaRPr lang="en-US" sz="1000" b="1" dirty="0"/>
          </a:p>
        </p:txBody>
      </p:sp>
      <p:sp>
        <p:nvSpPr>
          <p:cNvPr id="255" name="Rectangle 6"/>
          <p:cNvSpPr>
            <a:spLocks noChangeArrowheads="1"/>
          </p:cNvSpPr>
          <p:nvPr/>
        </p:nvSpPr>
        <p:spPr bwMode="auto">
          <a:xfrm>
            <a:off x="6811818" y="4966401"/>
            <a:ext cx="365760" cy="18288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 smtClean="0"/>
              <a:t>Q</a:t>
            </a:r>
            <a:endParaRPr lang="en-US" sz="1000" b="1" dirty="0"/>
          </a:p>
        </p:txBody>
      </p:sp>
      <p:sp>
        <p:nvSpPr>
          <p:cNvPr id="256" name="Rectangle 6"/>
          <p:cNvSpPr>
            <a:spLocks noChangeArrowheads="1"/>
          </p:cNvSpPr>
          <p:nvPr/>
        </p:nvSpPr>
        <p:spPr bwMode="auto">
          <a:xfrm>
            <a:off x="7086138" y="5240721"/>
            <a:ext cx="365760" cy="18288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 smtClean="0"/>
              <a:t>R</a:t>
            </a:r>
            <a:endParaRPr lang="en-US" sz="1000" b="1" dirty="0"/>
          </a:p>
        </p:txBody>
      </p:sp>
      <p:sp>
        <p:nvSpPr>
          <p:cNvPr id="257" name="Rectangle 6"/>
          <p:cNvSpPr>
            <a:spLocks noChangeArrowheads="1"/>
          </p:cNvSpPr>
          <p:nvPr/>
        </p:nvSpPr>
        <p:spPr bwMode="auto">
          <a:xfrm>
            <a:off x="7086138" y="5515041"/>
            <a:ext cx="365760" cy="18288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 smtClean="0"/>
              <a:t>S</a:t>
            </a:r>
            <a:endParaRPr lang="en-US" sz="1000" b="1" dirty="0"/>
          </a:p>
        </p:txBody>
      </p:sp>
      <p:cxnSp>
        <p:nvCxnSpPr>
          <p:cNvPr id="258" name="AutoShape 19"/>
          <p:cNvCxnSpPr>
            <a:cxnSpLocks noChangeShapeType="1"/>
            <a:endCxn id="261" idx="3"/>
          </p:cNvCxnSpPr>
          <p:nvPr/>
        </p:nvCxnSpPr>
        <p:spPr bwMode="auto">
          <a:xfrm rot="16200000" flipH="1">
            <a:off x="9462864" y="4782807"/>
            <a:ext cx="458628" cy="9144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259" name="AutoShape 19"/>
          <p:cNvCxnSpPr>
            <a:cxnSpLocks noChangeShapeType="1"/>
            <a:endCxn id="260" idx="3"/>
          </p:cNvCxnSpPr>
          <p:nvPr/>
        </p:nvCxnSpPr>
        <p:spPr bwMode="auto">
          <a:xfrm rot="16200000" flipH="1">
            <a:off x="9615893" y="4661516"/>
            <a:ext cx="152570" cy="9144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sp>
        <p:nvSpPr>
          <p:cNvPr id="260" name="Rectangle 6"/>
          <p:cNvSpPr>
            <a:spLocks noChangeArrowheads="1"/>
          </p:cNvSpPr>
          <p:nvPr/>
        </p:nvSpPr>
        <p:spPr bwMode="auto">
          <a:xfrm>
            <a:off x="9737898" y="4692081"/>
            <a:ext cx="365760" cy="182880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 smtClean="0"/>
              <a:t>R</a:t>
            </a:r>
            <a:endParaRPr lang="en-US" sz="1000" b="1" dirty="0"/>
          </a:p>
        </p:txBody>
      </p:sp>
      <p:sp>
        <p:nvSpPr>
          <p:cNvPr id="261" name="Rectangle 6"/>
          <p:cNvSpPr>
            <a:spLocks noChangeArrowheads="1"/>
          </p:cNvSpPr>
          <p:nvPr/>
        </p:nvSpPr>
        <p:spPr bwMode="auto">
          <a:xfrm>
            <a:off x="9737898" y="4966401"/>
            <a:ext cx="365760" cy="182880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 smtClean="0"/>
              <a:t>S</a:t>
            </a:r>
            <a:endParaRPr lang="en-US" sz="1000" b="1" dirty="0"/>
          </a:p>
        </p:txBody>
      </p:sp>
      <p:cxnSp>
        <p:nvCxnSpPr>
          <p:cNvPr id="263" name="AutoShape 19"/>
          <p:cNvCxnSpPr>
            <a:cxnSpLocks noChangeShapeType="1"/>
            <a:endCxn id="264" idx="3"/>
          </p:cNvCxnSpPr>
          <p:nvPr/>
        </p:nvCxnSpPr>
        <p:spPr bwMode="auto">
          <a:xfrm rot="16200000" flipH="1">
            <a:off x="7954817" y="3000440"/>
            <a:ext cx="2926082" cy="9144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sp>
        <p:nvSpPr>
          <p:cNvPr id="264" name="Rectangle 6"/>
          <p:cNvSpPr>
            <a:spLocks noChangeArrowheads="1"/>
          </p:cNvSpPr>
          <p:nvPr/>
        </p:nvSpPr>
        <p:spPr bwMode="auto">
          <a:xfrm>
            <a:off x="9463578" y="4417761"/>
            <a:ext cx="640080" cy="182880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73152" anchor="ctr"/>
          <a:lstStyle/>
          <a:p>
            <a:pPr>
              <a:spcBef>
                <a:spcPct val="0"/>
              </a:spcBef>
            </a:pPr>
            <a:r>
              <a:rPr lang="en-US" sz="1000" b="1" dirty="0"/>
              <a:t>Q</a:t>
            </a:r>
          </a:p>
        </p:txBody>
      </p:sp>
      <p:sp>
        <p:nvSpPr>
          <p:cNvPr id="265" name="Rectangle 264"/>
          <p:cNvSpPr/>
          <p:nvPr/>
        </p:nvSpPr>
        <p:spPr>
          <a:xfrm>
            <a:off x="8366298" y="4417761"/>
            <a:ext cx="274320" cy="182880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/>
          <a:p>
            <a:r>
              <a:rPr lang="en-US" sz="800" dirty="0"/>
              <a:t>SN </a:t>
            </a:r>
            <a:r>
              <a:rPr lang="en-US" sz="800" dirty="0" smtClean="0"/>
              <a:t>#53</a:t>
            </a:r>
            <a:endParaRPr lang="en-US" sz="800" dirty="0"/>
          </a:p>
        </p:txBody>
      </p:sp>
      <p:cxnSp>
        <p:nvCxnSpPr>
          <p:cNvPr id="266" name="AutoShape 19"/>
          <p:cNvCxnSpPr>
            <a:cxnSpLocks noChangeShapeType="1"/>
            <a:endCxn id="285" idx="3"/>
          </p:cNvCxnSpPr>
          <p:nvPr/>
        </p:nvCxnSpPr>
        <p:spPr bwMode="auto">
          <a:xfrm rot="16200000" flipH="1">
            <a:off x="10971624" y="4645647"/>
            <a:ext cx="184308" cy="9144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267" name="AutoShape 19"/>
          <p:cNvCxnSpPr>
            <a:cxnSpLocks noChangeShapeType="1"/>
            <a:endCxn id="286" idx="3"/>
          </p:cNvCxnSpPr>
          <p:nvPr/>
        </p:nvCxnSpPr>
        <p:spPr bwMode="auto">
          <a:xfrm rot="16200000" flipH="1">
            <a:off x="10820481" y="4768824"/>
            <a:ext cx="486594" cy="9144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268" name="AutoShape 19"/>
          <p:cNvCxnSpPr>
            <a:cxnSpLocks noChangeShapeType="1"/>
            <a:endCxn id="282" idx="3"/>
          </p:cNvCxnSpPr>
          <p:nvPr/>
        </p:nvCxnSpPr>
        <p:spPr bwMode="auto">
          <a:xfrm rot="16200000" flipH="1">
            <a:off x="9324839" y="2998862"/>
            <a:ext cx="2929238" cy="9144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cxnSp>
      <p:sp>
        <p:nvSpPr>
          <p:cNvPr id="269" name="Rectangle 6"/>
          <p:cNvSpPr>
            <a:spLocks noChangeArrowheads="1"/>
          </p:cNvSpPr>
          <p:nvPr/>
        </p:nvSpPr>
        <p:spPr bwMode="auto">
          <a:xfrm>
            <a:off x="10560858" y="1400241"/>
            <a:ext cx="640080" cy="182880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73152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 smtClean="0"/>
              <a:t>A</a:t>
            </a:r>
            <a:endParaRPr lang="en-US" sz="1000" b="1" dirty="0"/>
          </a:p>
        </p:txBody>
      </p:sp>
      <p:sp>
        <p:nvSpPr>
          <p:cNvPr id="278" name="Rectangle 6"/>
          <p:cNvSpPr>
            <a:spLocks noChangeArrowheads="1"/>
          </p:cNvSpPr>
          <p:nvPr/>
        </p:nvSpPr>
        <p:spPr bwMode="auto">
          <a:xfrm>
            <a:off x="9189258" y="1400241"/>
            <a:ext cx="640080" cy="182880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73152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 smtClean="0"/>
              <a:t>A</a:t>
            </a:r>
            <a:endParaRPr lang="en-US" sz="1000" b="1" dirty="0"/>
          </a:p>
        </p:txBody>
      </p:sp>
      <p:sp>
        <p:nvSpPr>
          <p:cNvPr id="279" name="Rectangle 6"/>
          <p:cNvSpPr>
            <a:spLocks noChangeArrowheads="1"/>
          </p:cNvSpPr>
          <p:nvPr/>
        </p:nvSpPr>
        <p:spPr bwMode="auto">
          <a:xfrm>
            <a:off x="6537498" y="1400241"/>
            <a:ext cx="365760" cy="18288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 smtClean="0"/>
              <a:t>A</a:t>
            </a:r>
            <a:endParaRPr lang="en-US" sz="1000" b="1" dirty="0"/>
          </a:p>
        </p:txBody>
      </p:sp>
      <p:sp>
        <p:nvSpPr>
          <p:cNvPr id="280" name="Rectangle 279"/>
          <p:cNvSpPr/>
          <p:nvPr/>
        </p:nvSpPr>
        <p:spPr>
          <a:xfrm>
            <a:off x="9463578" y="1400241"/>
            <a:ext cx="274320" cy="182880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/>
          <a:p>
            <a:r>
              <a:rPr lang="en-US" sz="800" dirty="0"/>
              <a:t>SN #6</a:t>
            </a:r>
          </a:p>
        </p:txBody>
      </p:sp>
      <p:sp>
        <p:nvSpPr>
          <p:cNvPr id="281" name="Rectangle 280"/>
          <p:cNvSpPr/>
          <p:nvPr/>
        </p:nvSpPr>
        <p:spPr>
          <a:xfrm>
            <a:off x="10835178" y="1400241"/>
            <a:ext cx="274320" cy="182880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/>
          <a:p>
            <a:r>
              <a:rPr lang="en-US" sz="800" dirty="0"/>
              <a:t>SN #6</a:t>
            </a:r>
          </a:p>
        </p:txBody>
      </p:sp>
      <p:sp>
        <p:nvSpPr>
          <p:cNvPr id="282" name="Rectangle 6"/>
          <p:cNvSpPr>
            <a:spLocks noChangeArrowheads="1"/>
          </p:cNvSpPr>
          <p:nvPr/>
        </p:nvSpPr>
        <p:spPr bwMode="auto">
          <a:xfrm>
            <a:off x="10835178" y="4417761"/>
            <a:ext cx="640080" cy="182880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73152" anchor="ctr"/>
          <a:lstStyle/>
          <a:p>
            <a:pPr>
              <a:spcBef>
                <a:spcPct val="0"/>
              </a:spcBef>
            </a:pPr>
            <a:r>
              <a:rPr lang="en-US" sz="1000" b="1" dirty="0" smtClean="0"/>
              <a:t>Q </a:t>
            </a:r>
            <a:endParaRPr lang="en-US" sz="1000" b="1" dirty="0"/>
          </a:p>
        </p:txBody>
      </p:sp>
      <p:sp>
        <p:nvSpPr>
          <p:cNvPr id="283" name="Rectangle 282"/>
          <p:cNvSpPr/>
          <p:nvPr/>
        </p:nvSpPr>
        <p:spPr>
          <a:xfrm>
            <a:off x="9737898" y="4417761"/>
            <a:ext cx="274320" cy="182880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/>
          <a:p>
            <a:r>
              <a:rPr lang="en-US" sz="800" dirty="0">
                <a:solidFill>
                  <a:srgbClr val="CC0033"/>
                </a:solidFill>
              </a:rPr>
              <a:t>SN </a:t>
            </a:r>
            <a:r>
              <a:rPr lang="en-US" sz="800" dirty="0" smtClean="0">
                <a:solidFill>
                  <a:srgbClr val="CC0033"/>
                </a:solidFill>
              </a:rPr>
              <a:t>#71</a:t>
            </a:r>
            <a:endParaRPr lang="en-US" sz="800" dirty="0">
              <a:solidFill>
                <a:srgbClr val="CC0033"/>
              </a:solidFill>
            </a:endParaRPr>
          </a:p>
        </p:txBody>
      </p:sp>
      <p:sp>
        <p:nvSpPr>
          <p:cNvPr id="284" name="Rectangle 283"/>
          <p:cNvSpPr/>
          <p:nvPr/>
        </p:nvSpPr>
        <p:spPr>
          <a:xfrm>
            <a:off x="11109498" y="4417761"/>
            <a:ext cx="274320" cy="182880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/>
          <a:p>
            <a:r>
              <a:rPr lang="en-US" sz="800" dirty="0"/>
              <a:t>SN </a:t>
            </a:r>
            <a:r>
              <a:rPr lang="en-US" sz="800" dirty="0" smtClean="0"/>
              <a:t>#71</a:t>
            </a:r>
            <a:endParaRPr lang="en-US" sz="800" dirty="0"/>
          </a:p>
        </p:txBody>
      </p:sp>
      <p:sp>
        <p:nvSpPr>
          <p:cNvPr id="285" name="Rectangle 6"/>
          <p:cNvSpPr>
            <a:spLocks noChangeArrowheads="1"/>
          </p:cNvSpPr>
          <p:nvPr/>
        </p:nvSpPr>
        <p:spPr bwMode="auto">
          <a:xfrm>
            <a:off x="11109498" y="4692081"/>
            <a:ext cx="365760" cy="182880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 smtClean="0"/>
              <a:t>R</a:t>
            </a:r>
            <a:endParaRPr lang="en-US" sz="1000" b="1" dirty="0"/>
          </a:p>
        </p:txBody>
      </p:sp>
      <p:sp>
        <p:nvSpPr>
          <p:cNvPr id="286" name="Rectangle 6"/>
          <p:cNvSpPr>
            <a:spLocks noChangeArrowheads="1"/>
          </p:cNvSpPr>
          <p:nvPr/>
        </p:nvSpPr>
        <p:spPr bwMode="auto">
          <a:xfrm>
            <a:off x="11109498" y="4966401"/>
            <a:ext cx="365760" cy="182880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 smtClean="0"/>
              <a:t>S</a:t>
            </a:r>
            <a:endParaRPr lang="en-US" sz="1000" b="1" dirty="0"/>
          </a:p>
        </p:txBody>
      </p:sp>
      <p:sp>
        <p:nvSpPr>
          <p:cNvPr id="287" name="Rectangle 6"/>
          <p:cNvSpPr>
            <a:spLocks noChangeArrowheads="1"/>
          </p:cNvSpPr>
          <p:nvPr/>
        </p:nvSpPr>
        <p:spPr bwMode="auto">
          <a:xfrm>
            <a:off x="7817658" y="1400241"/>
            <a:ext cx="365760" cy="182880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73152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 smtClean="0"/>
              <a:t>A</a:t>
            </a:r>
            <a:endParaRPr lang="en-US" sz="1000" b="1" dirty="0"/>
          </a:p>
        </p:txBody>
      </p:sp>
      <p:sp>
        <p:nvSpPr>
          <p:cNvPr id="288" name="Rectangle 6"/>
          <p:cNvSpPr>
            <a:spLocks noChangeArrowheads="1"/>
          </p:cNvSpPr>
          <p:nvPr/>
        </p:nvSpPr>
        <p:spPr bwMode="auto">
          <a:xfrm>
            <a:off x="7817658" y="1400241"/>
            <a:ext cx="640080" cy="182880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73152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000" b="1" dirty="0" smtClean="0"/>
              <a:t>A</a:t>
            </a:r>
            <a:endParaRPr lang="en-US" sz="1000" b="1" dirty="0"/>
          </a:p>
        </p:txBody>
      </p:sp>
      <p:sp>
        <p:nvSpPr>
          <p:cNvPr id="289" name="Rectangle 288"/>
          <p:cNvSpPr/>
          <p:nvPr/>
        </p:nvSpPr>
        <p:spPr>
          <a:xfrm>
            <a:off x="8091978" y="1400241"/>
            <a:ext cx="274320" cy="182880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/>
          <a:p>
            <a:r>
              <a:rPr lang="en-US" sz="800" dirty="0"/>
              <a:t>SN #6</a:t>
            </a:r>
          </a:p>
        </p:txBody>
      </p:sp>
      <p:grpSp>
        <p:nvGrpSpPr>
          <p:cNvPr id="290" name="Group 289"/>
          <p:cNvGrpSpPr/>
          <p:nvPr/>
        </p:nvGrpSpPr>
        <p:grpSpPr>
          <a:xfrm>
            <a:off x="5165898" y="1308801"/>
            <a:ext cx="1280160" cy="4722547"/>
            <a:chOff x="5165898" y="1308801"/>
            <a:chExt cx="1280160" cy="4722547"/>
          </a:xfrm>
        </p:grpSpPr>
        <p:sp>
          <p:nvSpPr>
            <p:cNvPr id="291" name="Rectangle 290"/>
            <p:cNvSpPr/>
            <p:nvPr/>
          </p:nvSpPr>
          <p:spPr>
            <a:xfrm>
              <a:off x="5165898" y="1308801"/>
              <a:ext cx="1280160" cy="472254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640080" rIns="0" bIns="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 cap="small" dirty="0">
                  <a:solidFill>
                    <a:schemeClr val="tx1"/>
                  </a:solidFill>
                </a:rPr>
                <a:t>As Ordered</a:t>
              </a:r>
            </a:p>
          </p:txBody>
        </p:sp>
        <p:cxnSp>
          <p:nvCxnSpPr>
            <p:cNvPr id="296" name="AutoShape 19"/>
            <p:cNvCxnSpPr>
              <a:cxnSpLocks noChangeShapeType="1"/>
              <a:stCxn id="314" idx="2"/>
              <a:endCxn id="316" idx="1"/>
            </p:cNvCxnSpPr>
            <p:nvPr/>
          </p:nvCxnSpPr>
          <p:spPr bwMode="auto">
            <a:xfrm rot="16200000" flipH="1">
              <a:off x="5394498" y="3826121"/>
              <a:ext cx="73152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297" name="AutoShape 19"/>
            <p:cNvCxnSpPr>
              <a:cxnSpLocks noChangeShapeType="1"/>
              <a:stCxn id="301" idx="2"/>
              <a:endCxn id="304" idx="1"/>
            </p:cNvCxnSpPr>
            <p:nvPr/>
          </p:nvCxnSpPr>
          <p:spPr bwMode="auto">
            <a:xfrm rot="16200000" flipH="1">
              <a:off x="5531658" y="2040321"/>
              <a:ext cx="45720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298" name="AutoShape 19"/>
            <p:cNvCxnSpPr>
              <a:cxnSpLocks noChangeShapeType="1"/>
              <a:stCxn id="325" idx="2"/>
              <a:endCxn id="301" idx="1"/>
            </p:cNvCxnSpPr>
            <p:nvPr/>
          </p:nvCxnSpPr>
          <p:spPr bwMode="auto">
            <a:xfrm rot="16200000" flipH="1">
              <a:off x="5394498" y="1628841"/>
              <a:ext cx="18288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299" name="AutoShape 19"/>
            <p:cNvCxnSpPr>
              <a:cxnSpLocks noChangeShapeType="1"/>
              <a:stCxn id="301" idx="2"/>
              <a:endCxn id="302" idx="1"/>
            </p:cNvCxnSpPr>
            <p:nvPr/>
          </p:nvCxnSpPr>
          <p:spPr bwMode="auto">
            <a:xfrm rot="16200000" flipH="1">
              <a:off x="5668818" y="1903161"/>
              <a:ext cx="18288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00" name="AutoShape 19"/>
            <p:cNvCxnSpPr>
              <a:cxnSpLocks noChangeShapeType="1"/>
              <a:stCxn id="301" idx="2"/>
              <a:endCxn id="303" idx="1"/>
            </p:cNvCxnSpPr>
            <p:nvPr/>
          </p:nvCxnSpPr>
          <p:spPr bwMode="auto">
            <a:xfrm rot="16200000" flipH="1">
              <a:off x="5394498" y="2177481"/>
              <a:ext cx="73152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sp>
          <p:nvSpPr>
            <p:cNvPr id="301" name="Rectangle 6"/>
            <p:cNvSpPr>
              <a:spLocks noChangeArrowheads="1"/>
            </p:cNvSpPr>
            <p:nvPr/>
          </p:nvSpPr>
          <p:spPr bwMode="auto">
            <a:xfrm>
              <a:off x="5531658" y="1674561"/>
              <a:ext cx="365760" cy="1828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B</a:t>
              </a:r>
              <a:endParaRPr lang="en-US" sz="1000" b="1" dirty="0"/>
            </a:p>
          </p:txBody>
        </p:sp>
        <p:sp>
          <p:nvSpPr>
            <p:cNvPr id="302" name="Rectangle 6"/>
            <p:cNvSpPr>
              <a:spLocks noChangeArrowheads="1"/>
            </p:cNvSpPr>
            <p:nvPr/>
          </p:nvSpPr>
          <p:spPr bwMode="auto">
            <a:xfrm>
              <a:off x="5805978" y="1948881"/>
              <a:ext cx="365760" cy="1828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C</a:t>
              </a:r>
              <a:endParaRPr lang="en-US" sz="1000" b="1" dirty="0"/>
            </a:p>
          </p:txBody>
        </p:sp>
        <p:sp>
          <p:nvSpPr>
            <p:cNvPr id="303" name="Rectangle 6"/>
            <p:cNvSpPr>
              <a:spLocks noChangeArrowheads="1"/>
            </p:cNvSpPr>
            <p:nvPr/>
          </p:nvSpPr>
          <p:spPr bwMode="auto">
            <a:xfrm>
              <a:off x="5805978" y="2497521"/>
              <a:ext cx="365760" cy="1828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F</a:t>
              </a:r>
              <a:endParaRPr lang="en-US" sz="1000" b="1" dirty="0"/>
            </a:p>
          </p:txBody>
        </p:sp>
        <p:sp>
          <p:nvSpPr>
            <p:cNvPr id="304" name="Rectangle 6"/>
            <p:cNvSpPr>
              <a:spLocks noChangeArrowheads="1"/>
            </p:cNvSpPr>
            <p:nvPr/>
          </p:nvSpPr>
          <p:spPr bwMode="auto">
            <a:xfrm>
              <a:off x="5805978" y="2223201"/>
              <a:ext cx="365760" cy="1828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/>
                <a:t>D</a:t>
              </a:r>
            </a:p>
          </p:txBody>
        </p:sp>
        <p:cxnSp>
          <p:nvCxnSpPr>
            <p:cNvPr id="305" name="AutoShape 19"/>
            <p:cNvCxnSpPr>
              <a:cxnSpLocks noChangeShapeType="1"/>
              <a:stCxn id="325" idx="2"/>
              <a:endCxn id="306" idx="1"/>
            </p:cNvCxnSpPr>
            <p:nvPr/>
          </p:nvCxnSpPr>
          <p:spPr bwMode="auto">
            <a:xfrm rot="16200000" flipH="1">
              <a:off x="4848289" y="2175050"/>
              <a:ext cx="1275298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sp>
          <p:nvSpPr>
            <p:cNvPr id="306" name="Rectangle 6"/>
            <p:cNvSpPr>
              <a:spLocks noChangeArrowheads="1"/>
            </p:cNvSpPr>
            <p:nvPr/>
          </p:nvSpPr>
          <p:spPr bwMode="auto">
            <a:xfrm>
              <a:off x="5531658" y="2766979"/>
              <a:ext cx="365760" cy="1828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G</a:t>
              </a:r>
              <a:endParaRPr lang="en-US" sz="1000" b="1" dirty="0"/>
            </a:p>
          </p:txBody>
        </p:sp>
        <p:sp>
          <p:nvSpPr>
            <p:cNvPr id="307" name="Rounded Rectangle 306"/>
            <p:cNvSpPr/>
            <p:nvPr/>
          </p:nvSpPr>
          <p:spPr bwMode="auto">
            <a:xfrm>
              <a:off x="5485938" y="3000441"/>
              <a:ext cx="914400" cy="274320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8" name="Rectangle 6"/>
            <p:cNvSpPr>
              <a:spLocks noChangeArrowheads="1"/>
            </p:cNvSpPr>
            <p:nvPr/>
          </p:nvSpPr>
          <p:spPr bwMode="auto">
            <a:xfrm>
              <a:off x="5988858" y="3046161"/>
              <a:ext cx="365760" cy="1828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I</a:t>
              </a:r>
              <a:endParaRPr lang="en-US" sz="1000" b="1" dirty="0"/>
            </a:p>
          </p:txBody>
        </p:sp>
        <p:sp>
          <p:nvSpPr>
            <p:cNvPr id="309" name="Rectangle 6"/>
            <p:cNvSpPr>
              <a:spLocks noChangeArrowheads="1"/>
            </p:cNvSpPr>
            <p:nvPr/>
          </p:nvSpPr>
          <p:spPr bwMode="auto">
            <a:xfrm>
              <a:off x="5531658" y="3046161"/>
              <a:ext cx="365760" cy="1828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H</a:t>
              </a:r>
              <a:endParaRPr lang="en-US" sz="1000" b="1" dirty="0"/>
            </a:p>
          </p:txBody>
        </p:sp>
        <p:cxnSp>
          <p:nvCxnSpPr>
            <p:cNvPr id="310" name="AutoShape 19"/>
            <p:cNvCxnSpPr>
              <a:cxnSpLocks noChangeShapeType="1"/>
              <a:stCxn id="325" idx="2"/>
              <a:endCxn id="307" idx="1"/>
            </p:cNvCxnSpPr>
            <p:nvPr/>
          </p:nvCxnSpPr>
          <p:spPr bwMode="auto">
            <a:xfrm rot="16200000" flipH="1">
              <a:off x="4685838" y="2337501"/>
              <a:ext cx="1554480" cy="4572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11" name="AutoShape 19"/>
            <p:cNvCxnSpPr>
              <a:cxnSpLocks noChangeShapeType="1"/>
              <a:stCxn id="314" idx="2"/>
              <a:endCxn id="317" idx="1"/>
            </p:cNvCxnSpPr>
            <p:nvPr/>
          </p:nvCxnSpPr>
          <p:spPr bwMode="auto">
            <a:xfrm rot="16200000" flipH="1">
              <a:off x="5533018" y="3687601"/>
              <a:ext cx="45448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12" name="AutoShape 19"/>
            <p:cNvCxnSpPr>
              <a:cxnSpLocks noChangeShapeType="1"/>
              <a:stCxn id="314" idx="2"/>
              <a:endCxn id="315" idx="1"/>
            </p:cNvCxnSpPr>
            <p:nvPr/>
          </p:nvCxnSpPr>
          <p:spPr bwMode="auto">
            <a:xfrm rot="16200000" flipH="1">
              <a:off x="5668818" y="3551801"/>
              <a:ext cx="18288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13" name="AutoShape 19"/>
            <p:cNvCxnSpPr>
              <a:cxnSpLocks noChangeShapeType="1"/>
              <a:stCxn id="314" idx="2"/>
            </p:cNvCxnSpPr>
            <p:nvPr/>
          </p:nvCxnSpPr>
          <p:spPr bwMode="auto">
            <a:xfrm rot="16200000" flipH="1">
              <a:off x="5510158" y="3710461"/>
              <a:ext cx="454480" cy="4572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sp>
          <p:nvSpPr>
            <p:cNvPr id="314" name="Rectangle 6"/>
            <p:cNvSpPr>
              <a:spLocks noChangeArrowheads="1"/>
            </p:cNvSpPr>
            <p:nvPr/>
          </p:nvSpPr>
          <p:spPr bwMode="auto">
            <a:xfrm>
              <a:off x="5531658" y="3323201"/>
              <a:ext cx="365760" cy="1828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J</a:t>
              </a:r>
              <a:endParaRPr lang="en-US" sz="1000" b="1" dirty="0"/>
            </a:p>
          </p:txBody>
        </p:sp>
        <p:sp>
          <p:nvSpPr>
            <p:cNvPr id="315" name="Rectangle 6"/>
            <p:cNvSpPr>
              <a:spLocks noChangeArrowheads="1"/>
            </p:cNvSpPr>
            <p:nvPr/>
          </p:nvSpPr>
          <p:spPr bwMode="auto">
            <a:xfrm>
              <a:off x="5805978" y="3597521"/>
              <a:ext cx="365760" cy="1828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K</a:t>
              </a:r>
              <a:endParaRPr lang="en-US" sz="1000" b="1" dirty="0"/>
            </a:p>
          </p:txBody>
        </p:sp>
        <p:sp>
          <p:nvSpPr>
            <p:cNvPr id="316" name="Rectangle 6"/>
            <p:cNvSpPr>
              <a:spLocks noChangeArrowheads="1"/>
            </p:cNvSpPr>
            <p:nvPr/>
          </p:nvSpPr>
          <p:spPr bwMode="auto">
            <a:xfrm>
              <a:off x="5805978" y="4146161"/>
              <a:ext cx="365760" cy="1828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/>
                <a:t>O</a:t>
              </a:r>
            </a:p>
          </p:txBody>
        </p:sp>
        <p:sp>
          <p:nvSpPr>
            <p:cNvPr id="317" name="Rectangle 6"/>
            <p:cNvSpPr>
              <a:spLocks noChangeArrowheads="1"/>
            </p:cNvSpPr>
            <p:nvPr/>
          </p:nvSpPr>
          <p:spPr bwMode="auto">
            <a:xfrm>
              <a:off x="5805978" y="3869121"/>
              <a:ext cx="365760" cy="1828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L</a:t>
              </a:r>
              <a:endParaRPr lang="en-US" sz="1000" b="1" dirty="0"/>
            </a:p>
          </p:txBody>
        </p:sp>
        <p:cxnSp>
          <p:nvCxnSpPr>
            <p:cNvPr id="318" name="AutoShape 19"/>
            <p:cNvCxnSpPr>
              <a:cxnSpLocks noChangeShapeType="1"/>
              <a:stCxn id="325" idx="2"/>
              <a:endCxn id="314" idx="1"/>
            </p:cNvCxnSpPr>
            <p:nvPr/>
          </p:nvCxnSpPr>
          <p:spPr bwMode="auto">
            <a:xfrm rot="16200000" flipH="1">
              <a:off x="4570178" y="2453161"/>
              <a:ext cx="183152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19" name="AutoShape 19"/>
            <p:cNvCxnSpPr>
              <a:cxnSpLocks noChangeShapeType="1"/>
              <a:stCxn id="322" idx="2"/>
              <a:endCxn id="323" idx="1"/>
            </p:cNvCxnSpPr>
            <p:nvPr/>
          </p:nvCxnSpPr>
          <p:spPr bwMode="auto">
            <a:xfrm rot="16200000" flipH="1">
              <a:off x="5668818" y="4646361"/>
              <a:ext cx="18288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20" name="AutoShape 19"/>
            <p:cNvCxnSpPr>
              <a:cxnSpLocks noChangeShapeType="1"/>
              <a:stCxn id="322" idx="2"/>
              <a:endCxn id="324" idx="1"/>
            </p:cNvCxnSpPr>
            <p:nvPr/>
          </p:nvCxnSpPr>
          <p:spPr bwMode="auto">
            <a:xfrm rot="16200000" flipH="1">
              <a:off x="5531658" y="4783521"/>
              <a:ext cx="45720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21" name="AutoShape 19"/>
            <p:cNvCxnSpPr>
              <a:cxnSpLocks noChangeShapeType="1"/>
              <a:stCxn id="325" idx="2"/>
              <a:endCxn id="322" idx="1"/>
            </p:cNvCxnSpPr>
            <p:nvPr/>
          </p:nvCxnSpPr>
          <p:spPr bwMode="auto">
            <a:xfrm rot="16200000" flipH="1">
              <a:off x="4022898" y="3000441"/>
              <a:ext cx="292608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sp>
          <p:nvSpPr>
            <p:cNvPr id="322" name="Rectangle 6"/>
            <p:cNvSpPr>
              <a:spLocks noChangeArrowheads="1"/>
            </p:cNvSpPr>
            <p:nvPr/>
          </p:nvSpPr>
          <p:spPr bwMode="auto">
            <a:xfrm>
              <a:off x="5531658" y="4417761"/>
              <a:ext cx="365760" cy="1828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Q</a:t>
              </a:r>
              <a:endParaRPr lang="en-US" sz="1000" b="1" dirty="0"/>
            </a:p>
          </p:txBody>
        </p:sp>
        <p:sp>
          <p:nvSpPr>
            <p:cNvPr id="323" name="Rectangle 6"/>
            <p:cNvSpPr>
              <a:spLocks noChangeArrowheads="1"/>
            </p:cNvSpPr>
            <p:nvPr/>
          </p:nvSpPr>
          <p:spPr bwMode="auto">
            <a:xfrm>
              <a:off x="5805978" y="4692081"/>
              <a:ext cx="365760" cy="1828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R</a:t>
              </a:r>
              <a:endParaRPr lang="en-US" sz="1000" b="1" dirty="0"/>
            </a:p>
          </p:txBody>
        </p:sp>
        <p:sp>
          <p:nvSpPr>
            <p:cNvPr id="324" name="Rectangle 6"/>
            <p:cNvSpPr>
              <a:spLocks noChangeArrowheads="1"/>
            </p:cNvSpPr>
            <p:nvPr/>
          </p:nvSpPr>
          <p:spPr bwMode="auto">
            <a:xfrm>
              <a:off x="5805978" y="4966401"/>
              <a:ext cx="365760" cy="1828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S</a:t>
              </a:r>
              <a:endParaRPr lang="en-US" sz="1000" b="1" dirty="0"/>
            </a:p>
          </p:txBody>
        </p:sp>
        <p:sp>
          <p:nvSpPr>
            <p:cNvPr id="325" name="Rectangle 6"/>
            <p:cNvSpPr>
              <a:spLocks noChangeArrowheads="1"/>
            </p:cNvSpPr>
            <p:nvPr/>
          </p:nvSpPr>
          <p:spPr bwMode="auto">
            <a:xfrm>
              <a:off x="5257338" y="1400241"/>
              <a:ext cx="365760" cy="1828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A</a:t>
              </a:r>
              <a:endParaRPr lang="en-US" sz="1000" b="1" dirty="0"/>
            </a:p>
          </p:txBody>
        </p:sp>
      </p:grpSp>
      <p:sp>
        <p:nvSpPr>
          <p:cNvPr id="326" name="Left-Right Arrow 325"/>
          <p:cNvSpPr/>
          <p:nvPr/>
        </p:nvSpPr>
        <p:spPr>
          <a:xfrm>
            <a:off x="5951482" y="3316011"/>
            <a:ext cx="1114098" cy="762002"/>
          </a:xfrm>
          <a:prstGeom prst="leftRightArrow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/>
          </a:p>
        </p:txBody>
      </p:sp>
      <p:sp>
        <p:nvSpPr>
          <p:cNvPr id="327" name="Left-Right Arrow 326"/>
          <p:cNvSpPr/>
          <p:nvPr/>
        </p:nvSpPr>
        <p:spPr>
          <a:xfrm>
            <a:off x="7283668" y="3316011"/>
            <a:ext cx="1114098" cy="762002"/>
          </a:xfrm>
          <a:prstGeom prst="leftRightArrow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/>
          </a:p>
        </p:txBody>
      </p:sp>
      <p:sp>
        <p:nvSpPr>
          <p:cNvPr id="328" name="Left-Right Arrow 327"/>
          <p:cNvSpPr/>
          <p:nvPr/>
        </p:nvSpPr>
        <p:spPr>
          <a:xfrm>
            <a:off x="8615854" y="3316011"/>
            <a:ext cx="1114098" cy="762002"/>
          </a:xfrm>
          <a:prstGeom prst="leftRightArrow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/>
          </a:p>
        </p:txBody>
      </p:sp>
      <p:sp>
        <p:nvSpPr>
          <p:cNvPr id="329" name="Left-Right Arrow 328"/>
          <p:cNvSpPr/>
          <p:nvPr/>
        </p:nvSpPr>
        <p:spPr>
          <a:xfrm>
            <a:off x="9948040" y="3316011"/>
            <a:ext cx="1114098" cy="762002"/>
          </a:xfrm>
          <a:prstGeom prst="leftRightArrow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/>
          </a:p>
        </p:txBody>
      </p:sp>
    </p:spTree>
    <p:extLst>
      <p:ext uri="{BB962C8B-B14F-4D97-AF65-F5344CB8AC3E}">
        <p14:creationId xmlns:p14="http://schemas.microsoft.com/office/powerpoint/2010/main" xmlns="" val="3452357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Traceability </a:t>
            </a:r>
            <a:r>
              <a:rPr lang="en-US" dirty="0" smtClean="0"/>
              <a:t>gap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cs typeface="Arial" charset="0"/>
              </a:rPr>
              <a:t>© 2016 Aras</a:t>
            </a:r>
            <a:endParaRPr lang="en-US" dirty="0" smtClean="0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aras.com</a:t>
            </a:r>
            <a:endParaRPr lang="en-US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319577" y="1308801"/>
            <a:ext cx="11521441" cy="4722547"/>
            <a:chOff x="365759" y="957819"/>
            <a:chExt cx="11521441" cy="4722547"/>
          </a:xfrm>
        </p:grpSpPr>
        <p:sp>
          <p:nvSpPr>
            <p:cNvPr id="7" name="Rectangle 6"/>
            <p:cNvSpPr/>
            <p:nvPr/>
          </p:nvSpPr>
          <p:spPr>
            <a:xfrm>
              <a:off x="9144000" y="957819"/>
              <a:ext cx="1371600" cy="472254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 cap="small" spc="-20" dirty="0">
                  <a:solidFill>
                    <a:schemeClr val="tx1"/>
                  </a:solidFill>
                </a:rPr>
                <a:t>As </a:t>
              </a:r>
              <a:r>
                <a:rPr lang="en-US" sz="2000" cap="small" spc="-20" dirty="0" smtClean="0">
                  <a:solidFill>
                    <a:schemeClr val="tx1"/>
                  </a:solidFill>
                </a:rPr>
                <a:t>Delivered </a:t>
              </a:r>
              <a:endParaRPr lang="en-US" sz="2000" cap="small" spc="-20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7772400" y="957819"/>
              <a:ext cx="1371600" cy="472254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640080" rIns="0" bIns="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 cap="small" dirty="0">
                  <a:solidFill>
                    <a:schemeClr val="tx1"/>
                  </a:solidFill>
                </a:rPr>
                <a:t>As Built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6492240" y="957819"/>
              <a:ext cx="1280160" cy="472254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 cap="small" spc="-20" dirty="0">
                  <a:solidFill>
                    <a:schemeClr val="tx1"/>
                  </a:solidFill>
                </a:rPr>
                <a:t>As Planned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212080" y="957819"/>
              <a:ext cx="1280160" cy="472254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640080" rIns="0" bIns="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 cap="small" dirty="0">
                  <a:solidFill>
                    <a:schemeClr val="tx1"/>
                  </a:solidFill>
                </a:rPr>
                <a:t>As Ordered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657600" y="957819"/>
              <a:ext cx="1554480" cy="472254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 cap="small" spc="-20" dirty="0">
                  <a:solidFill>
                    <a:schemeClr val="tx1"/>
                  </a:solidFill>
                </a:rPr>
                <a:t>As Designed 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556529" y="957819"/>
              <a:ext cx="1097280" cy="472254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640080" rIns="0" bIns="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 cap="small" dirty="0">
                  <a:solidFill>
                    <a:schemeClr val="tx1"/>
                  </a:solidFill>
                </a:rPr>
                <a:t>Logical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463040" y="957819"/>
              <a:ext cx="1097280" cy="472254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 cap="small" spc="-20" dirty="0">
                  <a:solidFill>
                    <a:schemeClr val="tx1"/>
                  </a:solidFill>
                </a:rPr>
                <a:t>Functional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65759" y="957819"/>
              <a:ext cx="1097280" cy="472254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640080" rIns="0" bIns="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 cap="small" dirty="0" smtClean="0">
                  <a:solidFill>
                    <a:schemeClr val="tx1"/>
                  </a:solidFill>
                </a:rPr>
                <a:t>Required</a:t>
              </a:r>
              <a:endParaRPr lang="en-US" sz="2000" cap="small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0515600" y="957819"/>
              <a:ext cx="1371600" cy="472254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640080" rIns="0" bIns="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 cap="small" dirty="0">
                  <a:solidFill>
                    <a:schemeClr val="tx1"/>
                  </a:solidFill>
                </a:rPr>
                <a:t>As Serviced    </a:t>
              </a:r>
            </a:p>
          </p:txBody>
        </p:sp>
        <p:cxnSp>
          <p:nvCxnSpPr>
            <p:cNvPr id="16" name="AutoShape 19"/>
            <p:cNvCxnSpPr>
              <a:cxnSpLocks noChangeShapeType="1"/>
              <a:stCxn id="276" idx="2"/>
              <a:endCxn id="33" idx="1"/>
            </p:cNvCxnSpPr>
            <p:nvPr/>
          </p:nvCxnSpPr>
          <p:spPr bwMode="auto">
            <a:xfrm rot="16200000" flipH="1">
              <a:off x="-365760" y="2237979"/>
              <a:ext cx="210312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17" name="AutoShape 19"/>
            <p:cNvCxnSpPr>
              <a:cxnSpLocks noChangeShapeType="1"/>
              <a:stCxn id="24" idx="2"/>
              <a:endCxn id="30" idx="1"/>
            </p:cNvCxnSpPr>
            <p:nvPr/>
          </p:nvCxnSpPr>
          <p:spPr bwMode="auto">
            <a:xfrm rot="16200000" flipH="1">
              <a:off x="731520" y="1689339"/>
              <a:ext cx="45720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18" name="AutoShape 19"/>
            <p:cNvCxnSpPr>
              <a:cxnSpLocks noChangeShapeType="1"/>
              <a:stCxn id="28" idx="2"/>
              <a:endCxn id="25" idx="1"/>
            </p:cNvCxnSpPr>
            <p:nvPr/>
          </p:nvCxnSpPr>
          <p:spPr bwMode="auto">
            <a:xfrm rot="16200000" flipH="1">
              <a:off x="729447" y="2510225"/>
              <a:ext cx="461347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19" name="AutoShape 19"/>
            <p:cNvCxnSpPr>
              <a:cxnSpLocks noChangeShapeType="1"/>
              <a:stCxn id="276" idx="2"/>
            </p:cNvCxnSpPr>
            <p:nvPr/>
          </p:nvCxnSpPr>
          <p:spPr bwMode="auto">
            <a:xfrm rot="16200000" flipH="1">
              <a:off x="676199" y="1196019"/>
              <a:ext cx="172802" cy="245041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20" name="AutoShape 19"/>
            <p:cNvCxnSpPr>
              <a:cxnSpLocks noChangeShapeType="1"/>
              <a:stCxn id="24" idx="2"/>
              <a:endCxn id="26" idx="1"/>
            </p:cNvCxnSpPr>
            <p:nvPr/>
          </p:nvCxnSpPr>
          <p:spPr bwMode="auto">
            <a:xfrm rot="16200000" flipH="1">
              <a:off x="868680" y="1552179"/>
              <a:ext cx="18288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21" name="AutoShape 19"/>
            <p:cNvCxnSpPr>
              <a:cxnSpLocks noChangeShapeType="1"/>
              <a:stCxn id="276" idx="2"/>
              <a:endCxn id="28" idx="1"/>
            </p:cNvCxnSpPr>
            <p:nvPr/>
          </p:nvCxnSpPr>
          <p:spPr bwMode="auto">
            <a:xfrm rot="16200000" flipH="1">
              <a:off x="184954" y="1687265"/>
              <a:ext cx="1001693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22" name="AutoShape 19"/>
            <p:cNvCxnSpPr>
              <a:cxnSpLocks noChangeShapeType="1"/>
              <a:stCxn id="28" idx="2"/>
              <a:endCxn id="29" idx="1"/>
            </p:cNvCxnSpPr>
            <p:nvPr/>
          </p:nvCxnSpPr>
          <p:spPr bwMode="auto">
            <a:xfrm rot="16200000" flipH="1">
              <a:off x="869038" y="2370634"/>
              <a:ext cx="182165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23" name="AutoShape 19"/>
            <p:cNvCxnSpPr>
              <a:cxnSpLocks noChangeShapeType="1"/>
              <a:stCxn id="28" idx="2"/>
              <a:endCxn id="27" idx="1"/>
            </p:cNvCxnSpPr>
            <p:nvPr/>
          </p:nvCxnSpPr>
          <p:spPr bwMode="auto">
            <a:xfrm rot="16200000" flipH="1">
              <a:off x="592287" y="2647385"/>
              <a:ext cx="735667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sp>
          <p:nvSpPr>
            <p:cNvPr id="24" name="Rectangle 6"/>
            <p:cNvSpPr>
              <a:spLocks noChangeArrowheads="1"/>
            </p:cNvSpPr>
            <p:nvPr/>
          </p:nvSpPr>
          <p:spPr bwMode="auto">
            <a:xfrm>
              <a:off x="731520" y="1323579"/>
              <a:ext cx="365760" cy="182880"/>
            </a:xfrm>
            <a:prstGeom prst="flowChartDelay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R2</a:t>
              </a:r>
              <a:endParaRPr lang="en-US" sz="1000" b="1" dirty="0"/>
            </a:p>
          </p:txBody>
        </p:sp>
        <p:sp>
          <p:nvSpPr>
            <p:cNvPr id="25" name="Rectangle 6"/>
            <p:cNvSpPr>
              <a:spLocks noChangeArrowheads="1"/>
            </p:cNvSpPr>
            <p:nvPr/>
          </p:nvSpPr>
          <p:spPr bwMode="auto">
            <a:xfrm>
              <a:off x="1005840" y="2695179"/>
              <a:ext cx="365760" cy="182880"/>
            </a:xfrm>
            <a:prstGeom prst="flowChartDelay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R7</a:t>
              </a:r>
              <a:endParaRPr lang="en-US" sz="1000" b="1" dirty="0"/>
            </a:p>
          </p:txBody>
        </p:sp>
        <p:sp>
          <p:nvSpPr>
            <p:cNvPr id="26" name="Rectangle 6"/>
            <p:cNvSpPr>
              <a:spLocks noChangeArrowheads="1"/>
            </p:cNvSpPr>
            <p:nvPr/>
          </p:nvSpPr>
          <p:spPr bwMode="auto">
            <a:xfrm>
              <a:off x="1005840" y="1597899"/>
              <a:ext cx="365760" cy="182880"/>
            </a:xfrm>
            <a:prstGeom prst="flowChartDelay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R3</a:t>
              </a:r>
              <a:endParaRPr lang="en-US" sz="1000" b="1" dirty="0"/>
            </a:p>
          </p:txBody>
        </p:sp>
        <p:sp>
          <p:nvSpPr>
            <p:cNvPr id="27" name="Rectangle 6"/>
            <p:cNvSpPr>
              <a:spLocks noChangeArrowheads="1"/>
            </p:cNvSpPr>
            <p:nvPr/>
          </p:nvSpPr>
          <p:spPr bwMode="auto">
            <a:xfrm>
              <a:off x="1005840" y="2969499"/>
              <a:ext cx="365760" cy="182880"/>
            </a:xfrm>
            <a:prstGeom prst="flowChartDelay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R8</a:t>
              </a:r>
              <a:endParaRPr lang="en-US" sz="1000" b="1" dirty="0"/>
            </a:p>
          </p:txBody>
        </p:sp>
        <p:sp>
          <p:nvSpPr>
            <p:cNvPr id="28" name="Rectangle 6"/>
            <p:cNvSpPr>
              <a:spLocks noChangeArrowheads="1"/>
            </p:cNvSpPr>
            <p:nvPr/>
          </p:nvSpPr>
          <p:spPr bwMode="auto">
            <a:xfrm>
              <a:off x="731520" y="2142392"/>
              <a:ext cx="365760" cy="182880"/>
            </a:xfrm>
            <a:prstGeom prst="flowChartDelay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R5</a:t>
              </a:r>
              <a:endParaRPr lang="en-US" sz="1000" b="1" dirty="0"/>
            </a:p>
          </p:txBody>
        </p:sp>
        <p:sp>
          <p:nvSpPr>
            <p:cNvPr id="29" name="Rectangle 6"/>
            <p:cNvSpPr>
              <a:spLocks noChangeArrowheads="1"/>
            </p:cNvSpPr>
            <p:nvPr/>
          </p:nvSpPr>
          <p:spPr bwMode="auto">
            <a:xfrm>
              <a:off x="1005840" y="2415997"/>
              <a:ext cx="365760" cy="182880"/>
            </a:xfrm>
            <a:prstGeom prst="flowChartDelay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R6</a:t>
              </a:r>
              <a:endParaRPr lang="en-US" sz="1000" b="1" dirty="0"/>
            </a:p>
          </p:txBody>
        </p:sp>
        <p:sp>
          <p:nvSpPr>
            <p:cNvPr id="30" name="Rectangle 6"/>
            <p:cNvSpPr>
              <a:spLocks noChangeArrowheads="1"/>
            </p:cNvSpPr>
            <p:nvPr/>
          </p:nvSpPr>
          <p:spPr bwMode="auto">
            <a:xfrm>
              <a:off x="1005840" y="1872219"/>
              <a:ext cx="365760" cy="182880"/>
            </a:xfrm>
            <a:prstGeom prst="flowChartDelay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R4</a:t>
              </a:r>
              <a:endParaRPr lang="en-US" sz="1000" b="1" dirty="0"/>
            </a:p>
          </p:txBody>
        </p:sp>
        <p:cxnSp>
          <p:nvCxnSpPr>
            <p:cNvPr id="31" name="AutoShape 19"/>
            <p:cNvCxnSpPr>
              <a:cxnSpLocks noChangeShapeType="1"/>
              <a:stCxn id="33" idx="2"/>
              <a:endCxn id="35" idx="1"/>
            </p:cNvCxnSpPr>
            <p:nvPr/>
          </p:nvCxnSpPr>
          <p:spPr bwMode="auto">
            <a:xfrm rot="16200000" flipH="1">
              <a:off x="731520" y="3609579"/>
              <a:ext cx="45720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2" name="AutoShape 19"/>
            <p:cNvCxnSpPr>
              <a:cxnSpLocks noChangeShapeType="1"/>
              <a:stCxn id="33" idx="2"/>
              <a:endCxn id="34" idx="1"/>
            </p:cNvCxnSpPr>
            <p:nvPr/>
          </p:nvCxnSpPr>
          <p:spPr bwMode="auto">
            <a:xfrm rot="16200000" flipH="1">
              <a:off x="868680" y="3472419"/>
              <a:ext cx="18288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sp>
          <p:nvSpPr>
            <p:cNvPr id="33" name="Rectangle 6"/>
            <p:cNvSpPr>
              <a:spLocks noChangeArrowheads="1"/>
            </p:cNvSpPr>
            <p:nvPr/>
          </p:nvSpPr>
          <p:spPr bwMode="auto">
            <a:xfrm>
              <a:off x="731520" y="3243819"/>
              <a:ext cx="365760" cy="182880"/>
            </a:xfrm>
            <a:prstGeom prst="flowChartDelay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R9</a:t>
              </a:r>
              <a:endParaRPr lang="en-US" sz="1000" b="1" dirty="0"/>
            </a:p>
          </p:txBody>
        </p:sp>
        <p:sp>
          <p:nvSpPr>
            <p:cNvPr id="34" name="Rectangle 6"/>
            <p:cNvSpPr>
              <a:spLocks noChangeArrowheads="1"/>
            </p:cNvSpPr>
            <p:nvPr/>
          </p:nvSpPr>
          <p:spPr bwMode="auto">
            <a:xfrm>
              <a:off x="1005840" y="3518139"/>
              <a:ext cx="365760" cy="182880"/>
            </a:xfrm>
            <a:prstGeom prst="flowChartDelay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R10</a:t>
              </a:r>
              <a:endParaRPr lang="en-US" sz="1000" b="1" dirty="0"/>
            </a:p>
          </p:txBody>
        </p:sp>
        <p:sp>
          <p:nvSpPr>
            <p:cNvPr id="35" name="Rectangle 6"/>
            <p:cNvSpPr>
              <a:spLocks noChangeArrowheads="1"/>
            </p:cNvSpPr>
            <p:nvPr/>
          </p:nvSpPr>
          <p:spPr bwMode="auto">
            <a:xfrm>
              <a:off x="1005840" y="3792459"/>
              <a:ext cx="365760" cy="182880"/>
            </a:xfrm>
            <a:prstGeom prst="flowChartDelay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R11</a:t>
              </a:r>
              <a:endParaRPr lang="en-US" sz="1000" b="1" dirty="0"/>
            </a:p>
          </p:txBody>
        </p:sp>
        <p:cxnSp>
          <p:nvCxnSpPr>
            <p:cNvPr id="36" name="AutoShape 19"/>
            <p:cNvCxnSpPr>
              <a:cxnSpLocks noChangeShapeType="1"/>
              <a:stCxn id="57" idx="2"/>
              <a:endCxn id="45" idx="1"/>
            </p:cNvCxnSpPr>
            <p:nvPr/>
          </p:nvCxnSpPr>
          <p:spPr bwMode="auto">
            <a:xfrm rot="16200000" flipH="1">
              <a:off x="1965501" y="1829220"/>
              <a:ext cx="18288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7" name="AutoShape 19"/>
            <p:cNvCxnSpPr>
              <a:cxnSpLocks noChangeShapeType="1"/>
              <a:stCxn id="274" idx="2"/>
              <a:endCxn id="42" idx="1"/>
            </p:cNvCxnSpPr>
            <p:nvPr/>
          </p:nvCxnSpPr>
          <p:spPr bwMode="auto">
            <a:xfrm rot="16200000" flipH="1">
              <a:off x="1691410" y="1280809"/>
              <a:ext cx="182880" cy="90981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8" name="AutoShape 19"/>
            <p:cNvCxnSpPr>
              <a:cxnSpLocks noChangeShapeType="1"/>
              <a:stCxn id="274" idx="2"/>
              <a:endCxn id="57" idx="1"/>
            </p:cNvCxnSpPr>
            <p:nvPr/>
          </p:nvCxnSpPr>
          <p:spPr bwMode="auto">
            <a:xfrm rot="16200000" flipH="1">
              <a:off x="1554250" y="1417969"/>
              <a:ext cx="457200" cy="90981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9" name="AutoShape 19"/>
            <p:cNvCxnSpPr>
              <a:cxnSpLocks noChangeShapeType="1"/>
              <a:stCxn id="57" idx="2"/>
              <a:endCxn id="44" idx="1"/>
            </p:cNvCxnSpPr>
            <p:nvPr/>
          </p:nvCxnSpPr>
          <p:spPr bwMode="auto">
            <a:xfrm rot="16200000" flipH="1">
              <a:off x="1693612" y="2101109"/>
              <a:ext cx="726658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40" name="AutoShape 19"/>
            <p:cNvCxnSpPr>
              <a:cxnSpLocks noChangeShapeType="1"/>
              <a:stCxn id="274" idx="2"/>
              <a:endCxn id="56" idx="1"/>
            </p:cNvCxnSpPr>
            <p:nvPr/>
          </p:nvCxnSpPr>
          <p:spPr bwMode="auto">
            <a:xfrm rot="16200000" flipH="1">
              <a:off x="1005610" y="1966609"/>
              <a:ext cx="1554480" cy="90981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41" name="AutoShape 19"/>
            <p:cNvCxnSpPr>
              <a:cxnSpLocks noChangeShapeType="1"/>
              <a:stCxn id="56" idx="2"/>
              <a:endCxn id="43" idx="1"/>
            </p:cNvCxnSpPr>
            <p:nvPr/>
          </p:nvCxnSpPr>
          <p:spPr bwMode="auto">
            <a:xfrm rot="16200000" flipH="1">
              <a:off x="1965501" y="2926500"/>
              <a:ext cx="18288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sp>
          <p:nvSpPr>
            <p:cNvPr id="42" name="Rectangle 6"/>
            <p:cNvSpPr>
              <a:spLocks noChangeArrowheads="1"/>
            </p:cNvSpPr>
            <p:nvPr/>
          </p:nvSpPr>
          <p:spPr bwMode="auto">
            <a:xfrm>
              <a:off x="1828341" y="1326300"/>
              <a:ext cx="365760" cy="182880"/>
            </a:xfrm>
            <a:prstGeom prst="flowChartDelay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F2</a:t>
              </a:r>
              <a:endParaRPr lang="en-US" sz="1000" b="1" dirty="0"/>
            </a:p>
          </p:txBody>
        </p:sp>
        <p:sp>
          <p:nvSpPr>
            <p:cNvPr id="43" name="Rectangle 6"/>
            <p:cNvSpPr>
              <a:spLocks noChangeArrowheads="1"/>
            </p:cNvSpPr>
            <p:nvPr/>
          </p:nvSpPr>
          <p:spPr bwMode="auto">
            <a:xfrm>
              <a:off x="2102661" y="2972220"/>
              <a:ext cx="365760" cy="182880"/>
            </a:xfrm>
            <a:prstGeom prst="flowChartDelay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F8</a:t>
              </a:r>
              <a:endParaRPr lang="en-US" sz="1000" b="1" dirty="0"/>
            </a:p>
          </p:txBody>
        </p:sp>
        <p:sp>
          <p:nvSpPr>
            <p:cNvPr id="44" name="Rectangle 6"/>
            <p:cNvSpPr>
              <a:spLocks noChangeArrowheads="1"/>
            </p:cNvSpPr>
            <p:nvPr/>
          </p:nvSpPr>
          <p:spPr bwMode="auto">
            <a:xfrm>
              <a:off x="2102661" y="2418718"/>
              <a:ext cx="365760" cy="182880"/>
            </a:xfrm>
            <a:prstGeom prst="flowChartDelay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F6</a:t>
              </a:r>
              <a:endParaRPr lang="en-US" sz="1000" b="1" dirty="0"/>
            </a:p>
          </p:txBody>
        </p:sp>
        <p:sp>
          <p:nvSpPr>
            <p:cNvPr id="45" name="Rectangle 6"/>
            <p:cNvSpPr>
              <a:spLocks noChangeArrowheads="1"/>
            </p:cNvSpPr>
            <p:nvPr/>
          </p:nvSpPr>
          <p:spPr bwMode="auto">
            <a:xfrm>
              <a:off x="2102661" y="1874940"/>
              <a:ext cx="365760" cy="182880"/>
            </a:xfrm>
            <a:prstGeom prst="flowChartDelay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F4</a:t>
              </a:r>
              <a:endParaRPr lang="en-US" sz="1000" b="1" dirty="0"/>
            </a:p>
          </p:txBody>
        </p:sp>
        <p:cxnSp>
          <p:nvCxnSpPr>
            <p:cNvPr id="46" name="AutoShape 19"/>
            <p:cNvCxnSpPr>
              <a:cxnSpLocks noChangeShapeType="1"/>
              <a:stCxn id="57" idx="2"/>
              <a:endCxn id="55" idx="1"/>
            </p:cNvCxnSpPr>
            <p:nvPr/>
          </p:nvCxnSpPr>
          <p:spPr bwMode="auto">
            <a:xfrm rot="16200000" flipH="1">
              <a:off x="1830415" y="1964306"/>
              <a:ext cx="453053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47" name="AutoShape 19"/>
            <p:cNvCxnSpPr>
              <a:cxnSpLocks noChangeShapeType="1"/>
              <a:stCxn id="56" idx="2"/>
              <a:endCxn id="54" idx="1"/>
            </p:cNvCxnSpPr>
            <p:nvPr/>
          </p:nvCxnSpPr>
          <p:spPr bwMode="auto">
            <a:xfrm rot="16200000" flipH="1">
              <a:off x="1829702" y="3062299"/>
              <a:ext cx="454479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48" name="AutoShape 19"/>
            <p:cNvCxnSpPr>
              <a:cxnSpLocks noChangeShapeType="1"/>
              <a:stCxn id="52" idx="2"/>
              <a:endCxn id="49" idx="1"/>
            </p:cNvCxnSpPr>
            <p:nvPr/>
          </p:nvCxnSpPr>
          <p:spPr bwMode="auto">
            <a:xfrm rot="16200000" flipH="1">
              <a:off x="1965501" y="3746739"/>
              <a:ext cx="18288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sp>
          <p:nvSpPr>
            <p:cNvPr id="49" name="Rectangle 6"/>
            <p:cNvSpPr>
              <a:spLocks noChangeArrowheads="1"/>
            </p:cNvSpPr>
            <p:nvPr/>
          </p:nvSpPr>
          <p:spPr bwMode="auto">
            <a:xfrm>
              <a:off x="2102661" y="3792459"/>
              <a:ext cx="365760" cy="182880"/>
            </a:xfrm>
            <a:prstGeom prst="flowChartDelay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F11</a:t>
              </a:r>
              <a:endParaRPr lang="en-US" sz="1000" b="1" dirty="0"/>
            </a:p>
          </p:txBody>
        </p:sp>
        <p:cxnSp>
          <p:nvCxnSpPr>
            <p:cNvPr id="50" name="AutoShape 19"/>
            <p:cNvCxnSpPr>
              <a:cxnSpLocks noChangeShapeType="1"/>
              <a:stCxn id="52" idx="2"/>
              <a:endCxn id="53" idx="1"/>
            </p:cNvCxnSpPr>
            <p:nvPr/>
          </p:nvCxnSpPr>
          <p:spPr bwMode="auto">
            <a:xfrm rot="16200000" flipH="1">
              <a:off x="1828341" y="3883899"/>
              <a:ext cx="45720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51" name="AutoShape 19"/>
            <p:cNvCxnSpPr>
              <a:cxnSpLocks noChangeShapeType="1"/>
              <a:stCxn id="274" idx="2"/>
              <a:endCxn id="52" idx="1"/>
            </p:cNvCxnSpPr>
            <p:nvPr/>
          </p:nvCxnSpPr>
          <p:spPr bwMode="auto">
            <a:xfrm rot="16200000" flipH="1">
              <a:off x="595491" y="2376728"/>
              <a:ext cx="2374719" cy="90981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sp>
          <p:nvSpPr>
            <p:cNvPr id="52" name="Rectangle 6"/>
            <p:cNvSpPr>
              <a:spLocks noChangeArrowheads="1"/>
            </p:cNvSpPr>
            <p:nvPr/>
          </p:nvSpPr>
          <p:spPr bwMode="auto">
            <a:xfrm>
              <a:off x="1828341" y="3518139"/>
              <a:ext cx="365760" cy="182880"/>
            </a:xfrm>
            <a:prstGeom prst="flowChartDelay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F10</a:t>
              </a:r>
              <a:endParaRPr lang="en-US" sz="1000" b="1" dirty="0"/>
            </a:p>
          </p:txBody>
        </p:sp>
        <p:sp>
          <p:nvSpPr>
            <p:cNvPr id="53" name="Rectangle 6"/>
            <p:cNvSpPr>
              <a:spLocks noChangeArrowheads="1"/>
            </p:cNvSpPr>
            <p:nvPr/>
          </p:nvSpPr>
          <p:spPr bwMode="auto">
            <a:xfrm>
              <a:off x="2102661" y="4066779"/>
              <a:ext cx="365760" cy="182880"/>
            </a:xfrm>
            <a:prstGeom prst="flowChartDelay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F12</a:t>
              </a:r>
              <a:endParaRPr lang="en-US" sz="1000" b="1" dirty="0"/>
            </a:p>
          </p:txBody>
        </p:sp>
        <p:sp>
          <p:nvSpPr>
            <p:cNvPr id="54" name="Rectangle 6"/>
            <p:cNvSpPr>
              <a:spLocks noChangeArrowheads="1"/>
            </p:cNvSpPr>
            <p:nvPr/>
          </p:nvSpPr>
          <p:spPr bwMode="auto">
            <a:xfrm>
              <a:off x="2102661" y="3243819"/>
              <a:ext cx="365760" cy="182880"/>
            </a:xfrm>
            <a:prstGeom prst="flowChartDelay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F9</a:t>
              </a:r>
              <a:endParaRPr lang="en-US" sz="1000" b="1" dirty="0"/>
            </a:p>
          </p:txBody>
        </p:sp>
        <p:sp>
          <p:nvSpPr>
            <p:cNvPr id="55" name="Rectangle 6"/>
            <p:cNvSpPr>
              <a:spLocks noChangeArrowheads="1"/>
            </p:cNvSpPr>
            <p:nvPr/>
          </p:nvSpPr>
          <p:spPr bwMode="auto">
            <a:xfrm>
              <a:off x="2102661" y="2145113"/>
              <a:ext cx="365760" cy="182880"/>
            </a:xfrm>
            <a:prstGeom prst="flowChartDelay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F5</a:t>
              </a:r>
              <a:endParaRPr lang="en-US" sz="1000" b="1" dirty="0"/>
            </a:p>
          </p:txBody>
        </p:sp>
        <p:sp>
          <p:nvSpPr>
            <p:cNvPr id="56" name="Rectangle 6"/>
            <p:cNvSpPr>
              <a:spLocks noChangeArrowheads="1"/>
            </p:cNvSpPr>
            <p:nvPr/>
          </p:nvSpPr>
          <p:spPr bwMode="auto">
            <a:xfrm>
              <a:off x="1828341" y="2697900"/>
              <a:ext cx="365760" cy="182880"/>
            </a:xfrm>
            <a:prstGeom prst="flowChartDelay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F7</a:t>
              </a:r>
              <a:endParaRPr lang="en-US" sz="1000" b="1" dirty="0"/>
            </a:p>
          </p:txBody>
        </p:sp>
        <p:sp>
          <p:nvSpPr>
            <p:cNvPr id="57" name="Rectangle 6"/>
            <p:cNvSpPr>
              <a:spLocks noChangeArrowheads="1"/>
            </p:cNvSpPr>
            <p:nvPr/>
          </p:nvSpPr>
          <p:spPr bwMode="auto">
            <a:xfrm>
              <a:off x="1828341" y="1600620"/>
              <a:ext cx="365760" cy="182880"/>
            </a:xfrm>
            <a:prstGeom prst="flowChartDelay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F3</a:t>
              </a:r>
              <a:endParaRPr lang="en-US" sz="1000" b="1" dirty="0"/>
            </a:p>
          </p:txBody>
        </p:sp>
        <p:cxnSp>
          <p:nvCxnSpPr>
            <p:cNvPr id="58" name="AutoShape 19"/>
            <p:cNvCxnSpPr>
              <a:cxnSpLocks noChangeShapeType="1"/>
              <a:stCxn id="275" idx="2"/>
              <a:endCxn id="70" idx="1"/>
            </p:cNvCxnSpPr>
            <p:nvPr/>
          </p:nvCxnSpPr>
          <p:spPr bwMode="auto">
            <a:xfrm rot="16200000" flipH="1">
              <a:off x="1965960" y="2100819"/>
              <a:ext cx="182880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59" name="AutoShape 19"/>
            <p:cNvCxnSpPr>
              <a:cxnSpLocks noChangeShapeType="1"/>
              <a:stCxn id="70" idx="2"/>
              <a:endCxn id="75" idx="1"/>
            </p:cNvCxnSpPr>
            <p:nvPr/>
          </p:nvCxnSpPr>
          <p:spPr bwMode="auto">
            <a:xfrm rot="16200000" flipH="1">
              <a:off x="2926641" y="3334698"/>
              <a:ext cx="456079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60" name="AutoShape 19"/>
            <p:cNvCxnSpPr>
              <a:cxnSpLocks noChangeShapeType="1"/>
              <a:stCxn id="70" idx="2"/>
              <a:endCxn id="74" idx="1"/>
            </p:cNvCxnSpPr>
            <p:nvPr/>
          </p:nvCxnSpPr>
          <p:spPr bwMode="auto">
            <a:xfrm rot="16200000" flipH="1">
              <a:off x="3063801" y="3197538"/>
              <a:ext cx="181759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61" name="AutoShape 19"/>
            <p:cNvCxnSpPr>
              <a:cxnSpLocks noChangeShapeType="1"/>
              <a:stCxn id="67" idx="2"/>
              <a:endCxn id="73" idx="1"/>
            </p:cNvCxnSpPr>
            <p:nvPr/>
          </p:nvCxnSpPr>
          <p:spPr bwMode="auto">
            <a:xfrm rot="16200000" flipH="1">
              <a:off x="2926080" y="1689339"/>
              <a:ext cx="45720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62" name="AutoShape 19"/>
            <p:cNvCxnSpPr>
              <a:cxnSpLocks noChangeShapeType="1"/>
              <a:stCxn id="275" idx="2"/>
              <a:endCxn id="72" idx="1"/>
            </p:cNvCxnSpPr>
            <p:nvPr/>
          </p:nvCxnSpPr>
          <p:spPr bwMode="auto">
            <a:xfrm rot="16200000" flipH="1">
              <a:off x="2242711" y="1824068"/>
              <a:ext cx="1275298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63" name="AutoShape 19"/>
            <p:cNvCxnSpPr>
              <a:cxnSpLocks noChangeShapeType="1"/>
              <a:stCxn id="275" idx="2"/>
              <a:endCxn id="67" idx="1"/>
            </p:cNvCxnSpPr>
            <p:nvPr/>
          </p:nvCxnSpPr>
          <p:spPr bwMode="auto">
            <a:xfrm rot="16200000" flipH="1">
              <a:off x="2788920" y="1277859"/>
              <a:ext cx="18288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64" name="AutoShape 19"/>
            <p:cNvCxnSpPr>
              <a:cxnSpLocks noChangeShapeType="1"/>
              <a:stCxn id="67" idx="2"/>
              <a:endCxn id="69" idx="1"/>
            </p:cNvCxnSpPr>
            <p:nvPr/>
          </p:nvCxnSpPr>
          <p:spPr bwMode="auto">
            <a:xfrm rot="16200000" flipH="1">
              <a:off x="3063240" y="1552179"/>
              <a:ext cx="18288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65" name="AutoShape 19"/>
            <p:cNvCxnSpPr>
              <a:cxnSpLocks noChangeShapeType="1"/>
              <a:stCxn id="67" idx="2"/>
              <a:endCxn id="71" idx="1"/>
            </p:cNvCxnSpPr>
            <p:nvPr/>
          </p:nvCxnSpPr>
          <p:spPr bwMode="auto">
            <a:xfrm rot="16200000" flipH="1">
              <a:off x="2790994" y="1824425"/>
              <a:ext cx="727373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66" name="AutoShape 19"/>
            <p:cNvCxnSpPr>
              <a:cxnSpLocks noChangeShapeType="1"/>
              <a:stCxn id="275" idx="2"/>
              <a:endCxn id="68" idx="1"/>
            </p:cNvCxnSpPr>
            <p:nvPr/>
          </p:nvCxnSpPr>
          <p:spPr bwMode="auto">
            <a:xfrm rot="16200000" flipH="1">
              <a:off x="2103120" y="1963659"/>
              <a:ext cx="155448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sp>
          <p:nvSpPr>
            <p:cNvPr id="67" name="Rectangle 6"/>
            <p:cNvSpPr>
              <a:spLocks noChangeArrowheads="1"/>
            </p:cNvSpPr>
            <p:nvPr/>
          </p:nvSpPr>
          <p:spPr bwMode="auto">
            <a:xfrm>
              <a:off x="2926080" y="1323579"/>
              <a:ext cx="365760" cy="182880"/>
            </a:xfrm>
            <a:prstGeom prst="flowChartDelay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L2</a:t>
              </a:r>
              <a:endParaRPr lang="en-US" sz="1000" b="1" dirty="0"/>
            </a:p>
          </p:txBody>
        </p:sp>
        <p:sp>
          <p:nvSpPr>
            <p:cNvPr id="68" name="Rectangle 6"/>
            <p:cNvSpPr>
              <a:spLocks noChangeArrowheads="1"/>
            </p:cNvSpPr>
            <p:nvPr/>
          </p:nvSpPr>
          <p:spPr bwMode="auto">
            <a:xfrm>
              <a:off x="2926080" y="2695179"/>
              <a:ext cx="365760" cy="182880"/>
            </a:xfrm>
            <a:prstGeom prst="flowChartDelay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L7</a:t>
              </a:r>
              <a:endParaRPr lang="en-US" sz="1000" b="1" dirty="0"/>
            </a:p>
          </p:txBody>
        </p:sp>
        <p:sp>
          <p:nvSpPr>
            <p:cNvPr id="69" name="Rectangle 6"/>
            <p:cNvSpPr>
              <a:spLocks noChangeArrowheads="1"/>
            </p:cNvSpPr>
            <p:nvPr/>
          </p:nvSpPr>
          <p:spPr bwMode="auto">
            <a:xfrm>
              <a:off x="3200400" y="1597899"/>
              <a:ext cx="365760" cy="182880"/>
            </a:xfrm>
            <a:prstGeom prst="flowChartDelay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L3</a:t>
              </a:r>
              <a:endParaRPr lang="en-US" sz="1000" b="1" dirty="0"/>
            </a:p>
          </p:txBody>
        </p:sp>
        <p:sp>
          <p:nvSpPr>
            <p:cNvPr id="70" name="Rectangle 6"/>
            <p:cNvSpPr>
              <a:spLocks noChangeArrowheads="1"/>
            </p:cNvSpPr>
            <p:nvPr/>
          </p:nvSpPr>
          <p:spPr bwMode="auto">
            <a:xfrm>
              <a:off x="2926080" y="2969499"/>
              <a:ext cx="365760" cy="182880"/>
            </a:xfrm>
            <a:prstGeom prst="flowChartDelay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L8</a:t>
              </a:r>
              <a:endParaRPr lang="en-US" sz="1000" b="1" dirty="0"/>
            </a:p>
          </p:txBody>
        </p:sp>
        <p:sp>
          <p:nvSpPr>
            <p:cNvPr id="71" name="Rectangle 6"/>
            <p:cNvSpPr>
              <a:spLocks noChangeArrowheads="1"/>
            </p:cNvSpPr>
            <p:nvPr/>
          </p:nvSpPr>
          <p:spPr bwMode="auto">
            <a:xfrm>
              <a:off x="3200400" y="2142392"/>
              <a:ext cx="365760" cy="182880"/>
            </a:xfrm>
            <a:prstGeom prst="flowChartDelay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L5</a:t>
              </a:r>
              <a:endParaRPr lang="en-US" sz="1000" b="1" dirty="0"/>
            </a:p>
          </p:txBody>
        </p:sp>
        <p:sp>
          <p:nvSpPr>
            <p:cNvPr id="72" name="Rectangle 6"/>
            <p:cNvSpPr>
              <a:spLocks noChangeArrowheads="1"/>
            </p:cNvSpPr>
            <p:nvPr/>
          </p:nvSpPr>
          <p:spPr bwMode="auto">
            <a:xfrm>
              <a:off x="2926080" y="2415997"/>
              <a:ext cx="365760" cy="182880"/>
            </a:xfrm>
            <a:prstGeom prst="flowChartDelay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L6</a:t>
              </a:r>
              <a:endParaRPr lang="en-US" sz="1000" b="1" dirty="0"/>
            </a:p>
          </p:txBody>
        </p:sp>
        <p:sp>
          <p:nvSpPr>
            <p:cNvPr id="73" name="Rectangle 6"/>
            <p:cNvSpPr>
              <a:spLocks noChangeArrowheads="1"/>
            </p:cNvSpPr>
            <p:nvPr/>
          </p:nvSpPr>
          <p:spPr bwMode="auto">
            <a:xfrm>
              <a:off x="3200400" y="1872219"/>
              <a:ext cx="365760" cy="182880"/>
            </a:xfrm>
            <a:prstGeom prst="flowChartDelay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L4</a:t>
              </a:r>
              <a:endParaRPr lang="en-US" sz="1000" b="1" dirty="0"/>
            </a:p>
          </p:txBody>
        </p:sp>
        <p:sp>
          <p:nvSpPr>
            <p:cNvPr id="74" name="Rectangle 6"/>
            <p:cNvSpPr>
              <a:spLocks noChangeArrowheads="1"/>
            </p:cNvSpPr>
            <p:nvPr/>
          </p:nvSpPr>
          <p:spPr bwMode="auto">
            <a:xfrm>
              <a:off x="3200400" y="3243819"/>
              <a:ext cx="365760" cy="180638"/>
            </a:xfrm>
            <a:prstGeom prst="flowChartDelay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L9</a:t>
              </a:r>
              <a:endParaRPr lang="en-US" sz="1000" b="1" dirty="0"/>
            </a:p>
          </p:txBody>
        </p:sp>
        <p:sp>
          <p:nvSpPr>
            <p:cNvPr id="75" name="Rectangle 6"/>
            <p:cNvSpPr>
              <a:spLocks noChangeArrowheads="1"/>
            </p:cNvSpPr>
            <p:nvPr/>
          </p:nvSpPr>
          <p:spPr bwMode="auto">
            <a:xfrm>
              <a:off x="3200400" y="3518139"/>
              <a:ext cx="365760" cy="180638"/>
            </a:xfrm>
            <a:prstGeom prst="flowChartDelay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L10</a:t>
              </a:r>
              <a:endParaRPr lang="en-US" sz="1000" b="1" dirty="0"/>
            </a:p>
          </p:txBody>
        </p:sp>
        <p:cxnSp>
          <p:nvCxnSpPr>
            <p:cNvPr id="76" name="AutoShape 19"/>
            <p:cNvCxnSpPr>
              <a:cxnSpLocks noChangeShapeType="1"/>
              <a:stCxn id="102" idx="2"/>
              <a:endCxn id="99" idx="1"/>
            </p:cNvCxnSpPr>
            <p:nvPr/>
          </p:nvCxnSpPr>
          <p:spPr bwMode="auto">
            <a:xfrm rot="16200000" flipH="1">
              <a:off x="3886200" y="3475139"/>
              <a:ext cx="73152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77" name="AutoShape 19"/>
            <p:cNvCxnSpPr>
              <a:cxnSpLocks noChangeShapeType="1"/>
              <a:stCxn id="81" idx="2"/>
              <a:endCxn id="86" idx="1"/>
            </p:cNvCxnSpPr>
            <p:nvPr/>
          </p:nvCxnSpPr>
          <p:spPr bwMode="auto">
            <a:xfrm rot="16200000" flipH="1">
              <a:off x="4023360" y="1689339"/>
              <a:ext cx="45720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78" name="AutoShape 19"/>
            <p:cNvCxnSpPr>
              <a:cxnSpLocks noChangeShapeType="1"/>
              <a:stCxn id="262" idx="2"/>
              <a:endCxn id="81" idx="1"/>
            </p:cNvCxnSpPr>
            <p:nvPr/>
          </p:nvCxnSpPr>
          <p:spPr bwMode="auto">
            <a:xfrm rot="16200000" flipH="1">
              <a:off x="3886200" y="1277859"/>
              <a:ext cx="18288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79" name="AutoShape 19"/>
            <p:cNvCxnSpPr>
              <a:cxnSpLocks noChangeShapeType="1"/>
              <a:stCxn id="81" idx="2"/>
              <a:endCxn id="82" idx="1"/>
            </p:cNvCxnSpPr>
            <p:nvPr/>
          </p:nvCxnSpPr>
          <p:spPr bwMode="auto">
            <a:xfrm rot="16200000" flipH="1">
              <a:off x="4160520" y="1552179"/>
              <a:ext cx="18288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80" name="AutoShape 19"/>
            <p:cNvCxnSpPr>
              <a:cxnSpLocks noChangeShapeType="1"/>
              <a:stCxn id="81" idx="2"/>
              <a:endCxn id="83" idx="1"/>
            </p:cNvCxnSpPr>
            <p:nvPr/>
          </p:nvCxnSpPr>
          <p:spPr bwMode="auto">
            <a:xfrm rot="16200000" flipH="1">
              <a:off x="3863340" y="1849359"/>
              <a:ext cx="731520" cy="4572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sp>
          <p:nvSpPr>
            <p:cNvPr id="81" name="Rectangle 6"/>
            <p:cNvSpPr>
              <a:spLocks noChangeArrowheads="1"/>
            </p:cNvSpPr>
            <p:nvPr/>
          </p:nvSpPr>
          <p:spPr bwMode="auto">
            <a:xfrm>
              <a:off x="4023360" y="1323579"/>
              <a:ext cx="365760" cy="1828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B</a:t>
              </a:r>
              <a:endParaRPr lang="en-US" sz="1000" b="1" dirty="0"/>
            </a:p>
          </p:txBody>
        </p:sp>
        <p:sp>
          <p:nvSpPr>
            <p:cNvPr id="82" name="Rectangle 6"/>
            <p:cNvSpPr>
              <a:spLocks noChangeArrowheads="1"/>
            </p:cNvSpPr>
            <p:nvPr/>
          </p:nvSpPr>
          <p:spPr bwMode="auto">
            <a:xfrm>
              <a:off x="4297680" y="1597899"/>
              <a:ext cx="365760" cy="1828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C</a:t>
              </a:r>
              <a:endParaRPr lang="en-US" sz="1000" b="1" dirty="0"/>
            </a:p>
          </p:txBody>
        </p:sp>
        <p:sp>
          <p:nvSpPr>
            <p:cNvPr id="83" name="Rounded Rectangle 82"/>
            <p:cNvSpPr/>
            <p:nvPr/>
          </p:nvSpPr>
          <p:spPr bwMode="auto">
            <a:xfrm>
              <a:off x="4251960" y="2100819"/>
              <a:ext cx="914400" cy="27432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4" name="Rectangle 6"/>
            <p:cNvSpPr>
              <a:spLocks noChangeArrowheads="1"/>
            </p:cNvSpPr>
            <p:nvPr/>
          </p:nvSpPr>
          <p:spPr bwMode="auto">
            <a:xfrm>
              <a:off x="4754880" y="2146539"/>
              <a:ext cx="365760" cy="1828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F</a:t>
              </a:r>
              <a:endParaRPr lang="en-US" sz="1000" b="1" dirty="0"/>
            </a:p>
          </p:txBody>
        </p:sp>
        <p:sp>
          <p:nvSpPr>
            <p:cNvPr id="85" name="Rectangle 6"/>
            <p:cNvSpPr>
              <a:spLocks noChangeArrowheads="1"/>
            </p:cNvSpPr>
            <p:nvPr/>
          </p:nvSpPr>
          <p:spPr bwMode="auto">
            <a:xfrm>
              <a:off x="4297680" y="2146539"/>
              <a:ext cx="365760" cy="1828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/>
                <a:t>E</a:t>
              </a:r>
            </a:p>
          </p:txBody>
        </p:sp>
        <p:sp>
          <p:nvSpPr>
            <p:cNvPr id="86" name="Rectangle 6"/>
            <p:cNvSpPr>
              <a:spLocks noChangeArrowheads="1"/>
            </p:cNvSpPr>
            <p:nvPr/>
          </p:nvSpPr>
          <p:spPr bwMode="auto">
            <a:xfrm>
              <a:off x="4297680" y="1872219"/>
              <a:ext cx="365760" cy="1828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/>
                <a:t>D</a:t>
              </a:r>
            </a:p>
          </p:txBody>
        </p:sp>
        <p:cxnSp>
          <p:nvCxnSpPr>
            <p:cNvPr id="87" name="AutoShape 19"/>
            <p:cNvCxnSpPr>
              <a:cxnSpLocks noChangeShapeType="1"/>
              <a:stCxn id="262" idx="2"/>
              <a:endCxn id="88" idx="1"/>
            </p:cNvCxnSpPr>
            <p:nvPr/>
          </p:nvCxnSpPr>
          <p:spPr bwMode="auto">
            <a:xfrm rot="16200000" flipH="1">
              <a:off x="3339991" y="1824068"/>
              <a:ext cx="1275298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sp>
          <p:nvSpPr>
            <p:cNvPr id="88" name="Rectangle 6"/>
            <p:cNvSpPr>
              <a:spLocks noChangeArrowheads="1"/>
            </p:cNvSpPr>
            <p:nvPr/>
          </p:nvSpPr>
          <p:spPr bwMode="auto">
            <a:xfrm>
              <a:off x="4023360" y="2415997"/>
              <a:ext cx="365760" cy="1828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G</a:t>
              </a:r>
              <a:endParaRPr lang="en-US" sz="1000" b="1" dirty="0"/>
            </a:p>
          </p:txBody>
        </p:sp>
        <p:sp>
          <p:nvSpPr>
            <p:cNvPr id="89" name="Rounded Rectangle 88"/>
            <p:cNvSpPr/>
            <p:nvPr/>
          </p:nvSpPr>
          <p:spPr bwMode="auto">
            <a:xfrm>
              <a:off x="3977640" y="2649459"/>
              <a:ext cx="914400" cy="274320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0" name="Rectangle 6"/>
            <p:cNvSpPr>
              <a:spLocks noChangeArrowheads="1"/>
            </p:cNvSpPr>
            <p:nvPr/>
          </p:nvSpPr>
          <p:spPr bwMode="auto">
            <a:xfrm>
              <a:off x="4480560" y="2695179"/>
              <a:ext cx="365760" cy="1828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I</a:t>
              </a:r>
              <a:endParaRPr lang="en-US" sz="1000" b="1" dirty="0"/>
            </a:p>
          </p:txBody>
        </p:sp>
        <p:sp>
          <p:nvSpPr>
            <p:cNvPr id="91" name="Rectangle 6"/>
            <p:cNvSpPr>
              <a:spLocks noChangeArrowheads="1"/>
            </p:cNvSpPr>
            <p:nvPr/>
          </p:nvSpPr>
          <p:spPr bwMode="auto">
            <a:xfrm>
              <a:off x="4023360" y="2695179"/>
              <a:ext cx="365760" cy="1828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H</a:t>
              </a:r>
              <a:endParaRPr lang="en-US" sz="1000" b="1" dirty="0"/>
            </a:p>
          </p:txBody>
        </p:sp>
        <p:cxnSp>
          <p:nvCxnSpPr>
            <p:cNvPr id="92" name="AutoShape 19"/>
            <p:cNvCxnSpPr>
              <a:cxnSpLocks noChangeShapeType="1"/>
              <a:stCxn id="262" idx="2"/>
              <a:endCxn id="89" idx="1"/>
            </p:cNvCxnSpPr>
            <p:nvPr/>
          </p:nvCxnSpPr>
          <p:spPr bwMode="auto">
            <a:xfrm rot="16200000" flipH="1">
              <a:off x="3177540" y="1986519"/>
              <a:ext cx="1554480" cy="4572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93" name="AutoShape 19"/>
            <p:cNvCxnSpPr>
              <a:cxnSpLocks noChangeShapeType="1"/>
              <a:stCxn id="102" idx="2"/>
              <a:endCxn id="100" idx="1"/>
            </p:cNvCxnSpPr>
            <p:nvPr/>
          </p:nvCxnSpPr>
          <p:spPr bwMode="auto">
            <a:xfrm rot="16200000" flipH="1">
              <a:off x="4024720" y="3336619"/>
              <a:ext cx="45448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94" name="AutoShape 19"/>
            <p:cNvCxnSpPr>
              <a:cxnSpLocks noChangeShapeType="1"/>
              <a:stCxn id="102" idx="2"/>
              <a:endCxn id="96" idx="1"/>
            </p:cNvCxnSpPr>
            <p:nvPr/>
          </p:nvCxnSpPr>
          <p:spPr bwMode="auto">
            <a:xfrm rot="16200000" flipH="1">
              <a:off x="4160520" y="3200819"/>
              <a:ext cx="18288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95" name="AutoShape 19"/>
            <p:cNvCxnSpPr>
              <a:cxnSpLocks noChangeShapeType="1"/>
              <a:stCxn id="102" idx="2"/>
              <a:endCxn id="97" idx="1"/>
            </p:cNvCxnSpPr>
            <p:nvPr/>
          </p:nvCxnSpPr>
          <p:spPr bwMode="auto">
            <a:xfrm rot="16200000" flipH="1">
              <a:off x="4001860" y="3359479"/>
              <a:ext cx="454480" cy="4572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sp>
          <p:nvSpPr>
            <p:cNvPr id="96" name="Rectangle 6"/>
            <p:cNvSpPr>
              <a:spLocks noChangeArrowheads="1"/>
            </p:cNvSpPr>
            <p:nvPr/>
          </p:nvSpPr>
          <p:spPr bwMode="auto">
            <a:xfrm>
              <a:off x="4297680" y="3246539"/>
              <a:ext cx="365760" cy="1828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K</a:t>
              </a:r>
              <a:endParaRPr lang="en-US" sz="1000" b="1" dirty="0"/>
            </a:p>
          </p:txBody>
        </p:sp>
        <p:sp>
          <p:nvSpPr>
            <p:cNvPr id="97" name="Rounded Rectangle 96"/>
            <p:cNvSpPr/>
            <p:nvPr/>
          </p:nvSpPr>
          <p:spPr bwMode="auto">
            <a:xfrm>
              <a:off x="4251960" y="3472419"/>
              <a:ext cx="914400" cy="27432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8" name="Rectangle 6"/>
            <p:cNvSpPr>
              <a:spLocks noChangeArrowheads="1"/>
            </p:cNvSpPr>
            <p:nvPr/>
          </p:nvSpPr>
          <p:spPr bwMode="auto">
            <a:xfrm>
              <a:off x="4754880" y="3518139"/>
              <a:ext cx="365760" cy="1828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/>
                <a:t>M</a:t>
              </a:r>
            </a:p>
          </p:txBody>
        </p:sp>
        <p:sp>
          <p:nvSpPr>
            <p:cNvPr id="99" name="Rectangle 6"/>
            <p:cNvSpPr>
              <a:spLocks noChangeArrowheads="1"/>
            </p:cNvSpPr>
            <p:nvPr/>
          </p:nvSpPr>
          <p:spPr bwMode="auto">
            <a:xfrm>
              <a:off x="4297680" y="3795179"/>
              <a:ext cx="365760" cy="1828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/>
                <a:t>O</a:t>
              </a:r>
            </a:p>
          </p:txBody>
        </p:sp>
        <p:sp>
          <p:nvSpPr>
            <p:cNvPr id="100" name="Rectangle 6"/>
            <p:cNvSpPr>
              <a:spLocks noChangeArrowheads="1"/>
            </p:cNvSpPr>
            <p:nvPr/>
          </p:nvSpPr>
          <p:spPr bwMode="auto">
            <a:xfrm>
              <a:off x="4297680" y="3518139"/>
              <a:ext cx="365760" cy="1828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L</a:t>
              </a:r>
              <a:endParaRPr lang="en-US" sz="1000" b="1" dirty="0"/>
            </a:p>
          </p:txBody>
        </p:sp>
        <p:cxnSp>
          <p:nvCxnSpPr>
            <p:cNvPr id="101" name="AutoShape 19"/>
            <p:cNvCxnSpPr>
              <a:cxnSpLocks noChangeShapeType="1"/>
              <a:stCxn id="262" idx="2"/>
              <a:endCxn id="102" idx="1"/>
            </p:cNvCxnSpPr>
            <p:nvPr/>
          </p:nvCxnSpPr>
          <p:spPr bwMode="auto">
            <a:xfrm rot="16200000" flipH="1">
              <a:off x="3061880" y="2102179"/>
              <a:ext cx="183152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sp>
          <p:nvSpPr>
            <p:cNvPr id="102" name="Rectangle 6"/>
            <p:cNvSpPr>
              <a:spLocks noChangeArrowheads="1"/>
            </p:cNvSpPr>
            <p:nvPr/>
          </p:nvSpPr>
          <p:spPr bwMode="auto">
            <a:xfrm>
              <a:off x="4023360" y="2972219"/>
              <a:ext cx="365760" cy="1828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J</a:t>
              </a:r>
              <a:endParaRPr lang="en-US" sz="1000" b="1" dirty="0"/>
            </a:p>
          </p:txBody>
        </p:sp>
        <p:cxnSp>
          <p:nvCxnSpPr>
            <p:cNvPr id="103" name="AutoShape 19"/>
            <p:cNvCxnSpPr>
              <a:cxnSpLocks noChangeShapeType="1"/>
              <a:stCxn id="121" idx="2"/>
              <a:endCxn id="123" idx="1"/>
            </p:cNvCxnSpPr>
            <p:nvPr/>
          </p:nvCxnSpPr>
          <p:spPr bwMode="auto">
            <a:xfrm rot="16200000" flipH="1">
              <a:off x="5440680" y="3475139"/>
              <a:ext cx="73152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104" name="AutoShape 19"/>
            <p:cNvCxnSpPr>
              <a:cxnSpLocks noChangeShapeType="1"/>
              <a:stCxn id="108" idx="2"/>
              <a:endCxn id="111" idx="1"/>
            </p:cNvCxnSpPr>
            <p:nvPr/>
          </p:nvCxnSpPr>
          <p:spPr bwMode="auto">
            <a:xfrm rot="16200000" flipH="1">
              <a:off x="5577840" y="1689339"/>
              <a:ext cx="45720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105" name="AutoShape 19"/>
            <p:cNvCxnSpPr>
              <a:cxnSpLocks noChangeShapeType="1"/>
              <a:stCxn id="261" idx="2"/>
              <a:endCxn id="108" idx="1"/>
            </p:cNvCxnSpPr>
            <p:nvPr/>
          </p:nvCxnSpPr>
          <p:spPr bwMode="auto">
            <a:xfrm rot="16200000" flipH="1">
              <a:off x="5440680" y="1277859"/>
              <a:ext cx="18288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106" name="AutoShape 19"/>
            <p:cNvCxnSpPr>
              <a:cxnSpLocks noChangeShapeType="1"/>
              <a:stCxn id="108" idx="2"/>
              <a:endCxn id="109" idx="1"/>
            </p:cNvCxnSpPr>
            <p:nvPr/>
          </p:nvCxnSpPr>
          <p:spPr bwMode="auto">
            <a:xfrm rot="16200000" flipH="1">
              <a:off x="5715000" y="1552179"/>
              <a:ext cx="18288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107" name="AutoShape 19"/>
            <p:cNvCxnSpPr>
              <a:cxnSpLocks noChangeShapeType="1"/>
              <a:stCxn id="108" idx="2"/>
              <a:endCxn id="110" idx="1"/>
            </p:cNvCxnSpPr>
            <p:nvPr/>
          </p:nvCxnSpPr>
          <p:spPr bwMode="auto">
            <a:xfrm rot="16200000" flipH="1">
              <a:off x="5440680" y="1826499"/>
              <a:ext cx="73152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sp>
          <p:nvSpPr>
            <p:cNvPr id="108" name="Rectangle 6"/>
            <p:cNvSpPr>
              <a:spLocks noChangeArrowheads="1"/>
            </p:cNvSpPr>
            <p:nvPr/>
          </p:nvSpPr>
          <p:spPr bwMode="auto">
            <a:xfrm>
              <a:off x="5577840" y="1323579"/>
              <a:ext cx="365760" cy="1828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B</a:t>
              </a:r>
              <a:endParaRPr lang="en-US" sz="1000" b="1" dirty="0"/>
            </a:p>
          </p:txBody>
        </p:sp>
        <p:sp>
          <p:nvSpPr>
            <p:cNvPr id="109" name="Rectangle 6"/>
            <p:cNvSpPr>
              <a:spLocks noChangeArrowheads="1"/>
            </p:cNvSpPr>
            <p:nvPr/>
          </p:nvSpPr>
          <p:spPr bwMode="auto">
            <a:xfrm>
              <a:off x="5852160" y="1597899"/>
              <a:ext cx="365760" cy="1828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C</a:t>
              </a:r>
              <a:endParaRPr lang="en-US" sz="1000" b="1" dirty="0"/>
            </a:p>
          </p:txBody>
        </p:sp>
        <p:sp>
          <p:nvSpPr>
            <p:cNvPr id="110" name="Rectangle 6"/>
            <p:cNvSpPr>
              <a:spLocks noChangeArrowheads="1"/>
            </p:cNvSpPr>
            <p:nvPr/>
          </p:nvSpPr>
          <p:spPr bwMode="auto">
            <a:xfrm>
              <a:off x="5852160" y="2146539"/>
              <a:ext cx="365760" cy="1828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F</a:t>
              </a:r>
              <a:endParaRPr lang="en-US" sz="1000" b="1" dirty="0"/>
            </a:p>
          </p:txBody>
        </p:sp>
        <p:sp>
          <p:nvSpPr>
            <p:cNvPr id="111" name="Rectangle 6"/>
            <p:cNvSpPr>
              <a:spLocks noChangeArrowheads="1"/>
            </p:cNvSpPr>
            <p:nvPr/>
          </p:nvSpPr>
          <p:spPr bwMode="auto">
            <a:xfrm>
              <a:off x="5852160" y="1872219"/>
              <a:ext cx="365760" cy="1828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/>
                <a:t>D</a:t>
              </a:r>
            </a:p>
          </p:txBody>
        </p:sp>
        <p:cxnSp>
          <p:nvCxnSpPr>
            <p:cNvPr id="112" name="AutoShape 19"/>
            <p:cNvCxnSpPr>
              <a:cxnSpLocks noChangeShapeType="1"/>
              <a:stCxn id="261" idx="2"/>
              <a:endCxn id="113" idx="1"/>
            </p:cNvCxnSpPr>
            <p:nvPr/>
          </p:nvCxnSpPr>
          <p:spPr bwMode="auto">
            <a:xfrm rot="16200000" flipH="1">
              <a:off x="4894471" y="1824068"/>
              <a:ext cx="1275298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sp>
          <p:nvSpPr>
            <p:cNvPr id="113" name="Rectangle 6"/>
            <p:cNvSpPr>
              <a:spLocks noChangeArrowheads="1"/>
            </p:cNvSpPr>
            <p:nvPr/>
          </p:nvSpPr>
          <p:spPr bwMode="auto">
            <a:xfrm>
              <a:off x="5577840" y="2415997"/>
              <a:ext cx="365760" cy="1828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G</a:t>
              </a:r>
              <a:endParaRPr lang="en-US" sz="1000" b="1" dirty="0"/>
            </a:p>
          </p:txBody>
        </p:sp>
        <p:sp>
          <p:nvSpPr>
            <p:cNvPr id="114" name="Rounded Rectangle 113"/>
            <p:cNvSpPr/>
            <p:nvPr/>
          </p:nvSpPr>
          <p:spPr bwMode="auto">
            <a:xfrm>
              <a:off x="5532120" y="2649459"/>
              <a:ext cx="914400" cy="274320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5" name="Rectangle 6"/>
            <p:cNvSpPr>
              <a:spLocks noChangeArrowheads="1"/>
            </p:cNvSpPr>
            <p:nvPr/>
          </p:nvSpPr>
          <p:spPr bwMode="auto">
            <a:xfrm>
              <a:off x="6035040" y="2695179"/>
              <a:ext cx="365760" cy="1828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I</a:t>
              </a:r>
              <a:endParaRPr lang="en-US" sz="1000" b="1" dirty="0"/>
            </a:p>
          </p:txBody>
        </p:sp>
        <p:sp>
          <p:nvSpPr>
            <p:cNvPr id="116" name="Rectangle 6"/>
            <p:cNvSpPr>
              <a:spLocks noChangeArrowheads="1"/>
            </p:cNvSpPr>
            <p:nvPr/>
          </p:nvSpPr>
          <p:spPr bwMode="auto">
            <a:xfrm>
              <a:off x="5577840" y="2695179"/>
              <a:ext cx="365760" cy="1828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H</a:t>
              </a:r>
              <a:endParaRPr lang="en-US" sz="1000" b="1" dirty="0"/>
            </a:p>
          </p:txBody>
        </p:sp>
        <p:cxnSp>
          <p:nvCxnSpPr>
            <p:cNvPr id="117" name="AutoShape 19"/>
            <p:cNvCxnSpPr>
              <a:cxnSpLocks noChangeShapeType="1"/>
              <a:stCxn id="261" idx="2"/>
              <a:endCxn id="114" idx="1"/>
            </p:cNvCxnSpPr>
            <p:nvPr/>
          </p:nvCxnSpPr>
          <p:spPr bwMode="auto">
            <a:xfrm rot="16200000" flipH="1">
              <a:off x="4732020" y="1986519"/>
              <a:ext cx="1554480" cy="4572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118" name="AutoShape 19"/>
            <p:cNvCxnSpPr>
              <a:cxnSpLocks noChangeShapeType="1"/>
              <a:stCxn id="121" idx="2"/>
              <a:endCxn id="124" idx="1"/>
            </p:cNvCxnSpPr>
            <p:nvPr/>
          </p:nvCxnSpPr>
          <p:spPr bwMode="auto">
            <a:xfrm rot="16200000" flipH="1">
              <a:off x="5579200" y="3336619"/>
              <a:ext cx="45448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119" name="AutoShape 19"/>
            <p:cNvCxnSpPr>
              <a:cxnSpLocks noChangeShapeType="1"/>
              <a:stCxn id="121" idx="2"/>
              <a:endCxn id="122" idx="1"/>
            </p:cNvCxnSpPr>
            <p:nvPr/>
          </p:nvCxnSpPr>
          <p:spPr bwMode="auto">
            <a:xfrm rot="16200000" flipH="1">
              <a:off x="5715000" y="3200819"/>
              <a:ext cx="18288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120" name="AutoShape 19"/>
            <p:cNvCxnSpPr>
              <a:cxnSpLocks noChangeShapeType="1"/>
              <a:stCxn id="121" idx="2"/>
            </p:cNvCxnSpPr>
            <p:nvPr/>
          </p:nvCxnSpPr>
          <p:spPr bwMode="auto">
            <a:xfrm rot="16200000" flipH="1">
              <a:off x="5556340" y="3359479"/>
              <a:ext cx="454480" cy="4572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sp>
          <p:nvSpPr>
            <p:cNvPr id="121" name="Rectangle 6"/>
            <p:cNvSpPr>
              <a:spLocks noChangeArrowheads="1"/>
            </p:cNvSpPr>
            <p:nvPr/>
          </p:nvSpPr>
          <p:spPr bwMode="auto">
            <a:xfrm>
              <a:off x="5577840" y="2972219"/>
              <a:ext cx="365760" cy="1828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J</a:t>
              </a:r>
              <a:endParaRPr lang="en-US" sz="1000" b="1" dirty="0"/>
            </a:p>
          </p:txBody>
        </p:sp>
        <p:sp>
          <p:nvSpPr>
            <p:cNvPr id="122" name="Rectangle 6"/>
            <p:cNvSpPr>
              <a:spLocks noChangeArrowheads="1"/>
            </p:cNvSpPr>
            <p:nvPr/>
          </p:nvSpPr>
          <p:spPr bwMode="auto">
            <a:xfrm>
              <a:off x="5852160" y="3246539"/>
              <a:ext cx="365760" cy="1828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K</a:t>
              </a:r>
              <a:endParaRPr lang="en-US" sz="1000" b="1" dirty="0"/>
            </a:p>
          </p:txBody>
        </p:sp>
        <p:sp>
          <p:nvSpPr>
            <p:cNvPr id="123" name="Rectangle 6"/>
            <p:cNvSpPr>
              <a:spLocks noChangeArrowheads="1"/>
            </p:cNvSpPr>
            <p:nvPr/>
          </p:nvSpPr>
          <p:spPr bwMode="auto">
            <a:xfrm>
              <a:off x="5852160" y="3795179"/>
              <a:ext cx="365760" cy="1828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/>
                <a:t>O</a:t>
              </a:r>
            </a:p>
          </p:txBody>
        </p:sp>
        <p:sp>
          <p:nvSpPr>
            <p:cNvPr id="124" name="Rectangle 6"/>
            <p:cNvSpPr>
              <a:spLocks noChangeArrowheads="1"/>
            </p:cNvSpPr>
            <p:nvPr/>
          </p:nvSpPr>
          <p:spPr bwMode="auto">
            <a:xfrm>
              <a:off x="5852160" y="3518139"/>
              <a:ext cx="365760" cy="1828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L</a:t>
              </a:r>
              <a:endParaRPr lang="en-US" sz="1000" b="1" dirty="0"/>
            </a:p>
          </p:txBody>
        </p:sp>
        <p:cxnSp>
          <p:nvCxnSpPr>
            <p:cNvPr id="125" name="AutoShape 19"/>
            <p:cNvCxnSpPr>
              <a:cxnSpLocks noChangeShapeType="1"/>
              <a:stCxn id="261" idx="2"/>
              <a:endCxn id="121" idx="1"/>
            </p:cNvCxnSpPr>
            <p:nvPr/>
          </p:nvCxnSpPr>
          <p:spPr bwMode="auto">
            <a:xfrm rot="16200000" flipH="1">
              <a:off x="4616360" y="2102179"/>
              <a:ext cx="183152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126" name="AutoShape 19"/>
            <p:cNvCxnSpPr>
              <a:cxnSpLocks noChangeShapeType="1"/>
              <a:stCxn id="138" idx="2"/>
              <a:endCxn id="142" idx="1"/>
            </p:cNvCxnSpPr>
            <p:nvPr/>
          </p:nvCxnSpPr>
          <p:spPr bwMode="auto">
            <a:xfrm rot="16200000" flipH="1">
              <a:off x="6858000" y="2512299"/>
              <a:ext cx="45720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127" name="AutoShape 19"/>
            <p:cNvCxnSpPr>
              <a:cxnSpLocks noChangeShapeType="1"/>
              <a:stCxn id="138" idx="2"/>
              <a:endCxn id="143" idx="1"/>
            </p:cNvCxnSpPr>
            <p:nvPr/>
          </p:nvCxnSpPr>
          <p:spPr bwMode="auto">
            <a:xfrm rot="16200000" flipH="1">
              <a:off x="6720840" y="2649459"/>
              <a:ext cx="73152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128" name="AutoShape 19"/>
            <p:cNvCxnSpPr>
              <a:cxnSpLocks noChangeShapeType="1"/>
              <a:stCxn id="260" idx="2"/>
              <a:endCxn id="285" idx="1"/>
            </p:cNvCxnSpPr>
            <p:nvPr/>
          </p:nvCxnSpPr>
          <p:spPr bwMode="auto">
            <a:xfrm rot="16200000" flipH="1">
              <a:off x="5760720" y="2237979"/>
              <a:ext cx="210312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129" name="AutoShape 19"/>
            <p:cNvCxnSpPr>
              <a:cxnSpLocks noChangeShapeType="1"/>
              <a:stCxn id="133" idx="2"/>
              <a:endCxn id="136" idx="1"/>
            </p:cNvCxnSpPr>
            <p:nvPr/>
          </p:nvCxnSpPr>
          <p:spPr bwMode="auto">
            <a:xfrm rot="16200000" flipH="1">
              <a:off x="6858000" y="1689339"/>
              <a:ext cx="45720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130" name="AutoShape 19"/>
            <p:cNvCxnSpPr>
              <a:cxnSpLocks noChangeShapeType="1"/>
              <a:stCxn id="260" idx="2"/>
              <a:endCxn id="133" idx="1"/>
            </p:cNvCxnSpPr>
            <p:nvPr/>
          </p:nvCxnSpPr>
          <p:spPr bwMode="auto">
            <a:xfrm rot="16200000" flipH="1">
              <a:off x="6720840" y="1277859"/>
              <a:ext cx="18288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131" name="AutoShape 19"/>
            <p:cNvCxnSpPr>
              <a:cxnSpLocks noChangeShapeType="1"/>
              <a:stCxn id="133" idx="2"/>
              <a:endCxn id="134" idx="1"/>
            </p:cNvCxnSpPr>
            <p:nvPr/>
          </p:nvCxnSpPr>
          <p:spPr bwMode="auto">
            <a:xfrm rot="16200000" flipH="1">
              <a:off x="6995160" y="1552179"/>
              <a:ext cx="18288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132" name="AutoShape 19"/>
            <p:cNvCxnSpPr>
              <a:cxnSpLocks noChangeShapeType="1"/>
              <a:stCxn id="138" idx="2"/>
              <a:endCxn id="135" idx="1"/>
            </p:cNvCxnSpPr>
            <p:nvPr/>
          </p:nvCxnSpPr>
          <p:spPr bwMode="auto">
            <a:xfrm rot="16200000" flipH="1">
              <a:off x="6995160" y="2375139"/>
              <a:ext cx="18288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sp>
          <p:nvSpPr>
            <p:cNvPr id="133" name="Rectangle 6"/>
            <p:cNvSpPr>
              <a:spLocks noChangeArrowheads="1"/>
            </p:cNvSpPr>
            <p:nvPr/>
          </p:nvSpPr>
          <p:spPr bwMode="auto">
            <a:xfrm>
              <a:off x="6858000" y="1323579"/>
              <a:ext cx="365760" cy="1828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 sz="1000" b="1" dirty="0">
                  <a:solidFill>
                    <a:srgbClr val="FF0000"/>
                  </a:solidFill>
                </a:rPr>
                <a:t>P1</a:t>
              </a:r>
            </a:p>
          </p:txBody>
        </p:sp>
        <p:sp>
          <p:nvSpPr>
            <p:cNvPr id="134" name="Rectangle 6"/>
            <p:cNvSpPr>
              <a:spLocks noChangeArrowheads="1"/>
            </p:cNvSpPr>
            <p:nvPr/>
          </p:nvSpPr>
          <p:spPr bwMode="auto">
            <a:xfrm>
              <a:off x="7132320" y="1597899"/>
              <a:ext cx="365760" cy="1828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C</a:t>
              </a:r>
              <a:endParaRPr lang="en-US" sz="1000" b="1" dirty="0"/>
            </a:p>
          </p:txBody>
        </p:sp>
        <p:sp>
          <p:nvSpPr>
            <p:cNvPr id="135" name="Rectangle 6"/>
            <p:cNvSpPr>
              <a:spLocks noChangeArrowheads="1"/>
            </p:cNvSpPr>
            <p:nvPr/>
          </p:nvSpPr>
          <p:spPr bwMode="auto">
            <a:xfrm>
              <a:off x="7132320" y="2420859"/>
              <a:ext cx="365760" cy="1828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F</a:t>
              </a:r>
              <a:endParaRPr lang="en-US" sz="1000" b="1" dirty="0"/>
            </a:p>
          </p:txBody>
        </p:sp>
        <p:sp>
          <p:nvSpPr>
            <p:cNvPr id="136" name="Rectangle 6"/>
            <p:cNvSpPr>
              <a:spLocks noChangeArrowheads="1"/>
            </p:cNvSpPr>
            <p:nvPr/>
          </p:nvSpPr>
          <p:spPr bwMode="auto">
            <a:xfrm>
              <a:off x="7132320" y="1872219"/>
              <a:ext cx="365760" cy="1828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/>
                <a:t>D</a:t>
              </a:r>
            </a:p>
          </p:txBody>
        </p:sp>
        <p:cxnSp>
          <p:nvCxnSpPr>
            <p:cNvPr id="137" name="AutoShape 19"/>
            <p:cNvCxnSpPr>
              <a:cxnSpLocks noChangeShapeType="1"/>
              <a:stCxn id="260" idx="2"/>
              <a:endCxn id="138" idx="1"/>
            </p:cNvCxnSpPr>
            <p:nvPr/>
          </p:nvCxnSpPr>
          <p:spPr bwMode="auto">
            <a:xfrm rot="16200000" flipH="1">
              <a:off x="6309360" y="1689339"/>
              <a:ext cx="100584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sp>
          <p:nvSpPr>
            <p:cNvPr id="138" name="Rectangle 6"/>
            <p:cNvSpPr>
              <a:spLocks noChangeArrowheads="1"/>
            </p:cNvSpPr>
            <p:nvPr/>
          </p:nvSpPr>
          <p:spPr bwMode="auto">
            <a:xfrm>
              <a:off x="6858000" y="2146539"/>
              <a:ext cx="365760" cy="1828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>
                  <a:solidFill>
                    <a:srgbClr val="CC0033"/>
                  </a:solidFill>
                </a:rPr>
                <a:t>P2</a:t>
              </a:r>
              <a:endParaRPr lang="en-US" sz="1000" b="1" dirty="0">
                <a:solidFill>
                  <a:srgbClr val="CC0033"/>
                </a:solidFill>
              </a:endParaRPr>
            </a:p>
          </p:txBody>
        </p:sp>
        <p:grpSp>
          <p:nvGrpSpPr>
            <p:cNvPr id="139" name="Group 138"/>
            <p:cNvGrpSpPr/>
            <p:nvPr/>
          </p:nvGrpSpPr>
          <p:grpSpPr>
            <a:xfrm>
              <a:off x="6812280" y="4295379"/>
              <a:ext cx="914400" cy="274320"/>
              <a:chOff x="6537960" y="4343400"/>
              <a:chExt cx="914400" cy="274320"/>
            </a:xfrm>
          </p:grpSpPr>
          <p:sp>
            <p:nvSpPr>
              <p:cNvPr id="289" name="Rounded Rectangle 288"/>
              <p:cNvSpPr/>
              <p:nvPr/>
            </p:nvSpPr>
            <p:spPr bwMode="auto">
              <a:xfrm>
                <a:off x="6537960" y="4343400"/>
                <a:ext cx="914400" cy="274320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90" name="Rectangle 6"/>
              <p:cNvSpPr>
                <a:spLocks noChangeArrowheads="1"/>
              </p:cNvSpPr>
              <p:nvPr/>
            </p:nvSpPr>
            <p:spPr bwMode="auto">
              <a:xfrm>
                <a:off x="7040880" y="4389120"/>
                <a:ext cx="365760" cy="18288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</a:pPr>
                <a:r>
                  <a:rPr lang="en-US" sz="1000" b="1" dirty="0" smtClean="0"/>
                  <a:t>I</a:t>
                </a:r>
                <a:endParaRPr lang="en-US" sz="1000" b="1" dirty="0"/>
              </a:p>
            </p:txBody>
          </p:sp>
          <p:sp>
            <p:nvSpPr>
              <p:cNvPr id="291" name="Rectangle 6"/>
              <p:cNvSpPr>
                <a:spLocks noChangeArrowheads="1"/>
              </p:cNvSpPr>
              <p:nvPr/>
            </p:nvSpPr>
            <p:spPr bwMode="auto">
              <a:xfrm>
                <a:off x="6583680" y="4389120"/>
                <a:ext cx="365760" cy="18288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</a:pPr>
                <a:r>
                  <a:rPr lang="en-US" sz="1000" b="1" dirty="0" smtClean="0"/>
                  <a:t>H</a:t>
                </a:r>
                <a:endParaRPr lang="en-US" sz="1000" b="1" dirty="0"/>
              </a:p>
            </p:txBody>
          </p:sp>
        </p:grpSp>
        <p:cxnSp>
          <p:nvCxnSpPr>
            <p:cNvPr id="140" name="AutoShape 19"/>
            <p:cNvCxnSpPr>
              <a:cxnSpLocks noChangeShapeType="1"/>
              <a:stCxn id="260" idx="2"/>
              <a:endCxn id="289" idx="1"/>
            </p:cNvCxnSpPr>
            <p:nvPr/>
          </p:nvCxnSpPr>
          <p:spPr bwMode="auto">
            <a:xfrm rot="16200000" flipH="1">
              <a:off x="5189220" y="2809479"/>
              <a:ext cx="3200400" cy="4572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grpSp>
          <p:nvGrpSpPr>
            <p:cNvPr id="141" name="Group 140"/>
            <p:cNvGrpSpPr/>
            <p:nvPr/>
          </p:nvGrpSpPr>
          <p:grpSpPr>
            <a:xfrm>
              <a:off x="6858000" y="3243819"/>
              <a:ext cx="640080" cy="1005840"/>
              <a:chOff x="6583680" y="4666160"/>
              <a:chExt cx="640080" cy="1005840"/>
            </a:xfrm>
          </p:grpSpPr>
          <p:cxnSp>
            <p:nvCxnSpPr>
              <p:cNvPr id="281" name="AutoShape 19"/>
              <p:cNvCxnSpPr>
                <a:cxnSpLocks noChangeShapeType="1"/>
                <a:stCxn id="285" idx="2"/>
                <a:endCxn id="287" idx="1"/>
              </p:cNvCxnSpPr>
              <p:nvPr/>
            </p:nvCxnSpPr>
            <p:spPr bwMode="auto">
              <a:xfrm rot="16200000" flipH="1">
                <a:off x="6446520" y="5169080"/>
                <a:ext cx="731520" cy="91440"/>
              </a:xfrm>
              <a:prstGeom prst="bentConnector2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</p:cxnSp>
          <p:cxnSp>
            <p:nvCxnSpPr>
              <p:cNvPr id="282" name="AutoShape 19"/>
              <p:cNvCxnSpPr>
                <a:cxnSpLocks noChangeShapeType="1"/>
                <a:stCxn id="285" idx="2"/>
                <a:endCxn id="288" idx="1"/>
              </p:cNvCxnSpPr>
              <p:nvPr/>
            </p:nvCxnSpPr>
            <p:spPr bwMode="auto">
              <a:xfrm rot="16200000" flipH="1">
                <a:off x="6585040" y="5030560"/>
                <a:ext cx="454480" cy="91440"/>
              </a:xfrm>
              <a:prstGeom prst="bentConnector2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</p:cxnSp>
          <p:cxnSp>
            <p:nvCxnSpPr>
              <p:cNvPr id="283" name="AutoShape 19"/>
              <p:cNvCxnSpPr>
                <a:cxnSpLocks noChangeShapeType="1"/>
                <a:stCxn id="285" idx="2"/>
                <a:endCxn id="286" idx="1"/>
              </p:cNvCxnSpPr>
              <p:nvPr/>
            </p:nvCxnSpPr>
            <p:spPr bwMode="auto">
              <a:xfrm rot="16200000" flipH="1">
                <a:off x="6720840" y="4894760"/>
                <a:ext cx="182880" cy="91440"/>
              </a:xfrm>
              <a:prstGeom prst="bentConnector2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</p:cxnSp>
          <p:cxnSp>
            <p:nvCxnSpPr>
              <p:cNvPr id="284" name="AutoShape 19"/>
              <p:cNvCxnSpPr>
                <a:cxnSpLocks noChangeShapeType="1"/>
                <a:stCxn id="285" idx="2"/>
              </p:cNvCxnSpPr>
              <p:nvPr/>
            </p:nvCxnSpPr>
            <p:spPr bwMode="auto">
              <a:xfrm rot="16200000" flipH="1">
                <a:off x="6562180" y="5053420"/>
                <a:ext cx="454480" cy="45720"/>
              </a:xfrm>
              <a:prstGeom prst="bentConnector2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</p:cxnSp>
          <p:sp>
            <p:nvSpPr>
              <p:cNvPr id="285" name="Rectangle 6"/>
              <p:cNvSpPr>
                <a:spLocks noChangeArrowheads="1"/>
              </p:cNvSpPr>
              <p:nvPr/>
            </p:nvSpPr>
            <p:spPr bwMode="auto">
              <a:xfrm>
                <a:off x="6583680" y="4666160"/>
                <a:ext cx="365760" cy="18288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</a:pPr>
                <a:r>
                  <a:rPr lang="en-US" sz="1000" b="1" dirty="0" smtClean="0"/>
                  <a:t>J</a:t>
                </a:r>
                <a:endParaRPr lang="en-US" sz="1000" b="1" dirty="0"/>
              </a:p>
            </p:txBody>
          </p:sp>
          <p:sp>
            <p:nvSpPr>
              <p:cNvPr id="286" name="Rectangle 6"/>
              <p:cNvSpPr>
                <a:spLocks noChangeArrowheads="1"/>
              </p:cNvSpPr>
              <p:nvPr/>
            </p:nvSpPr>
            <p:spPr bwMode="auto">
              <a:xfrm>
                <a:off x="6858000" y="4940480"/>
                <a:ext cx="365760" cy="18288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</a:pPr>
                <a:r>
                  <a:rPr lang="en-US" sz="1000" b="1" dirty="0" smtClean="0"/>
                  <a:t>K</a:t>
                </a:r>
                <a:endParaRPr lang="en-US" sz="1000" b="1" dirty="0"/>
              </a:p>
            </p:txBody>
          </p:sp>
          <p:sp>
            <p:nvSpPr>
              <p:cNvPr id="287" name="Rectangle 6"/>
              <p:cNvSpPr>
                <a:spLocks noChangeArrowheads="1"/>
              </p:cNvSpPr>
              <p:nvPr/>
            </p:nvSpPr>
            <p:spPr bwMode="auto">
              <a:xfrm>
                <a:off x="6858000" y="5489120"/>
                <a:ext cx="365760" cy="18288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</a:pPr>
                <a:r>
                  <a:rPr lang="en-US" sz="1000" b="1" dirty="0"/>
                  <a:t>O</a:t>
                </a:r>
              </a:p>
            </p:txBody>
          </p:sp>
          <p:sp>
            <p:nvSpPr>
              <p:cNvPr id="288" name="Rectangle 6"/>
              <p:cNvSpPr>
                <a:spLocks noChangeArrowheads="1"/>
              </p:cNvSpPr>
              <p:nvPr/>
            </p:nvSpPr>
            <p:spPr bwMode="auto">
              <a:xfrm>
                <a:off x="6858000" y="5212080"/>
                <a:ext cx="365760" cy="18288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</a:pPr>
                <a:r>
                  <a:rPr lang="en-US" sz="1000" b="1" dirty="0" smtClean="0"/>
                  <a:t>L</a:t>
                </a:r>
                <a:endParaRPr lang="en-US" sz="1000" b="1" dirty="0"/>
              </a:p>
            </p:txBody>
          </p:sp>
        </p:grpSp>
        <p:sp>
          <p:nvSpPr>
            <p:cNvPr id="142" name="Rectangle 6"/>
            <p:cNvSpPr>
              <a:spLocks noChangeArrowheads="1"/>
            </p:cNvSpPr>
            <p:nvPr/>
          </p:nvSpPr>
          <p:spPr bwMode="auto">
            <a:xfrm>
              <a:off x="7132320" y="2695179"/>
              <a:ext cx="365760" cy="1828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/>
                <a:t>G</a:t>
              </a:r>
            </a:p>
          </p:txBody>
        </p:sp>
        <p:sp>
          <p:nvSpPr>
            <p:cNvPr id="143" name="Rectangle 6"/>
            <p:cNvSpPr>
              <a:spLocks noChangeArrowheads="1"/>
            </p:cNvSpPr>
            <p:nvPr/>
          </p:nvSpPr>
          <p:spPr bwMode="auto">
            <a:xfrm>
              <a:off x="7132320" y="2969499"/>
              <a:ext cx="365760" cy="1828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T</a:t>
              </a:r>
              <a:endParaRPr lang="en-US" sz="1000" b="1" dirty="0"/>
            </a:p>
          </p:txBody>
        </p:sp>
        <p:cxnSp>
          <p:nvCxnSpPr>
            <p:cNvPr id="144" name="AutoShape 19"/>
            <p:cNvCxnSpPr>
              <a:cxnSpLocks noChangeShapeType="1"/>
            </p:cNvCxnSpPr>
            <p:nvPr/>
          </p:nvCxnSpPr>
          <p:spPr bwMode="auto">
            <a:xfrm rot="16200000" flipH="1">
              <a:off x="6766560" y="2512299"/>
              <a:ext cx="265176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145" name="AutoShape 19"/>
            <p:cNvCxnSpPr>
              <a:cxnSpLocks noChangeShapeType="1"/>
            </p:cNvCxnSpPr>
            <p:nvPr/>
          </p:nvCxnSpPr>
          <p:spPr bwMode="auto">
            <a:xfrm rot="16200000" flipH="1">
              <a:off x="7589520" y="1689339"/>
              <a:ext cx="100584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146" name="AutoShape 19"/>
            <p:cNvCxnSpPr>
              <a:cxnSpLocks noChangeShapeType="1"/>
            </p:cNvCxnSpPr>
            <p:nvPr/>
          </p:nvCxnSpPr>
          <p:spPr bwMode="auto">
            <a:xfrm rot="16200000" flipH="1">
              <a:off x="7452360" y="1826499"/>
              <a:ext cx="128016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147" name="AutoShape 19"/>
            <p:cNvCxnSpPr>
              <a:cxnSpLocks noChangeShapeType="1"/>
            </p:cNvCxnSpPr>
            <p:nvPr/>
          </p:nvCxnSpPr>
          <p:spPr bwMode="auto">
            <a:xfrm rot="16200000" flipH="1">
              <a:off x="7315200" y="1963659"/>
              <a:ext cx="155448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148" name="AutoShape 19"/>
            <p:cNvCxnSpPr>
              <a:cxnSpLocks noChangeShapeType="1"/>
            </p:cNvCxnSpPr>
            <p:nvPr/>
          </p:nvCxnSpPr>
          <p:spPr bwMode="auto">
            <a:xfrm rot="16200000" flipH="1">
              <a:off x="7863840" y="1415019"/>
              <a:ext cx="45720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149" name="AutoShape 19"/>
            <p:cNvCxnSpPr>
              <a:cxnSpLocks noChangeShapeType="1"/>
            </p:cNvCxnSpPr>
            <p:nvPr/>
          </p:nvCxnSpPr>
          <p:spPr bwMode="auto">
            <a:xfrm rot="16200000" flipH="1">
              <a:off x="8001000" y="1277859"/>
              <a:ext cx="18288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150" name="AutoShape 19"/>
            <p:cNvCxnSpPr>
              <a:cxnSpLocks noChangeShapeType="1"/>
              <a:endCxn id="152" idx="3"/>
            </p:cNvCxnSpPr>
            <p:nvPr/>
          </p:nvCxnSpPr>
          <p:spPr bwMode="auto">
            <a:xfrm rot="16200000" flipH="1">
              <a:off x="7999421" y="1276280"/>
              <a:ext cx="186038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151" name="AutoShape 19"/>
            <p:cNvCxnSpPr>
              <a:cxnSpLocks noChangeShapeType="1"/>
            </p:cNvCxnSpPr>
            <p:nvPr/>
          </p:nvCxnSpPr>
          <p:spPr bwMode="auto">
            <a:xfrm rot="16200000" flipH="1">
              <a:off x="7726680" y="1552179"/>
              <a:ext cx="73152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sp>
          <p:nvSpPr>
            <p:cNvPr id="152" name="Rectangle 6"/>
            <p:cNvSpPr>
              <a:spLocks noChangeArrowheads="1"/>
            </p:cNvSpPr>
            <p:nvPr/>
          </p:nvSpPr>
          <p:spPr bwMode="auto">
            <a:xfrm>
              <a:off x="8138160" y="1323579"/>
              <a:ext cx="365760" cy="182880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C</a:t>
              </a:r>
              <a:endParaRPr lang="en-US" sz="1000" b="1" dirty="0"/>
            </a:p>
          </p:txBody>
        </p:sp>
        <p:sp>
          <p:nvSpPr>
            <p:cNvPr id="153" name="Rectangle 6"/>
            <p:cNvSpPr>
              <a:spLocks noChangeArrowheads="1"/>
            </p:cNvSpPr>
            <p:nvPr/>
          </p:nvSpPr>
          <p:spPr bwMode="auto">
            <a:xfrm>
              <a:off x="8138160" y="1872219"/>
              <a:ext cx="640080" cy="182880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73152" anchor="ctr"/>
            <a:lstStyle/>
            <a:p>
              <a:pPr>
                <a:spcBef>
                  <a:spcPct val="0"/>
                </a:spcBef>
              </a:pPr>
              <a:r>
                <a:rPr lang="en-US" sz="1000" b="1" dirty="0"/>
                <a:t>F</a:t>
              </a:r>
            </a:p>
          </p:txBody>
        </p:sp>
        <p:sp>
          <p:nvSpPr>
            <p:cNvPr id="154" name="Rectangle 6"/>
            <p:cNvSpPr>
              <a:spLocks noChangeArrowheads="1"/>
            </p:cNvSpPr>
            <p:nvPr/>
          </p:nvSpPr>
          <p:spPr bwMode="auto">
            <a:xfrm>
              <a:off x="8138160" y="1597899"/>
              <a:ext cx="365760" cy="182880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/>
                <a:t>D</a:t>
              </a:r>
            </a:p>
          </p:txBody>
        </p:sp>
        <p:sp>
          <p:nvSpPr>
            <p:cNvPr id="155" name="Rectangle 6"/>
            <p:cNvSpPr>
              <a:spLocks noChangeArrowheads="1"/>
            </p:cNvSpPr>
            <p:nvPr/>
          </p:nvSpPr>
          <p:spPr bwMode="auto">
            <a:xfrm>
              <a:off x="8138160" y="3792459"/>
              <a:ext cx="365760" cy="182880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I</a:t>
              </a:r>
              <a:endParaRPr lang="en-US" sz="1000" b="1" dirty="0"/>
            </a:p>
          </p:txBody>
        </p:sp>
        <p:cxnSp>
          <p:nvCxnSpPr>
            <p:cNvPr id="156" name="AutoShape 19"/>
            <p:cNvCxnSpPr>
              <a:cxnSpLocks noChangeShapeType="1"/>
            </p:cNvCxnSpPr>
            <p:nvPr/>
          </p:nvCxnSpPr>
          <p:spPr bwMode="auto">
            <a:xfrm rot="16200000" flipH="1">
              <a:off x="8001000" y="3198099"/>
              <a:ext cx="73152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157" name="AutoShape 19"/>
            <p:cNvCxnSpPr>
              <a:cxnSpLocks noChangeShapeType="1"/>
            </p:cNvCxnSpPr>
            <p:nvPr/>
          </p:nvCxnSpPr>
          <p:spPr bwMode="auto">
            <a:xfrm rot="16200000" flipH="1">
              <a:off x="8138160" y="3060939"/>
              <a:ext cx="45720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158" name="AutoShape 19"/>
            <p:cNvCxnSpPr>
              <a:cxnSpLocks noChangeShapeType="1"/>
            </p:cNvCxnSpPr>
            <p:nvPr/>
          </p:nvCxnSpPr>
          <p:spPr bwMode="auto">
            <a:xfrm rot="16200000" flipH="1">
              <a:off x="8275320" y="2923779"/>
              <a:ext cx="18288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sp>
          <p:nvSpPr>
            <p:cNvPr id="159" name="Rectangle 6"/>
            <p:cNvSpPr>
              <a:spLocks noChangeArrowheads="1"/>
            </p:cNvSpPr>
            <p:nvPr/>
          </p:nvSpPr>
          <p:spPr bwMode="auto">
            <a:xfrm>
              <a:off x="8138160" y="2695179"/>
              <a:ext cx="365760" cy="182880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J</a:t>
              </a:r>
              <a:endParaRPr lang="en-US" sz="1000" b="1" dirty="0"/>
            </a:p>
          </p:txBody>
        </p:sp>
        <p:sp>
          <p:nvSpPr>
            <p:cNvPr id="160" name="Rectangle 6"/>
            <p:cNvSpPr>
              <a:spLocks noChangeArrowheads="1"/>
            </p:cNvSpPr>
            <p:nvPr/>
          </p:nvSpPr>
          <p:spPr bwMode="auto">
            <a:xfrm>
              <a:off x="8412480" y="2969499"/>
              <a:ext cx="365760" cy="182880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K</a:t>
              </a:r>
              <a:endParaRPr lang="en-US" sz="1000" b="1" dirty="0"/>
            </a:p>
          </p:txBody>
        </p:sp>
        <p:sp>
          <p:nvSpPr>
            <p:cNvPr id="161" name="Rectangle 6"/>
            <p:cNvSpPr>
              <a:spLocks noChangeArrowheads="1"/>
            </p:cNvSpPr>
            <p:nvPr/>
          </p:nvSpPr>
          <p:spPr bwMode="auto">
            <a:xfrm>
              <a:off x="8412480" y="3518139"/>
              <a:ext cx="640080" cy="182880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73152" anchor="ctr"/>
            <a:lstStyle/>
            <a:p>
              <a:pPr>
                <a:spcBef>
                  <a:spcPct val="0"/>
                </a:spcBef>
              </a:pPr>
              <a:r>
                <a:rPr lang="en-US" sz="1000" b="1" dirty="0"/>
                <a:t>O</a:t>
              </a:r>
            </a:p>
          </p:txBody>
        </p:sp>
        <p:sp>
          <p:nvSpPr>
            <p:cNvPr id="162" name="Rectangle 6"/>
            <p:cNvSpPr>
              <a:spLocks noChangeArrowheads="1"/>
            </p:cNvSpPr>
            <p:nvPr/>
          </p:nvSpPr>
          <p:spPr bwMode="auto">
            <a:xfrm>
              <a:off x="8412480" y="3243819"/>
              <a:ext cx="365760" cy="182880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L</a:t>
              </a:r>
              <a:endParaRPr lang="en-US" sz="1000" b="1" dirty="0"/>
            </a:p>
          </p:txBody>
        </p:sp>
        <p:sp>
          <p:nvSpPr>
            <p:cNvPr id="163" name="Rectangle 6"/>
            <p:cNvSpPr>
              <a:spLocks noChangeArrowheads="1"/>
            </p:cNvSpPr>
            <p:nvPr/>
          </p:nvSpPr>
          <p:spPr bwMode="auto">
            <a:xfrm>
              <a:off x="8138160" y="2146539"/>
              <a:ext cx="365760" cy="182880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/>
                <a:t>G</a:t>
              </a:r>
            </a:p>
          </p:txBody>
        </p:sp>
        <p:sp>
          <p:nvSpPr>
            <p:cNvPr id="164" name="Rectangle 6"/>
            <p:cNvSpPr>
              <a:spLocks noChangeArrowheads="1"/>
            </p:cNvSpPr>
            <p:nvPr/>
          </p:nvSpPr>
          <p:spPr bwMode="auto">
            <a:xfrm>
              <a:off x="8138160" y="2420859"/>
              <a:ext cx="365760" cy="182880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T</a:t>
              </a:r>
              <a:endParaRPr lang="en-US" sz="1000" b="1" dirty="0"/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8412480" y="1872219"/>
              <a:ext cx="274320" cy="182880"/>
            </a:xfrm>
            <a:prstGeom prst="rect">
              <a:avLst/>
            </a:prstGeom>
          </p:spPr>
          <p:txBody>
            <a:bodyPr wrap="none" lIns="0" tIns="0" rIns="0" bIns="0" anchor="ctr" anchorCtr="0">
              <a:noAutofit/>
            </a:bodyPr>
            <a:lstStyle/>
            <a:p>
              <a:r>
                <a:rPr lang="en-US" sz="800" dirty="0"/>
                <a:t>SN </a:t>
              </a:r>
              <a:r>
                <a:rPr lang="en-US" sz="800" dirty="0" smtClean="0"/>
                <a:t>#89</a:t>
              </a:r>
              <a:endParaRPr lang="en-US" sz="800" dirty="0"/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8686800" y="3518139"/>
              <a:ext cx="274320" cy="182880"/>
            </a:xfrm>
            <a:prstGeom prst="rect">
              <a:avLst/>
            </a:prstGeom>
          </p:spPr>
          <p:txBody>
            <a:bodyPr wrap="none" lIns="0" tIns="0" rIns="0" bIns="0" anchor="ctr" anchorCtr="0">
              <a:noAutofit/>
            </a:bodyPr>
            <a:lstStyle/>
            <a:p>
              <a:r>
                <a:rPr lang="en-US" sz="800" dirty="0"/>
                <a:t>SN </a:t>
              </a:r>
              <a:r>
                <a:rPr lang="en-US" sz="800" dirty="0" smtClean="0"/>
                <a:t>#44</a:t>
              </a:r>
              <a:endParaRPr lang="en-US" sz="800" dirty="0"/>
            </a:p>
          </p:txBody>
        </p:sp>
        <p:cxnSp>
          <p:nvCxnSpPr>
            <p:cNvPr id="167" name="AutoShape 19"/>
            <p:cNvCxnSpPr>
              <a:cxnSpLocks noChangeShapeType="1"/>
            </p:cNvCxnSpPr>
            <p:nvPr/>
          </p:nvCxnSpPr>
          <p:spPr bwMode="auto">
            <a:xfrm rot="16200000" flipH="1">
              <a:off x="8138160" y="2512299"/>
              <a:ext cx="265176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168" name="AutoShape 19"/>
            <p:cNvCxnSpPr>
              <a:cxnSpLocks noChangeShapeType="1"/>
            </p:cNvCxnSpPr>
            <p:nvPr/>
          </p:nvCxnSpPr>
          <p:spPr bwMode="auto">
            <a:xfrm rot="16200000" flipH="1">
              <a:off x="8961120" y="1689339"/>
              <a:ext cx="100584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169" name="AutoShape 19"/>
            <p:cNvCxnSpPr>
              <a:cxnSpLocks noChangeShapeType="1"/>
            </p:cNvCxnSpPr>
            <p:nvPr/>
          </p:nvCxnSpPr>
          <p:spPr bwMode="auto">
            <a:xfrm rot="16200000" flipH="1">
              <a:off x="8823960" y="1826499"/>
              <a:ext cx="128016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170" name="AutoShape 19"/>
            <p:cNvCxnSpPr>
              <a:cxnSpLocks noChangeShapeType="1"/>
            </p:cNvCxnSpPr>
            <p:nvPr/>
          </p:nvCxnSpPr>
          <p:spPr bwMode="auto">
            <a:xfrm rot="16200000" flipH="1">
              <a:off x="8686800" y="1963659"/>
              <a:ext cx="155448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171" name="AutoShape 19"/>
            <p:cNvCxnSpPr>
              <a:cxnSpLocks noChangeShapeType="1"/>
            </p:cNvCxnSpPr>
            <p:nvPr/>
          </p:nvCxnSpPr>
          <p:spPr bwMode="auto">
            <a:xfrm rot="16200000" flipH="1">
              <a:off x="9235440" y="1415019"/>
              <a:ext cx="45720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172" name="AutoShape 19"/>
            <p:cNvCxnSpPr>
              <a:cxnSpLocks noChangeShapeType="1"/>
            </p:cNvCxnSpPr>
            <p:nvPr/>
          </p:nvCxnSpPr>
          <p:spPr bwMode="auto">
            <a:xfrm rot="16200000" flipH="1">
              <a:off x="9372600" y="1277859"/>
              <a:ext cx="18288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173" name="AutoShape 19"/>
            <p:cNvCxnSpPr>
              <a:cxnSpLocks noChangeShapeType="1"/>
            </p:cNvCxnSpPr>
            <p:nvPr/>
          </p:nvCxnSpPr>
          <p:spPr bwMode="auto">
            <a:xfrm rot="16200000" flipH="1">
              <a:off x="9372600" y="1277859"/>
              <a:ext cx="18288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174" name="AutoShape 19"/>
            <p:cNvCxnSpPr>
              <a:cxnSpLocks noChangeShapeType="1"/>
            </p:cNvCxnSpPr>
            <p:nvPr/>
          </p:nvCxnSpPr>
          <p:spPr bwMode="auto">
            <a:xfrm rot="16200000" flipH="1">
              <a:off x="9098280" y="1552179"/>
              <a:ext cx="73152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sp>
          <p:nvSpPr>
            <p:cNvPr id="175" name="Rectangle 6"/>
            <p:cNvSpPr>
              <a:spLocks noChangeArrowheads="1"/>
            </p:cNvSpPr>
            <p:nvPr/>
          </p:nvSpPr>
          <p:spPr bwMode="auto">
            <a:xfrm>
              <a:off x="9509760" y="1323579"/>
              <a:ext cx="365760" cy="182880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C</a:t>
              </a:r>
              <a:endParaRPr lang="en-US" sz="1000" b="1" dirty="0"/>
            </a:p>
          </p:txBody>
        </p:sp>
        <p:sp>
          <p:nvSpPr>
            <p:cNvPr id="176" name="Rectangle 6"/>
            <p:cNvSpPr>
              <a:spLocks noChangeArrowheads="1"/>
            </p:cNvSpPr>
            <p:nvPr/>
          </p:nvSpPr>
          <p:spPr bwMode="auto">
            <a:xfrm>
              <a:off x="9509760" y="1872219"/>
              <a:ext cx="640080" cy="182880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73152" anchor="ctr"/>
            <a:lstStyle/>
            <a:p>
              <a:pPr>
                <a:spcBef>
                  <a:spcPct val="0"/>
                </a:spcBef>
              </a:pPr>
              <a:r>
                <a:rPr lang="en-US" sz="1000" b="1" dirty="0"/>
                <a:t>F</a:t>
              </a:r>
            </a:p>
          </p:txBody>
        </p:sp>
        <p:sp>
          <p:nvSpPr>
            <p:cNvPr id="177" name="Rectangle 6"/>
            <p:cNvSpPr>
              <a:spLocks noChangeArrowheads="1"/>
            </p:cNvSpPr>
            <p:nvPr/>
          </p:nvSpPr>
          <p:spPr bwMode="auto">
            <a:xfrm>
              <a:off x="9509760" y="1597899"/>
              <a:ext cx="365760" cy="182880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/>
                <a:t>D</a:t>
              </a:r>
            </a:p>
          </p:txBody>
        </p:sp>
        <p:sp>
          <p:nvSpPr>
            <p:cNvPr id="178" name="Rectangle 6"/>
            <p:cNvSpPr>
              <a:spLocks noChangeArrowheads="1"/>
            </p:cNvSpPr>
            <p:nvPr/>
          </p:nvSpPr>
          <p:spPr bwMode="auto">
            <a:xfrm>
              <a:off x="9509760" y="3792459"/>
              <a:ext cx="365760" cy="182880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>
                  <a:solidFill>
                    <a:srgbClr val="FF0000"/>
                  </a:solidFill>
                </a:rPr>
                <a:t>H</a:t>
              </a:r>
            </a:p>
          </p:txBody>
        </p:sp>
        <p:cxnSp>
          <p:nvCxnSpPr>
            <p:cNvPr id="179" name="AutoShape 19"/>
            <p:cNvCxnSpPr>
              <a:cxnSpLocks noChangeShapeType="1"/>
            </p:cNvCxnSpPr>
            <p:nvPr/>
          </p:nvCxnSpPr>
          <p:spPr bwMode="auto">
            <a:xfrm rot="16200000" flipH="1">
              <a:off x="9372600" y="3198099"/>
              <a:ext cx="73152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180" name="AutoShape 19"/>
            <p:cNvCxnSpPr>
              <a:cxnSpLocks noChangeShapeType="1"/>
            </p:cNvCxnSpPr>
            <p:nvPr/>
          </p:nvCxnSpPr>
          <p:spPr bwMode="auto">
            <a:xfrm rot="16200000" flipH="1">
              <a:off x="9509760" y="3060939"/>
              <a:ext cx="45720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181" name="AutoShape 19"/>
            <p:cNvCxnSpPr>
              <a:cxnSpLocks noChangeShapeType="1"/>
            </p:cNvCxnSpPr>
            <p:nvPr/>
          </p:nvCxnSpPr>
          <p:spPr bwMode="auto">
            <a:xfrm rot="16200000" flipH="1">
              <a:off x="9646920" y="2923779"/>
              <a:ext cx="18288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sp>
          <p:nvSpPr>
            <p:cNvPr id="182" name="Rectangle 6"/>
            <p:cNvSpPr>
              <a:spLocks noChangeArrowheads="1"/>
            </p:cNvSpPr>
            <p:nvPr/>
          </p:nvSpPr>
          <p:spPr bwMode="auto">
            <a:xfrm>
              <a:off x="9509760" y="2695179"/>
              <a:ext cx="365760" cy="182880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J</a:t>
              </a:r>
              <a:endParaRPr lang="en-US" sz="1000" b="1" dirty="0"/>
            </a:p>
          </p:txBody>
        </p:sp>
        <p:sp>
          <p:nvSpPr>
            <p:cNvPr id="183" name="Rectangle 6"/>
            <p:cNvSpPr>
              <a:spLocks noChangeArrowheads="1"/>
            </p:cNvSpPr>
            <p:nvPr/>
          </p:nvSpPr>
          <p:spPr bwMode="auto">
            <a:xfrm>
              <a:off x="9784080" y="2969499"/>
              <a:ext cx="365760" cy="182880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K</a:t>
              </a:r>
              <a:endParaRPr lang="en-US" sz="1000" b="1" dirty="0"/>
            </a:p>
          </p:txBody>
        </p:sp>
        <p:sp>
          <p:nvSpPr>
            <p:cNvPr id="184" name="Rectangle 6"/>
            <p:cNvSpPr>
              <a:spLocks noChangeArrowheads="1"/>
            </p:cNvSpPr>
            <p:nvPr/>
          </p:nvSpPr>
          <p:spPr bwMode="auto">
            <a:xfrm>
              <a:off x="9784080" y="3518139"/>
              <a:ext cx="640080" cy="182880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73152" anchor="ctr"/>
            <a:lstStyle/>
            <a:p>
              <a:pPr>
                <a:spcBef>
                  <a:spcPct val="0"/>
                </a:spcBef>
              </a:pPr>
              <a:r>
                <a:rPr lang="en-US" sz="1000" b="1" dirty="0"/>
                <a:t>O</a:t>
              </a:r>
            </a:p>
          </p:txBody>
        </p:sp>
        <p:sp>
          <p:nvSpPr>
            <p:cNvPr id="185" name="Rectangle 6"/>
            <p:cNvSpPr>
              <a:spLocks noChangeArrowheads="1"/>
            </p:cNvSpPr>
            <p:nvPr/>
          </p:nvSpPr>
          <p:spPr bwMode="auto">
            <a:xfrm>
              <a:off x="9784080" y="3243819"/>
              <a:ext cx="365760" cy="182880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L</a:t>
              </a:r>
              <a:endParaRPr lang="en-US" sz="1000" b="1" dirty="0"/>
            </a:p>
          </p:txBody>
        </p:sp>
        <p:sp>
          <p:nvSpPr>
            <p:cNvPr id="186" name="Rectangle 6"/>
            <p:cNvSpPr>
              <a:spLocks noChangeArrowheads="1"/>
            </p:cNvSpPr>
            <p:nvPr/>
          </p:nvSpPr>
          <p:spPr bwMode="auto">
            <a:xfrm>
              <a:off x="9509760" y="2146539"/>
              <a:ext cx="365760" cy="182880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/>
                <a:t>G</a:t>
              </a:r>
            </a:p>
          </p:txBody>
        </p:sp>
        <p:sp>
          <p:nvSpPr>
            <p:cNvPr id="187" name="Rectangle 6"/>
            <p:cNvSpPr>
              <a:spLocks noChangeArrowheads="1"/>
            </p:cNvSpPr>
            <p:nvPr/>
          </p:nvSpPr>
          <p:spPr bwMode="auto">
            <a:xfrm>
              <a:off x="9509760" y="2420859"/>
              <a:ext cx="365760" cy="182880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T</a:t>
              </a:r>
              <a:endParaRPr lang="en-US" sz="1000" b="1" dirty="0"/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9784080" y="1872219"/>
              <a:ext cx="274320" cy="182880"/>
            </a:xfrm>
            <a:prstGeom prst="rect">
              <a:avLst/>
            </a:prstGeom>
          </p:spPr>
          <p:txBody>
            <a:bodyPr wrap="none" lIns="0" tIns="0" rIns="0" bIns="0" anchor="ctr" anchorCtr="0">
              <a:noAutofit/>
            </a:bodyPr>
            <a:lstStyle/>
            <a:p>
              <a:r>
                <a:rPr lang="en-US" sz="800" dirty="0"/>
                <a:t>SN </a:t>
              </a:r>
              <a:r>
                <a:rPr lang="en-US" sz="800" dirty="0" smtClean="0"/>
                <a:t>#89</a:t>
              </a:r>
              <a:endParaRPr lang="en-US" sz="800" dirty="0"/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10058400" y="3518139"/>
              <a:ext cx="274320" cy="182880"/>
            </a:xfrm>
            <a:prstGeom prst="rect">
              <a:avLst/>
            </a:prstGeom>
          </p:spPr>
          <p:txBody>
            <a:bodyPr wrap="none" lIns="0" tIns="0" rIns="0" bIns="0" anchor="ctr" anchorCtr="0">
              <a:noAutofit/>
            </a:bodyPr>
            <a:lstStyle/>
            <a:p>
              <a:r>
                <a:rPr lang="en-US" sz="800" dirty="0"/>
                <a:t>SN </a:t>
              </a:r>
              <a:r>
                <a:rPr lang="en-US" sz="800" dirty="0" smtClean="0"/>
                <a:t>#44</a:t>
              </a:r>
              <a:endParaRPr lang="en-US" sz="800" dirty="0"/>
            </a:p>
          </p:txBody>
        </p:sp>
        <p:cxnSp>
          <p:nvCxnSpPr>
            <p:cNvPr id="190" name="AutoShape 19"/>
            <p:cNvCxnSpPr>
              <a:cxnSpLocks noChangeShapeType="1"/>
            </p:cNvCxnSpPr>
            <p:nvPr/>
          </p:nvCxnSpPr>
          <p:spPr bwMode="auto">
            <a:xfrm rot="16200000" flipH="1">
              <a:off x="9509760" y="2512299"/>
              <a:ext cx="265176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191" name="AutoShape 19"/>
            <p:cNvCxnSpPr>
              <a:cxnSpLocks noChangeShapeType="1"/>
            </p:cNvCxnSpPr>
            <p:nvPr/>
          </p:nvCxnSpPr>
          <p:spPr bwMode="auto">
            <a:xfrm rot="16200000" flipH="1">
              <a:off x="10332720" y="1689339"/>
              <a:ext cx="100584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192" name="AutoShape 19"/>
            <p:cNvCxnSpPr>
              <a:cxnSpLocks noChangeShapeType="1"/>
            </p:cNvCxnSpPr>
            <p:nvPr/>
          </p:nvCxnSpPr>
          <p:spPr bwMode="auto">
            <a:xfrm rot="16200000" flipH="1">
              <a:off x="10195560" y="1826499"/>
              <a:ext cx="128016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193" name="AutoShape 19"/>
            <p:cNvCxnSpPr>
              <a:cxnSpLocks noChangeShapeType="1"/>
            </p:cNvCxnSpPr>
            <p:nvPr/>
          </p:nvCxnSpPr>
          <p:spPr bwMode="auto">
            <a:xfrm rot="16200000" flipH="1">
              <a:off x="10058400" y="1963659"/>
              <a:ext cx="155448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194" name="AutoShape 19"/>
            <p:cNvCxnSpPr>
              <a:cxnSpLocks noChangeShapeType="1"/>
            </p:cNvCxnSpPr>
            <p:nvPr/>
          </p:nvCxnSpPr>
          <p:spPr bwMode="auto">
            <a:xfrm rot="16200000" flipH="1">
              <a:off x="10607040" y="1415019"/>
              <a:ext cx="45720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195" name="AutoShape 19"/>
            <p:cNvCxnSpPr>
              <a:cxnSpLocks noChangeShapeType="1"/>
            </p:cNvCxnSpPr>
            <p:nvPr/>
          </p:nvCxnSpPr>
          <p:spPr bwMode="auto">
            <a:xfrm rot="16200000" flipH="1">
              <a:off x="10744200" y="1277859"/>
              <a:ext cx="18288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196" name="AutoShape 19"/>
            <p:cNvCxnSpPr>
              <a:cxnSpLocks noChangeShapeType="1"/>
            </p:cNvCxnSpPr>
            <p:nvPr/>
          </p:nvCxnSpPr>
          <p:spPr bwMode="auto">
            <a:xfrm rot="16200000" flipH="1">
              <a:off x="10744200" y="1277859"/>
              <a:ext cx="18288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197" name="AutoShape 19"/>
            <p:cNvCxnSpPr>
              <a:cxnSpLocks noChangeShapeType="1"/>
            </p:cNvCxnSpPr>
            <p:nvPr/>
          </p:nvCxnSpPr>
          <p:spPr bwMode="auto">
            <a:xfrm rot="16200000" flipH="1">
              <a:off x="10469880" y="1552179"/>
              <a:ext cx="73152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sp>
          <p:nvSpPr>
            <p:cNvPr id="198" name="Rectangle 6"/>
            <p:cNvSpPr>
              <a:spLocks noChangeArrowheads="1"/>
            </p:cNvSpPr>
            <p:nvPr/>
          </p:nvSpPr>
          <p:spPr bwMode="auto">
            <a:xfrm>
              <a:off x="10881360" y="1323579"/>
              <a:ext cx="365760" cy="182880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C</a:t>
              </a:r>
              <a:endParaRPr lang="en-US" sz="1000" b="1" dirty="0"/>
            </a:p>
          </p:txBody>
        </p:sp>
        <p:sp>
          <p:nvSpPr>
            <p:cNvPr id="199" name="Rectangle 6"/>
            <p:cNvSpPr>
              <a:spLocks noChangeArrowheads="1"/>
            </p:cNvSpPr>
            <p:nvPr/>
          </p:nvSpPr>
          <p:spPr bwMode="auto">
            <a:xfrm>
              <a:off x="10881360" y="1872219"/>
              <a:ext cx="640080" cy="182880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73152" anchor="ctr"/>
            <a:lstStyle/>
            <a:p>
              <a:pPr>
                <a:spcBef>
                  <a:spcPct val="0"/>
                </a:spcBef>
              </a:pPr>
              <a:r>
                <a:rPr lang="en-US" sz="1000" b="1" dirty="0"/>
                <a:t>F</a:t>
              </a:r>
            </a:p>
          </p:txBody>
        </p:sp>
        <p:sp>
          <p:nvSpPr>
            <p:cNvPr id="200" name="Rectangle 6"/>
            <p:cNvSpPr>
              <a:spLocks noChangeArrowheads="1"/>
            </p:cNvSpPr>
            <p:nvPr/>
          </p:nvSpPr>
          <p:spPr bwMode="auto">
            <a:xfrm>
              <a:off x="10881360" y="1597899"/>
              <a:ext cx="365760" cy="182880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/>
                <a:t>D</a:t>
              </a:r>
            </a:p>
          </p:txBody>
        </p:sp>
        <p:sp>
          <p:nvSpPr>
            <p:cNvPr id="201" name="Rectangle 6"/>
            <p:cNvSpPr>
              <a:spLocks noChangeArrowheads="1"/>
            </p:cNvSpPr>
            <p:nvPr/>
          </p:nvSpPr>
          <p:spPr bwMode="auto">
            <a:xfrm>
              <a:off x="10881360" y="3792459"/>
              <a:ext cx="365760" cy="182880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/>
                <a:t>H</a:t>
              </a:r>
            </a:p>
          </p:txBody>
        </p:sp>
        <p:cxnSp>
          <p:nvCxnSpPr>
            <p:cNvPr id="202" name="AutoShape 19"/>
            <p:cNvCxnSpPr>
              <a:cxnSpLocks noChangeShapeType="1"/>
            </p:cNvCxnSpPr>
            <p:nvPr/>
          </p:nvCxnSpPr>
          <p:spPr bwMode="auto">
            <a:xfrm rot="16200000" flipH="1">
              <a:off x="10744200" y="3198099"/>
              <a:ext cx="73152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203" name="AutoShape 19"/>
            <p:cNvCxnSpPr>
              <a:cxnSpLocks noChangeShapeType="1"/>
            </p:cNvCxnSpPr>
            <p:nvPr/>
          </p:nvCxnSpPr>
          <p:spPr bwMode="auto">
            <a:xfrm rot="16200000" flipH="1">
              <a:off x="10881360" y="3060939"/>
              <a:ext cx="45720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204" name="AutoShape 19"/>
            <p:cNvCxnSpPr>
              <a:cxnSpLocks noChangeShapeType="1"/>
            </p:cNvCxnSpPr>
            <p:nvPr/>
          </p:nvCxnSpPr>
          <p:spPr bwMode="auto">
            <a:xfrm rot="16200000" flipH="1">
              <a:off x="11018520" y="2923779"/>
              <a:ext cx="18288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sp>
          <p:nvSpPr>
            <p:cNvPr id="205" name="Rectangle 6"/>
            <p:cNvSpPr>
              <a:spLocks noChangeArrowheads="1"/>
            </p:cNvSpPr>
            <p:nvPr/>
          </p:nvSpPr>
          <p:spPr bwMode="auto">
            <a:xfrm>
              <a:off x="10881360" y="2695179"/>
              <a:ext cx="365760" cy="182880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J</a:t>
              </a:r>
              <a:endParaRPr lang="en-US" sz="1000" b="1" dirty="0"/>
            </a:p>
          </p:txBody>
        </p:sp>
        <p:sp>
          <p:nvSpPr>
            <p:cNvPr id="206" name="Rectangle 6"/>
            <p:cNvSpPr>
              <a:spLocks noChangeArrowheads="1"/>
            </p:cNvSpPr>
            <p:nvPr/>
          </p:nvSpPr>
          <p:spPr bwMode="auto">
            <a:xfrm>
              <a:off x="11155680" y="2969499"/>
              <a:ext cx="365760" cy="182880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K</a:t>
              </a:r>
              <a:endParaRPr lang="en-US" sz="1000" b="1" dirty="0"/>
            </a:p>
          </p:txBody>
        </p:sp>
        <p:sp>
          <p:nvSpPr>
            <p:cNvPr id="207" name="Rectangle 6"/>
            <p:cNvSpPr>
              <a:spLocks noChangeArrowheads="1"/>
            </p:cNvSpPr>
            <p:nvPr/>
          </p:nvSpPr>
          <p:spPr bwMode="auto">
            <a:xfrm>
              <a:off x="11155680" y="3518139"/>
              <a:ext cx="640080" cy="182880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73152" anchor="ctr"/>
            <a:lstStyle/>
            <a:p>
              <a:pPr>
                <a:spcBef>
                  <a:spcPct val="0"/>
                </a:spcBef>
              </a:pPr>
              <a:r>
                <a:rPr lang="en-US" sz="1000" b="1" dirty="0"/>
                <a:t>O</a:t>
              </a:r>
            </a:p>
          </p:txBody>
        </p:sp>
        <p:sp>
          <p:nvSpPr>
            <p:cNvPr id="208" name="Rectangle 6"/>
            <p:cNvSpPr>
              <a:spLocks noChangeArrowheads="1"/>
            </p:cNvSpPr>
            <p:nvPr/>
          </p:nvSpPr>
          <p:spPr bwMode="auto">
            <a:xfrm>
              <a:off x="11155680" y="3243819"/>
              <a:ext cx="365760" cy="182880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L</a:t>
              </a:r>
              <a:endParaRPr lang="en-US" sz="1000" b="1" dirty="0"/>
            </a:p>
          </p:txBody>
        </p:sp>
        <p:sp>
          <p:nvSpPr>
            <p:cNvPr id="209" name="Rectangle 6"/>
            <p:cNvSpPr>
              <a:spLocks noChangeArrowheads="1"/>
            </p:cNvSpPr>
            <p:nvPr/>
          </p:nvSpPr>
          <p:spPr bwMode="auto">
            <a:xfrm>
              <a:off x="10881360" y="2146539"/>
              <a:ext cx="365760" cy="182880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/>
                <a:t>G</a:t>
              </a:r>
            </a:p>
          </p:txBody>
        </p:sp>
        <p:sp>
          <p:nvSpPr>
            <p:cNvPr id="210" name="Rectangle 6"/>
            <p:cNvSpPr>
              <a:spLocks noChangeArrowheads="1"/>
            </p:cNvSpPr>
            <p:nvPr/>
          </p:nvSpPr>
          <p:spPr bwMode="auto">
            <a:xfrm>
              <a:off x="10881360" y="2420859"/>
              <a:ext cx="365760" cy="182880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/>
                <a:t>T</a:t>
              </a:r>
            </a:p>
          </p:txBody>
        </p:sp>
        <p:sp>
          <p:nvSpPr>
            <p:cNvPr id="211" name="Rectangle 210"/>
            <p:cNvSpPr/>
            <p:nvPr/>
          </p:nvSpPr>
          <p:spPr>
            <a:xfrm>
              <a:off x="11155680" y="1872219"/>
              <a:ext cx="274320" cy="182880"/>
            </a:xfrm>
            <a:prstGeom prst="rect">
              <a:avLst/>
            </a:prstGeom>
          </p:spPr>
          <p:txBody>
            <a:bodyPr wrap="none" lIns="0" tIns="0" rIns="0" bIns="0" anchor="ctr" anchorCtr="0">
              <a:noAutofit/>
            </a:bodyPr>
            <a:lstStyle/>
            <a:p>
              <a:r>
                <a:rPr lang="en-US" sz="800" dirty="0">
                  <a:solidFill>
                    <a:srgbClr val="FF0000"/>
                  </a:solidFill>
                </a:rPr>
                <a:t>SN </a:t>
              </a:r>
              <a:r>
                <a:rPr lang="en-US" sz="800" dirty="0" smtClean="0">
                  <a:solidFill>
                    <a:srgbClr val="FF0000"/>
                  </a:solidFill>
                </a:rPr>
                <a:t>#97</a:t>
              </a:r>
              <a:endParaRPr lang="en-US" sz="800" dirty="0"/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11430000" y="3518139"/>
              <a:ext cx="274320" cy="182880"/>
            </a:xfrm>
            <a:prstGeom prst="rect">
              <a:avLst/>
            </a:prstGeom>
          </p:spPr>
          <p:txBody>
            <a:bodyPr wrap="none" lIns="0" tIns="0" rIns="0" bIns="0" anchor="ctr" anchorCtr="0">
              <a:noAutofit/>
            </a:bodyPr>
            <a:lstStyle/>
            <a:p>
              <a:r>
                <a:rPr lang="en-US" sz="800" dirty="0"/>
                <a:t>SN </a:t>
              </a:r>
              <a:r>
                <a:rPr lang="en-US" sz="800" dirty="0" smtClean="0"/>
                <a:t>#44</a:t>
              </a:r>
              <a:endParaRPr lang="en-US" sz="800" dirty="0"/>
            </a:p>
          </p:txBody>
        </p:sp>
        <p:cxnSp>
          <p:nvCxnSpPr>
            <p:cNvPr id="213" name="AutoShape 19"/>
            <p:cNvCxnSpPr>
              <a:cxnSpLocks noChangeShapeType="1"/>
              <a:stCxn id="277" idx="2"/>
              <a:endCxn id="215" idx="1"/>
            </p:cNvCxnSpPr>
            <p:nvPr/>
          </p:nvCxnSpPr>
          <p:spPr bwMode="auto">
            <a:xfrm rot="16200000" flipH="1">
              <a:off x="731520" y="4432539"/>
              <a:ext cx="45720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214" name="AutoShape 19"/>
            <p:cNvCxnSpPr>
              <a:cxnSpLocks noChangeShapeType="1"/>
              <a:stCxn id="277" idx="2"/>
              <a:endCxn id="216" idx="1"/>
            </p:cNvCxnSpPr>
            <p:nvPr/>
          </p:nvCxnSpPr>
          <p:spPr bwMode="auto">
            <a:xfrm rot="16200000" flipH="1">
              <a:off x="868680" y="4295379"/>
              <a:ext cx="18288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sp>
          <p:nvSpPr>
            <p:cNvPr id="215" name="Rectangle 6"/>
            <p:cNvSpPr>
              <a:spLocks noChangeArrowheads="1"/>
            </p:cNvSpPr>
            <p:nvPr/>
          </p:nvSpPr>
          <p:spPr bwMode="auto">
            <a:xfrm>
              <a:off x="1005840" y="4615419"/>
              <a:ext cx="365760" cy="182880"/>
            </a:xfrm>
            <a:prstGeom prst="flowChartDelay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R14</a:t>
              </a:r>
              <a:endParaRPr lang="en-US" sz="1000" b="1" dirty="0"/>
            </a:p>
          </p:txBody>
        </p:sp>
        <p:sp>
          <p:nvSpPr>
            <p:cNvPr id="216" name="Rectangle 6"/>
            <p:cNvSpPr>
              <a:spLocks noChangeArrowheads="1"/>
            </p:cNvSpPr>
            <p:nvPr/>
          </p:nvSpPr>
          <p:spPr bwMode="auto">
            <a:xfrm>
              <a:off x="1005840" y="4341099"/>
              <a:ext cx="365760" cy="182880"/>
            </a:xfrm>
            <a:prstGeom prst="flowChartDelay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R13</a:t>
              </a:r>
              <a:endParaRPr lang="en-US" sz="1000" b="1" dirty="0"/>
            </a:p>
          </p:txBody>
        </p:sp>
        <p:cxnSp>
          <p:nvCxnSpPr>
            <p:cNvPr id="217" name="AutoShape 19"/>
            <p:cNvCxnSpPr>
              <a:cxnSpLocks noChangeShapeType="1"/>
              <a:stCxn id="276" idx="2"/>
              <a:endCxn id="277" idx="1"/>
            </p:cNvCxnSpPr>
            <p:nvPr/>
          </p:nvCxnSpPr>
          <p:spPr bwMode="auto">
            <a:xfrm rot="16200000" flipH="1">
              <a:off x="-777240" y="2649459"/>
              <a:ext cx="292608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218" name="AutoShape 19"/>
            <p:cNvCxnSpPr>
              <a:cxnSpLocks noChangeShapeType="1"/>
              <a:stCxn id="274" idx="2"/>
              <a:endCxn id="219" idx="1"/>
            </p:cNvCxnSpPr>
            <p:nvPr/>
          </p:nvCxnSpPr>
          <p:spPr bwMode="auto">
            <a:xfrm rot="16200000" flipH="1">
              <a:off x="184241" y="2787979"/>
              <a:ext cx="3197679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sp>
          <p:nvSpPr>
            <p:cNvPr id="219" name="Rectangle 6"/>
            <p:cNvSpPr>
              <a:spLocks noChangeArrowheads="1"/>
            </p:cNvSpPr>
            <p:nvPr/>
          </p:nvSpPr>
          <p:spPr bwMode="auto">
            <a:xfrm>
              <a:off x="1828800" y="4341099"/>
              <a:ext cx="365760" cy="182880"/>
            </a:xfrm>
            <a:prstGeom prst="flowChartDelay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F13</a:t>
              </a:r>
              <a:endParaRPr lang="en-US" sz="1000" b="1" dirty="0"/>
            </a:p>
          </p:txBody>
        </p:sp>
        <p:cxnSp>
          <p:nvCxnSpPr>
            <p:cNvPr id="220" name="AutoShape 19"/>
            <p:cNvCxnSpPr>
              <a:cxnSpLocks noChangeShapeType="1"/>
              <a:stCxn id="274" idx="2"/>
              <a:endCxn id="272" idx="1"/>
            </p:cNvCxnSpPr>
            <p:nvPr/>
          </p:nvCxnSpPr>
          <p:spPr bwMode="auto">
            <a:xfrm rot="16200000" flipH="1">
              <a:off x="45185" y="2927034"/>
              <a:ext cx="3471999" cy="87649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221" name="AutoShape 19"/>
            <p:cNvCxnSpPr>
              <a:cxnSpLocks noChangeShapeType="1"/>
              <a:stCxn id="272" idx="2"/>
              <a:endCxn id="273" idx="1"/>
            </p:cNvCxnSpPr>
            <p:nvPr/>
          </p:nvCxnSpPr>
          <p:spPr bwMode="auto">
            <a:xfrm rot="16200000" flipH="1">
              <a:off x="1825009" y="4981179"/>
              <a:ext cx="45720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222" name="AutoShape 19"/>
            <p:cNvCxnSpPr>
              <a:cxnSpLocks noChangeShapeType="1"/>
              <a:stCxn id="272" idx="2"/>
              <a:endCxn id="271" idx="1"/>
            </p:cNvCxnSpPr>
            <p:nvPr/>
          </p:nvCxnSpPr>
          <p:spPr bwMode="auto">
            <a:xfrm rot="16200000" flipH="1">
              <a:off x="1962169" y="4844019"/>
              <a:ext cx="18288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223" name="AutoShape 19"/>
            <p:cNvCxnSpPr>
              <a:cxnSpLocks noChangeShapeType="1"/>
              <a:stCxn id="275" idx="2"/>
              <a:endCxn id="270" idx="1"/>
            </p:cNvCxnSpPr>
            <p:nvPr/>
          </p:nvCxnSpPr>
          <p:spPr bwMode="auto">
            <a:xfrm rot="16200000" flipH="1">
              <a:off x="1554480" y="2512299"/>
              <a:ext cx="265176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224" name="AutoShape 19"/>
            <p:cNvCxnSpPr>
              <a:cxnSpLocks noChangeShapeType="1"/>
              <a:stCxn id="230" idx="2"/>
              <a:endCxn id="231" idx="1"/>
            </p:cNvCxnSpPr>
            <p:nvPr/>
          </p:nvCxnSpPr>
          <p:spPr bwMode="auto">
            <a:xfrm rot="16200000" flipH="1">
              <a:off x="5715000" y="4295379"/>
              <a:ext cx="18288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225" name="AutoShape 19"/>
            <p:cNvCxnSpPr>
              <a:cxnSpLocks noChangeShapeType="1"/>
              <a:stCxn id="230" idx="2"/>
              <a:endCxn id="232" idx="1"/>
            </p:cNvCxnSpPr>
            <p:nvPr/>
          </p:nvCxnSpPr>
          <p:spPr bwMode="auto">
            <a:xfrm rot="16200000" flipH="1">
              <a:off x="5577840" y="4432539"/>
              <a:ext cx="45720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226" name="AutoShape 19"/>
            <p:cNvCxnSpPr>
              <a:cxnSpLocks noChangeShapeType="1"/>
              <a:stCxn id="262" idx="2"/>
              <a:endCxn id="233" idx="1"/>
            </p:cNvCxnSpPr>
            <p:nvPr/>
          </p:nvCxnSpPr>
          <p:spPr bwMode="auto">
            <a:xfrm rot="16200000" flipH="1">
              <a:off x="2514600" y="2649459"/>
              <a:ext cx="292608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227" name="AutoShape 19"/>
            <p:cNvCxnSpPr>
              <a:cxnSpLocks noChangeShapeType="1"/>
              <a:stCxn id="233" idx="2"/>
              <a:endCxn id="234" idx="1"/>
            </p:cNvCxnSpPr>
            <p:nvPr/>
          </p:nvCxnSpPr>
          <p:spPr bwMode="auto">
            <a:xfrm rot="16200000" flipH="1">
              <a:off x="4160520" y="4295379"/>
              <a:ext cx="18288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228" name="AutoShape 19"/>
            <p:cNvCxnSpPr>
              <a:cxnSpLocks noChangeShapeType="1"/>
              <a:stCxn id="233" idx="2"/>
              <a:endCxn id="235" idx="1"/>
            </p:cNvCxnSpPr>
            <p:nvPr/>
          </p:nvCxnSpPr>
          <p:spPr bwMode="auto">
            <a:xfrm rot="16200000" flipH="1">
              <a:off x="4023360" y="4432539"/>
              <a:ext cx="45720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229" name="AutoShape 19"/>
            <p:cNvCxnSpPr>
              <a:cxnSpLocks noChangeShapeType="1"/>
              <a:stCxn id="261" idx="2"/>
              <a:endCxn id="230" idx="1"/>
            </p:cNvCxnSpPr>
            <p:nvPr/>
          </p:nvCxnSpPr>
          <p:spPr bwMode="auto">
            <a:xfrm rot="16200000" flipH="1">
              <a:off x="4069080" y="2649459"/>
              <a:ext cx="292608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sp>
          <p:nvSpPr>
            <p:cNvPr id="230" name="Rectangle 6"/>
            <p:cNvSpPr>
              <a:spLocks noChangeArrowheads="1"/>
            </p:cNvSpPr>
            <p:nvPr/>
          </p:nvSpPr>
          <p:spPr bwMode="auto">
            <a:xfrm>
              <a:off x="5577840" y="4066779"/>
              <a:ext cx="365760" cy="1828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Q</a:t>
              </a:r>
              <a:endParaRPr lang="en-US" sz="1000" b="1" dirty="0"/>
            </a:p>
          </p:txBody>
        </p:sp>
        <p:sp>
          <p:nvSpPr>
            <p:cNvPr id="231" name="Rectangle 6"/>
            <p:cNvSpPr>
              <a:spLocks noChangeArrowheads="1"/>
            </p:cNvSpPr>
            <p:nvPr/>
          </p:nvSpPr>
          <p:spPr bwMode="auto">
            <a:xfrm>
              <a:off x="5852160" y="4341099"/>
              <a:ext cx="365760" cy="1828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R</a:t>
              </a:r>
              <a:endParaRPr lang="en-US" sz="1000" b="1" dirty="0"/>
            </a:p>
          </p:txBody>
        </p:sp>
        <p:sp>
          <p:nvSpPr>
            <p:cNvPr id="232" name="Rectangle 6"/>
            <p:cNvSpPr>
              <a:spLocks noChangeArrowheads="1"/>
            </p:cNvSpPr>
            <p:nvPr/>
          </p:nvSpPr>
          <p:spPr bwMode="auto">
            <a:xfrm>
              <a:off x="5852160" y="4615419"/>
              <a:ext cx="365760" cy="1828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S</a:t>
              </a:r>
              <a:endParaRPr lang="en-US" sz="1000" b="1" dirty="0"/>
            </a:p>
          </p:txBody>
        </p:sp>
        <p:sp>
          <p:nvSpPr>
            <p:cNvPr id="233" name="Rectangle 6"/>
            <p:cNvSpPr>
              <a:spLocks noChangeArrowheads="1"/>
            </p:cNvSpPr>
            <p:nvPr/>
          </p:nvSpPr>
          <p:spPr bwMode="auto">
            <a:xfrm>
              <a:off x="4023360" y="4066779"/>
              <a:ext cx="365760" cy="1828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Q</a:t>
              </a:r>
              <a:endParaRPr lang="en-US" sz="1000" b="1" dirty="0"/>
            </a:p>
          </p:txBody>
        </p:sp>
        <p:sp>
          <p:nvSpPr>
            <p:cNvPr id="234" name="Rectangle 6"/>
            <p:cNvSpPr>
              <a:spLocks noChangeArrowheads="1"/>
            </p:cNvSpPr>
            <p:nvPr/>
          </p:nvSpPr>
          <p:spPr bwMode="auto">
            <a:xfrm>
              <a:off x="4297680" y="4341099"/>
              <a:ext cx="365760" cy="1828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R</a:t>
              </a:r>
              <a:endParaRPr lang="en-US" sz="1000" b="1" dirty="0"/>
            </a:p>
          </p:txBody>
        </p:sp>
        <p:sp>
          <p:nvSpPr>
            <p:cNvPr id="235" name="Rectangle 6"/>
            <p:cNvSpPr>
              <a:spLocks noChangeArrowheads="1"/>
            </p:cNvSpPr>
            <p:nvPr/>
          </p:nvSpPr>
          <p:spPr bwMode="auto">
            <a:xfrm>
              <a:off x="4297680" y="4615419"/>
              <a:ext cx="365760" cy="1828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S</a:t>
              </a:r>
              <a:endParaRPr lang="en-US" sz="1000" b="1" dirty="0"/>
            </a:p>
          </p:txBody>
        </p:sp>
        <p:cxnSp>
          <p:nvCxnSpPr>
            <p:cNvPr id="236" name="AutoShape 19"/>
            <p:cNvCxnSpPr>
              <a:cxnSpLocks noChangeShapeType="1"/>
              <a:stCxn id="245" idx="2"/>
              <a:endCxn id="247" idx="1"/>
            </p:cNvCxnSpPr>
            <p:nvPr/>
          </p:nvCxnSpPr>
          <p:spPr bwMode="auto">
            <a:xfrm rot="16200000" flipH="1">
              <a:off x="6858000" y="4981179"/>
              <a:ext cx="45720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237" name="AutoShape 19"/>
            <p:cNvCxnSpPr>
              <a:cxnSpLocks noChangeShapeType="1"/>
              <a:stCxn id="245" idx="2"/>
              <a:endCxn id="246" idx="1"/>
            </p:cNvCxnSpPr>
            <p:nvPr/>
          </p:nvCxnSpPr>
          <p:spPr bwMode="auto">
            <a:xfrm rot="16200000" flipH="1">
              <a:off x="6995160" y="4844019"/>
              <a:ext cx="18288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238" name="AutoShape 19"/>
            <p:cNvCxnSpPr>
              <a:cxnSpLocks noChangeShapeType="1"/>
              <a:stCxn id="260" idx="2"/>
              <a:endCxn id="245" idx="1"/>
            </p:cNvCxnSpPr>
            <p:nvPr/>
          </p:nvCxnSpPr>
          <p:spPr bwMode="auto">
            <a:xfrm rot="16200000" flipH="1">
              <a:off x="5074920" y="2923779"/>
              <a:ext cx="347472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239" name="AutoShape 19"/>
            <p:cNvCxnSpPr>
              <a:cxnSpLocks noChangeShapeType="1"/>
              <a:endCxn id="244" idx="3"/>
            </p:cNvCxnSpPr>
            <p:nvPr/>
          </p:nvCxnSpPr>
          <p:spPr bwMode="auto">
            <a:xfrm rot="16200000" flipH="1">
              <a:off x="8137446" y="4431825"/>
              <a:ext cx="458628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240" name="AutoShape 19"/>
            <p:cNvCxnSpPr>
              <a:cxnSpLocks noChangeShapeType="1"/>
              <a:endCxn id="243" idx="3"/>
            </p:cNvCxnSpPr>
            <p:nvPr/>
          </p:nvCxnSpPr>
          <p:spPr bwMode="auto">
            <a:xfrm rot="16200000" flipH="1">
              <a:off x="8274608" y="4294667"/>
              <a:ext cx="184306" cy="91438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241" name="AutoShape 19"/>
            <p:cNvCxnSpPr>
              <a:cxnSpLocks noChangeShapeType="1"/>
              <a:endCxn id="242" idx="3"/>
            </p:cNvCxnSpPr>
            <p:nvPr/>
          </p:nvCxnSpPr>
          <p:spPr bwMode="auto">
            <a:xfrm rot="16200000" flipH="1">
              <a:off x="6627821" y="2647880"/>
              <a:ext cx="2929238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sp>
          <p:nvSpPr>
            <p:cNvPr id="242" name="Rectangle 6"/>
            <p:cNvSpPr>
              <a:spLocks noChangeArrowheads="1"/>
            </p:cNvSpPr>
            <p:nvPr/>
          </p:nvSpPr>
          <p:spPr bwMode="auto">
            <a:xfrm>
              <a:off x="8138160" y="4066779"/>
              <a:ext cx="640080" cy="182880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73152" anchor="ctr"/>
            <a:lstStyle/>
            <a:p>
              <a:pPr>
                <a:spcBef>
                  <a:spcPct val="0"/>
                </a:spcBef>
              </a:pPr>
              <a:r>
                <a:rPr lang="en-US" sz="1000" b="1" dirty="0"/>
                <a:t>Q</a:t>
              </a:r>
            </a:p>
          </p:txBody>
        </p:sp>
        <p:sp>
          <p:nvSpPr>
            <p:cNvPr id="243" name="Rectangle 6"/>
            <p:cNvSpPr>
              <a:spLocks noChangeArrowheads="1"/>
            </p:cNvSpPr>
            <p:nvPr/>
          </p:nvSpPr>
          <p:spPr bwMode="auto">
            <a:xfrm>
              <a:off x="8412480" y="4341099"/>
              <a:ext cx="365760" cy="182880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R</a:t>
              </a:r>
              <a:endParaRPr lang="en-US" sz="1000" b="1" dirty="0"/>
            </a:p>
          </p:txBody>
        </p:sp>
        <p:sp>
          <p:nvSpPr>
            <p:cNvPr id="244" name="Rectangle 6"/>
            <p:cNvSpPr>
              <a:spLocks noChangeArrowheads="1"/>
            </p:cNvSpPr>
            <p:nvPr/>
          </p:nvSpPr>
          <p:spPr bwMode="auto">
            <a:xfrm>
              <a:off x="8412480" y="4615419"/>
              <a:ext cx="365760" cy="182880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S</a:t>
              </a:r>
              <a:endParaRPr lang="en-US" sz="1000" b="1" dirty="0"/>
            </a:p>
          </p:txBody>
        </p:sp>
        <p:sp>
          <p:nvSpPr>
            <p:cNvPr id="245" name="Rectangle 6"/>
            <p:cNvSpPr>
              <a:spLocks noChangeArrowheads="1"/>
            </p:cNvSpPr>
            <p:nvPr/>
          </p:nvSpPr>
          <p:spPr bwMode="auto">
            <a:xfrm>
              <a:off x="6858000" y="4615419"/>
              <a:ext cx="365760" cy="1828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Q</a:t>
              </a:r>
              <a:endParaRPr lang="en-US" sz="1000" b="1" dirty="0"/>
            </a:p>
          </p:txBody>
        </p:sp>
        <p:sp>
          <p:nvSpPr>
            <p:cNvPr id="246" name="Rectangle 6"/>
            <p:cNvSpPr>
              <a:spLocks noChangeArrowheads="1"/>
            </p:cNvSpPr>
            <p:nvPr/>
          </p:nvSpPr>
          <p:spPr bwMode="auto">
            <a:xfrm>
              <a:off x="7132320" y="4889739"/>
              <a:ext cx="365760" cy="1828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R</a:t>
              </a:r>
              <a:endParaRPr lang="en-US" sz="1000" b="1" dirty="0"/>
            </a:p>
          </p:txBody>
        </p:sp>
        <p:sp>
          <p:nvSpPr>
            <p:cNvPr id="247" name="Rectangle 6"/>
            <p:cNvSpPr>
              <a:spLocks noChangeArrowheads="1"/>
            </p:cNvSpPr>
            <p:nvPr/>
          </p:nvSpPr>
          <p:spPr bwMode="auto">
            <a:xfrm>
              <a:off x="7132320" y="5164059"/>
              <a:ext cx="365760" cy="1828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S</a:t>
              </a:r>
              <a:endParaRPr lang="en-US" sz="1000" b="1" dirty="0"/>
            </a:p>
          </p:txBody>
        </p:sp>
        <p:cxnSp>
          <p:nvCxnSpPr>
            <p:cNvPr id="248" name="AutoShape 19"/>
            <p:cNvCxnSpPr>
              <a:cxnSpLocks noChangeShapeType="1"/>
              <a:endCxn id="251" idx="3"/>
            </p:cNvCxnSpPr>
            <p:nvPr/>
          </p:nvCxnSpPr>
          <p:spPr bwMode="auto">
            <a:xfrm rot="16200000" flipH="1">
              <a:off x="9509046" y="4431825"/>
              <a:ext cx="458628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249" name="AutoShape 19"/>
            <p:cNvCxnSpPr>
              <a:cxnSpLocks noChangeShapeType="1"/>
              <a:endCxn id="250" idx="3"/>
            </p:cNvCxnSpPr>
            <p:nvPr/>
          </p:nvCxnSpPr>
          <p:spPr bwMode="auto">
            <a:xfrm rot="16200000" flipH="1">
              <a:off x="9662075" y="4310534"/>
              <a:ext cx="15257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sp>
          <p:nvSpPr>
            <p:cNvPr id="250" name="Rectangle 6"/>
            <p:cNvSpPr>
              <a:spLocks noChangeArrowheads="1"/>
            </p:cNvSpPr>
            <p:nvPr/>
          </p:nvSpPr>
          <p:spPr bwMode="auto">
            <a:xfrm>
              <a:off x="9784080" y="4341099"/>
              <a:ext cx="365760" cy="182880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R</a:t>
              </a:r>
              <a:endParaRPr lang="en-US" sz="1000" b="1" dirty="0"/>
            </a:p>
          </p:txBody>
        </p:sp>
        <p:sp>
          <p:nvSpPr>
            <p:cNvPr id="251" name="Rectangle 6"/>
            <p:cNvSpPr>
              <a:spLocks noChangeArrowheads="1"/>
            </p:cNvSpPr>
            <p:nvPr/>
          </p:nvSpPr>
          <p:spPr bwMode="auto">
            <a:xfrm>
              <a:off x="9784080" y="4615419"/>
              <a:ext cx="365760" cy="182880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S</a:t>
              </a:r>
              <a:endParaRPr lang="en-US" sz="1000" b="1" dirty="0"/>
            </a:p>
          </p:txBody>
        </p:sp>
        <p:cxnSp>
          <p:nvCxnSpPr>
            <p:cNvPr id="252" name="AutoShape 19"/>
            <p:cNvCxnSpPr>
              <a:cxnSpLocks noChangeShapeType="1"/>
              <a:endCxn id="253" idx="3"/>
            </p:cNvCxnSpPr>
            <p:nvPr/>
          </p:nvCxnSpPr>
          <p:spPr bwMode="auto">
            <a:xfrm rot="16200000" flipH="1">
              <a:off x="8000999" y="2649458"/>
              <a:ext cx="2926082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sp>
          <p:nvSpPr>
            <p:cNvPr id="253" name="Rectangle 6"/>
            <p:cNvSpPr>
              <a:spLocks noChangeArrowheads="1"/>
            </p:cNvSpPr>
            <p:nvPr/>
          </p:nvSpPr>
          <p:spPr bwMode="auto">
            <a:xfrm>
              <a:off x="9509760" y="4066779"/>
              <a:ext cx="640080" cy="182880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73152" anchor="ctr"/>
            <a:lstStyle/>
            <a:p>
              <a:pPr>
                <a:spcBef>
                  <a:spcPct val="0"/>
                </a:spcBef>
              </a:pPr>
              <a:r>
                <a:rPr lang="en-US" sz="1000" b="1" dirty="0"/>
                <a:t>Q</a:t>
              </a:r>
            </a:p>
          </p:txBody>
        </p:sp>
        <p:sp>
          <p:nvSpPr>
            <p:cNvPr id="254" name="Rectangle 253"/>
            <p:cNvSpPr/>
            <p:nvPr/>
          </p:nvSpPr>
          <p:spPr>
            <a:xfrm>
              <a:off x="8412480" y="4066779"/>
              <a:ext cx="274320" cy="182880"/>
            </a:xfrm>
            <a:prstGeom prst="rect">
              <a:avLst/>
            </a:prstGeom>
          </p:spPr>
          <p:txBody>
            <a:bodyPr wrap="none" lIns="0" tIns="0" rIns="0" bIns="0" anchor="ctr" anchorCtr="0">
              <a:noAutofit/>
            </a:bodyPr>
            <a:lstStyle/>
            <a:p>
              <a:r>
                <a:rPr lang="en-US" sz="800" dirty="0"/>
                <a:t>SN </a:t>
              </a:r>
              <a:r>
                <a:rPr lang="en-US" sz="800" dirty="0" smtClean="0"/>
                <a:t>#53</a:t>
              </a:r>
              <a:endParaRPr lang="en-US" sz="800" dirty="0"/>
            </a:p>
          </p:txBody>
        </p:sp>
        <p:cxnSp>
          <p:nvCxnSpPr>
            <p:cNvPr id="255" name="AutoShape 19"/>
            <p:cNvCxnSpPr>
              <a:cxnSpLocks noChangeShapeType="1"/>
              <a:endCxn id="268" idx="3"/>
            </p:cNvCxnSpPr>
            <p:nvPr/>
          </p:nvCxnSpPr>
          <p:spPr bwMode="auto">
            <a:xfrm rot="16200000" flipH="1">
              <a:off x="11017806" y="4294665"/>
              <a:ext cx="184308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256" name="AutoShape 19"/>
            <p:cNvCxnSpPr>
              <a:cxnSpLocks noChangeShapeType="1"/>
              <a:endCxn id="269" idx="3"/>
            </p:cNvCxnSpPr>
            <p:nvPr/>
          </p:nvCxnSpPr>
          <p:spPr bwMode="auto">
            <a:xfrm rot="16200000" flipH="1">
              <a:off x="10866663" y="4417842"/>
              <a:ext cx="486594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257" name="AutoShape 19"/>
            <p:cNvCxnSpPr>
              <a:cxnSpLocks noChangeShapeType="1"/>
              <a:endCxn id="265" idx="3"/>
            </p:cNvCxnSpPr>
            <p:nvPr/>
          </p:nvCxnSpPr>
          <p:spPr bwMode="auto">
            <a:xfrm rot="16200000" flipH="1">
              <a:off x="9371021" y="2647880"/>
              <a:ext cx="2929238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sp>
          <p:nvSpPr>
            <p:cNvPr id="258" name="Rectangle 6"/>
            <p:cNvSpPr>
              <a:spLocks noChangeArrowheads="1"/>
            </p:cNvSpPr>
            <p:nvPr/>
          </p:nvSpPr>
          <p:spPr bwMode="auto">
            <a:xfrm>
              <a:off x="10607040" y="1049259"/>
              <a:ext cx="640080" cy="182880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73152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A</a:t>
              </a:r>
              <a:endParaRPr lang="en-US" sz="1000" b="1" dirty="0"/>
            </a:p>
          </p:txBody>
        </p:sp>
        <p:sp>
          <p:nvSpPr>
            <p:cNvPr id="259" name="Rectangle 6"/>
            <p:cNvSpPr>
              <a:spLocks noChangeArrowheads="1"/>
            </p:cNvSpPr>
            <p:nvPr/>
          </p:nvSpPr>
          <p:spPr bwMode="auto">
            <a:xfrm>
              <a:off x="9235440" y="1049259"/>
              <a:ext cx="640080" cy="182880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73152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A</a:t>
              </a:r>
              <a:endParaRPr lang="en-US" sz="1000" b="1" dirty="0"/>
            </a:p>
          </p:txBody>
        </p:sp>
        <p:sp>
          <p:nvSpPr>
            <p:cNvPr id="260" name="Rectangle 6"/>
            <p:cNvSpPr>
              <a:spLocks noChangeArrowheads="1"/>
            </p:cNvSpPr>
            <p:nvPr/>
          </p:nvSpPr>
          <p:spPr bwMode="auto">
            <a:xfrm>
              <a:off x="6583680" y="1049259"/>
              <a:ext cx="365760" cy="1828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A</a:t>
              </a:r>
              <a:endParaRPr lang="en-US" sz="1000" b="1" dirty="0"/>
            </a:p>
          </p:txBody>
        </p:sp>
        <p:sp>
          <p:nvSpPr>
            <p:cNvPr id="261" name="Rectangle 6"/>
            <p:cNvSpPr>
              <a:spLocks noChangeArrowheads="1"/>
            </p:cNvSpPr>
            <p:nvPr/>
          </p:nvSpPr>
          <p:spPr bwMode="auto">
            <a:xfrm>
              <a:off x="5303520" y="1049259"/>
              <a:ext cx="365760" cy="1828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A</a:t>
              </a:r>
              <a:endParaRPr lang="en-US" sz="1000" b="1" dirty="0"/>
            </a:p>
          </p:txBody>
        </p:sp>
        <p:sp>
          <p:nvSpPr>
            <p:cNvPr id="262" name="Rectangle 6"/>
            <p:cNvSpPr>
              <a:spLocks noChangeArrowheads="1"/>
            </p:cNvSpPr>
            <p:nvPr/>
          </p:nvSpPr>
          <p:spPr bwMode="auto">
            <a:xfrm>
              <a:off x="3749040" y="1049259"/>
              <a:ext cx="365760" cy="1828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A</a:t>
              </a:r>
              <a:endParaRPr lang="en-US" sz="1000" b="1" dirty="0"/>
            </a:p>
          </p:txBody>
        </p:sp>
        <p:sp>
          <p:nvSpPr>
            <p:cNvPr id="263" name="Rectangle 262"/>
            <p:cNvSpPr/>
            <p:nvPr/>
          </p:nvSpPr>
          <p:spPr>
            <a:xfrm>
              <a:off x="9509760" y="1049259"/>
              <a:ext cx="274320" cy="182880"/>
            </a:xfrm>
            <a:prstGeom prst="rect">
              <a:avLst/>
            </a:prstGeom>
          </p:spPr>
          <p:txBody>
            <a:bodyPr wrap="none" lIns="0" tIns="0" rIns="0" bIns="0" anchor="ctr" anchorCtr="0">
              <a:noAutofit/>
            </a:bodyPr>
            <a:lstStyle/>
            <a:p>
              <a:r>
                <a:rPr lang="en-US" sz="800" dirty="0"/>
                <a:t>SN #6</a:t>
              </a:r>
            </a:p>
          </p:txBody>
        </p:sp>
        <p:sp>
          <p:nvSpPr>
            <p:cNvPr id="264" name="Rectangle 263"/>
            <p:cNvSpPr/>
            <p:nvPr/>
          </p:nvSpPr>
          <p:spPr>
            <a:xfrm>
              <a:off x="10881360" y="1049259"/>
              <a:ext cx="274320" cy="182880"/>
            </a:xfrm>
            <a:prstGeom prst="rect">
              <a:avLst/>
            </a:prstGeom>
          </p:spPr>
          <p:txBody>
            <a:bodyPr wrap="none" lIns="0" tIns="0" rIns="0" bIns="0" anchor="ctr" anchorCtr="0">
              <a:noAutofit/>
            </a:bodyPr>
            <a:lstStyle/>
            <a:p>
              <a:r>
                <a:rPr lang="en-US" sz="800" dirty="0"/>
                <a:t>SN #6</a:t>
              </a:r>
            </a:p>
          </p:txBody>
        </p:sp>
        <p:sp>
          <p:nvSpPr>
            <p:cNvPr id="265" name="Rectangle 6"/>
            <p:cNvSpPr>
              <a:spLocks noChangeArrowheads="1"/>
            </p:cNvSpPr>
            <p:nvPr/>
          </p:nvSpPr>
          <p:spPr bwMode="auto">
            <a:xfrm>
              <a:off x="10881360" y="4066779"/>
              <a:ext cx="640080" cy="182880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73152" anchor="ctr"/>
            <a:lstStyle/>
            <a:p>
              <a:pPr>
                <a:spcBef>
                  <a:spcPct val="0"/>
                </a:spcBef>
              </a:pPr>
              <a:r>
                <a:rPr lang="en-US" sz="1000" b="1" dirty="0" smtClean="0"/>
                <a:t>Q </a:t>
              </a:r>
              <a:endParaRPr lang="en-US" sz="1000" b="1" dirty="0"/>
            </a:p>
          </p:txBody>
        </p:sp>
        <p:sp>
          <p:nvSpPr>
            <p:cNvPr id="266" name="Rectangle 265"/>
            <p:cNvSpPr/>
            <p:nvPr/>
          </p:nvSpPr>
          <p:spPr>
            <a:xfrm>
              <a:off x="9784080" y="4066779"/>
              <a:ext cx="274320" cy="182880"/>
            </a:xfrm>
            <a:prstGeom prst="rect">
              <a:avLst/>
            </a:prstGeom>
          </p:spPr>
          <p:txBody>
            <a:bodyPr wrap="none" lIns="0" tIns="0" rIns="0" bIns="0" anchor="ctr" anchorCtr="0">
              <a:noAutofit/>
            </a:bodyPr>
            <a:lstStyle/>
            <a:p>
              <a:r>
                <a:rPr lang="en-US" sz="800" dirty="0">
                  <a:solidFill>
                    <a:srgbClr val="CC0033"/>
                  </a:solidFill>
                </a:rPr>
                <a:t>SN </a:t>
              </a:r>
              <a:r>
                <a:rPr lang="en-US" sz="800" dirty="0" smtClean="0">
                  <a:solidFill>
                    <a:srgbClr val="CC0033"/>
                  </a:solidFill>
                </a:rPr>
                <a:t>#71</a:t>
              </a:r>
              <a:endParaRPr lang="en-US" sz="800" dirty="0">
                <a:solidFill>
                  <a:srgbClr val="CC0033"/>
                </a:solidFill>
              </a:endParaRPr>
            </a:p>
          </p:txBody>
        </p:sp>
        <p:sp>
          <p:nvSpPr>
            <p:cNvPr id="267" name="Rectangle 266"/>
            <p:cNvSpPr/>
            <p:nvPr/>
          </p:nvSpPr>
          <p:spPr>
            <a:xfrm>
              <a:off x="11155680" y="4066779"/>
              <a:ext cx="274320" cy="182880"/>
            </a:xfrm>
            <a:prstGeom prst="rect">
              <a:avLst/>
            </a:prstGeom>
          </p:spPr>
          <p:txBody>
            <a:bodyPr wrap="none" lIns="0" tIns="0" rIns="0" bIns="0" anchor="ctr" anchorCtr="0">
              <a:noAutofit/>
            </a:bodyPr>
            <a:lstStyle/>
            <a:p>
              <a:r>
                <a:rPr lang="en-US" sz="800" dirty="0"/>
                <a:t>SN </a:t>
              </a:r>
              <a:r>
                <a:rPr lang="en-US" sz="800" dirty="0" smtClean="0"/>
                <a:t>#71</a:t>
              </a:r>
              <a:endParaRPr lang="en-US" sz="800" dirty="0"/>
            </a:p>
          </p:txBody>
        </p:sp>
        <p:sp>
          <p:nvSpPr>
            <p:cNvPr id="268" name="Rectangle 6"/>
            <p:cNvSpPr>
              <a:spLocks noChangeArrowheads="1"/>
            </p:cNvSpPr>
            <p:nvPr/>
          </p:nvSpPr>
          <p:spPr bwMode="auto">
            <a:xfrm>
              <a:off x="11155680" y="4341099"/>
              <a:ext cx="365760" cy="182880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R</a:t>
              </a:r>
              <a:endParaRPr lang="en-US" sz="1000" b="1" dirty="0"/>
            </a:p>
          </p:txBody>
        </p:sp>
        <p:sp>
          <p:nvSpPr>
            <p:cNvPr id="269" name="Rectangle 6"/>
            <p:cNvSpPr>
              <a:spLocks noChangeArrowheads="1"/>
            </p:cNvSpPr>
            <p:nvPr/>
          </p:nvSpPr>
          <p:spPr bwMode="auto">
            <a:xfrm>
              <a:off x="11155680" y="4615419"/>
              <a:ext cx="365760" cy="182880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S</a:t>
              </a:r>
              <a:endParaRPr lang="en-US" sz="1000" b="1" dirty="0"/>
            </a:p>
          </p:txBody>
        </p:sp>
        <p:sp>
          <p:nvSpPr>
            <p:cNvPr id="270" name="Rectangle 6"/>
            <p:cNvSpPr>
              <a:spLocks noChangeArrowheads="1"/>
            </p:cNvSpPr>
            <p:nvPr/>
          </p:nvSpPr>
          <p:spPr bwMode="auto">
            <a:xfrm>
              <a:off x="2926080" y="3792459"/>
              <a:ext cx="365760" cy="182880"/>
            </a:xfrm>
            <a:prstGeom prst="flowChartDelay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L11</a:t>
              </a:r>
              <a:endParaRPr lang="en-US" sz="1000" b="1" dirty="0"/>
            </a:p>
          </p:txBody>
        </p:sp>
        <p:sp>
          <p:nvSpPr>
            <p:cNvPr id="271" name="Rectangle 6"/>
            <p:cNvSpPr>
              <a:spLocks noChangeArrowheads="1"/>
            </p:cNvSpPr>
            <p:nvPr/>
          </p:nvSpPr>
          <p:spPr bwMode="auto">
            <a:xfrm>
              <a:off x="2099329" y="4889739"/>
              <a:ext cx="365760" cy="182880"/>
            </a:xfrm>
            <a:prstGeom prst="flowChartDelay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F15</a:t>
              </a:r>
              <a:endParaRPr lang="en-US" sz="1000" b="1" dirty="0"/>
            </a:p>
          </p:txBody>
        </p:sp>
        <p:sp>
          <p:nvSpPr>
            <p:cNvPr id="272" name="Rectangle 6"/>
            <p:cNvSpPr>
              <a:spLocks noChangeArrowheads="1"/>
            </p:cNvSpPr>
            <p:nvPr/>
          </p:nvSpPr>
          <p:spPr bwMode="auto">
            <a:xfrm>
              <a:off x="1825009" y="4615419"/>
              <a:ext cx="365760" cy="182880"/>
            </a:xfrm>
            <a:prstGeom prst="flowChartDelay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F14</a:t>
              </a:r>
              <a:endParaRPr lang="en-US" sz="1000" b="1" dirty="0"/>
            </a:p>
          </p:txBody>
        </p:sp>
        <p:sp>
          <p:nvSpPr>
            <p:cNvPr id="273" name="Rectangle 6"/>
            <p:cNvSpPr>
              <a:spLocks noChangeArrowheads="1"/>
            </p:cNvSpPr>
            <p:nvPr/>
          </p:nvSpPr>
          <p:spPr bwMode="auto">
            <a:xfrm>
              <a:off x="2099329" y="5164059"/>
              <a:ext cx="365760" cy="182880"/>
            </a:xfrm>
            <a:prstGeom prst="flowChartDelay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F16</a:t>
              </a:r>
              <a:endParaRPr lang="en-US" sz="1000" b="1" dirty="0"/>
            </a:p>
          </p:txBody>
        </p:sp>
        <p:sp>
          <p:nvSpPr>
            <p:cNvPr id="274" name="Rectangle 6"/>
            <p:cNvSpPr>
              <a:spLocks noChangeArrowheads="1"/>
            </p:cNvSpPr>
            <p:nvPr/>
          </p:nvSpPr>
          <p:spPr bwMode="auto">
            <a:xfrm>
              <a:off x="1554480" y="1051980"/>
              <a:ext cx="365760" cy="182880"/>
            </a:xfrm>
            <a:prstGeom prst="flowChartDelay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F1</a:t>
              </a:r>
              <a:endParaRPr lang="en-US" sz="1000" b="1" dirty="0"/>
            </a:p>
          </p:txBody>
        </p:sp>
        <p:sp>
          <p:nvSpPr>
            <p:cNvPr id="275" name="Rectangle 6"/>
            <p:cNvSpPr>
              <a:spLocks noChangeArrowheads="1"/>
            </p:cNvSpPr>
            <p:nvPr/>
          </p:nvSpPr>
          <p:spPr bwMode="auto">
            <a:xfrm>
              <a:off x="2651760" y="1049259"/>
              <a:ext cx="365760" cy="182880"/>
            </a:xfrm>
            <a:prstGeom prst="flowChartDelay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L1</a:t>
              </a:r>
              <a:endParaRPr lang="en-US" sz="1000" b="1" dirty="0"/>
            </a:p>
          </p:txBody>
        </p:sp>
        <p:sp>
          <p:nvSpPr>
            <p:cNvPr id="276" name="Rectangle 6"/>
            <p:cNvSpPr>
              <a:spLocks noChangeArrowheads="1"/>
            </p:cNvSpPr>
            <p:nvPr/>
          </p:nvSpPr>
          <p:spPr bwMode="auto">
            <a:xfrm>
              <a:off x="457200" y="1049259"/>
              <a:ext cx="365760" cy="182880"/>
            </a:xfrm>
            <a:prstGeom prst="flowChartDelay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R1</a:t>
              </a:r>
              <a:endParaRPr lang="en-US" sz="1000" b="1" dirty="0"/>
            </a:p>
          </p:txBody>
        </p:sp>
        <p:sp>
          <p:nvSpPr>
            <p:cNvPr id="277" name="Rectangle 6"/>
            <p:cNvSpPr>
              <a:spLocks noChangeArrowheads="1"/>
            </p:cNvSpPr>
            <p:nvPr/>
          </p:nvSpPr>
          <p:spPr bwMode="auto">
            <a:xfrm>
              <a:off x="731520" y="4066779"/>
              <a:ext cx="365760" cy="182880"/>
            </a:xfrm>
            <a:prstGeom prst="flowChartDelay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R12</a:t>
              </a:r>
              <a:endParaRPr lang="en-US" sz="1000" b="1" dirty="0"/>
            </a:p>
          </p:txBody>
        </p:sp>
        <p:sp>
          <p:nvSpPr>
            <p:cNvPr id="278" name="Rectangle 6"/>
            <p:cNvSpPr>
              <a:spLocks noChangeArrowheads="1"/>
            </p:cNvSpPr>
            <p:nvPr/>
          </p:nvSpPr>
          <p:spPr bwMode="auto">
            <a:xfrm>
              <a:off x="7863840" y="1049259"/>
              <a:ext cx="365760" cy="182880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73152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A</a:t>
              </a:r>
              <a:endParaRPr lang="en-US" sz="1000" b="1" dirty="0"/>
            </a:p>
          </p:txBody>
        </p:sp>
        <p:sp>
          <p:nvSpPr>
            <p:cNvPr id="279" name="Rectangle 6"/>
            <p:cNvSpPr>
              <a:spLocks noChangeArrowheads="1"/>
            </p:cNvSpPr>
            <p:nvPr/>
          </p:nvSpPr>
          <p:spPr bwMode="auto">
            <a:xfrm>
              <a:off x="7863840" y="1049259"/>
              <a:ext cx="640080" cy="182880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73152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A</a:t>
              </a:r>
              <a:endParaRPr lang="en-US" sz="1000" b="1" dirty="0"/>
            </a:p>
          </p:txBody>
        </p:sp>
        <p:sp>
          <p:nvSpPr>
            <p:cNvPr id="280" name="Rectangle 279"/>
            <p:cNvSpPr/>
            <p:nvPr/>
          </p:nvSpPr>
          <p:spPr>
            <a:xfrm>
              <a:off x="8138160" y="1049259"/>
              <a:ext cx="274320" cy="182880"/>
            </a:xfrm>
            <a:prstGeom prst="rect">
              <a:avLst/>
            </a:prstGeom>
          </p:spPr>
          <p:txBody>
            <a:bodyPr wrap="none" lIns="0" tIns="0" rIns="0" bIns="0" anchor="ctr" anchorCtr="0">
              <a:noAutofit/>
            </a:bodyPr>
            <a:lstStyle/>
            <a:p>
              <a:r>
                <a:rPr lang="en-US" sz="800" dirty="0"/>
                <a:t>SN #6</a:t>
              </a:r>
            </a:p>
          </p:txBody>
        </p:sp>
      </p:grpSp>
      <p:sp>
        <p:nvSpPr>
          <p:cNvPr id="292" name="Rounded Rectangle 291"/>
          <p:cNvSpPr/>
          <p:nvPr/>
        </p:nvSpPr>
        <p:spPr>
          <a:xfrm rot="16200000" flipH="1">
            <a:off x="1835169" y="3092833"/>
            <a:ext cx="4138530" cy="706582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Concept/Link Barrier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93" name="Rounded Rectangle 292"/>
          <p:cNvSpPr/>
          <p:nvPr/>
        </p:nvSpPr>
        <p:spPr>
          <a:xfrm flipH="1">
            <a:off x="2568627" y="5636619"/>
            <a:ext cx="2582716" cy="524161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Logical &lt;&gt; As Designed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8754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Traceability </a:t>
            </a:r>
            <a:r>
              <a:rPr lang="en-US" dirty="0" smtClean="0"/>
              <a:t>gap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cs typeface="Arial" charset="0"/>
              </a:rPr>
              <a:t>© 2016 Aras</a:t>
            </a:r>
            <a:endParaRPr lang="en-US" dirty="0" smtClean="0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aras.com</a:t>
            </a:r>
            <a:endParaRPr lang="en-US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319577" y="1308801"/>
            <a:ext cx="11521441" cy="4722547"/>
            <a:chOff x="365759" y="957819"/>
            <a:chExt cx="11521441" cy="4722547"/>
          </a:xfrm>
        </p:grpSpPr>
        <p:sp>
          <p:nvSpPr>
            <p:cNvPr id="7" name="Rectangle 6"/>
            <p:cNvSpPr/>
            <p:nvPr/>
          </p:nvSpPr>
          <p:spPr>
            <a:xfrm>
              <a:off x="9144000" y="957819"/>
              <a:ext cx="1371600" cy="472254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 cap="small" spc="-20" dirty="0">
                  <a:solidFill>
                    <a:schemeClr val="tx1"/>
                  </a:solidFill>
                </a:rPr>
                <a:t>As </a:t>
              </a:r>
              <a:r>
                <a:rPr lang="en-US" sz="2000" cap="small" spc="-20" dirty="0" smtClean="0">
                  <a:solidFill>
                    <a:schemeClr val="tx1"/>
                  </a:solidFill>
                </a:rPr>
                <a:t>Delivered </a:t>
              </a:r>
              <a:endParaRPr lang="en-US" sz="2000" cap="small" spc="-20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7772400" y="957819"/>
              <a:ext cx="1371600" cy="472254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640080" rIns="0" bIns="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 cap="small" dirty="0">
                  <a:solidFill>
                    <a:schemeClr val="tx1"/>
                  </a:solidFill>
                </a:rPr>
                <a:t>As Built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6492240" y="957819"/>
              <a:ext cx="1280160" cy="472254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 cap="small" spc="-20" dirty="0">
                  <a:solidFill>
                    <a:schemeClr val="tx1"/>
                  </a:solidFill>
                </a:rPr>
                <a:t>As Planned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212080" y="957819"/>
              <a:ext cx="1280160" cy="472254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640080" rIns="0" bIns="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 cap="small" dirty="0">
                  <a:solidFill>
                    <a:schemeClr val="tx1"/>
                  </a:solidFill>
                </a:rPr>
                <a:t>As Ordered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657600" y="957819"/>
              <a:ext cx="1554480" cy="472254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 cap="small" spc="-20" dirty="0">
                  <a:solidFill>
                    <a:schemeClr val="tx1"/>
                  </a:solidFill>
                </a:rPr>
                <a:t>As Designed 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556529" y="957819"/>
              <a:ext cx="1097280" cy="472254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640080" rIns="0" bIns="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 cap="small" dirty="0">
                  <a:solidFill>
                    <a:schemeClr val="tx1"/>
                  </a:solidFill>
                </a:rPr>
                <a:t>Logical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463040" y="957819"/>
              <a:ext cx="1097280" cy="472254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 cap="small" spc="-20" dirty="0">
                  <a:solidFill>
                    <a:schemeClr val="tx1"/>
                  </a:solidFill>
                </a:rPr>
                <a:t>Functional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65759" y="957819"/>
              <a:ext cx="1097280" cy="472254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640080" rIns="0" bIns="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 cap="small" dirty="0" smtClean="0">
                  <a:solidFill>
                    <a:schemeClr val="tx1"/>
                  </a:solidFill>
                </a:rPr>
                <a:t>Required</a:t>
              </a:r>
              <a:endParaRPr lang="en-US" sz="2000" cap="small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0515600" y="957819"/>
              <a:ext cx="1371600" cy="472254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640080" rIns="0" bIns="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 cap="small" dirty="0">
                  <a:solidFill>
                    <a:schemeClr val="tx1"/>
                  </a:solidFill>
                </a:rPr>
                <a:t>As Serviced    </a:t>
              </a:r>
            </a:p>
          </p:txBody>
        </p:sp>
        <p:cxnSp>
          <p:nvCxnSpPr>
            <p:cNvPr id="16" name="AutoShape 19"/>
            <p:cNvCxnSpPr>
              <a:cxnSpLocks noChangeShapeType="1"/>
              <a:stCxn id="276" idx="2"/>
              <a:endCxn id="33" idx="1"/>
            </p:cNvCxnSpPr>
            <p:nvPr/>
          </p:nvCxnSpPr>
          <p:spPr bwMode="auto">
            <a:xfrm rot="16200000" flipH="1">
              <a:off x="-365760" y="2237979"/>
              <a:ext cx="210312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17" name="AutoShape 19"/>
            <p:cNvCxnSpPr>
              <a:cxnSpLocks noChangeShapeType="1"/>
              <a:stCxn id="24" idx="2"/>
              <a:endCxn id="30" idx="1"/>
            </p:cNvCxnSpPr>
            <p:nvPr/>
          </p:nvCxnSpPr>
          <p:spPr bwMode="auto">
            <a:xfrm rot="16200000" flipH="1">
              <a:off x="731520" y="1689339"/>
              <a:ext cx="45720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18" name="AutoShape 19"/>
            <p:cNvCxnSpPr>
              <a:cxnSpLocks noChangeShapeType="1"/>
              <a:stCxn id="28" idx="2"/>
              <a:endCxn id="25" idx="1"/>
            </p:cNvCxnSpPr>
            <p:nvPr/>
          </p:nvCxnSpPr>
          <p:spPr bwMode="auto">
            <a:xfrm rot="16200000" flipH="1">
              <a:off x="729447" y="2510225"/>
              <a:ext cx="461347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19" name="AutoShape 19"/>
            <p:cNvCxnSpPr>
              <a:cxnSpLocks noChangeShapeType="1"/>
              <a:stCxn id="276" idx="2"/>
            </p:cNvCxnSpPr>
            <p:nvPr/>
          </p:nvCxnSpPr>
          <p:spPr bwMode="auto">
            <a:xfrm rot="16200000" flipH="1">
              <a:off x="676199" y="1196019"/>
              <a:ext cx="172802" cy="245041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20" name="AutoShape 19"/>
            <p:cNvCxnSpPr>
              <a:cxnSpLocks noChangeShapeType="1"/>
              <a:stCxn id="24" idx="2"/>
              <a:endCxn id="26" idx="1"/>
            </p:cNvCxnSpPr>
            <p:nvPr/>
          </p:nvCxnSpPr>
          <p:spPr bwMode="auto">
            <a:xfrm rot="16200000" flipH="1">
              <a:off x="868680" y="1552179"/>
              <a:ext cx="18288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21" name="AutoShape 19"/>
            <p:cNvCxnSpPr>
              <a:cxnSpLocks noChangeShapeType="1"/>
              <a:stCxn id="276" idx="2"/>
              <a:endCxn id="28" idx="1"/>
            </p:cNvCxnSpPr>
            <p:nvPr/>
          </p:nvCxnSpPr>
          <p:spPr bwMode="auto">
            <a:xfrm rot="16200000" flipH="1">
              <a:off x="184954" y="1687265"/>
              <a:ext cx="1001693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22" name="AutoShape 19"/>
            <p:cNvCxnSpPr>
              <a:cxnSpLocks noChangeShapeType="1"/>
              <a:stCxn id="28" idx="2"/>
              <a:endCxn id="29" idx="1"/>
            </p:cNvCxnSpPr>
            <p:nvPr/>
          </p:nvCxnSpPr>
          <p:spPr bwMode="auto">
            <a:xfrm rot="16200000" flipH="1">
              <a:off x="869038" y="2370634"/>
              <a:ext cx="182165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23" name="AutoShape 19"/>
            <p:cNvCxnSpPr>
              <a:cxnSpLocks noChangeShapeType="1"/>
              <a:stCxn id="28" idx="2"/>
              <a:endCxn id="27" idx="1"/>
            </p:cNvCxnSpPr>
            <p:nvPr/>
          </p:nvCxnSpPr>
          <p:spPr bwMode="auto">
            <a:xfrm rot="16200000" flipH="1">
              <a:off x="592287" y="2647385"/>
              <a:ext cx="735667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sp>
          <p:nvSpPr>
            <p:cNvPr id="24" name="Rectangle 6"/>
            <p:cNvSpPr>
              <a:spLocks noChangeArrowheads="1"/>
            </p:cNvSpPr>
            <p:nvPr/>
          </p:nvSpPr>
          <p:spPr bwMode="auto">
            <a:xfrm>
              <a:off x="731520" y="1323579"/>
              <a:ext cx="365760" cy="182880"/>
            </a:xfrm>
            <a:prstGeom prst="flowChartDelay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R2</a:t>
              </a:r>
              <a:endParaRPr lang="en-US" sz="1000" b="1" dirty="0"/>
            </a:p>
          </p:txBody>
        </p:sp>
        <p:sp>
          <p:nvSpPr>
            <p:cNvPr id="25" name="Rectangle 6"/>
            <p:cNvSpPr>
              <a:spLocks noChangeArrowheads="1"/>
            </p:cNvSpPr>
            <p:nvPr/>
          </p:nvSpPr>
          <p:spPr bwMode="auto">
            <a:xfrm>
              <a:off x="1005840" y="2695179"/>
              <a:ext cx="365760" cy="182880"/>
            </a:xfrm>
            <a:prstGeom prst="flowChartDelay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R7</a:t>
              </a:r>
              <a:endParaRPr lang="en-US" sz="1000" b="1" dirty="0"/>
            </a:p>
          </p:txBody>
        </p:sp>
        <p:sp>
          <p:nvSpPr>
            <p:cNvPr id="26" name="Rectangle 6"/>
            <p:cNvSpPr>
              <a:spLocks noChangeArrowheads="1"/>
            </p:cNvSpPr>
            <p:nvPr/>
          </p:nvSpPr>
          <p:spPr bwMode="auto">
            <a:xfrm>
              <a:off x="1005840" y="1597899"/>
              <a:ext cx="365760" cy="182880"/>
            </a:xfrm>
            <a:prstGeom prst="flowChartDelay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R3</a:t>
              </a:r>
              <a:endParaRPr lang="en-US" sz="1000" b="1" dirty="0"/>
            </a:p>
          </p:txBody>
        </p:sp>
        <p:sp>
          <p:nvSpPr>
            <p:cNvPr id="27" name="Rectangle 6"/>
            <p:cNvSpPr>
              <a:spLocks noChangeArrowheads="1"/>
            </p:cNvSpPr>
            <p:nvPr/>
          </p:nvSpPr>
          <p:spPr bwMode="auto">
            <a:xfrm>
              <a:off x="1005840" y="2969499"/>
              <a:ext cx="365760" cy="182880"/>
            </a:xfrm>
            <a:prstGeom prst="flowChartDelay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R8</a:t>
              </a:r>
              <a:endParaRPr lang="en-US" sz="1000" b="1" dirty="0"/>
            </a:p>
          </p:txBody>
        </p:sp>
        <p:sp>
          <p:nvSpPr>
            <p:cNvPr id="28" name="Rectangle 6"/>
            <p:cNvSpPr>
              <a:spLocks noChangeArrowheads="1"/>
            </p:cNvSpPr>
            <p:nvPr/>
          </p:nvSpPr>
          <p:spPr bwMode="auto">
            <a:xfrm>
              <a:off x="731520" y="2142392"/>
              <a:ext cx="365760" cy="182880"/>
            </a:xfrm>
            <a:prstGeom prst="flowChartDelay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R5</a:t>
              </a:r>
              <a:endParaRPr lang="en-US" sz="1000" b="1" dirty="0"/>
            </a:p>
          </p:txBody>
        </p:sp>
        <p:sp>
          <p:nvSpPr>
            <p:cNvPr id="29" name="Rectangle 6"/>
            <p:cNvSpPr>
              <a:spLocks noChangeArrowheads="1"/>
            </p:cNvSpPr>
            <p:nvPr/>
          </p:nvSpPr>
          <p:spPr bwMode="auto">
            <a:xfrm>
              <a:off x="1005840" y="2415997"/>
              <a:ext cx="365760" cy="182880"/>
            </a:xfrm>
            <a:prstGeom prst="flowChartDelay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R6</a:t>
              </a:r>
              <a:endParaRPr lang="en-US" sz="1000" b="1" dirty="0"/>
            </a:p>
          </p:txBody>
        </p:sp>
        <p:sp>
          <p:nvSpPr>
            <p:cNvPr id="30" name="Rectangle 6"/>
            <p:cNvSpPr>
              <a:spLocks noChangeArrowheads="1"/>
            </p:cNvSpPr>
            <p:nvPr/>
          </p:nvSpPr>
          <p:spPr bwMode="auto">
            <a:xfrm>
              <a:off x="1005840" y="1872219"/>
              <a:ext cx="365760" cy="182880"/>
            </a:xfrm>
            <a:prstGeom prst="flowChartDelay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R4</a:t>
              </a:r>
              <a:endParaRPr lang="en-US" sz="1000" b="1" dirty="0"/>
            </a:p>
          </p:txBody>
        </p:sp>
        <p:cxnSp>
          <p:nvCxnSpPr>
            <p:cNvPr id="31" name="AutoShape 19"/>
            <p:cNvCxnSpPr>
              <a:cxnSpLocks noChangeShapeType="1"/>
              <a:stCxn id="33" idx="2"/>
              <a:endCxn id="35" idx="1"/>
            </p:cNvCxnSpPr>
            <p:nvPr/>
          </p:nvCxnSpPr>
          <p:spPr bwMode="auto">
            <a:xfrm rot="16200000" flipH="1">
              <a:off x="731520" y="3609579"/>
              <a:ext cx="45720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2" name="AutoShape 19"/>
            <p:cNvCxnSpPr>
              <a:cxnSpLocks noChangeShapeType="1"/>
              <a:stCxn id="33" idx="2"/>
              <a:endCxn id="34" idx="1"/>
            </p:cNvCxnSpPr>
            <p:nvPr/>
          </p:nvCxnSpPr>
          <p:spPr bwMode="auto">
            <a:xfrm rot="16200000" flipH="1">
              <a:off x="868680" y="3472419"/>
              <a:ext cx="18288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sp>
          <p:nvSpPr>
            <p:cNvPr id="33" name="Rectangle 6"/>
            <p:cNvSpPr>
              <a:spLocks noChangeArrowheads="1"/>
            </p:cNvSpPr>
            <p:nvPr/>
          </p:nvSpPr>
          <p:spPr bwMode="auto">
            <a:xfrm>
              <a:off x="731520" y="3243819"/>
              <a:ext cx="365760" cy="182880"/>
            </a:xfrm>
            <a:prstGeom prst="flowChartDelay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R9</a:t>
              </a:r>
              <a:endParaRPr lang="en-US" sz="1000" b="1" dirty="0"/>
            </a:p>
          </p:txBody>
        </p:sp>
        <p:sp>
          <p:nvSpPr>
            <p:cNvPr id="34" name="Rectangle 6"/>
            <p:cNvSpPr>
              <a:spLocks noChangeArrowheads="1"/>
            </p:cNvSpPr>
            <p:nvPr/>
          </p:nvSpPr>
          <p:spPr bwMode="auto">
            <a:xfrm>
              <a:off x="1005840" y="3518139"/>
              <a:ext cx="365760" cy="182880"/>
            </a:xfrm>
            <a:prstGeom prst="flowChartDelay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R10</a:t>
              </a:r>
              <a:endParaRPr lang="en-US" sz="1000" b="1" dirty="0"/>
            </a:p>
          </p:txBody>
        </p:sp>
        <p:sp>
          <p:nvSpPr>
            <p:cNvPr id="35" name="Rectangle 6"/>
            <p:cNvSpPr>
              <a:spLocks noChangeArrowheads="1"/>
            </p:cNvSpPr>
            <p:nvPr/>
          </p:nvSpPr>
          <p:spPr bwMode="auto">
            <a:xfrm>
              <a:off x="1005840" y="3792459"/>
              <a:ext cx="365760" cy="182880"/>
            </a:xfrm>
            <a:prstGeom prst="flowChartDelay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R11</a:t>
              </a:r>
              <a:endParaRPr lang="en-US" sz="1000" b="1" dirty="0"/>
            </a:p>
          </p:txBody>
        </p:sp>
        <p:cxnSp>
          <p:nvCxnSpPr>
            <p:cNvPr id="36" name="AutoShape 19"/>
            <p:cNvCxnSpPr>
              <a:cxnSpLocks noChangeShapeType="1"/>
              <a:stCxn id="57" idx="2"/>
              <a:endCxn id="45" idx="1"/>
            </p:cNvCxnSpPr>
            <p:nvPr/>
          </p:nvCxnSpPr>
          <p:spPr bwMode="auto">
            <a:xfrm rot="16200000" flipH="1">
              <a:off x="1965501" y="1829220"/>
              <a:ext cx="18288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7" name="AutoShape 19"/>
            <p:cNvCxnSpPr>
              <a:cxnSpLocks noChangeShapeType="1"/>
              <a:stCxn id="274" idx="2"/>
              <a:endCxn id="42" idx="1"/>
            </p:cNvCxnSpPr>
            <p:nvPr/>
          </p:nvCxnSpPr>
          <p:spPr bwMode="auto">
            <a:xfrm rot="16200000" flipH="1">
              <a:off x="1691410" y="1280809"/>
              <a:ext cx="182880" cy="90981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8" name="AutoShape 19"/>
            <p:cNvCxnSpPr>
              <a:cxnSpLocks noChangeShapeType="1"/>
              <a:stCxn id="274" idx="2"/>
              <a:endCxn id="57" idx="1"/>
            </p:cNvCxnSpPr>
            <p:nvPr/>
          </p:nvCxnSpPr>
          <p:spPr bwMode="auto">
            <a:xfrm rot="16200000" flipH="1">
              <a:off x="1554250" y="1417969"/>
              <a:ext cx="457200" cy="90981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39" name="AutoShape 19"/>
            <p:cNvCxnSpPr>
              <a:cxnSpLocks noChangeShapeType="1"/>
              <a:stCxn id="57" idx="2"/>
              <a:endCxn id="44" idx="1"/>
            </p:cNvCxnSpPr>
            <p:nvPr/>
          </p:nvCxnSpPr>
          <p:spPr bwMode="auto">
            <a:xfrm rot="16200000" flipH="1">
              <a:off x="1693612" y="2101109"/>
              <a:ext cx="726658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40" name="AutoShape 19"/>
            <p:cNvCxnSpPr>
              <a:cxnSpLocks noChangeShapeType="1"/>
              <a:stCxn id="274" idx="2"/>
              <a:endCxn id="56" idx="1"/>
            </p:cNvCxnSpPr>
            <p:nvPr/>
          </p:nvCxnSpPr>
          <p:spPr bwMode="auto">
            <a:xfrm rot="16200000" flipH="1">
              <a:off x="1005610" y="1966609"/>
              <a:ext cx="1554480" cy="90981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41" name="AutoShape 19"/>
            <p:cNvCxnSpPr>
              <a:cxnSpLocks noChangeShapeType="1"/>
              <a:stCxn id="56" idx="2"/>
              <a:endCxn id="43" idx="1"/>
            </p:cNvCxnSpPr>
            <p:nvPr/>
          </p:nvCxnSpPr>
          <p:spPr bwMode="auto">
            <a:xfrm rot="16200000" flipH="1">
              <a:off x="1965501" y="2926500"/>
              <a:ext cx="18288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sp>
          <p:nvSpPr>
            <p:cNvPr id="42" name="Rectangle 6"/>
            <p:cNvSpPr>
              <a:spLocks noChangeArrowheads="1"/>
            </p:cNvSpPr>
            <p:nvPr/>
          </p:nvSpPr>
          <p:spPr bwMode="auto">
            <a:xfrm>
              <a:off x="1828341" y="1326300"/>
              <a:ext cx="365760" cy="182880"/>
            </a:xfrm>
            <a:prstGeom prst="flowChartDelay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F2</a:t>
              </a:r>
              <a:endParaRPr lang="en-US" sz="1000" b="1" dirty="0"/>
            </a:p>
          </p:txBody>
        </p:sp>
        <p:sp>
          <p:nvSpPr>
            <p:cNvPr id="43" name="Rectangle 6"/>
            <p:cNvSpPr>
              <a:spLocks noChangeArrowheads="1"/>
            </p:cNvSpPr>
            <p:nvPr/>
          </p:nvSpPr>
          <p:spPr bwMode="auto">
            <a:xfrm>
              <a:off x="2102661" y="2972220"/>
              <a:ext cx="365760" cy="182880"/>
            </a:xfrm>
            <a:prstGeom prst="flowChartDelay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F8</a:t>
              </a:r>
              <a:endParaRPr lang="en-US" sz="1000" b="1" dirty="0"/>
            </a:p>
          </p:txBody>
        </p:sp>
        <p:sp>
          <p:nvSpPr>
            <p:cNvPr id="44" name="Rectangle 6"/>
            <p:cNvSpPr>
              <a:spLocks noChangeArrowheads="1"/>
            </p:cNvSpPr>
            <p:nvPr/>
          </p:nvSpPr>
          <p:spPr bwMode="auto">
            <a:xfrm>
              <a:off x="2102661" y="2418718"/>
              <a:ext cx="365760" cy="182880"/>
            </a:xfrm>
            <a:prstGeom prst="flowChartDelay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F6</a:t>
              </a:r>
              <a:endParaRPr lang="en-US" sz="1000" b="1" dirty="0"/>
            </a:p>
          </p:txBody>
        </p:sp>
        <p:sp>
          <p:nvSpPr>
            <p:cNvPr id="45" name="Rectangle 6"/>
            <p:cNvSpPr>
              <a:spLocks noChangeArrowheads="1"/>
            </p:cNvSpPr>
            <p:nvPr/>
          </p:nvSpPr>
          <p:spPr bwMode="auto">
            <a:xfrm>
              <a:off x="2102661" y="1874940"/>
              <a:ext cx="365760" cy="182880"/>
            </a:xfrm>
            <a:prstGeom prst="flowChartDelay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F4</a:t>
              </a:r>
              <a:endParaRPr lang="en-US" sz="1000" b="1" dirty="0"/>
            </a:p>
          </p:txBody>
        </p:sp>
        <p:cxnSp>
          <p:nvCxnSpPr>
            <p:cNvPr id="46" name="AutoShape 19"/>
            <p:cNvCxnSpPr>
              <a:cxnSpLocks noChangeShapeType="1"/>
              <a:stCxn id="57" idx="2"/>
              <a:endCxn id="55" idx="1"/>
            </p:cNvCxnSpPr>
            <p:nvPr/>
          </p:nvCxnSpPr>
          <p:spPr bwMode="auto">
            <a:xfrm rot="16200000" flipH="1">
              <a:off x="1830415" y="1964306"/>
              <a:ext cx="453053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47" name="AutoShape 19"/>
            <p:cNvCxnSpPr>
              <a:cxnSpLocks noChangeShapeType="1"/>
              <a:stCxn id="56" idx="2"/>
              <a:endCxn id="54" idx="1"/>
            </p:cNvCxnSpPr>
            <p:nvPr/>
          </p:nvCxnSpPr>
          <p:spPr bwMode="auto">
            <a:xfrm rot="16200000" flipH="1">
              <a:off x="1829702" y="3062299"/>
              <a:ext cx="454479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48" name="AutoShape 19"/>
            <p:cNvCxnSpPr>
              <a:cxnSpLocks noChangeShapeType="1"/>
              <a:stCxn id="52" idx="2"/>
              <a:endCxn id="49" idx="1"/>
            </p:cNvCxnSpPr>
            <p:nvPr/>
          </p:nvCxnSpPr>
          <p:spPr bwMode="auto">
            <a:xfrm rot="16200000" flipH="1">
              <a:off x="1965501" y="3746739"/>
              <a:ext cx="18288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sp>
          <p:nvSpPr>
            <p:cNvPr id="49" name="Rectangle 6"/>
            <p:cNvSpPr>
              <a:spLocks noChangeArrowheads="1"/>
            </p:cNvSpPr>
            <p:nvPr/>
          </p:nvSpPr>
          <p:spPr bwMode="auto">
            <a:xfrm>
              <a:off x="2102661" y="3792459"/>
              <a:ext cx="365760" cy="182880"/>
            </a:xfrm>
            <a:prstGeom prst="flowChartDelay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F11</a:t>
              </a:r>
              <a:endParaRPr lang="en-US" sz="1000" b="1" dirty="0"/>
            </a:p>
          </p:txBody>
        </p:sp>
        <p:cxnSp>
          <p:nvCxnSpPr>
            <p:cNvPr id="50" name="AutoShape 19"/>
            <p:cNvCxnSpPr>
              <a:cxnSpLocks noChangeShapeType="1"/>
              <a:stCxn id="52" idx="2"/>
              <a:endCxn id="53" idx="1"/>
            </p:cNvCxnSpPr>
            <p:nvPr/>
          </p:nvCxnSpPr>
          <p:spPr bwMode="auto">
            <a:xfrm rot="16200000" flipH="1">
              <a:off x="1828341" y="3883899"/>
              <a:ext cx="45720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51" name="AutoShape 19"/>
            <p:cNvCxnSpPr>
              <a:cxnSpLocks noChangeShapeType="1"/>
              <a:stCxn id="274" idx="2"/>
              <a:endCxn id="52" idx="1"/>
            </p:cNvCxnSpPr>
            <p:nvPr/>
          </p:nvCxnSpPr>
          <p:spPr bwMode="auto">
            <a:xfrm rot="16200000" flipH="1">
              <a:off x="595491" y="2376728"/>
              <a:ext cx="2374719" cy="90981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sp>
          <p:nvSpPr>
            <p:cNvPr id="52" name="Rectangle 6"/>
            <p:cNvSpPr>
              <a:spLocks noChangeArrowheads="1"/>
            </p:cNvSpPr>
            <p:nvPr/>
          </p:nvSpPr>
          <p:spPr bwMode="auto">
            <a:xfrm>
              <a:off x="1828341" y="3518139"/>
              <a:ext cx="365760" cy="182880"/>
            </a:xfrm>
            <a:prstGeom prst="flowChartDelay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F10</a:t>
              </a:r>
              <a:endParaRPr lang="en-US" sz="1000" b="1" dirty="0"/>
            </a:p>
          </p:txBody>
        </p:sp>
        <p:sp>
          <p:nvSpPr>
            <p:cNvPr id="53" name="Rectangle 6"/>
            <p:cNvSpPr>
              <a:spLocks noChangeArrowheads="1"/>
            </p:cNvSpPr>
            <p:nvPr/>
          </p:nvSpPr>
          <p:spPr bwMode="auto">
            <a:xfrm>
              <a:off x="2102661" y="4066779"/>
              <a:ext cx="365760" cy="182880"/>
            </a:xfrm>
            <a:prstGeom prst="flowChartDelay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F12</a:t>
              </a:r>
              <a:endParaRPr lang="en-US" sz="1000" b="1" dirty="0"/>
            </a:p>
          </p:txBody>
        </p:sp>
        <p:sp>
          <p:nvSpPr>
            <p:cNvPr id="54" name="Rectangle 6"/>
            <p:cNvSpPr>
              <a:spLocks noChangeArrowheads="1"/>
            </p:cNvSpPr>
            <p:nvPr/>
          </p:nvSpPr>
          <p:spPr bwMode="auto">
            <a:xfrm>
              <a:off x="2102661" y="3243819"/>
              <a:ext cx="365760" cy="182880"/>
            </a:xfrm>
            <a:prstGeom prst="flowChartDelay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F9</a:t>
              </a:r>
              <a:endParaRPr lang="en-US" sz="1000" b="1" dirty="0"/>
            </a:p>
          </p:txBody>
        </p:sp>
        <p:sp>
          <p:nvSpPr>
            <p:cNvPr id="55" name="Rectangle 6"/>
            <p:cNvSpPr>
              <a:spLocks noChangeArrowheads="1"/>
            </p:cNvSpPr>
            <p:nvPr/>
          </p:nvSpPr>
          <p:spPr bwMode="auto">
            <a:xfrm>
              <a:off x="2102661" y="2145113"/>
              <a:ext cx="365760" cy="182880"/>
            </a:xfrm>
            <a:prstGeom prst="flowChartDelay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F5</a:t>
              </a:r>
              <a:endParaRPr lang="en-US" sz="1000" b="1" dirty="0"/>
            </a:p>
          </p:txBody>
        </p:sp>
        <p:sp>
          <p:nvSpPr>
            <p:cNvPr id="56" name="Rectangle 6"/>
            <p:cNvSpPr>
              <a:spLocks noChangeArrowheads="1"/>
            </p:cNvSpPr>
            <p:nvPr/>
          </p:nvSpPr>
          <p:spPr bwMode="auto">
            <a:xfrm>
              <a:off x="1828341" y="2697900"/>
              <a:ext cx="365760" cy="182880"/>
            </a:xfrm>
            <a:prstGeom prst="flowChartDelay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F7</a:t>
              </a:r>
              <a:endParaRPr lang="en-US" sz="1000" b="1" dirty="0"/>
            </a:p>
          </p:txBody>
        </p:sp>
        <p:sp>
          <p:nvSpPr>
            <p:cNvPr id="57" name="Rectangle 6"/>
            <p:cNvSpPr>
              <a:spLocks noChangeArrowheads="1"/>
            </p:cNvSpPr>
            <p:nvPr/>
          </p:nvSpPr>
          <p:spPr bwMode="auto">
            <a:xfrm>
              <a:off x="1828341" y="1600620"/>
              <a:ext cx="365760" cy="182880"/>
            </a:xfrm>
            <a:prstGeom prst="flowChartDelay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F3</a:t>
              </a:r>
              <a:endParaRPr lang="en-US" sz="1000" b="1" dirty="0"/>
            </a:p>
          </p:txBody>
        </p:sp>
        <p:cxnSp>
          <p:nvCxnSpPr>
            <p:cNvPr id="58" name="AutoShape 19"/>
            <p:cNvCxnSpPr>
              <a:cxnSpLocks noChangeShapeType="1"/>
              <a:stCxn id="275" idx="2"/>
              <a:endCxn id="70" idx="1"/>
            </p:cNvCxnSpPr>
            <p:nvPr/>
          </p:nvCxnSpPr>
          <p:spPr bwMode="auto">
            <a:xfrm rot="16200000" flipH="1">
              <a:off x="1965960" y="2100819"/>
              <a:ext cx="182880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59" name="AutoShape 19"/>
            <p:cNvCxnSpPr>
              <a:cxnSpLocks noChangeShapeType="1"/>
              <a:stCxn id="70" idx="2"/>
              <a:endCxn id="75" idx="1"/>
            </p:cNvCxnSpPr>
            <p:nvPr/>
          </p:nvCxnSpPr>
          <p:spPr bwMode="auto">
            <a:xfrm rot="16200000" flipH="1">
              <a:off x="2926641" y="3334698"/>
              <a:ext cx="456079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60" name="AutoShape 19"/>
            <p:cNvCxnSpPr>
              <a:cxnSpLocks noChangeShapeType="1"/>
              <a:stCxn id="70" idx="2"/>
              <a:endCxn id="74" idx="1"/>
            </p:cNvCxnSpPr>
            <p:nvPr/>
          </p:nvCxnSpPr>
          <p:spPr bwMode="auto">
            <a:xfrm rot="16200000" flipH="1">
              <a:off x="3063801" y="3197538"/>
              <a:ext cx="181759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61" name="AutoShape 19"/>
            <p:cNvCxnSpPr>
              <a:cxnSpLocks noChangeShapeType="1"/>
              <a:stCxn id="67" idx="2"/>
              <a:endCxn id="73" idx="1"/>
            </p:cNvCxnSpPr>
            <p:nvPr/>
          </p:nvCxnSpPr>
          <p:spPr bwMode="auto">
            <a:xfrm rot="16200000" flipH="1">
              <a:off x="2926080" y="1689339"/>
              <a:ext cx="45720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62" name="AutoShape 19"/>
            <p:cNvCxnSpPr>
              <a:cxnSpLocks noChangeShapeType="1"/>
              <a:stCxn id="275" idx="2"/>
              <a:endCxn id="72" idx="1"/>
            </p:cNvCxnSpPr>
            <p:nvPr/>
          </p:nvCxnSpPr>
          <p:spPr bwMode="auto">
            <a:xfrm rot="16200000" flipH="1">
              <a:off x="2242711" y="1824068"/>
              <a:ext cx="1275298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63" name="AutoShape 19"/>
            <p:cNvCxnSpPr>
              <a:cxnSpLocks noChangeShapeType="1"/>
              <a:stCxn id="275" idx="2"/>
              <a:endCxn id="67" idx="1"/>
            </p:cNvCxnSpPr>
            <p:nvPr/>
          </p:nvCxnSpPr>
          <p:spPr bwMode="auto">
            <a:xfrm rot="16200000" flipH="1">
              <a:off x="2788920" y="1277859"/>
              <a:ext cx="18288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64" name="AutoShape 19"/>
            <p:cNvCxnSpPr>
              <a:cxnSpLocks noChangeShapeType="1"/>
              <a:stCxn id="67" idx="2"/>
              <a:endCxn id="69" idx="1"/>
            </p:cNvCxnSpPr>
            <p:nvPr/>
          </p:nvCxnSpPr>
          <p:spPr bwMode="auto">
            <a:xfrm rot="16200000" flipH="1">
              <a:off x="3063240" y="1552179"/>
              <a:ext cx="18288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65" name="AutoShape 19"/>
            <p:cNvCxnSpPr>
              <a:cxnSpLocks noChangeShapeType="1"/>
              <a:stCxn id="67" idx="2"/>
              <a:endCxn id="71" idx="1"/>
            </p:cNvCxnSpPr>
            <p:nvPr/>
          </p:nvCxnSpPr>
          <p:spPr bwMode="auto">
            <a:xfrm rot="16200000" flipH="1">
              <a:off x="2790994" y="1824425"/>
              <a:ext cx="727373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66" name="AutoShape 19"/>
            <p:cNvCxnSpPr>
              <a:cxnSpLocks noChangeShapeType="1"/>
              <a:stCxn id="275" idx="2"/>
              <a:endCxn id="68" idx="1"/>
            </p:cNvCxnSpPr>
            <p:nvPr/>
          </p:nvCxnSpPr>
          <p:spPr bwMode="auto">
            <a:xfrm rot="16200000" flipH="1">
              <a:off x="2103120" y="1963659"/>
              <a:ext cx="155448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sp>
          <p:nvSpPr>
            <p:cNvPr id="67" name="Rectangle 6"/>
            <p:cNvSpPr>
              <a:spLocks noChangeArrowheads="1"/>
            </p:cNvSpPr>
            <p:nvPr/>
          </p:nvSpPr>
          <p:spPr bwMode="auto">
            <a:xfrm>
              <a:off x="2926080" y="1323579"/>
              <a:ext cx="365760" cy="182880"/>
            </a:xfrm>
            <a:prstGeom prst="flowChartDelay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L2</a:t>
              </a:r>
              <a:endParaRPr lang="en-US" sz="1000" b="1" dirty="0"/>
            </a:p>
          </p:txBody>
        </p:sp>
        <p:sp>
          <p:nvSpPr>
            <p:cNvPr id="68" name="Rectangle 6"/>
            <p:cNvSpPr>
              <a:spLocks noChangeArrowheads="1"/>
            </p:cNvSpPr>
            <p:nvPr/>
          </p:nvSpPr>
          <p:spPr bwMode="auto">
            <a:xfrm>
              <a:off x="2926080" y="2695179"/>
              <a:ext cx="365760" cy="182880"/>
            </a:xfrm>
            <a:prstGeom prst="flowChartDelay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L7</a:t>
              </a:r>
              <a:endParaRPr lang="en-US" sz="1000" b="1" dirty="0"/>
            </a:p>
          </p:txBody>
        </p:sp>
        <p:sp>
          <p:nvSpPr>
            <p:cNvPr id="69" name="Rectangle 6"/>
            <p:cNvSpPr>
              <a:spLocks noChangeArrowheads="1"/>
            </p:cNvSpPr>
            <p:nvPr/>
          </p:nvSpPr>
          <p:spPr bwMode="auto">
            <a:xfrm>
              <a:off x="3200400" y="1597899"/>
              <a:ext cx="365760" cy="182880"/>
            </a:xfrm>
            <a:prstGeom prst="flowChartDelay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L3</a:t>
              </a:r>
              <a:endParaRPr lang="en-US" sz="1000" b="1" dirty="0"/>
            </a:p>
          </p:txBody>
        </p:sp>
        <p:sp>
          <p:nvSpPr>
            <p:cNvPr id="70" name="Rectangle 6"/>
            <p:cNvSpPr>
              <a:spLocks noChangeArrowheads="1"/>
            </p:cNvSpPr>
            <p:nvPr/>
          </p:nvSpPr>
          <p:spPr bwMode="auto">
            <a:xfrm>
              <a:off x="2926080" y="2969499"/>
              <a:ext cx="365760" cy="182880"/>
            </a:xfrm>
            <a:prstGeom prst="flowChartDelay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L8</a:t>
              </a:r>
              <a:endParaRPr lang="en-US" sz="1000" b="1" dirty="0"/>
            </a:p>
          </p:txBody>
        </p:sp>
        <p:sp>
          <p:nvSpPr>
            <p:cNvPr id="71" name="Rectangle 6"/>
            <p:cNvSpPr>
              <a:spLocks noChangeArrowheads="1"/>
            </p:cNvSpPr>
            <p:nvPr/>
          </p:nvSpPr>
          <p:spPr bwMode="auto">
            <a:xfrm>
              <a:off x="3200400" y="2142392"/>
              <a:ext cx="365760" cy="182880"/>
            </a:xfrm>
            <a:prstGeom prst="flowChartDelay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L5</a:t>
              </a:r>
              <a:endParaRPr lang="en-US" sz="1000" b="1" dirty="0"/>
            </a:p>
          </p:txBody>
        </p:sp>
        <p:sp>
          <p:nvSpPr>
            <p:cNvPr id="72" name="Rectangle 6"/>
            <p:cNvSpPr>
              <a:spLocks noChangeArrowheads="1"/>
            </p:cNvSpPr>
            <p:nvPr/>
          </p:nvSpPr>
          <p:spPr bwMode="auto">
            <a:xfrm>
              <a:off x="2926080" y="2415997"/>
              <a:ext cx="365760" cy="182880"/>
            </a:xfrm>
            <a:prstGeom prst="flowChartDelay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L6</a:t>
              </a:r>
              <a:endParaRPr lang="en-US" sz="1000" b="1" dirty="0"/>
            </a:p>
          </p:txBody>
        </p:sp>
        <p:sp>
          <p:nvSpPr>
            <p:cNvPr id="73" name="Rectangle 6"/>
            <p:cNvSpPr>
              <a:spLocks noChangeArrowheads="1"/>
            </p:cNvSpPr>
            <p:nvPr/>
          </p:nvSpPr>
          <p:spPr bwMode="auto">
            <a:xfrm>
              <a:off x="3200400" y="1872219"/>
              <a:ext cx="365760" cy="182880"/>
            </a:xfrm>
            <a:prstGeom prst="flowChartDelay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L4</a:t>
              </a:r>
              <a:endParaRPr lang="en-US" sz="1000" b="1" dirty="0"/>
            </a:p>
          </p:txBody>
        </p:sp>
        <p:sp>
          <p:nvSpPr>
            <p:cNvPr id="74" name="Rectangle 6"/>
            <p:cNvSpPr>
              <a:spLocks noChangeArrowheads="1"/>
            </p:cNvSpPr>
            <p:nvPr/>
          </p:nvSpPr>
          <p:spPr bwMode="auto">
            <a:xfrm>
              <a:off x="3200400" y="3243819"/>
              <a:ext cx="365760" cy="180638"/>
            </a:xfrm>
            <a:prstGeom prst="flowChartDelay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L9</a:t>
              </a:r>
              <a:endParaRPr lang="en-US" sz="1000" b="1" dirty="0"/>
            </a:p>
          </p:txBody>
        </p:sp>
        <p:sp>
          <p:nvSpPr>
            <p:cNvPr id="75" name="Rectangle 6"/>
            <p:cNvSpPr>
              <a:spLocks noChangeArrowheads="1"/>
            </p:cNvSpPr>
            <p:nvPr/>
          </p:nvSpPr>
          <p:spPr bwMode="auto">
            <a:xfrm>
              <a:off x="3200400" y="3518139"/>
              <a:ext cx="365760" cy="180638"/>
            </a:xfrm>
            <a:prstGeom prst="flowChartDelay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L10</a:t>
              </a:r>
              <a:endParaRPr lang="en-US" sz="1000" b="1" dirty="0"/>
            </a:p>
          </p:txBody>
        </p:sp>
        <p:cxnSp>
          <p:nvCxnSpPr>
            <p:cNvPr id="76" name="AutoShape 19"/>
            <p:cNvCxnSpPr>
              <a:cxnSpLocks noChangeShapeType="1"/>
              <a:stCxn id="102" idx="2"/>
              <a:endCxn id="99" idx="1"/>
            </p:cNvCxnSpPr>
            <p:nvPr/>
          </p:nvCxnSpPr>
          <p:spPr bwMode="auto">
            <a:xfrm rot="16200000" flipH="1">
              <a:off x="3886200" y="3475139"/>
              <a:ext cx="73152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77" name="AutoShape 19"/>
            <p:cNvCxnSpPr>
              <a:cxnSpLocks noChangeShapeType="1"/>
              <a:stCxn id="81" idx="2"/>
              <a:endCxn id="86" idx="1"/>
            </p:cNvCxnSpPr>
            <p:nvPr/>
          </p:nvCxnSpPr>
          <p:spPr bwMode="auto">
            <a:xfrm rot="16200000" flipH="1">
              <a:off x="4023360" y="1689339"/>
              <a:ext cx="45720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78" name="AutoShape 19"/>
            <p:cNvCxnSpPr>
              <a:cxnSpLocks noChangeShapeType="1"/>
              <a:stCxn id="262" idx="2"/>
              <a:endCxn id="81" idx="1"/>
            </p:cNvCxnSpPr>
            <p:nvPr/>
          </p:nvCxnSpPr>
          <p:spPr bwMode="auto">
            <a:xfrm rot="16200000" flipH="1">
              <a:off x="3886200" y="1277859"/>
              <a:ext cx="18288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79" name="AutoShape 19"/>
            <p:cNvCxnSpPr>
              <a:cxnSpLocks noChangeShapeType="1"/>
              <a:stCxn id="81" idx="2"/>
              <a:endCxn id="82" idx="1"/>
            </p:cNvCxnSpPr>
            <p:nvPr/>
          </p:nvCxnSpPr>
          <p:spPr bwMode="auto">
            <a:xfrm rot="16200000" flipH="1">
              <a:off x="4160520" y="1552179"/>
              <a:ext cx="18288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80" name="AutoShape 19"/>
            <p:cNvCxnSpPr>
              <a:cxnSpLocks noChangeShapeType="1"/>
              <a:stCxn id="81" idx="2"/>
              <a:endCxn id="83" idx="1"/>
            </p:cNvCxnSpPr>
            <p:nvPr/>
          </p:nvCxnSpPr>
          <p:spPr bwMode="auto">
            <a:xfrm rot="16200000" flipH="1">
              <a:off x="3863340" y="1849359"/>
              <a:ext cx="731520" cy="4572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sp>
          <p:nvSpPr>
            <p:cNvPr id="81" name="Rectangle 6"/>
            <p:cNvSpPr>
              <a:spLocks noChangeArrowheads="1"/>
            </p:cNvSpPr>
            <p:nvPr/>
          </p:nvSpPr>
          <p:spPr bwMode="auto">
            <a:xfrm>
              <a:off x="4023360" y="1323579"/>
              <a:ext cx="365760" cy="1828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B</a:t>
              </a:r>
              <a:endParaRPr lang="en-US" sz="1000" b="1" dirty="0"/>
            </a:p>
          </p:txBody>
        </p:sp>
        <p:sp>
          <p:nvSpPr>
            <p:cNvPr id="82" name="Rectangle 6"/>
            <p:cNvSpPr>
              <a:spLocks noChangeArrowheads="1"/>
            </p:cNvSpPr>
            <p:nvPr/>
          </p:nvSpPr>
          <p:spPr bwMode="auto">
            <a:xfrm>
              <a:off x="4297680" y="1597899"/>
              <a:ext cx="365760" cy="1828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C</a:t>
              </a:r>
              <a:endParaRPr lang="en-US" sz="1000" b="1" dirty="0"/>
            </a:p>
          </p:txBody>
        </p:sp>
        <p:sp>
          <p:nvSpPr>
            <p:cNvPr id="83" name="Rounded Rectangle 82"/>
            <p:cNvSpPr/>
            <p:nvPr/>
          </p:nvSpPr>
          <p:spPr bwMode="auto">
            <a:xfrm>
              <a:off x="4251960" y="2100819"/>
              <a:ext cx="914400" cy="27432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4" name="Rectangle 6"/>
            <p:cNvSpPr>
              <a:spLocks noChangeArrowheads="1"/>
            </p:cNvSpPr>
            <p:nvPr/>
          </p:nvSpPr>
          <p:spPr bwMode="auto">
            <a:xfrm>
              <a:off x="4754880" y="2146539"/>
              <a:ext cx="365760" cy="1828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F</a:t>
              </a:r>
              <a:endParaRPr lang="en-US" sz="1000" b="1" dirty="0"/>
            </a:p>
          </p:txBody>
        </p:sp>
        <p:sp>
          <p:nvSpPr>
            <p:cNvPr id="85" name="Rectangle 6"/>
            <p:cNvSpPr>
              <a:spLocks noChangeArrowheads="1"/>
            </p:cNvSpPr>
            <p:nvPr/>
          </p:nvSpPr>
          <p:spPr bwMode="auto">
            <a:xfrm>
              <a:off x="4297680" y="2146539"/>
              <a:ext cx="365760" cy="1828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/>
                <a:t>E</a:t>
              </a:r>
            </a:p>
          </p:txBody>
        </p:sp>
        <p:sp>
          <p:nvSpPr>
            <p:cNvPr id="86" name="Rectangle 6"/>
            <p:cNvSpPr>
              <a:spLocks noChangeArrowheads="1"/>
            </p:cNvSpPr>
            <p:nvPr/>
          </p:nvSpPr>
          <p:spPr bwMode="auto">
            <a:xfrm>
              <a:off x="4297680" y="1872219"/>
              <a:ext cx="365760" cy="1828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/>
                <a:t>D</a:t>
              </a:r>
            </a:p>
          </p:txBody>
        </p:sp>
        <p:cxnSp>
          <p:nvCxnSpPr>
            <p:cNvPr id="87" name="AutoShape 19"/>
            <p:cNvCxnSpPr>
              <a:cxnSpLocks noChangeShapeType="1"/>
              <a:stCxn id="262" idx="2"/>
              <a:endCxn id="88" idx="1"/>
            </p:cNvCxnSpPr>
            <p:nvPr/>
          </p:nvCxnSpPr>
          <p:spPr bwMode="auto">
            <a:xfrm rot="16200000" flipH="1">
              <a:off x="3339991" y="1824068"/>
              <a:ext cx="1275298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sp>
          <p:nvSpPr>
            <p:cNvPr id="88" name="Rectangle 6"/>
            <p:cNvSpPr>
              <a:spLocks noChangeArrowheads="1"/>
            </p:cNvSpPr>
            <p:nvPr/>
          </p:nvSpPr>
          <p:spPr bwMode="auto">
            <a:xfrm>
              <a:off x="4023360" y="2415997"/>
              <a:ext cx="365760" cy="1828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G</a:t>
              </a:r>
              <a:endParaRPr lang="en-US" sz="1000" b="1" dirty="0"/>
            </a:p>
          </p:txBody>
        </p:sp>
        <p:sp>
          <p:nvSpPr>
            <p:cNvPr id="89" name="Rounded Rectangle 88"/>
            <p:cNvSpPr/>
            <p:nvPr/>
          </p:nvSpPr>
          <p:spPr bwMode="auto">
            <a:xfrm>
              <a:off x="3977640" y="2649459"/>
              <a:ext cx="914400" cy="274320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0" name="Rectangle 6"/>
            <p:cNvSpPr>
              <a:spLocks noChangeArrowheads="1"/>
            </p:cNvSpPr>
            <p:nvPr/>
          </p:nvSpPr>
          <p:spPr bwMode="auto">
            <a:xfrm>
              <a:off x="4480560" y="2695179"/>
              <a:ext cx="365760" cy="1828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I</a:t>
              </a:r>
              <a:endParaRPr lang="en-US" sz="1000" b="1" dirty="0"/>
            </a:p>
          </p:txBody>
        </p:sp>
        <p:sp>
          <p:nvSpPr>
            <p:cNvPr id="91" name="Rectangle 6"/>
            <p:cNvSpPr>
              <a:spLocks noChangeArrowheads="1"/>
            </p:cNvSpPr>
            <p:nvPr/>
          </p:nvSpPr>
          <p:spPr bwMode="auto">
            <a:xfrm>
              <a:off x="4023360" y="2695179"/>
              <a:ext cx="365760" cy="1828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H</a:t>
              </a:r>
              <a:endParaRPr lang="en-US" sz="1000" b="1" dirty="0"/>
            </a:p>
          </p:txBody>
        </p:sp>
        <p:cxnSp>
          <p:nvCxnSpPr>
            <p:cNvPr id="92" name="AutoShape 19"/>
            <p:cNvCxnSpPr>
              <a:cxnSpLocks noChangeShapeType="1"/>
              <a:stCxn id="262" idx="2"/>
              <a:endCxn id="89" idx="1"/>
            </p:cNvCxnSpPr>
            <p:nvPr/>
          </p:nvCxnSpPr>
          <p:spPr bwMode="auto">
            <a:xfrm rot="16200000" flipH="1">
              <a:off x="3177540" y="1986519"/>
              <a:ext cx="1554480" cy="4572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93" name="AutoShape 19"/>
            <p:cNvCxnSpPr>
              <a:cxnSpLocks noChangeShapeType="1"/>
              <a:stCxn id="102" idx="2"/>
              <a:endCxn id="100" idx="1"/>
            </p:cNvCxnSpPr>
            <p:nvPr/>
          </p:nvCxnSpPr>
          <p:spPr bwMode="auto">
            <a:xfrm rot="16200000" flipH="1">
              <a:off x="4024720" y="3336619"/>
              <a:ext cx="45448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94" name="AutoShape 19"/>
            <p:cNvCxnSpPr>
              <a:cxnSpLocks noChangeShapeType="1"/>
              <a:stCxn id="102" idx="2"/>
              <a:endCxn id="96" idx="1"/>
            </p:cNvCxnSpPr>
            <p:nvPr/>
          </p:nvCxnSpPr>
          <p:spPr bwMode="auto">
            <a:xfrm rot="16200000" flipH="1">
              <a:off x="4160520" y="3200819"/>
              <a:ext cx="18288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95" name="AutoShape 19"/>
            <p:cNvCxnSpPr>
              <a:cxnSpLocks noChangeShapeType="1"/>
              <a:stCxn id="102" idx="2"/>
              <a:endCxn id="97" idx="1"/>
            </p:cNvCxnSpPr>
            <p:nvPr/>
          </p:nvCxnSpPr>
          <p:spPr bwMode="auto">
            <a:xfrm rot="16200000" flipH="1">
              <a:off x="4001860" y="3359479"/>
              <a:ext cx="454480" cy="4572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sp>
          <p:nvSpPr>
            <p:cNvPr id="96" name="Rectangle 6"/>
            <p:cNvSpPr>
              <a:spLocks noChangeArrowheads="1"/>
            </p:cNvSpPr>
            <p:nvPr/>
          </p:nvSpPr>
          <p:spPr bwMode="auto">
            <a:xfrm>
              <a:off x="4297680" y="3246539"/>
              <a:ext cx="365760" cy="1828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K</a:t>
              </a:r>
              <a:endParaRPr lang="en-US" sz="1000" b="1" dirty="0"/>
            </a:p>
          </p:txBody>
        </p:sp>
        <p:sp>
          <p:nvSpPr>
            <p:cNvPr id="97" name="Rounded Rectangle 96"/>
            <p:cNvSpPr/>
            <p:nvPr/>
          </p:nvSpPr>
          <p:spPr bwMode="auto">
            <a:xfrm>
              <a:off x="4251960" y="3472419"/>
              <a:ext cx="914400" cy="27432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8" name="Rectangle 6"/>
            <p:cNvSpPr>
              <a:spLocks noChangeArrowheads="1"/>
            </p:cNvSpPr>
            <p:nvPr/>
          </p:nvSpPr>
          <p:spPr bwMode="auto">
            <a:xfrm>
              <a:off x="4754880" y="3518139"/>
              <a:ext cx="365760" cy="1828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/>
                <a:t>M</a:t>
              </a:r>
            </a:p>
          </p:txBody>
        </p:sp>
        <p:sp>
          <p:nvSpPr>
            <p:cNvPr id="99" name="Rectangle 6"/>
            <p:cNvSpPr>
              <a:spLocks noChangeArrowheads="1"/>
            </p:cNvSpPr>
            <p:nvPr/>
          </p:nvSpPr>
          <p:spPr bwMode="auto">
            <a:xfrm>
              <a:off x="4297680" y="3795179"/>
              <a:ext cx="365760" cy="1828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/>
                <a:t>O</a:t>
              </a:r>
            </a:p>
          </p:txBody>
        </p:sp>
        <p:sp>
          <p:nvSpPr>
            <p:cNvPr id="100" name="Rectangle 6"/>
            <p:cNvSpPr>
              <a:spLocks noChangeArrowheads="1"/>
            </p:cNvSpPr>
            <p:nvPr/>
          </p:nvSpPr>
          <p:spPr bwMode="auto">
            <a:xfrm>
              <a:off x="4297680" y="3518139"/>
              <a:ext cx="365760" cy="1828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L</a:t>
              </a:r>
              <a:endParaRPr lang="en-US" sz="1000" b="1" dirty="0"/>
            </a:p>
          </p:txBody>
        </p:sp>
        <p:cxnSp>
          <p:nvCxnSpPr>
            <p:cNvPr id="101" name="AutoShape 19"/>
            <p:cNvCxnSpPr>
              <a:cxnSpLocks noChangeShapeType="1"/>
              <a:stCxn id="262" idx="2"/>
              <a:endCxn id="102" idx="1"/>
            </p:cNvCxnSpPr>
            <p:nvPr/>
          </p:nvCxnSpPr>
          <p:spPr bwMode="auto">
            <a:xfrm rot="16200000" flipH="1">
              <a:off x="3061880" y="2102179"/>
              <a:ext cx="183152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sp>
          <p:nvSpPr>
            <p:cNvPr id="102" name="Rectangle 6"/>
            <p:cNvSpPr>
              <a:spLocks noChangeArrowheads="1"/>
            </p:cNvSpPr>
            <p:nvPr/>
          </p:nvSpPr>
          <p:spPr bwMode="auto">
            <a:xfrm>
              <a:off x="4023360" y="2972219"/>
              <a:ext cx="365760" cy="1828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J</a:t>
              </a:r>
              <a:endParaRPr lang="en-US" sz="1000" b="1" dirty="0"/>
            </a:p>
          </p:txBody>
        </p:sp>
        <p:cxnSp>
          <p:nvCxnSpPr>
            <p:cNvPr id="103" name="AutoShape 19"/>
            <p:cNvCxnSpPr>
              <a:cxnSpLocks noChangeShapeType="1"/>
              <a:stCxn id="121" idx="2"/>
              <a:endCxn id="123" idx="1"/>
            </p:cNvCxnSpPr>
            <p:nvPr/>
          </p:nvCxnSpPr>
          <p:spPr bwMode="auto">
            <a:xfrm rot="16200000" flipH="1">
              <a:off x="5440680" y="3475139"/>
              <a:ext cx="73152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104" name="AutoShape 19"/>
            <p:cNvCxnSpPr>
              <a:cxnSpLocks noChangeShapeType="1"/>
              <a:stCxn id="108" idx="2"/>
              <a:endCxn id="111" idx="1"/>
            </p:cNvCxnSpPr>
            <p:nvPr/>
          </p:nvCxnSpPr>
          <p:spPr bwMode="auto">
            <a:xfrm rot="16200000" flipH="1">
              <a:off x="5577840" y="1689339"/>
              <a:ext cx="45720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105" name="AutoShape 19"/>
            <p:cNvCxnSpPr>
              <a:cxnSpLocks noChangeShapeType="1"/>
              <a:stCxn id="261" idx="2"/>
              <a:endCxn id="108" idx="1"/>
            </p:cNvCxnSpPr>
            <p:nvPr/>
          </p:nvCxnSpPr>
          <p:spPr bwMode="auto">
            <a:xfrm rot="16200000" flipH="1">
              <a:off x="5440680" y="1277859"/>
              <a:ext cx="18288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106" name="AutoShape 19"/>
            <p:cNvCxnSpPr>
              <a:cxnSpLocks noChangeShapeType="1"/>
              <a:stCxn id="108" idx="2"/>
              <a:endCxn id="109" idx="1"/>
            </p:cNvCxnSpPr>
            <p:nvPr/>
          </p:nvCxnSpPr>
          <p:spPr bwMode="auto">
            <a:xfrm rot="16200000" flipH="1">
              <a:off x="5715000" y="1552179"/>
              <a:ext cx="18288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107" name="AutoShape 19"/>
            <p:cNvCxnSpPr>
              <a:cxnSpLocks noChangeShapeType="1"/>
              <a:stCxn id="108" idx="2"/>
              <a:endCxn id="110" idx="1"/>
            </p:cNvCxnSpPr>
            <p:nvPr/>
          </p:nvCxnSpPr>
          <p:spPr bwMode="auto">
            <a:xfrm rot="16200000" flipH="1">
              <a:off x="5440680" y="1826499"/>
              <a:ext cx="73152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sp>
          <p:nvSpPr>
            <p:cNvPr id="108" name="Rectangle 6"/>
            <p:cNvSpPr>
              <a:spLocks noChangeArrowheads="1"/>
            </p:cNvSpPr>
            <p:nvPr/>
          </p:nvSpPr>
          <p:spPr bwMode="auto">
            <a:xfrm>
              <a:off x="5577840" y="1323579"/>
              <a:ext cx="365760" cy="1828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B</a:t>
              </a:r>
              <a:endParaRPr lang="en-US" sz="1000" b="1" dirty="0"/>
            </a:p>
          </p:txBody>
        </p:sp>
        <p:sp>
          <p:nvSpPr>
            <p:cNvPr id="109" name="Rectangle 6"/>
            <p:cNvSpPr>
              <a:spLocks noChangeArrowheads="1"/>
            </p:cNvSpPr>
            <p:nvPr/>
          </p:nvSpPr>
          <p:spPr bwMode="auto">
            <a:xfrm>
              <a:off x="5852160" y="1597899"/>
              <a:ext cx="365760" cy="1828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C</a:t>
              </a:r>
              <a:endParaRPr lang="en-US" sz="1000" b="1" dirty="0"/>
            </a:p>
          </p:txBody>
        </p:sp>
        <p:sp>
          <p:nvSpPr>
            <p:cNvPr id="110" name="Rectangle 6"/>
            <p:cNvSpPr>
              <a:spLocks noChangeArrowheads="1"/>
            </p:cNvSpPr>
            <p:nvPr/>
          </p:nvSpPr>
          <p:spPr bwMode="auto">
            <a:xfrm>
              <a:off x="5852160" y="2146539"/>
              <a:ext cx="365760" cy="1828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F</a:t>
              </a:r>
              <a:endParaRPr lang="en-US" sz="1000" b="1" dirty="0"/>
            </a:p>
          </p:txBody>
        </p:sp>
        <p:sp>
          <p:nvSpPr>
            <p:cNvPr id="111" name="Rectangle 6"/>
            <p:cNvSpPr>
              <a:spLocks noChangeArrowheads="1"/>
            </p:cNvSpPr>
            <p:nvPr/>
          </p:nvSpPr>
          <p:spPr bwMode="auto">
            <a:xfrm>
              <a:off x="5852160" y="1872219"/>
              <a:ext cx="365760" cy="1828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/>
                <a:t>D</a:t>
              </a:r>
            </a:p>
          </p:txBody>
        </p:sp>
        <p:cxnSp>
          <p:nvCxnSpPr>
            <p:cNvPr id="112" name="AutoShape 19"/>
            <p:cNvCxnSpPr>
              <a:cxnSpLocks noChangeShapeType="1"/>
              <a:stCxn id="261" idx="2"/>
              <a:endCxn id="113" idx="1"/>
            </p:cNvCxnSpPr>
            <p:nvPr/>
          </p:nvCxnSpPr>
          <p:spPr bwMode="auto">
            <a:xfrm rot="16200000" flipH="1">
              <a:off x="4894471" y="1824068"/>
              <a:ext cx="1275298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sp>
          <p:nvSpPr>
            <p:cNvPr id="113" name="Rectangle 6"/>
            <p:cNvSpPr>
              <a:spLocks noChangeArrowheads="1"/>
            </p:cNvSpPr>
            <p:nvPr/>
          </p:nvSpPr>
          <p:spPr bwMode="auto">
            <a:xfrm>
              <a:off x="5577840" y="2415997"/>
              <a:ext cx="365760" cy="1828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G</a:t>
              </a:r>
              <a:endParaRPr lang="en-US" sz="1000" b="1" dirty="0"/>
            </a:p>
          </p:txBody>
        </p:sp>
        <p:sp>
          <p:nvSpPr>
            <p:cNvPr id="114" name="Rounded Rectangle 113"/>
            <p:cNvSpPr/>
            <p:nvPr/>
          </p:nvSpPr>
          <p:spPr bwMode="auto">
            <a:xfrm>
              <a:off x="5532120" y="2649459"/>
              <a:ext cx="914400" cy="274320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5" name="Rectangle 6"/>
            <p:cNvSpPr>
              <a:spLocks noChangeArrowheads="1"/>
            </p:cNvSpPr>
            <p:nvPr/>
          </p:nvSpPr>
          <p:spPr bwMode="auto">
            <a:xfrm>
              <a:off x="6035040" y="2695179"/>
              <a:ext cx="365760" cy="1828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I</a:t>
              </a:r>
              <a:endParaRPr lang="en-US" sz="1000" b="1" dirty="0"/>
            </a:p>
          </p:txBody>
        </p:sp>
        <p:sp>
          <p:nvSpPr>
            <p:cNvPr id="116" name="Rectangle 6"/>
            <p:cNvSpPr>
              <a:spLocks noChangeArrowheads="1"/>
            </p:cNvSpPr>
            <p:nvPr/>
          </p:nvSpPr>
          <p:spPr bwMode="auto">
            <a:xfrm>
              <a:off x="5577840" y="2695179"/>
              <a:ext cx="365760" cy="1828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H</a:t>
              </a:r>
              <a:endParaRPr lang="en-US" sz="1000" b="1" dirty="0"/>
            </a:p>
          </p:txBody>
        </p:sp>
        <p:cxnSp>
          <p:nvCxnSpPr>
            <p:cNvPr id="117" name="AutoShape 19"/>
            <p:cNvCxnSpPr>
              <a:cxnSpLocks noChangeShapeType="1"/>
              <a:stCxn id="261" idx="2"/>
              <a:endCxn id="114" idx="1"/>
            </p:cNvCxnSpPr>
            <p:nvPr/>
          </p:nvCxnSpPr>
          <p:spPr bwMode="auto">
            <a:xfrm rot="16200000" flipH="1">
              <a:off x="4732020" y="1986519"/>
              <a:ext cx="1554480" cy="4572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118" name="AutoShape 19"/>
            <p:cNvCxnSpPr>
              <a:cxnSpLocks noChangeShapeType="1"/>
              <a:stCxn id="121" idx="2"/>
              <a:endCxn id="124" idx="1"/>
            </p:cNvCxnSpPr>
            <p:nvPr/>
          </p:nvCxnSpPr>
          <p:spPr bwMode="auto">
            <a:xfrm rot="16200000" flipH="1">
              <a:off x="5579200" y="3336619"/>
              <a:ext cx="45448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119" name="AutoShape 19"/>
            <p:cNvCxnSpPr>
              <a:cxnSpLocks noChangeShapeType="1"/>
              <a:stCxn id="121" idx="2"/>
              <a:endCxn id="122" idx="1"/>
            </p:cNvCxnSpPr>
            <p:nvPr/>
          </p:nvCxnSpPr>
          <p:spPr bwMode="auto">
            <a:xfrm rot="16200000" flipH="1">
              <a:off x="5715000" y="3200819"/>
              <a:ext cx="18288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120" name="AutoShape 19"/>
            <p:cNvCxnSpPr>
              <a:cxnSpLocks noChangeShapeType="1"/>
              <a:stCxn id="121" idx="2"/>
            </p:cNvCxnSpPr>
            <p:nvPr/>
          </p:nvCxnSpPr>
          <p:spPr bwMode="auto">
            <a:xfrm rot="16200000" flipH="1">
              <a:off x="5556340" y="3359479"/>
              <a:ext cx="454480" cy="4572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sp>
          <p:nvSpPr>
            <p:cNvPr id="121" name="Rectangle 6"/>
            <p:cNvSpPr>
              <a:spLocks noChangeArrowheads="1"/>
            </p:cNvSpPr>
            <p:nvPr/>
          </p:nvSpPr>
          <p:spPr bwMode="auto">
            <a:xfrm>
              <a:off x="5577840" y="2972219"/>
              <a:ext cx="365760" cy="1828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J</a:t>
              </a:r>
              <a:endParaRPr lang="en-US" sz="1000" b="1" dirty="0"/>
            </a:p>
          </p:txBody>
        </p:sp>
        <p:sp>
          <p:nvSpPr>
            <p:cNvPr id="122" name="Rectangle 6"/>
            <p:cNvSpPr>
              <a:spLocks noChangeArrowheads="1"/>
            </p:cNvSpPr>
            <p:nvPr/>
          </p:nvSpPr>
          <p:spPr bwMode="auto">
            <a:xfrm>
              <a:off x="5852160" y="3246539"/>
              <a:ext cx="365760" cy="1828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K</a:t>
              </a:r>
              <a:endParaRPr lang="en-US" sz="1000" b="1" dirty="0"/>
            </a:p>
          </p:txBody>
        </p:sp>
        <p:sp>
          <p:nvSpPr>
            <p:cNvPr id="123" name="Rectangle 6"/>
            <p:cNvSpPr>
              <a:spLocks noChangeArrowheads="1"/>
            </p:cNvSpPr>
            <p:nvPr/>
          </p:nvSpPr>
          <p:spPr bwMode="auto">
            <a:xfrm>
              <a:off x="5852160" y="3795179"/>
              <a:ext cx="365760" cy="1828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/>
                <a:t>O</a:t>
              </a:r>
            </a:p>
          </p:txBody>
        </p:sp>
        <p:sp>
          <p:nvSpPr>
            <p:cNvPr id="124" name="Rectangle 6"/>
            <p:cNvSpPr>
              <a:spLocks noChangeArrowheads="1"/>
            </p:cNvSpPr>
            <p:nvPr/>
          </p:nvSpPr>
          <p:spPr bwMode="auto">
            <a:xfrm>
              <a:off x="5852160" y="3518139"/>
              <a:ext cx="365760" cy="1828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L</a:t>
              </a:r>
              <a:endParaRPr lang="en-US" sz="1000" b="1" dirty="0"/>
            </a:p>
          </p:txBody>
        </p:sp>
        <p:cxnSp>
          <p:nvCxnSpPr>
            <p:cNvPr id="125" name="AutoShape 19"/>
            <p:cNvCxnSpPr>
              <a:cxnSpLocks noChangeShapeType="1"/>
              <a:stCxn id="261" idx="2"/>
              <a:endCxn id="121" idx="1"/>
            </p:cNvCxnSpPr>
            <p:nvPr/>
          </p:nvCxnSpPr>
          <p:spPr bwMode="auto">
            <a:xfrm rot="16200000" flipH="1">
              <a:off x="4616360" y="2102179"/>
              <a:ext cx="183152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126" name="AutoShape 19"/>
            <p:cNvCxnSpPr>
              <a:cxnSpLocks noChangeShapeType="1"/>
              <a:stCxn id="138" idx="2"/>
              <a:endCxn id="142" idx="1"/>
            </p:cNvCxnSpPr>
            <p:nvPr/>
          </p:nvCxnSpPr>
          <p:spPr bwMode="auto">
            <a:xfrm rot="16200000" flipH="1">
              <a:off x="6858000" y="2512299"/>
              <a:ext cx="45720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127" name="AutoShape 19"/>
            <p:cNvCxnSpPr>
              <a:cxnSpLocks noChangeShapeType="1"/>
              <a:stCxn id="138" idx="2"/>
              <a:endCxn id="143" idx="1"/>
            </p:cNvCxnSpPr>
            <p:nvPr/>
          </p:nvCxnSpPr>
          <p:spPr bwMode="auto">
            <a:xfrm rot="16200000" flipH="1">
              <a:off x="6720840" y="2649459"/>
              <a:ext cx="73152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128" name="AutoShape 19"/>
            <p:cNvCxnSpPr>
              <a:cxnSpLocks noChangeShapeType="1"/>
              <a:stCxn id="260" idx="2"/>
              <a:endCxn id="285" idx="1"/>
            </p:cNvCxnSpPr>
            <p:nvPr/>
          </p:nvCxnSpPr>
          <p:spPr bwMode="auto">
            <a:xfrm rot="16200000" flipH="1">
              <a:off x="5760720" y="2237979"/>
              <a:ext cx="210312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129" name="AutoShape 19"/>
            <p:cNvCxnSpPr>
              <a:cxnSpLocks noChangeShapeType="1"/>
              <a:stCxn id="133" idx="2"/>
              <a:endCxn id="136" idx="1"/>
            </p:cNvCxnSpPr>
            <p:nvPr/>
          </p:nvCxnSpPr>
          <p:spPr bwMode="auto">
            <a:xfrm rot="16200000" flipH="1">
              <a:off x="6858000" y="1689339"/>
              <a:ext cx="45720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130" name="AutoShape 19"/>
            <p:cNvCxnSpPr>
              <a:cxnSpLocks noChangeShapeType="1"/>
              <a:stCxn id="260" idx="2"/>
              <a:endCxn id="133" idx="1"/>
            </p:cNvCxnSpPr>
            <p:nvPr/>
          </p:nvCxnSpPr>
          <p:spPr bwMode="auto">
            <a:xfrm rot="16200000" flipH="1">
              <a:off x="6720840" y="1277859"/>
              <a:ext cx="18288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131" name="AutoShape 19"/>
            <p:cNvCxnSpPr>
              <a:cxnSpLocks noChangeShapeType="1"/>
              <a:stCxn id="133" idx="2"/>
              <a:endCxn id="134" idx="1"/>
            </p:cNvCxnSpPr>
            <p:nvPr/>
          </p:nvCxnSpPr>
          <p:spPr bwMode="auto">
            <a:xfrm rot="16200000" flipH="1">
              <a:off x="6995160" y="1552179"/>
              <a:ext cx="18288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132" name="AutoShape 19"/>
            <p:cNvCxnSpPr>
              <a:cxnSpLocks noChangeShapeType="1"/>
              <a:stCxn id="138" idx="2"/>
              <a:endCxn id="135" idx="1"/>
            </p:cNvCxnSpPr>
            <p:nvPr/>
          </p:nvCxnSpPr>
          <p:spPr bwMode="auto">
            <a:xfrm rot="16200000" flipH="1">
              <a:off x="6995160" y="2375139"/>
              <a:ext cx="18288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sp>
          <p:nvSpPr>
            <p:cNvPr id="133" name="Rectangle 6"/>
            <p:cNvSpPr>
              <a:spLocks noChangeArrowheads="1"/>
            </p:cNvSpPr>
            <p:nvPr/>
          </p:nvSpPr>
          <p:spPr bwMode="auto">
            <a:xfrm>
              <a:off x="6858000" y="1323579"/>
              <a:ext cx="365760" cy="1828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r>
                <a:rPr lang="en-US" sz="1000" b="1" dirty="0">
                  <a:solidFill>
                    <a:srgbClr val="FF0000"/>
                  </a:solidFill>
                </a:rPr>
                <a:t>P1</a:t>
              </a:r>
            </a:p>
          </p:txBody>
        </p:sp>
        <p:sp>
          <p:nvSpPr>
            <p:cNvPr id="134" name="Rectangle 6"/>
            <p:cNvSpPr>
              <a:spLocks noChangeArrowheads="1"/>
            </p:cNvSpPr>
            <p:nvPr/>
          </p:nvSpPr>
          <p:spPr bwMode="auto">
            <a:xfrm>
              <a:off x="7132320" y="1597899"/>
              <a:ext cx="365760" cy="1828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C</a:t>
              </a:r>
              <a:endParaRPr lang="en-US" sz="1000" b="1" dirty="0"/>
            </a:p>
          </p:txBody>
        </p:sp>
        <p:sp>
          <p:nvSpPr>
            <p:cNvPr id="135" name="Rectangle 6"/>
            <p:cNvSpPr>
              <a:spLocks noChangeArrowheads="1"/>
            </p:cNvSpPr>
            <p:nvPr/>
          </p:nvSpPr>
          <p:spPr bwMode="auto">
            <a:xfrm>
              <a:off x="7132320" y="2420859"/>
              <a:ext cx="365760" cy="1828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F</a:t>
              </a:r>
              <a:endParaRPr lang="en-US" sz="1000" b="1" dirty="0"/>
            </a:p>
          </p:txBody>
        </p:sp>
        <p:sp>
          <p:nvSpPr>
            <p:cNvPr id="136" name="Rectangle 6"/>
            <p:cNvSpPr>
              <a:spLocks noChangeArrowheads="1"/>
            </p:cNvSpPr>
            <p:nvPr/>
          </p:nvSpPr>
          <p:spPr bwMode="auto">
            <a:xfrm>
              <a:off x="7132320" y="1872219"/>
              <a:ext cx="365760" cy="1828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/>
                <a:t>D</a:t>
              </a:r>
            </a:p>
          </p:txBody>
        </p:sp>
        <p:cxnSp>
          <p:nvCxnSpPr>
            <p:cNvPr id="137" name="AutoShape 19"/>
            <p:cNvCxnSpPr>
              <a:cxnSpLocks noChangeShapeType="1"/>
              <a:stCxn id="260" idx="2"/>
              <a:endCxn id="138" idx="1"/>
            </p:cNvCxnSpPr>
            <p:nvPr/>
          </p:nvCxnSpPr>
          <p:spPr bwMode="auto">
            <a:xfrm rot="16200000" flipH="1">
              <a:off x="6309360" y="1689339"/>
              <a:ext cx="100584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sp>
          <p:nvSpPr>
            <p:cNvPr id="138" name="Rectangle 6"/>
            <p:cNvSpPr>
              <a:spLocks noChangeArrowheads="1"/>
            </p:cNvSpPr>
            <p:nvPr/>
          </p:nvSpPr>
          <p:spPr bwMode="auto">
            <a:xfrm>
              <a:off x="6858000" y="2146539"/>
              <a:ext cx="365760" cy="1828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>
                  <a:solidFill>
                    <a:srgbClr val="CC0033"/>
                  </a:solidFill>
                </a:rPr>
                <a:t>P2</a:t>
              </a:r>
              <a:endParaRPr lang="en-US" sz="1000" b="1" dirty="0">
                <a:solidFill>
                  <a:srgbClr val="CC0033"/>
                </a:solidFill>
              </a:endParaRPr>
            </a:p>
          </p:txBody>
        </p:sp>
        <p:grpSp>
          <p:nvGrpSpPr>
            <p:cNvPr id="139" name="Group 138"/>
            <p:cNvGrpSpPr/>
            <p:nvPr/>
          </p:nvGrpSpPr>
          <p:grpSpPr>
            <a:xfrm>
              <a:off x="6812280" y="4295379"/>
              <a:ext cx="914400" cy="274320"/>
              <a:chOff x="6537960" y="4343400"/>
              <a:chExt cx="914400" cy="274320"/>
            </a:xfrm>
          </p:grpSpPr>
          <p:sp>
            <p:nvSpPr>
              <p:cNvPr id="289" name="Rounded Rectangle 288"/>
              <p:cNvSpPr/>
              <p:nvPr/>
            </p:nvSpPr>
            <p:spPr bwMode="auto">
              <a:xfrm>
                <a:off x="6537960" y="4343400"/>
                <a:ext cx="914400" cy="274320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90" name="Rectangle 6"/>
              <p:cNvSpPr>
                <a:spLocks noChangeArrowheads="1"/>
              </p:cNvSpPr>
              <p:nvPr/>
            </p:nvSpPr>
            <p:spPr bwMode="auto">
              <a:xfrm>
                <a:off x="7040880" y="4389120"/>
                <a:ext cx="365760" cy="18288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</a:pPr>
                <a:r>
                  <a:rPr lang="en-US" sz="1000" b="1" dirty="0" smtClean="0"/>
                  <a:t>I</a:t>
                </a:r>
                <a:endParaRPr lang="en-US" sz="1000" b="1" dirty="0"/>
              </a:p>
            </p:txBody>
          </p:sp>
          <p:sp>
            <p:nvSpPr>
              <p:cNvPr id="291" name="Rectangle 6"/>
              <p:cNvSpPr>
                <a:spLocks noChangeArrowheads="1"/>
              </p:cNvSpPr>
              <p:nvPr/>
            </p:nvSpPr>
            <p:spPr bwMode="auto">
              <a:xfrm>
                <a:off x="6583680" y="4389120"/>
                <a:ext cx="365760" cy="18288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</a:pPr>
                <a:r>
                  <a:rPr lang="en-US" sz="1000" b="1" dirty="0" smtClean="0"/>
                  <a:t>H</a:t>
                </a:r>
                <a:endParaRPr lang="en-US" sz="1000" b="1" dirty="0"/>
              </a:p>
            </p:txBody>
          </p:sp>
        </p:grpSp>
        <p:cxnSp>
          <p:nvCxnSpPr>
            <p:cNvPr id="140" name="AutoShape 19"/>
            <p:cNvCxnSpPr>
              <a:cxnSpLocks noChangeShapeType="1"/>
              <a:stCxn id="260" idx="2"/>
              <a:endCxn id="289" idx="1"/>
            </p:cNvCxnSpPr>
            <p:nvPr/>
          </p:nvCxnSpPr>
          <p:spPr bwMode="auto">
            <a:xfrm rot="16200000" flipH="1">
              <a:off x="5189220" y="2809479"/>
              <a:ext cx="3200400" cy="4572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grpSp>
          <p:nvGrpSpPr>
            <p:cNvPr id="141" name="Group 140"/>
            <p:cNvGrpSpPr/>
            <p:nvPr/>
          </p:nvGrpSpPr>
          <p:grpSpPr>
            <a:xfrm>
              <a:off x="6858000" y="3243819"/>
              <a:ext cx="640080" cy="1005840"/>
              <a:chOff x="6583680" y="4666160"/>
              <a:chExt cx="640080" cy="1005840"/>
            </a:xfrm>
          </p:grpSpPr>
          <p:cxnSp>
            <p:nvCxnSpPr>
              <p:cNvPr id="281" name="AutoShape 19"/>
              <p:cNvCxnSpPr>
                <a:cxnSpLocks noChangeShapeType="1"/>
                <a:stCxn id="285" idx="2"/>
                <a:endCxn id="287" idx="1"/>
              </p:cNvCxnSpPr>
              <p:nvPr/>
            </p:nvCxnSpPr>
            <p:spPr bwMode="auto">
              <a:xfrm rot="16200000" flipH="1">
                <a:off x="6446520" y="5169080"/>
                <a:ext cx="731520" cy="91440"/>
              </a:xfrm>
              <a:prstGeom prst="bentConnector2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</p:cxnSp>
          <p:cxnSp>
            <p:nvCxnSpPr>
              <p:cNvPr id="282" name="AutoShape 19"/>
              <p:cNvCxnSpPr>
                <a:cxnSpLocks noChangeShapeType="1"/>
                <a:stCxn id="285" idx="2"/>
                <a:endCxn id="288" idx="1"/>
              </p:cNvCxnSpPr>
              <p:nvPr/>
            </p:nvCxnSpPr>
            <p:spPr bwMode="auto">
              <a:xfrm rot="16200000" flipH="1">
                <a:off x="6585040" y="5030560"/>
                <a:ext cx="454480" cy="91440"/>
              </a:xfrm>
              <a:prstGeom prst="bentConnector2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</p:cxnSp>
          <p:cxnSp>
            <p:nvCxnSpPr>
              <p:cNvPr id="283" name="AutoShape 19"/>
              <p:cNvCxnSpPr>
                <a:cxnSpLocks noChangeShapeType="1"/>
                <a:stCxn id="285" idx="2"/>
                <a:endCxn id="286" idx="1"/>
              </p:cNvCxnSpPr>
              <p:nvPr/>
            </p:nvCxnSpPr>
            <p:spPr bwMode="auto">
              <a:xfrm rot="16200000" flipH="1">
                <a:off x="6720840" y="4894760"/>
                <a:ext cx="182880" cy="91440"/>
              </a:xfrm>
              <a:prstGeom prst="bentConnector2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</p:cxnSp>
          <p:cxnSp>
            <p:nvCxnSpPr>
              <p:cNvPr id="284" name="AutoShape 19"/>
              <p:cNvCxnSpPr>
                <a:cxnSpLocks noChangeShapeType="1"/>
                <a:stCxn id="285" idx="2"/>
              </p:cNvCxnSpPr>
              <p:nvPr/>
            </p:nvCxnSpPr>
            <p:spPr bwMode="auto">
              <a:xfrm rot="16200000" flipH="1">
                <a:off x="6562180" y="5053420"/>
                <a:ext cx="454480" cy="45720"/>
              </a:xfrm>
              <a:prstGeom prst="bentConnector2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</p:cxnSp>
          <p:sp>
            <p:nvSpPr>
              <p:cNvPr id="285" name="Rectangle 6"/>
              <p:cNvSpPr>
                <a:spLocks noChangeArrowheads="1"/>
              </p:cNvSpPr>
              <p:nvPr/>
            </p:nvSpPr>
            <p:spPr bwMode="auto">
              <a:xfrm>
                <a:off x="6583680" y="4666160"/>
                <a:ext cx="365760" cy="18288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</a:pPr>
                <a:r>
                  <a:rPr lang="en-US" sz="1000" b="1" dirty="0" smtClean="0"/>
                  <a:t>J</a:t>
                </a:r>
                <a:endParaRPr lang="en-US" sz="1000" b="1" dirty="0"/>
              </a:p>
            </p:txBody>
          </p:sp>
          <p:sp>
            <p:nvSpPr>
              <p:cNvPr id="286" name="Rectangle 6"/>
              <p:cNvSpPr>
                <a:spLocks noChangeArrowheads="1"/>
              </p:cNvSpPr>
              <p:nvPr/>
            </p:nvSpPr>
            <p:spPr bwMode="auto">
              <a:xfrm>
                <a:off x="6858000" y="4940480"/>
                <a:ext cx="365760" cy="18288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</a:pPr>
                <a:r>
                  <a:rPr lang="en-US" sz="1000" b="1" dirty="0" smtClean="0"/>
                  <a:t>K</a:t>
                </a:r>
                <a:endParaRPr lang="en-US" sz="1000" b="1" dirty="0"/>
              </a:p>
            </p:txBody>
          </p:sp>
          <p:sp>
            <p:nvSpPr>
              <p:cNvPr id="287" name="Rectangle 6"/>
              <p:cNvSpPr>
                <a:spLocks noChangeArrowheads="1"/>
              </p:cNvSpPr>
              <p:nvPr/>
            </p:nvSpPr>
            <p:spPr bwMode="auto">
              <a:xfrm>
                <a:off x="6858000" y="5489120"/>
                <a:ext cx="365760" cy="18288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</a:pPr>
                <a:r>
                  <a:rPr lang="en-US" sz="1000" b="1" dirty="0"/>
                  <a:t>O</a:t>
                </a:r>
              </a:p>
            </p:txBody>
          </p:sp>
          <p:sp>
            <p:nvSpPr>
              <p:cNvPr id="288" name="Rectangle 6"/>
              <p:cNvSpPr>
                <a:spLocks noChangeArrowheads="1"/>
              </p:cNvSpPr>
              <p:nvPr/>
            </p:nvSpPr>
            <p:spPr bwMode="auto">
              <a:xfrm>
                <a:off x="6858000" y="5212080"/>
                <a:ext cx="365760" cy="18288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</a:pPr>
                <a:r>
                  <a:rPr lang="en-US" sz="1000" b="1" dirty="0" smtClean="0"/>
                  <a:t>L</a:t>
                </a:r>
                <a:endParaRPr lang="en-US" sz="1000" b="1" dirty="0"/>
              </a:p>
            </p:txBody>
          </p:sp>
        </p:grpSp>
        <p:sp>
          <p:nvSpPr>
            <p:cNvPr id="142" name="Rectangle 6"/>
            <p:cNvSpPr>
              <a:spLocks noChangeArrowheads="1"/>
            </p:cNvSpPr>
            <p:nvPr/>
          </p:nvSpPr>
          <p:spPr bwMode="auto">
            <a:xfrm>
              <a:off x="7132320" y="2695179"/>
              <a:ext cx="365760" cy="1828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/>
                <a:t>G</a:t>
              </a:r>
            </a:p>
          </p:txBody>
        </p:sp>
        <p:sp>
          <p:nvSpPr>
            <p:cNvPr id="143" name="Rectangle 6"/>
            <p:cNvSpPr>
              <a:spLocks noChangeArrowheads="1"/>
            </p:cNvSpPr>
            <p:nvPr/>
          </p:nvSpPr>
          <p:spPr bwMode="auto">
            <a:xfrm>
              <a:off x="7132320" y="2969499"/>
              <a:ext cx="365760" cy="1828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T</a:t>
              </a:r>
              <a:endParaRPr lang="en-US" sz="1000" b="1" dirty="0"/>
            </a:p>
          </p:txBody>
        </p:sp>
        <p:cxnSp>
          <p:nvCxnSpPr>
            <p:cNvPr id="144" name="AutoShape 19"/>
            <p:cNvCxnSpPr>
              <a:cxnSpLocks noChangeShapeType="1"/>
            </p:cNvCxnSpPr>
            <p:nvPr/>
          </p:nvCxnSpPr>
          <p:spPr bwMode="auto">
            <a:xfrm rot="16200000" flipH="1">
              <a:off x="6766560" y="2512299"/>
              <a:ext cx="265176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145" name="AutoShape 19"/>
            <p:cNvCxnSpPr>
              <a:cxnSpLocks noChangeShapeType="1"/>
            </p:cNvCxnSpPr>
            <p:nvPr/>
          </p:nvCxnSpPr>
          <p:spPr bwMode="auto">
            <a:xfrm rot="16200000" flipH="1">
              <a:off x="7589520" y="1689339"/>
              <a:ext cx="100584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146" name="AutoShape 19"/>
            <p:cNvCxnSpPr>
              <a:cxnSpLocks noChangeShapeType="1"/>
            </p:cNvCxnSpPr>
            <p:nvPr/>
          </p:nvCxnSpPr>
          <p:spPr bwMode="auto">
            <a:xfrm rot="16200000" flipH="1">
              <a:off x="7452360" y="1826499"/>
              <a:ext cx="128016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147" name="AutoShape 19"/>
            <p:cNvCxnSpPr>
              <a:cxnSpLocks noChangeShapeType="1"/>
            </p:cNvCxnSpPr>
            <p:nvPr/>
          </p:nvCxnSpPr>
          <p:spPr bwMode="auto">
            <a:xfrm rot="16200000" flipH="1">
              <a:off x="7315200" y="1963659"/>
              <a:ext cx="155448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148" name="AutoShape 19"/>
            <p:cNvCxnSpPr>
              <a:cxnSpLocks noChangeShapeType="1"/>
            </p:cNvCxnSpPr>
            <p:nvPr/>
          </p:nvCxnSpPr>
          <p:spPr bwMode="auto">
            <a:xfrm rot="16200000" flipH="1">
              <a:off x="7863840" y="1415019"/>
              <a:ext cx="45720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149" name="AutoShape 19"/>
            <p:cNvCxnSpPr>
              <a:cxnSpLocks noChangeShapeType="1"/>
            </p:cNvCxnSpPr>
            <p:nvPr/>
          </p:nvCxnSpPr>
          <p:spPr bwMode="auto">
            <a:xfrm rot="16200000" flipH="1">
              <a:off x="8001000" y="1277859"/>
              <a:ext cx="18288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150" name="AutoShape 19"/>
            <p:cNvCxnSpPr>
              <a:cxnSpLocks noChangeShapeType="1"/>
              <a:endCxn id="152" idx="3"/>
            </p:cNvCxnSpPr>
            <p:nvPr/>
          </p:nvCxnSpPr>
          <p:spPr bwMode="auto">
            <a:xfrm rot="16200000" flipH="1">
              <a:off x="7999421" y="1276280"/>
              <a:ext cx="186038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151" name="AutoShape 19"/>
            <p:cNvCxnSpPr>
              <a:cxnSpLocks noChangeShapeType="1"/>
            </p:cNvCxnSpPr>
            <p:nvPr/>
          </p:nvCxnSpPr>
          <p:spPr bwMode="auto">
            <a:xfrm rot="16200000" flipH="1">
              <a:off x="7726680" y="1552179"/>
              <a:ext cx="73152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sp>
          <p:nvSpPr>
            <p:cNvPr id="152" name="Rectangle 6"/>
            <p:cNvSpPr>
              <a:spLocks noChangeArrowheads="1"/>
            </p:cNvSpPr>
            <p:nvPr/>
          </p:nvSpPr>
          <p:spPr bwMode="auto">
            <a:xfrm>
              <a:off x="8138160" y="1323579"/>
              <a:ext cx="365760" cy="182880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C</a:t>
              </a:r>
              <a:endParaRPr lang="en-US" sz="1000" b="1" dirty="0"/>
            </a:p>
          </p:txBody>
        </p:sp>
        <p:sp>
          <p:nvSpPr>
            <p:cNvPr id="153" name="Rectangle 6"/>
            <p:cNvSpPr>
              <a:spLocks noChangeArrowheads="1"/>
            </p:cNvSpPr>
            <p:nvPr/>
          </p:nvSpPr>
          <p:spPr bwMode="auto">
            <a:xfrm>
              <a:off x="8138160" y="1872219"/>
              <a:ext cx="640080" cy="182880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73152" anchor="ctr"/>
            <a:lstStyle/>
            <a:p>
              <a:pPr>
                <a:spcBef>
                  <a:spcPct val="0"/>
                </a:spcBef>
              </a:pPr>
              <a:r>
                <a:rPr lang="en-US" sz="1000" b="1" dirty="0"/>
                <a:t>F</a:t>
              </a:r>
            </a:p>
          </p:txBody>
        </p:sp>
        <p:sp>
          <p:nvSpPr>
            <p:cNvPr id="154" name="Rectangle 6"/>
            <p:cNvSpPr>
              <a:spLocks noChangeArrowheads="1"/>
            </p:cNvSpPr>
            <p:nvPr/>
          </p:nvSpPr>
          <p:spPr bwMode="auto">
            <a:xfrm>
              <a:off x="8138160" y="1597899"/>
              <a:ext cx="365760" cy="182880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/>
                <a:t>D</a:t>
              </a:r>
            </a:p>
          </p:txBody>
        </p:sp>
        <p:sp>
          <p:nvSpPr>
            <p:cNvPr id="155" name="Rectangle 6"/>
            <p:cNvSpPr>
              <a:spLocks noChangeArrowheads="1"/>
            </p:cNvSpPr>
            <p:nvPr/>
          </p:nvSpPr>
          <p:spPr bwMode="auto">
            <a:xfrm>
              <a:off x="8138160" y="3792459"/>
              <a:ext cx="365760" cy="182880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I</a:t>
              </a:r>
              <a:endParaRPr lang="en-US" sz="1000" b="1" dirty="0"/>
            </a:p>
          </p:txBody>
        </p:sp>
        <p:cxnSp>
          <p:nvCxnSpPr>
            <p:cNvPr id="156" name="AutoShape 19"/>
            <p:cNvCxnSpPr>
              <a:cxnSpLocks noChangeShapeType="1"/>
            </p:cNvCxnSpPr>
            <p:nvPr/>
          </p:nvCxnSpPr>
          <p:spPr bwMode="auto">
            <a:xfrm rot="16200000" flipH="1">
              <a:off x="8001000" y="3198099"/>
              <a:ext cx="73152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157" name="AutoShape 19"/>
            <p:cNvCxnSpPr>
              <a:cxnSpLocks noChangeShapeType="1"/>
            </p:cNvCxnSpPr>
            <p:nvPr/>
          </p:nvCxnSpPr>
          <p:spPr bwMode="auto">
            <a:xfrm rot="16200000" flipH="1">
              <a:off x="8138160" y="3060939"/>
              <a:ext cx="45720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158" name="AutoShape 19"/>
            <p:cNvCxnSpPr>
              <a:cxnSpLocks noChangeShapeType="1"/>
            </p:cNvCxnSpPr>
            <p:nvPr/>
          </p:nvCxnSpPr>
          <p:spPr bwMode="auto">
            <a:xfrm rot="16200000" flipH="1">
              <a:off x="8275320" y="2923779"/>
              <a:ext cx="18288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sp>
          <p:nvSpPr>
            <p:cNvPr id="159" name="Rectangle 6"/>
            <p:cNvSpPr>
              <a:spLocks noChangeArrowheads="1"/>
            </p:cNvSpPr>
            <p:nvPr/>
          </p:nvSpPr>
          <p:spPr bwMode="auto">
            <a:xfrm>
              <a:off x="8138160" y="2695179"/>
              <a:ext cx="365760" cy="182880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J</a:t>
              </a:r>
              <a:endParaRPr lang="en-US" sz="1000" b="1" dirty="0"/>
            </a:p>
          </p:txBody>
        </p:sp>
        <p:sp>
          <p:nvSpPr>
            <p:cNvPr id="160" name="Rectangle 6"/>
            <p:cNvSpPr>
              <a:spLocks noChangeArrowheads="1"/>
            </p:cNvSpPr>
            <p:nvPr/>
          </p:nvSpPr>
          <p:spPr bwMode="auto">
            <a:xfrm>
              <a:off x="8412480" y="2969499"/>
              <a:ext cx="365760" cy="182880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K</a:t>
              </a:r>
              <a:endParaRPr lang="en-US" sz="1000" b="1" dirty="0"/>
            </a:p>
          </p:txBody>
        </p:sp>
        <p:sp>
          <p:nvSpPr>
            <p:cNvPr id="161" name="Rectangle 6"/>
            <p:cNvSpPr>
              <a:spLocks noChangeArrowheads="1"/>
            </p:cNvSpPr>
            <p:nvPr/>
          </p:nvSpPr>
          <p:spPr bwMode="auto">
            <a:xfrm>
              <a:off x="8412480" y="3518139"/>
              <a:ext cx="640080" cy="182880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73152" anchor="ctr"/>
            <a:lstStyle/>
            <a:p>
              <a:pPr>
                <a:spcBef>
                  <a:spcPct val="0"/>
                </a:spcBef>
              </a:pPr>
              <a:r>
                <a:rPr lang="en-US" sz="1000" b="1" dirty="0"/>
                <a:t>O</a:t>
              </a:r>
            </a:p>
          </p:txBody>
        </p:sp>
        <p:sp>
          <p:nvSpPr>
            <p:cNvPr id="162" name="Rectangle 6"/>
            <p:cNvSpPr>
              <a:spLocks noChangeArrowheads="1"/>
            </p:cNvSpPr>
            <p:nvPr/>
          </p:nvSpPr>
          <p:spPr bwMode="auto">
            <a:xfrm>
              <a:off x="8412480" y="3243819"/>
              <a:ext cx="365760" cy="182880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L</a:t>
              </a:r>
              <a:endParaRPr lang="en-US" sz="1000" b="1" dirty="0"/>
            </a:p>
          </p:txBody>
        </p:sp>
        <p:sp>
          <p:nvSpPr>
            <p:cNvPr id="163" name="Rectangle 6"/>
            <p:cNvSpPr>
              <a:spLocks noChangeArrowheads="1"/>
            </p:cNvSpPr>
            <p:nvPr/>
          </p:nvSpPr>
          <p:spPr bwMode="auto">
            <a:xfrm>
              <a:off x="8138160" y="2146539"/>
              <a:ext cx="365760" cy="182880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/>
                <a:t>G</a:t>
              </a:r>
            </a:p>
          </p:txBody>
        </p:sp>
        <p:sp>
          <p:nvSpPr>
            <p:cNvPr id="164" name="Rectangle 6"/>
            <p:cNvSpPr>
              <a:spLocks noChangeArrowheads="1"/>
            </p:cNvSpPr>
            <p:nvPr/>
          </p:nvSpPr>
          <p:spPr bwMode="auto">
            <a:xfrm>
              <a:off x="8138160" y="2420859"/>
              <a:ext cx="365760" cy="182880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T</a:t>
              </a:r>
              <a:endParaRPr lang="en-US" sz="1000" b="1" dirty="0"/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8412480" y="1872219"/>
              <a:ext cx="274320" cy="182880"/>
            </a:xfrm>
            <a:prstGeom prst="rect">
              <a:avLst/>
            </a:prstGeom>
          </p:spPr>
          <p:txBody>
            <a:bodyPr wrap="none" lIns="0" tIns="0" rIns="0" bIns="0" anchor="ctr" anchorCtr="0">
              <a:noAutofit/>
            </a:bodyPr>
            <a:lstStyle/>
            <a:p>
              <a:r>
                <a:rPr lang="en-US" sz="800" dirty="0"/>
                <a:t>SN </a:t>
              </a:r>
              <a:r>
                <a:rPr lang="en-US" sz="800" dirty="0" smtClean="0"/>
                <a:t>#89</a:t>
              </a:r>
              <a:endParaRPr lang="en-US" sz="800" dirty="0"/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8686800" y="3518139"/>
              <a:ext cx="274320" cy="182880"/>
            </a:xfrm>
            <a:prstGeom prst="rect">
              <a:avLst/>
            </a:prstGeom>
          </p:spPr>
          <p:txBody>
            <a:bodyPr wrap="none" lIns="0" tIns="0" rIns="0" bIns="0" anchor="ctr" anchorCtr="0">
              <a:noAutofit/>
            </a:bodyPr>
            <a:lstStyle/>
            <a:p>
              <a:r>
                <a:rPr lang="en-US" sz="800" dirty="0"/>
                <a:t>SN </a:t>
              </a:r>
              <a:r>
                <a:rPr lang="en-US" sz="800" dirty="0" smtClean="0"/>
                <a:t>#44</a:t>
              </a:r>
              <a:endParaRPr lang="en-US" sz="800" dirty="0"/>
            </a:p>
          </p:txBody>
        </p:sp>
        <p:cxnSp>
          <p:nvCxnSpPr>
            <p:cNvPr id="167" name="AutoShape 19"/>
            <p:cNvCxnSpPr>
              <a:cxnSpLocks noChangeShapeType="1"/>
            </p:cNvCxnSpPr>
            <p:nvPr/>
          </p:nvCxnSpPr>
          <p:spPr bwMode="auto">
            <a:xfrm rot="16200000" flipH="1">
              <a:off x="8138160" y="2512299"/>
              <a:ext cx="265176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168" name="AutoShape 19"/>
            <p:cNvCxnSpPr>
              <a:cxnSpLocks noChangeShapeType="1"/>
            </p:cNvCxnSpPr>
            <p:nvPr/>
          </p:nvCxnSpPr>
          <p:spPr bwMode="auto">
            <a:xfrm rot="16200000" flipH="1">
              <a:off x="8961120" y="1689339"/>
              <a:ext cx="100584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169" name="AutoShape 19"/>
            <p:cNvCxnSpPr>
              <a:cxnSpLocks noChangeShapeType="1"/>
            </p:cNvCxnSpPr>
            <p:nvPr/>
          </p:nvCxnSpPr>
          <p:spPr bwMode="auto">
            <a:xfrm rot="16200000" flipH="1">
              <a:off x="8823960" y="1826499"/>
              <a:ext cx="128016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170" name="AutoShape 19"/>
            <p:cNvCxnSpPr>
              <a:cxnSpLocks noChangeShapeType="1"/>
            </p:cNvCxnSpPr>
            <p:nvPr/>
          </p:nvCxnSpPr>
          <p:spPr bwMode="auto">
            <a:xfrm rot="16200000" flipH="1">
              <a:off x="8686800" y="1963659"/>
              <a:ext cx="155448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171" name="AutoShape 19"/>
            <p:cNvCxnSpPr>
              <a:cxnSpLocks noChangeShapeType="1"/>
            </p:cNvCxnSpPr>
            <p:nvPr/>
          </p:nvCxnSpPr>
          <p:spPr bwMode="auto">
            <a:xfrm rot="16200000" flipH="1">
              <a:off x="9235440" y="1415019"/>
              <a:ext cx="45720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172" name="AutoShape 19"/>
            <p:cNvCxnSpPr>
              <a:cxnSpLocks noChangeShapeType="1"/>
            </p:cNvCxnSpPr>
            <p:nvPr/>
          </p:nvCxnSpPr>
          <p:spPr bwMode="auto">
            <a:xfrm rot="16200000" flipH="1">
              <a:off x="9372600" y="1277859"/>
              <a:ext cx="18288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173" name="AutoShape 19"/>
            <p:cNvCxnSpPr>
              <a:cxnSpLocks noChangeShapeType="1"/>
            </p:cNvCxnSpPr>
            <p:nvPr/>
          </p:nvCxnSpPr>
          <p:spPr bwMode="auto">
            <a:xfrm rot="16200000" flipH="1">
              <a:off x="9372600" y="1277859"/>
              <a:ext cx="18288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174" name="AutoShape 19"/>
            <p:cNvCxnSpPr>
              <a:cxnSpLocks noChangeShapeType="1"/>
            </p:cNvCxnSpPr>
            <p:nvPr/>
          </p:nvCxnSpPr>
          <p:spPr bwMode="auto">
            <a:xfrm rot="16200000" flipH="1">
              <a:off x="9098280" y="1552179"/>
              <a:ext cx="73152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sp>
          <p:nvSpPr>
            <p:cNvPr id="175" name="Rectangle 6"/>
            <p:cNvSpPr>
              <a:spLocks noChangeArrowheads="1"/>
            </p:cNvSpPr>
            <p:nvPr/>
          </p:nvSpPr>
          <p:spPr bwMode="auto">
            <a:xfrm>
              <a:off x="9509760" y="1323579"/>
              <a:ext cx="365760" cy="182880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C</a:t>
              </a:r>
              <a:endParaRPr lang="en-US" sz="1000" b="1" dirty="0"/>
            </a:p>
          </p:txBody>
        </p:sp>
        <p:sp>
          <p:nvSpPr>
            <p:cNvPr id="176" name="Rectangle 6"/>
            <p:cNvSpPr>
              <a:spLocks noChangeArrowheads="1"/>
            </p:cNvSpPr>
            <p:nvPr/>
          </p:nvSpPr>
          <p:spPr bwMode="auto">
            <a:xfrm>
              <a:off x="9509760" y="1872219"/>
              <a:ext cx="640080" cy="182880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73152" anchor="ctr"/>
            <a:lstStyle/>
            <a:p>
              <a:pPr>
                <a:spcBef>
                  <a:spcPct val="0"/>
                </a:spcBef>
              </a:pPr>
              <a:r>
                <a:rPr lang="en-US" sz="1000" b="1" dirty="0"/>
                <a:t>F</a:t>
              </a:r>
            </a:p>
          </p:txBody>
        </p:sp>
        <p:sp>
          <p:nvSpPr>
            <p:cNvPr id="177" name="Rectangle 6"/>
            <p:cNvSpPr>
              <a:spLocks noChangeArrowheads="1"/>
            </p:cNvSpPr>
            <p:nvPr/>
          </p:nvSpPr>
          <p:spPr bwMode="auto">
            <a:xfrm>
              <a:off x="9509760" y="1597899"/>
              <a:ext cx="365760" cy="182880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/>
                <a:t>D</a:t>
              </a:r>
            </a:p>
          </p:txBody>
        </p:sp>
        <p:sp>
          <p:nvSpPr>
            <p:cNvPr id="178" name="Rectangle 6"/>
            <p:cNvSpPr>
              <a:spLocks noChangeArrowheads="1"/>
            </p:cNvSpPr>
            <p:nvPr/>
          </p:nvSpPr>
          <p:spPr bwMode="auto">
            <a:xfrm>
              <a:off x="9509760" y="3792459"/>
              <a:ext cx="365760" cy="182880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>
                  <a:solidFill>
                    <a:srgbClr val="FF0000"/>
                  </a:solidFill>
                </a:rPr>
                <a:t>H</a:t>
              </a:r>
            </a:p>
          </p:txBody>
        </p:sp>
        <p:cxnSp>
          <p:nvCxnSpPr>
            <p:cNvPr id="179" name="AutoShape 19"/>
            <p:cNvCxnSpPr>
              <a:cxnSpLocks noChangeShapeType="1"/>
            </p:cNvCxnSpPr>
            <p:nvPr/>
          </p:nvCxnSpPr>
          <p:spPr bwMode="auto">
            <a:xfrm rot="16200000" flipH="1">
              <a:off x="9372600" y="3198099"/>
              <a:ext cx="73152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180" name="AutoShape 19"/>
            <p:cNvCxnSpPr>
              <a:cxnSpLocks noChangeShapeType="1"/>
            </p:cNvCxnSpPr>
            <p:nvPr/>
          </p:nvCxnSpPr>
          <p:spPr bwMode="auto">
            <a:xfrm rot="16200000" flipH="1">
              <a:off x="9509760" y="3060939"/>
              <a:ext cx="45720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181" name="AutoShape 19"/>
            <p:cNvCxnSpPr>
              <a:cxnSpLocks noChangeShapeType="1"/>
            </p:cNvCxnSpPr>
            <p:nvPr/>
          </p:nvCxnSpPr>
          <p:spPr bwMode="auto">
            <a:xfrm rot="16200000" flipH="1">
              <a:off x="9646920" y="2923779"/>
              <a:ext cx="18288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sp>
          <p:nvSpPr>
            <p:cNvPr id="182" name="Rectangle 6"/>
            <p:cNvSpPr>
              <a:spLocks noChangeArrowheads="1"/>
            </p:cNvSpPr>
            <p:nvPr/>
          </p:nvSpPr>
          <p:spPr bwMode="auto">
            <a:xfrm>
              <a:off x="9509760" y="2695179"/>
              <a:ext cx="365760" cy="182880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J</a:t>
              </a:r>
              <a:endParaRPr lang="en-US" sz="1000" b="1" dirty="0"/>
            </a:p>
          </p:txBody>
        </p:sp>
        <p:sp>
          <p:nvSpPr>
            <p:cNvPr id="183" name="Rectangle 6"/>
            <p:cNvSpPr>
              <a:spLocks noChangeArrowheads="1"/>
            </p:cNvSpPr>
            <p:nvPr/>
          </p:nvSpPr>
          <p:spPr bwMode="auto">
            <a:xfrm>
              <a:off x="9784080" y="2969499"/>
              <a:ext cx="365760" cy="182880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K</a:t>
              </a:r>
              <a:endParaRPr lang="en-US" sz="1000" b="1" dirty="0"/>
            </a:p>
          </p:txBody>
        </p:sp>
        <p:sp>
          <p:nvSpPr>
            <p:cNvPr id="184" name="Rectangle 6"/>
            <p:cNvSpPr>
              <a:spLocks noChangeArrowheads="1"/>
            </p:cNvSpPr>
            <p:nvPr/>
          </p:nvSpPr>
          <p:spPr bwMode="auto">
            <a:xfrm>
              <a:off x="9784080" y="3518139"/>
              <a:ext cx="640080" cy="182880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73152" anchor="ctr"/>
            <a:lstStyle/>
            <a:p>
              <a:pPr>
                <a:spcBef>
                  <a:spcPct val="0"/>
                </a:spcBef>
              </a:pPr>
              <a:r>
                <a:rPr lang="en-US" sz="1000" b="1" dirty="0"/>
                <a:t>O</a:t>
              </a:r>
            </a:p>
          </p:txBody>
        </p:sp>
        <p:sp>
          <p:nvSpPr>
            <p:cNvPr id="185" name="Rectangle 6"/>
            <p:cNvSpPr>
              <a:spLocks noChangeArrowheads="1"/>
            </p:cNvSpPr>
            <p:nvPr/>
          </p:nvSpPr>
          <p:spPr bwMode="auto">
            <a:xfrm>
              <a:off x="9784080" y="3243819"/>
              <a:ext cx="365760" cy="182880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L</a:t>
              </a:r>
              <a:endParaRPr lang="en-US" sz="1000" b="1" dirty="0"/>
            </a:p>
          </p:txBody>
        </p:sp>
        <p:sp>
          <p:nvSpPr>
            <p:cNvPr id="186" name="Rectangle 6"/>
            <p:cNvSpPr>
              <a:spLocks noChangeArrowheads="1"/>
            </p:cNvSpPr>
            <p:nvPr/>
          </p:nvSpPr>
          <p:spPr bwMode="auto">
            <a:xfrm>
              <a:off x="9509760" y="2146539"/>
              <a:ext cx="365760" cy="182880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/>
                <a:t>G</a:t>
              </a:r>
            </a:p>
          </p:txBody>
        </p:sp>
        <p:sp>
          <p:nvSpPr>
            <p:cNvPr id="187" name="Rectangle 6"/>
            <p:cNvSpPr>
              <a:spLocks noChangeArrowheads="1"/>
            </p:cNvSpPr>
            <p:nvPr/>
          </p:nvSpPr>
          <p:spPr bwMode="auto">
            <a:xfrm>
              <a:off x="9509760" y="2420859"/>
              <a:ext cx="365760" cy="182880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T</a:t>
              </a:r>
              <a:endParaRPr lang="en-US" sz="1000" b="1" dirty="0"/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9784080" y="1872219"/>
              <a:ext cx="274320" cy="182880"/>
            </a:xfrm>
            <a:prstGeom prst="rect">
              <a:avLst/>
            </a:prstGeom>
          </p:spPr>
          <p:txBody>
            <a:bodyPr wrap="none" lIns="0" tIns="0" rIns="0" bIns="0" anchor="ctr" anchorCtr="0">
              <a:noAutofit/>
            </a:bodyPr>
            <a:lstStyle/>
            <a:p>
              <a:r>
                <a:rPr lang="en-US" sz="800" dirty="0"/>
                <a:t>SN </a:t>
              </a:r>
              <a:r>
                <a:rPr lang="en-US" sz="800" dirty="0" smtClean="0"/>
                <a:t>#89</a:t>
              </a:r>
              <a:endParaRPr lang="en-US" sz="800" dirty="0"/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10058400" y="3518139"/>
              <a:ext cx="274320" cy="182880"/>
            </a:xfrm>
            <a:prstGeom prst="rect">
              <a:avLst/>
            </a:prstGeom>
          </p:spPr>
          <p:txBody>
            <a:bodyPr wrap="none" lIns="0" tIns="0" rIns="0" bIns="0" anchor="ctr" anchorCtr="0">
              <a:noAutofit/>
            </a:bodyPr>
            <a:lstStyle/>
            <a:p>
              <a:r>
                <a:rPr lang="en-US" sz="800" dirty="0"/>
                <a:t>SN </a:t>
              </a:r>
              <a:r>
                <a:rPr lang="en-US" sz="800" dirty="0" smtClean="0"/>
                <a:t>#44</a:t>
              </a:r>
              <a:endParaRPr lang="en-US" sz="800" dirty="0"/>
            </a:p>
          </p:txBody>
        </p:sp>
        <p:cxnSp>
          <p:nvCxnSpPr>
            <p:cNvPr id="190" name="AutoShape 19"/>
            <p:cNvCxnSpPr>
              <a:cxnSpLocks noChangeShapeType="1"/>
            </p:cNvCxnSpPr>
            <p:nvPr/>
          </p:nvCxnSpPr>
          <p:spPr bwMode="auto">
            <a:xfrm rot="16200000" flipH="1">
              <a:off x="9509760" y="2512299"/>
              <a:ext cx="265176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191" name="AutoShape 19"/>
            <p:cNvCxnSpPr>
              <a:cxnSpLocks noChangeShapeType="1"/>
            </p:cNvCxnSpPr>
            <p:nvPr/>
          </p:nvCxnSpPr>
          <p:spPr bwMode="auto">
            <a:xfrm rot="16200000" flipH="1">
              <a:off x="10332720" y="1689339"/>
              <a:ext cx="100584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192" name="AutoShape 19"/>
            <p:cNvCxnSpPr>
              <a:cxnSpLocks noChangeShapeType="1"/>
            </p:cNvCxnSpPr>
            <p:nvPr/>
          </p:nvCxnSpPr>
          <p:spPr bwMode="auto">
            <a:xfrm rot="16200000" flipH="1">
              <a:off x="10195560" y="1826499"/>
              <a:ext cx="128016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193" name="AutoShape 19"/>
            <p:cNvCxnSpPr>
              <a:cxnSpLocks noChangeShapeType="1"/>
            </p:cNvCxnSpPr>
            <p:nvPr/>
          </p:nvCxnSpPr>
          <p:spPr bwMode="auto">
            <a:xfrm rot="16200000" flipH="1">
              <a:off x="10058400" y="1963659"/>
              <a:ext cx="155448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194" name="AutoShape 19"/>
            <p:cNvCxnSpPr>
              <a:cxnSpLocks noChangeShapeType="1"/>
            </p:cNvCxnSpPr>
            <p:nvPr/>
          </p:nvCxnSpPr>
          <p:spPr bwMode="auto">
            <a:xfrm rot="16200000" flipH="1">
              <a:off x="10607040" y="1415019"/>
              <a:ext cx="45720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195" name="AutoShape 19"/>
            <p:cNvCxnSpPr>
              <a:cxnSpLocks noChangeShapeType="1"/>
            </p:cNvCxnSpPr>
            <p:nvPr/>
          </p:nvCxnSpPr>
          <p:spPr bwMode="auto">
            <a:xfrm rot="16200000" flipH="1">
              <a:off x="10744200" y="1277859"/>
              <a:ext cx="18288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196" name="AutoShape 19"/>
            <p:cNvCxnSpPr>
              <a:cxnSpLocks noChangeShapeType="1"/>
            </p:cNvCxnSpPr>
            <p:nvPr/>
          </p:nvCxnSpPr>
          <p:spPr bwMode="auto">
            <a:xfrm rot="16200000" flipH="1">
              <a:off x="10744200" y="1277859"/>
              <a:ext cx="18288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197" name="AutoShape 19"/>
            <p:cNvCxnSpPr>
              <a:cxnSpLocks noChangeShapeType="1"/>
            </p:cNvCxnSpPr>
            <p:nvPr/>
          </p:nvCxnSpPr>
          <p:spPr bwMode="auto">
            <a:xfrm rot="16200000" flipH="1">
              <a:off x="10469880" y="1552179"/>
              <a:ext cx="73152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sp>
          <p:nvSpPr>
            <p:cNvPr id="198" name="Rectangle 6"/>
            <p:cNvSpPr>
              <a:spLocks noChangeArrowheads="1"/>
            </p:cNvSpPr>
            <p:nvPr/>
          </p:nvSpPr>
          <p:spPr bwMode="auto">
            <a:xfrm>
              <a:off x="10881360" y="1323579"/>
              <a:ext cx="365760" cy="182880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C</a:t>
              </a:r>
              <a:endParaRPr lang="en-US" sz="1000" b="1" dirty="0"/>
            </a:p>
          </p:txBody>
        </p:sp>
        <p:sp>
          <p:nvSpPr>
            <p:cNvPr id="199" name="Rectangle 6"/>
            <p:cNvSpPr>
              <a:spLocks noChangeArrowheads="1"/>
            </p:cNvSpPr>
            <p:nvPr/>
          </p:nvSpPr>
          <p:spPr bwMode="auto">
            <a:xfrm>
              <a:off x="10881360" y="1872219"/>
              <a:ext cx="640080" cy="182880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73152" anchor="ctr"/>
            <a:lstStyle/>
            <a:p>
              <a:pPr>
                <a:spcBef>
                  <a:spcPct val="0"/>
                </a:spcBef>
              </a:pPr>
              <a:r>
                <a:rPr lang="en-US" sz="1000" b="1" dirty="0"/>
                <a:t>F</a:t>
              </a:r>
            </a:p>
          </p:txBody>
        </p:sp>
        <p:sp>
          <p:nvSpPr>
            <p:cNvPr id="200" name="Rectangle 6"/>
            <p:cNvSpPr>
              <a:spLocks noChangeArrowheads="1"/>
            </p:cNvSpPr>
            <p:nvPr/>
          </p:nvSpPr>
          <p:spPr bwMode="auto">
            <a:xfrm>
              <a:off x="10881360" y="1597899"/>
              <a:ext cx="365760" cy="182880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/>
                <a:t>D</a:t>
              </a:r>
            </a:p>
          </p:txBody>
        </p:sp>
        <p:sp>
          <p:nvSpPr>
            <p:cNvPr id="201" name="Rectangle 6"/>
            <p:cNvSpPr>
              <a:spLocks noChangeArrowheads="1"/>
            </p:cNvSpPr>
            <p:nvPr/>
          </p:nvSpPr>
          <p:spPr bwMode="auto">
            <a:xfrm>
              <a:off x="10881360" y="3792459"/>
              <a:ext cx="365760" cy="182880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/>
                <a:t>H</a:t>
              </a:r>
            </a:p>
          </p:txBody>
        </p:sp>
        <p:cxnSp>
          <p:nvCxnSpPr>
            <p:cNvPr id="202" name="AutoShape 19"/>
            <p:cNvCxnSpPr>
              <a:cxnSpLocks noChangeShapeType="1"/>
            </p:cNvCxnSpPr>
            <p:nvPr/>
          </p:nvCxnSpPr>
          <p:spPr bwMode="auto">
            <a:xfrm rot="16200000" flipH="1">
              <a:off x="10744200" y="3198099"/>
              <a:ext cx="73152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203" name="AutoShape 19"/>
            <p:cNvCxnSpPr>
              <a:cxnSpLocks noChangeShapeType="1"/>
            </p:cNvCxnSpPr>
            <p:nvPr/>
          </p:nvCxnSpPr>
          <p:spPr bwMode="auto">
            <a:xfrm rot="16200000" flipH="1">
              <a:off x="10881360" y="3060939"/>
              <a:ext cx="45720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204" name="AutoShape 19"/>
            <p:cNvCxnSpPr>
              <a:cxnSpLocks noChangeShapeType="1"/>
            </p:cNvCxnSpPr>
            <p:nvPr/>
          </p:nvCxnSpPr>
          <p:spPr bwMode="auto">
            <a:xfrm rot="16200000" flipH="1">
              <a:off x="11018520" y="2923779"/>
              <a:ext cx="18288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sp>
          <p:nvSpPr>
            <p:cNvPr id="205" name="Rectangle 6"/>
            <p:cNvSpPr>
              <a:spLocks noChangeArrowheads="1"/>
            </p:cNvSpPr>
            <p:nvPr/>
          </p:nvSpPr>
          <p:spPr bwMode="auto">
            <a:xfrm>
              <a:off x="10881360" y="2695179"/>
              <a:ext cx="365760" cy="182880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J</a:t>
              </a:r>
              <a:endParaRPr lang="en-US" sz="1000" b="1" dirty="0"/>
            </a:p>
          </p:txBody>
        </p:sp>
        <p:sp>
          <p:nvSpPr>
            <p:cNvPr id="206" name="Rectangle 6"/>
            <p:cNvSpPr>
              <a:spLocks noChangeArrowheads="1"/>
            </p:cNvSpPr>
            <p:nvPr/>
          </p:nvSpPr>
          <p:spPr bwMode="auto">
            <a:xfrm>
              <a:off x="11155680" y="2969499"/>
              <a:ext cx="365760" cy="182880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K</a:t>
              </a:r>
              <a:endParaRPr lang="en-US" sz="1000" b="1" dirty="0"/>
            </a:p>
          </p:txBody>
        </p:sp>
        <p:sp>
          <p:nvSpPr>
            <p:cNvPr id="207" name="Rectangle 6"/>
            <p:cNvSpPr>
              <a:spLocks noChangeArrowheads="1"/>
            </p:cNvSpPr>
            <p:nvPr/>
          </p:nvSpPr>
          <p:spPr bwMode="auto">
            <a:xfrm>
              <a:off x="11155680" y="3518139"/>
              <a:ext cx="640080" cy="182880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73152" anchor="ctr"/>
            <a:lstStyle/>
            <a:p>
              <a:pPr>
                <a:spcBef>
                  <a:spcPct val="0"/>
                </a:spcBef>
              </a:pPr>
              <a:r>
                <a:rPr lang="en-US" sz="1000" b="1" dirty="0"/>
                <a:t>O</a:t>
              </a:r>
            </a:p>
          </p:txBody>
        </p:sp>
        <p:sp>
          <p:nvSpPr>
            <p:cNvPr id="208" name="Rectangle 6"/>
            <p:cNvSpPr>
              <a:spLocks noChangeArrowheads="1"/>
            </p:cNvSpPr>
            <p:nvPr/>
          </p:nvSpPr>
          <p:spPr bwMode="auto">
            <a:xfrm>
              <a:off x="11155680" y="3243819"/>
              <a:ext cx="365760" cy="182880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L</a:t>
              </a:r>
              <a:endParaRPr lang="en-US" sz="1000" b="1" dirty="0"/>
            </a:p>
          </p:txBody>
        </p:sp>
        <p:sp>
          <p:nvSpPr>
            <p:cNvPr id="209" name="Rectangle 6"/>
            <p:cNvSpPr>
              <a:spLocks noChangeArrowheads="1"/>
            </p:cNvSpPr>
            <p:nvPr/>
          </p:nvSpPr>
          <p:spPr bwMode="auto">
            <a:xfrm>
              <a:off x="10881360" y="2146539"/>
              <a:ext cx="365760" cy="182880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/>
                <a:t>G</a:t>
              </a:r>
            </a:p>
          </p:txBody>
        </p:sp>
        <p:sp>
          <p:nvSpPr>
            <p:cNvPr id="210" name="Rectangle 6"/>
            <p:cNvSpPr>
              <a:spLocks noChangeArrowheads="1"/>
            </p:cNvSpPr>
            <p:nvPr/>
          </p:nvSpPr>
          <p:spPr bwMode="auto">
            <a:xfrm>
              <a:off x="10881360" y="2420859"/>
              <a:ext cx="365760" cy="182880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/>
                <a:t>T</a:t>
              </a:r>
            </a:p>
          </p:txBody>
        </p:sp>
        <p:sp>
          <p:nvSpPr>
            <p:cNvPr id="211" name="Rectangle 210"/>
            <p:cNvSpPr/>
            <p:nvPr/>
          </p:nvSpPr>
          <p:spPr>
            <a:xfrm>
              <a:off x="11155680" y="1872219"/>
              <a:ext cx="274320" cy="182880"/>
            </a:xfrm>
            <a:prstGeom prst="rect">
              <a:avLst/>
            </a:prstGeom>
          </p:spPr>
          <p:txBody>
            <a:bodyPr wrap="none" lIns="0" tIns="0" rIns="0" bIns="0" anchor="ctr" anchorCtr="0">
              <a:noAutofit/>
            </a:bodyPr>
            <a:lstStyle/>
            <a:p>
              <a:r>
                <a:rPr lang="en-US" sz="800" dirty="0">
                  <a:solidFill>
                    <a:srgbClr val="FF0000"/>
                  </a:solidFill>
                </a:rPr>
                <a:t>SN </a:t>
              </a:r>
              <a:r>
                <a:rPr lang="en-US" sz="800" dirty="0" smtClean="0">
                  <a:solidFill>
                    <a:srgbClr val="FF0000"/>
                  </a:solidFill>
                </a:rPr>
                <a:t>#97</a:t>
              </a:r>
              <a:endParaRPr lang="en-US" sz="800" dirty="0"/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11430000" y="3518139"/>
              <a:ext cx="274320" cy="182880"/>
            </a:xfrm>
            <a:prstGeom prst="rect">
              <a:avLst/>
            </a:prstGeom>
          </p:spPr>
          <p:txBody>
            <a:bodyPr wrap="none" lIns="0" tIns="0" rIns="0" bIns="0" anchor="ctr" anchorCtr="0">
              <a:noAutofit/>
            </a:bodyPr>
            <a:lstStyle/>
            <a:p>
              <a:r>
                <a:rPr lang="en-US" sz="800" dirty="0"/>
                <a:t>SN </a:t>
              </a:r>
              <a:r>
                <a:rPr lang="en-US" sz="800" dirty="0" smtClean="0"/>
                <a:t>#44</a:t>
              </a:r>
              <a:endParaRPr lang="en-US" sz="800" dirty="0"/>
            </a:p>
          </p:txBody>
        </p:sp>
        <p:cxnSp>
          <p:nvCxnSpPr>
            <p:cNvPr id="213" name="AutoShape 19"/>
            <p:cNvCxnSpPr>
              <a:cxnSpLocks noChangeShapeType="1"/>
              <a:stCxn id="277" idx="2"/>
              <a:endCxn id="215" idx="1"/>
            </p:cNvCxnSpPr>
            <p:nvPr/>
          </p:nvCxnSpPr>
          <p:spPr bwMode="auto">
            <a:xfrm rot="16200000" flipH="1">
              <a:off x="731520" y="4432539"/>
              <a:ext cx="45720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214" name="AutoShape 19"/>
            <p:cNvCxnSpPr>
              <a:cxnSpLocks noChangeShapeType="1"/>
              <a:stCxn id="277" idx="2"/>
              <a:endCxn id="216" idx="1"/>
            </p:cNvCxnSpPr>
            <p:nvPr/>
          </p:nvCxnSpPr>
          <p:spPr bwMode="auto">
            <a:xfrm rot="16200000" flipH="1">
              <a:off x="868680" y="4295379"/>
              <a:ext cx="18288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sp>
          <p:nvSpPr>
            <p:cNvPr id="215" name="Rectangle 6"/>
            <p:cNvSpPr>
              <a:spLocks noChangeArrowheads="1"/>
            </p:cNvSpPr>
            <p:nvPr/>
          </p:nvSpPr>
          <p:spPr bwMode="auto">
            <a:xfrm>
              <a:off x="1005840" y="4615419"/>
              <a:ext cx="365760" cy="182880"/>
            </a:xfrm>
            <a:prstGeom prst="flowChartDelay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R14</a:t>
              </a:r>
              <a:endParaRPr lang="en-US" sz="1000" b="1" dirty="0"/>
            </a:p>
          </p:txBody>
        </p:sp>
        <p:sp>
          <p:nvSpPr>
            <p:cNvPr id="216" name="Rectangle 6"/>
            <p:cNvSpPr>
              <a:spLocks noChangeArrowheads="1"/>
            </p:cNvSpPr>
            <p:nvPr/>
          </p:nvSpPr>
          <p:spPr bwMode="auto">
            <a:xfrm>
              <a:off x="1005840" y="4341099"/>
              <a:ext cx="365760" cy="182880"/>
            </a:xfrm>
            <a:prstGeom prst="flowChartDelay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R13</a:t>
              </a:r>
              <a:endParaRPr lang="en-US" sz="1000" b="1" dirty="0"/>
            </a:p>
          </p:txBody>
        </p:sp>
        <p:cxnSp>
          <p:nvCxnSpPr>
            <p:cNvPr id="217" name="AutoShape 19"/>
            <p:cNvCxnSpPr>
              <a:cxnSpLocks noChangeShapeType="1"/>
              <a:stCxn id="276" idx="2"/>
              <a:endCxn id="277" idx="1"/>
            </p:cNvCxnSpPr>
            <p:nvPr/>
          </p:nvCxnSpPr>
          <p:spPr bwMode="auto">
            <a:xfrm rot="16200000" flipH="1">
              <a:off x="-777240" y="2649459"/>
              <a:ext cx="292608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218" name="AutoShape 19"/>
            <p:cNvCxnSpPr>
              <a:cxnSpLocks noChangeShapeType="1"/>
              <a:stCxn id="274" idx="2"/>
              <a:endCxn id="219" idx="1"/>
            </p:cNvCxnSpPr>
            <p:nvPr/>
          </p:nvCxnSpPr>
          <p:spPr bwMode="auto">
            <a:xfrm rot="16200000" flipH="1">
              <a:off x="184241" y="2787979"/>
              <a:ext cx="3197679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sp>
          <p:nvSpPr>
            <p:cNvPr id="219" name="Rectangle 6"/>
            <p:cNvSpPr>
              <a:spLocks noChangeArrowheads="1"/>
            </p:cNvSpPr>
            <p:nvPr/>
          </p:nvSpPr>
          <p:spPr bwMode="auto">
            <a:xfrm>
              <a:off x="1828800" y="4341099"/>
              <a:ext cx="365760" cy="182880"/>
            </a:xfrm>
            <a:prstGeom prst="flowChartDelay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F13</a:t>
              </a:r>
              <a:endParaRPr lang="en-US" sz="1000" b="1" dirty="0"/>
            </a:p>
          </p:txBody>
        </p:sp>
        <p:cxnSp>
          <p:nvCxnSpPr>
            <p:cNvPr id="220" name="AutoShape 19"/>
            <p:cNvCxnSpPr>
              <a:cxnSpLocks noChangeShapeType="1"/>
              <a:stCxn id="274" idx="2"/>
              <a:endCxn id="272" idx="1"/>
            </p:cNvCxnSpPr>
            <p:nvPr/>
          </p:nvCxnSpPr>
          <p:spPr bwMode="auto">
            <a:xfrm rot="16200000" flipH="1">
              <a:off x="45185" y="2927034"/>
              <a:ext cx="3471999" cy="87649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221" name="AutoShape 19"/>
            <p:cNvCxnSpPr>
              <a:cxnSpLocks noChangeShapeType="1"/>
              <a:stCxn id="272" idx="2"/>
              <a:endCxn id="273" idx="1"/>
            </p:cNvCxnSpPr>
            <p:nvPr/>
          </p:nvCxnSpPr>
          <p:spPr bwMode="auto">
            <a:xfrm rot="16200000" flipH="1">
              <a:off x="1825009" y="4981179"/>
              <a:ext cx="45720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222" name="AutoShape 19"/>
            <p:cNvCxnSpPr>
              <a:cxnSpLocks noChangeShapeType="1"/>
              <a:stCxn id="272" idx="2"/>
              <a:endCxn id="271" idx="1"/>
            </p:cNvCxnSpPr>
            <p:nvPr/>
          </p:nvCxnSpPr>
          <p:spPr bwMode="auto">
            <a:xfrm rot="16200000" flipH="1">
              <a:off x="1962169" y="4844019"/>
              <a:ext cx="18288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223" name="AutoShape 19"/>
            <p:cNvCxnSpPr>
              <a:cxnSpLocks noChangeShapeType="1"/>
              <a:stCxn id="275" idx="2"/>
              <a:endCxn id="270" idx="1"/>
            </p:cNvCxnSpPr>
            <p:nvPr/>
          </p:nvCxnSpPr>
          <p:spPr bwMode="auto">
            <a:xfrm rot="16200000" flipH="1">
              <a:off x="1554480" y="2512299"/>
              <a:ext cx="265176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224" name="AutoShape 19"/>
            <p:cNvCxnSpPr>
              <a:cxnSpLocks noChangeShapeType="1"/>
              <a:stCxn id="230" idx="2"/>
              <a:endCxn id="231" idx="1"/>
            </p:cNvCxnSpPr>
            <p:nvPr/>
          </p:nvCxnSpPr>
          <p:spPr bwMode="auto">
            <a:xfrm rot="16200000" flipH="1">
              <a:off x="5715000" y="4295379"/>
              <a:ext cx="18288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225" name="AutoShape 19"/>
            <p:cNvCxnSpPr>
              <a:cxnSpLocks noChangeShapeType="1"/>
              <a:stCxn id="230" idx="2"/>
              <a:endCxn id="232" idx="1"/>
            </p:cNvCxnSpPr>
            <p:nvPr/>
          </p:nvCxnSpPr>
          <p:spPr bwMode="auto">
            <a:xfrm rot="16200000" flipH="1">
              <a:off x="5577840" y="4432539"/>
              <a:ext cx="45720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226" name="AutoShape 19"/>
            <p:cNvCxnSpPr>
              <a:cxnSpLocks noChangeShapeType="1"/>
              <a:stCxn id="262" idx="2"/>
              <a:endCxn id="233" idx="1"/>
            </p:cNvCxnSpPr>
            <p:nvPr/>
          </p:nvCxnSpPr>
          <p:spPr bwMode="auto">
            <a:xfrm rot="16200000" flipH="1">
              <a:off x="2514600" y="2649459"/>
              <a:ext cx="292608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227" name="AutoShape 19"/>
            <p:cNvCxnSpPr>
              <a:cxnSpLocks noChangeShapeType="1"/>
              <a:stCxn id="233" idx="2"/>
              <a:endCxn id="234" idx="1"/>
            </p:cNvCxnSpPr>
            <p:nvPr/>
          </p:nvCxnSpPr>
          <p:spPr bwMode="auto">
            <a:xfrm rot="16200000" flipH="1">
              <a:off x="4160520" y="4295379"/>
              <a:ext cx="18288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228" name="AutoShape 19"/>
            <p:cNvCxnSpPr>
              <a:cxnSpLocks noChangeShapeType="1"/>
              <a:stCxn id="233" idx="2"/>
              <a:endCxn id="235" idx="1"/>
            </p:cNvCxnSpPr>
            <p:nvPr/>
          </p:nvCxnSpPr>
          <p:spPr bwMode="auto">
            <a:xfrm rot="16200000" flipH="1">
              <a:off x="4023360" y="4432539"/>
              <a:ext cx="45720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229" name="AutoShape 19"/>
            <p:cNvCxnSpPr>
              <a:cxnSpLocks noChangeShapeType="1"/>
              <a:stCxn id="261" idx="2"/>
              <a:endCxn id="230" idx="1"/>
            </p:cNvCxnSpPr>
            <p:nvPr/>
          </p:nvCxnSpPr>
          <p:spPr bwMode="auto">
            <a:xfrm rot="16200000" flipH="1">
              <a:off x="4069080" y="2649459"/>
              <a:ext cx="292608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sp>
          <p:nvSpPr>
            <p:cNvPr id="230" name="Rectangle 6"/>
            <p:cNvSpPr>
              <a:spLocks noChangeArrowheads="1"/>
            </p:cNvSpPr>
            <p:nvPr/>
          </p:nvSpPr>
          <p:spPr bwMode="auto">
            <a:xfrm>
              <a:off x="5577840" y="4066779"/>
              <a:ext cx="365760" cy="1828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Q</a:t>
              </a:r>
              <a:endParaRPr lang="en-US" sz="1000" b="1" dirty="0"/>
            </a:p>
          </p:txBody>
        </p:sp>
        <p:sp>
          <p:nvSpPr>
            <p:cNvPr id="231" name="Rectangle 6"/>
            <p:cNvSpPr>
              <a:spLocks noChangeArrowheads="1"/>
            </p:cNvSpPr>
            <p:nvPr/>
          </p:nvSpPr>
          <p:spPr bwMode="auto">
            <a:xfrm>
              <a:off x="5852160" y="4341099"/>
              <a:ext cx="365760" cy="1828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R</a:t>
              </a:r>
              <a:endParaRPr lang="en-US" sz="1000" b="1" dirty="0"/>
            </a:p>
          </p:txBody>
        </p:sp>
        <p:sp>
          <p:nvSpPr>
            <p:cNvPr id="232" name="Rectangle 6"/>
            <p:cNvSpPr>
              <a:spLocks noChangeArrowheads="1"/>
            </p:cNvSpPr>
            <p:nvPr/>
          </p:nvSpPr>
          <p:spPr bwMode="auto">
            <a:xfrm>
              <a:off x="5852160" y="4615419"/>
              <a:ext cx="365760" cy="1828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S</a:t>
              </a:r>
              <a:endParaRPr lang="en-US" sz="1000" b="1" dirty="0"/>
            </a:p>
          </p:txBody>
        </p:sp>
        <p:sp>
          <p:nvSpPr>
            <p:cNvPr id="233" name="Rectangle 6"/>
            <p:cNvSpPr>
              <a:spLocks noChangeArrowheads="1"/>
            </p:cNvSpPr>
            <p:nvPr/>
          </p:nvSpPr>
          <p:spPr bwMode="auto">
            <a:xfrm>
              <a:off x="4023360" y="4066779"/>
              <a:ext cx="365760" cy="1828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Q</a:t>
              </a:r>
              <a:endParaRPr lang="en-US" sz="1000" b="1" dirty="0"/>
            </a:p>
          </p:txBody>
        </p:sp>
        <p:sp>
          <p:nvSpPr>
            <p:cNvPr id="234" name="Rectangle 6"/>
            <p:cNvSpPr>
              <a:spLocks noChangeArrowheads="1"/>
            </p:cNvSpPr>
            <p:nvPr/>
          </p:nvSpPr>
          <p:spPr bwMode="auto">
            <a:xfrm>
              <a:off x="4297680" y="4341099"/>
              <a:ext cx="365760" cy="1828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R</a:t>
              </a:r>
              <a:endParaRPr lang="en-US" sz="1000" b="1" dirty="0"/>
            </a:p>
          </p:txBody>
        </p:sp>
        <p:sp>
          <p:nvSpPr>
            <p:cNvPr id="235" name="Rectangle 6"/>
            <p:cNvSpPr>
              <a:spLocks noChangeArrowheads="1"/>
            </p:cNvSpPr>
            <p:nvPr/>
          </p:nvSpPr>
          <p:spPr bwMode="auto">
            <a:xfrm>
              <a:off x="4297680" y="4615419"/>
              <a:ext cx="365760" cy="1828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S</a:t>
              </a:r>
              <a:endParaRPr lang="en-US" sz="1000" b="1" dirty="0"/>
            </a:p>
          </p:txBody>
        </p:sp>
        <p:cxnSp>
          <p:nvCxnSpPr>
            <p:cNvPr id="236" name="AutoShape 19"/>
            <p:cNvCxnSpPr>
              <a:cxnSpLocks noChangeShapeType="1"/>
              <a:stCxn id="245" idx="2"/>
              <a:endCxn id="247" idx="1"/>
            </p:cNvCxnSpPr>
            <p:nvPr/>
          </p:nvCxnSpPr>
          <p:spPr bwMode="auto">
            <a:xfrm rot="16200000" flipH="1">
              <a:off x="6858000" y="4981179"/>
              <a:ext cx="45720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237" name="AutoShape 19"/>
            <p:cNvCxnSpPr>
              <a:cxnSpLocks noChangeShapeType="1"/>
              <a:stCxn id="245" idx="2"/>
              <a:endCxn id="246" idx="1"/>
            </p:cNvCxnSpPr>
            <p:nvPr/>
          </p:nvCxnSpPr>
          <p:spPr bwMode="auto">
            <a:xfrm rot="16200000" flipH="1">
              <a:off x="6995160" y="4844019"/>
              <a:ext cx="18288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238" name="AutoShape 19"/>
            <p:cNvCxnSpPr>
              <a:cxnSpLocks noChangeShapeType="1"/>
              <a:stCxn id="260" idx="2"/>
              <a:endCxn id="245" idx="1"/>
            </p:cNvCxnSpPr>
            <p:nvPr/>
          </p:nvCxnSpPr>
          <p:spPr bwMode="auto">
            <a:xfrm rot="16200000" flipH="1">
              <a:off x="5074920" y="2923779"/>
              <a:ext cx="347472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239" name="AutoShape 19"/>
            <p:cNvCxnSpPr>
              <a:cxnSpLocks noChangeShapeType="1"/>
              <a:endCxn id="244" idx="3"/>
            </p:cNvCxnSpPr>
            <p:nvPr/>
          </p:nvCxnSpPr>
          <p:spPr bwMode="auto">
            <a:xfrm rot="16200000" flipH="1">
              <a:off x="8137446" y="4431825"/>
              <a:ext cx="458628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240" name="AutoShape 19"/>
            <p:cNvCxnSpPr>
              <a:cxnSpLocks noChangeShapeType="1"/>
              <a:endCxn id="243" idx="3"/>
            </p:cNvCxnSpPr>
            <p:nvPr/>
          </p:nvCxnSpPr>
          <p:spPr bwMode="auto">
            <a:xfrm rot="16200000" flipH="1">
              <a:off x="8274608" y="4294667"/>
              <a:ext cx="184306" cy="91438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241" name="AutoShape 19"/>
            <p:cNvCxnSpPr>
              <a:cxnSpLocks noChangeShapeType="1"/>
              <a:endCxn id="242" idx="3"/>
            </p:cNvCxnSpPr>
            <p:nvPr/>
          </p:nvCxnSpPr>
          <p:spPr bwMode="auto">
            <a:xfrm rot="16200000" flipH="1">
              <a:off x="6627821" y="2647880"/>
              <a:ext cx="2929238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sp>
          <p:nvSpPr>
            <p:cNvPr id="242" name="Rectangle 6"/>
            <p:cNvSpPr>
              <a:spLocks noChangeArrowheads="1"/>
            </p:cNvSpPr>
            <p:nvPr/>
          </p:nvSpPr>
          <p:spPr bwMode="auto">
            <a:xfrm>
              <a:off x="8138160" y="4066779"/>
              <a:ext cx="640080" cy="182880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73152" anchor="ctr"/>
            <a:lstStyle/>
            <a:p>
              <a:pPr>
                <a:spcBef>
                  <a:spcPct val="0"/>
                </a:spcBef>
              </a:pPr>
              <a:r>
                <a:rPr lang="en-US" sz="1000" b="1" dirty="0"/>
                <a:t>Q</a:t>
              </a:r>
            </a:p>
          </p:txBody>
        </p:sp>
        <p:sp>
          <p:nvSpPr>
            <p:cNvPr id="243" name="Rectangle 6"/>
            <p:cNvSpPr>
              <a:spLocks noChangeArrowheads="1"/>
            </p:cNvSpPr>
            <p:nvPr/>
          </p:nvSpPr>
          <p:spPr bwMode="auto">
            <a:xfrm>
              <a:off x="8412480" y="4341099"/>
              <a:ext cx="365760" cy="182880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R</a:t>
              </a:r>
              <a:endParaRPr lang="en-US" sz="1000" b="1" dirty="0"/>
            </a:p>
          </p:txBody>
        </p:sp>
        <p:sp>
          <p:nvSpPr>
            <p:cNvPr id="244" name="Rectangle 6"/>
            <p:cNvSpPr>
              <a:spLocks noChangeArrowheads="1"/>
            </p:cNvSpPr>
            <p:nvPr/>
          </p:nvSpPr>
          <p:spPr bwMode="auto">
            <a:xfrm>
              <a:off x="8412480" y="4615419"/>
              <a:ext cx="365760" cy="182880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S</a:t>
              </a:r>
              <a:endParaRPr lang="en-US" sz="1000" b="1" dirty="0"/>
            </a:p>
          </p:txBody>
        </p:sp>
        <p:sp>
          <p:nvSpPr>
            <p:cNvPr id="245" name="Rectangle 6"/>
            <p:cNvSpPr>
              <a:spLocks noChangeArrowheads="1"/>
            </p:cNvSpPr>
            <p:nvPr/>
          </p:nvSpPr>
          <p:spPr bwMode="auto">
            <a:xfrm>
              <a:off x="6858000" y="4615419"/>
              <a:ext cx="365760" cy="1828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Q</a:t>
              </a:r>
              <a:endParaRPr lang="en-US" sz="1000" b="1" dirty="0"/>
            </a:p>
          </p:txBody>
        </p:sp>
        <p:sp>
          <p:nvSpPr>
            <p:cNvPr id="246" name="Rectangle 6"/>
            <p:cNvSpPr>
              <a:spLocks noChangeArrowheads="1"/>
            </p:cNvSpPr>
            <p:nvPr/>
          </p:nvSpPr>
          <p:spPr bwMode="auto">
            <a:xfrm>
              <a:off x="7132320" y="4889739"/>
              <a:ext cx="365760" cy="1828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R</a:t>
              </a:r>
              <a:endParaRPr lang="en-US" sz="1000" b="1" dirty="0"/>
            </a:p>
          </p:txBody>
        </p:sp>
        <p:sp>
          <p:nvSpPr>
            <p:cNvPr id="247" name="Rectangle 6"/>
            <p:cNvSpPr>
              <a:spLocks noChangeArrowheads="1"/>
            </p:cNvSpPr>
            <p:nvPr/>
          </p:nvSpPr>
          <p:spPr bwMode="auto">
            <a:xfrm>
              <a:off x="7132320" y="5164059"/>
              <a:ext cx="365760" cy="1828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S</a:t>
              </a:r>
              <a:endParaRPr lang="en-US" sz="1000" b="1" dirty="0"/>
            </a:p>
          </p:txBody>
        </p:sp>
        <p:cxnSp>
          <p:nvCxnSpPr>
            <p:cNvPr id="248" name="AutoShape 19"/>
            <p:cNvCxnSpPr>
              <a:cxnSpLocks noChangeShapeType="1"/>
              <a:endCxn id="251" idx="3"/>
            </p:cNvCxnSpPr>
            <p:nvPr/>
          </p:nvCxnSpPr>
          <p:spPr bwMode="auto">
            <a:xfrm rot="16200000" flipH="1">
              <a:off x="9509046" y="4431825"/>
              <a:ext cx="458628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249" name="AutoShape 19"/>
            <p:cNvCxnSpPr>
              <a:cxnSpLocks noChangeShapeType="1"/>
              <a:endCxn id="250" idx="3"/>
            </p:cNvCxnSpPr>
            <p:nvPr/>
          </p:nvCxnSpPr>
          <p:spPr bwMode="auto">
            <a:xfrm rot="16200000" flipH="1">
              <a:off x="9662075" y="4310534"/>
              <a:ext cx="152570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sp>
          <p:nvSpPr>
            <p:cNvPr id="250" name="Rectangle 6"/>
            <p:cNvSpPr>
              <a:spLocks noChangeArrowheads="1"/>
            </p:cNvSpPr>
            <p:nvPr/>
          </p:nvSpPr>
          <p:spPr bwMode="auto">
            <a:xfrm>
              <a:off x="9784080" y="4341099"/>
              <a:ext cx="365760" cy="182880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R</a:t>
              </a:r>
              <a:endParaRPr lang="en-US" sz="1000" b="1" dirty="0"/>
            </a:p>
          </p:txBody>
        </p:sp>
        <p:sp>
          <p:nvSpPr>
            <p:cNvPr id="251" name="Rectangle 6"/>
            <p:cNvSpPr>
              <a:spLocks noChangeArrowheads="1"/>
            </p:cNvSpPr>
            <p:nvPr/>
          </p:nvSpPr>
          <p:spPr bwMode="auto">
            <a:xfrm>
              <a:off x="9784080" y="4615419"/>
              <a:ext cx="365760" cy="182880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S</a:t>
              </a:r>
              <a:endParaRPr lang="en-US" sz="1000" b="1" dirty="0"/>
            </a:p>
          </p:txBody>
        </p:sp>
        <p:cxnSp>
          <p:nvCxnSpPr>
            <p:cNvPr id="252" name="AutoShape 19"/>
            <p:cNvCxnSpPr>
              <a:cxnSpLocks noChangeShapeType="1"/>
              <a:endCxn id="253" idx="3"/>
            </p:cNvCxnSpPr>
            <p:nvPr/>
          </p:nvCxnSpPr>
          <p:spPr bwMode="auto">
            <a:xfrm rot="16200000" flipH="1">
              <a:off x="8000999" y="2649458"/>
              <a:ext cx="2926082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sp>
          <p:nvSpPr>
            <p:cNvPr id="253" name="Rectangle 6"/>
            <p:cNvSpPr>
              <a:spLocks noChangeArrowheads="1"/>
            </p:cNvSpPr>
            <p:nvPr/>
          </p:nvSpPr>
          <p:spPr bwMode="auto">
            <a:xfrm>
              <a:off x="9509760" y="4066779"/>
              <a:ext cx="640080" cy="182880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73152" anchor="ctr"/>
            <a:lstStyle/>
            <a:p>
              <a:pPr>
                <a:spcBef>
                  <a:spcPct val="0"/>
                </a:spcBef>
              </a:pPr>
              <a:r>
                <a:rPr lang="en-US" sz="1000" b="1" dirty="0"/>
                <a:t>Q</a:t>
              </a:r>
            </a:p>
          </p:txBody>
        </p:sp>
        <p:sp>
          <p:nvSpPr>
            <p:cNvPr id="254" name="Rectangle 253"/>
            <p:cNvSpPr/>
            <p:nvPr/>
          </p:nvSpPr>
          <p:spPr>
            <a:xfrm>
              <a:off x="8412480" y="4066779"/>
              <a:ext cx="274320" cy="182880"/>
            </a:xfrm>
            <a:prstGeom prst="rect">
              <a:avLst/>
            </a:prstGeom>
          </p:spPr>
          <p:txBody>
            <a:bodyPr wrap="none" lIns="0" tIns="0" rIns="0" bIns="0" anchor="ctr" anchorCtr="0">
              <a:noAutofit/>
            </a:bodyPr>
            <a:lstStyle/>
            <a:p>
              <a:r>
                <a:rPr lang="en-US" sz="800" dirty="0"/>
                <a:t>SN </a:t>
              </a:r>
              <a:r>
                <a:rPr lang="en-US" sz="800" dirty="0" smtClean="0"/>
                <a:t>#53</a:t>
              </a:r>
              <a:endParaRPr lang="en-US" sz="800" dirty="0"/>
            </a:p>
          </p:txBody>
        </p:sp>
        <p:cxnSp>
          <p:nvCxnSpPr>
            <p:cNvPr id="255" name="AutoShape 19"/>
            <p:cNvCxnSpPr>
              <a:cxnSpLocks noChangeShapeType="1"/>
              <a:endCxn id="268" idx="3"/>
            </p:cNvCxnSpPr>
            <p:nvPr/>
          </p:nvCxnSpPr>
          <p:spPr bwMode="auto">
            <a:xfrm rot="16200000" flipH="1">
              <a:off x="11017806" y="4294665"/>
              <a:ext cx="184308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256" name="AutoShape 19"/>
            <p:cNvCxnSpPr>
              <a:cxnSpLocks noChangeShapeType="1"/>
              <a:endCxn id="269" idx="3"/>
            </p:cNvCxnSpPr>
            <p:nvPr/>
          </p:nvCxnSpPr>
          <p:spPr bwMode="auto">
            <a:xfrm rot="16200000" flipH="1">
              <a:off x="10866663" y="4417842"/>
              <a:ext cx="486594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cxnSp>
          <p:nvCxnSpPr>
            <p:cNvPr id="257" name="AutoShape 19"/>
            <p:cNvCxnSpPr>
              <a:cxnSpLocks noChangeShapeType="1"/>
              <a:endCxn id="265" idx="3"/>
            </p:cNvCxnSpPr>
            <p:nvPr/>
          </p:nvCxnSpPr>
          <p:spPr bwMode="auto">
            <a:xfrm rot="16200000" flipH="1">
              <a:off x="9371021" y="2647880"/>
              <a:ext cx="2929238" cy="91440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cxnSp>
        <p:sp>
          <p:nvSpPr>
            <p:cNvPr id="258" name="Rectangle 6"/>
            <p:cNvSpPr>
              <a:spLocks noChangeArrowheads="1"/>
            </p:cNvSpPr>
            <p:nvPr/>
          </p:nvSpPr>
          <p:spPr bwMode="auto">
            <a:xfrm>
              <a:off x="10607040" y="1049259"/>
              <a:ext cx="640080" cy="182880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73152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A</a:t>
              </a:r>
              <a:endParaRPr lang="en-US" sz="1000" b="1" dirty="0"/>
            </a:p>
          </p:txBody>
        </p:sp>
        <p:sp>
          <p:nvSpPr>
            <p:cNvPr id="259" name="Rectangle 6"/>
            <p:cNvSpPr>
              <a:spLocks noChangeArrowheads="1"/>
            </p:cNvSpPr>
            <p:nvPr/>
          </p:nvSpPr>
          <p:spPr bwMode="auto">
            <a:xfrm>
              <a:off x="9235440" y="1049259"/>
              <a:ext cx="640080" cy="182880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73152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A</a:t>
              </a:r>
              <a:endParaRPr lang="en-US" sz="1000" b="1" dirty="0"/>
            </a:p>
          </p:txBody>
        </p:sp>
        <p:sp>
          <p:nvSpPr>
            <p:cNvPr id="260" name="Rectangle 6"/>
            <p:cNvSpPr>
              <a:spLocks noChangeArrowheads="1"/>
            </p:cNvSpPr>
            <p:nvPr/>
          </p:nvSpPr>
          <p:spPr bwMode="auto">
            <a:xfrm>
              <a:off x="6583680" y="1049259"/>
              <a:ext cx="365760" cy="1828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A</a:t>
              </a:r>
              <a:endParaRPr lang="en-US" sz="1000" b="1" dirty="0"/>
            </a:p>
          </p:txBody>
        </p:sp>
        <p:sp>
          <p:nvSpPr>
            <p:cNvPr id="261" name="Rectangle 6"/>
            <p:cNvSpPr>
              <a:spLocks noChangeArrowheads="1"/>
            </p:cNvSpPr>
            <p:nvPr/>
          </p:nvSpPr>
          <p:spPr bwMode="auto">
            <a:xfrm>
              <a:off x="5303520" y="1049259"/>
              <a:ext cx="365760" cy="1828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A</a:t>
              </a:r>
              <a:endParaRPr lang="en-US" sz="1000" b="1" dirty="0"/>
            </a:p>
          </p:txBody>
        </p:sp>
        <p:sp>
          <p:nvSpPr>
            <p:cNvPr id="262" name="Rectangle 6"/>
            <p:cNvSpPr>
              <a:spLocks noChangeArrowheads="1"/>
            </p:cNvSpPr>
            <p:nvPr/>
          </p:nvSpPr>
          <p:spPr bwMode="auto">
            <a:xfrm>
              <a:off x="3749040" y="1049259"/>
              <a:ext cx="365760" cy="1828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A</a:t>
              </a:r>
              <a:endParaRPr lang="en-US" sz="1000" b="1" dirty="0"/>
            </a:p>
          </p:txBody>
        </p:sp>
        <p:sp>
          <p:nvSpPr>
            <p:cNvPr id="263" name="Rectangle 262"/>
            <p:cNvSpPr/>
            <p:nvPr/>
          </p:nvSpPr>
          <p:spPr>
            <a:xfrm>
              <a:off x="9509760" y="1049259"/>
              <a:ext cx="274320" cy="182880"/>
            </a:xfrm>
            <a:prstGeom prst="rect">
              <a:avLst/>
            </a:prstGeom>
          </p:spPr>
          <p:txBody>
            <a:bodyPr wrap="none" lIns="0" tIns="0" rIns="0" bIns="0" anchor="ctr" anchorCtr="0">
              <a:noAutofit/>
            </a:bodyPr>
            <a:lstStyle/>
            <a:p>
              <a:r>
                <a:rPr lang="en-US" sz="800" dirty="0"/>
                <a:t>SN #6</a:t>
              </a:r>
            </a:p>
          </p:txBody>
        </p:sp>
        <p:sp>
          <p:nvSpPr>
            <p:cNvPr id="264" name="Rectangle 263"/>
            <p:cNvSpPr/>
            <p:nvPr/>
          </p:nvSpPr>
          <p:spPr>
            <a:xfrm>
              <a:off x="10881360" y="1049259"/>
              <a:ext cx="274320" cy="182880"/>
            </a:xfrm>
            <a:prstGeom prst="rect">
              <a:avLst/>
            </a:prstGeom>
          </p:spPr>
          <p:txBody>
            <a:bodyPr wrap="none" lIns="0" tIns="0" rIns="0" bIns="0" anchor="ctr" anchorCtr="0">
              <a:noAutofit/>
            </a:bodyPr>
            <a:lstStyle/>
            <a:p>
              <a:r>
                <a:rPr lang="en-US" sz="800" dirty="0"/>
                <a:t>SN #6</a:t>
              </a:r>
            </a:p>
          </p:txBody>
        </p:sp>
        <p:sp>
          <p:nvSpPr>
            <p:cNvPr id="265" name="Rectangle 6"/>
            <p:cNvSpPr>
              <a:spLocks noChangeArrowheads="1"/>
            </p:cNvSpPr>
            <p:nvPr/>
          </p:nvSpPr>
          <p:spPr bwMode="auto">
            <a:xfrm>
              <a:off x="10881360" y="4066779"/>
              <a:ext cx="640080" cy="182880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73152" anchor="ctr"/>
            <a:lstStyle/>
            <a:p>
              <a:pPr>
                <a:spcBef>
                  <a:spcPct val="0"/>
                </a:spcBef>
              </a:pPr>
              <a:r>
                <a:rPr lang="en-US" sz="1000" b="1" dirty="0" smtClean="0"/>
                <a:t>Q </a:t>
              </a:r>
              <a:endParaRPr lang="en-US" sz="1000" b="1" dirty="0"/>
            </a:p>
          </p:txBody>
        </p:sp>
        <p:sp>
          <p:nvSpPr>
            <p:cNvPr id="266" name="Rectangle 265"/>
            <p:cNvSpPr/>
            <p:nvPr/>
          </p:nvSpPr>
          <p:spPr>
            <a:xfrm>
              <a:off x="9784080" y="4066779"/>
              <a:ext cx="274320" cy="182880"/>
            </a:xfrm>
            <a:prstGeom prst="rect">
              <a:avLst/>
            </a:prstGeom>
          </p:spPr>
          <p:txBody>
            <a:bodyPr wrap="none" lIns="0" tIns="0" rIns="0" bIns="0" anchor="ctr" anchorCtr="0">
              <a:noAutofit/>
            </a:bodyPr>
            <a:lstStyle/>
            <a:p>
              <a:r>
                <a:rPr lang="en-US" sz="800" dirty="0">
                  <a:solidFill>
                    <a:srgbClr val="CC0033"/>
                  </a:solidFill>
                </a:rPr>
                <a:t>SN </a:t>
              </a:r>
              <a:r>
                <a:rPr lang="en-US" sz="800" dirty="0" smtClean="0">
                  <a:solidFill>
                    <a:srgbClr val="CC0033"/>
                  </a:solidFill>
                </a:rPr>
                <a:t>#71</a:t>
              </a:r>
              <a:endParaRPr lang="en-US" sz="800" dirty="0">
                <a:solidFill>
                  <a:srgbClr val="CC0033"/>
                </a:solidFill>
              </a:endParaRPr>
            </a:p>
          </p:txBody>
        </p:sp>
        <p:sp>
          <p:nvSpPr>
            <p:cNvPr id="267" name="Rectangle 266"/>
            <p:cNvSpPr/>
            <p:nvPr/>
          </p:nvSpPr>
          <p:spPr>
            <a:xfrm>
              <a:off x="11155680" y="4066779"/>
              <a:ext cx="274320" cy="182880"/>
            </a:xfrm>
            <a:prstGeom prst="rect">
              <a:avLst/>
            </a:prstGeom>
          </p:spPr>
          <p:txBody>
            <a:bodyPr wrap="none" lIns="0" tIns="0" rIns="0" bIns="0" anchor="ctr" anchorCtr="0">
              <a:noAutofit/>
            </a:bodyPr>
            <a:lstStyle/>
            <a:p>
              <a:r>
                <a:rPr lang="en-US" sz="800" dirty="0"/>
                <a:t>SN </a:t>
              </a:r>
              <a:r>
                <a:rPr lang="en-US" sz="800" dirty="0" smtClean="0"/>
                <a:t>#71</a:t>
              </a:r>
              <a:endParaRPr lang="en-US" sz="800" dirty="0"/>
            </a:p>
          </p:txBody>
        </p:sp>
        <p:sp>
          <p:nvSpPr>
            <p:cNvPr id="268" name="Rectangle 6"/>
            <p:cNvSpPr>
              <a:spLocks noChangeArrowheads="1"/>
            </p:cNvSpPr>
            <p:nvPr/>
          </p:nvSpPr>
          <p:spPr bwMode="auto">
            <a:xfrm>
              <a:off x="11155680" y="4341099"/>
              <a:ext cx="365760" cy="182880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R</a:t>
              </a:r>
              <a:endParaRPr lang="en-US" sz="1000" b="1" dirty="0"/>
            </a:p>
          </p:txBody>
        </p:sp>
        <p:sp>
          <p:nvSpPr>
            <p:cNvPr id="269" name="Rectangle 6"/>
            <p:cNvSpPr>
              <a:spLocks noChangeArrowheads="1"/>
            </p:cNvSpPr>
            <p:nvPr/>
          </p:nvSpPr>
          <p:spPr bwMode="auto">
            <a:xfrm>
              <a:off x="11155680" y="4615419"/>
              <a:ext cx="365760" cy="182880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S</a:t>
              </a:r>
              <a:endParaRPr lang="en-US" sz="1000" b="1" dirty="0"/>
            </a:p>
          </p:txBody>
        </p:sp>
        <p:sp>
          <p:nvSpPr>
            <p:cNvPr id="270" name="Rectangle 6"/>
            <p:cNvSpPr>
              <a:spLocks noChangeArrowheads="1"/>
            </p:cNvSpPr>
            <p:nvPr/>
          </p:nvSpPr>
          <p:spPr bwMode="auto">
            <a:xfrm>
              <a:off x="2926080" y="3792459"/>
              <a:ext cx="365760" cy="182880"/>
            </a:xfrm>
            <a:prstGeom prst="flowChartDelay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L11</a:t>
              </a:r>
              <a:endParaRPr lang="en-US" sz="1000" b="1" dirty="0"/>
            </a:p>
          </p:txBody>
        </p:sp>
        <p:sp>
          <p:nvSpPr>
            <p:cNvPr id="271" name="Rectangle 6"/>
            <p:cNvSpPr>
              <a:spLocks noChangeArrowheads="1"/>
            </p:cNvSpPr>
            <p:nvPr/>
          </p:nvSpPr>
          <p:spPr bwMode="auto">
            <a:xfrm>
              <a:off x="2099329" y="4889739"/>
              <a:ext cx="365760" cy="182880"/>
            </a:xfrm>
            <a:prstGeom prst="flowChartDelay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F15</a:t>
              </a:r>
              <a:endParaRPr lang="en-US" sz="1000" b="1" dirty="0"/>
            </a:p>
          </p:txBody>
        </p:sp>
        <p:sp>
          <p:nvSpPr>
            <p:cNvPr id="272" name="Rectangle 6"/>
            <p:cNvSpPr>
              <a:spLocks noChangeArrowheads="1"/>
            </p:cNvSpPr>
            <p:nvPr/>
          </p:nvSpPr>
          <p:spPr bwMode="auto">
            <a:xfrm>
              <a:off x="1825009" y="4615419"/>
              <a:ext cx="365760" cy="182880"/>
            </a:xfrm>
            <a:prstGeom prst="flowChartDelay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F14</a:t>
              </a:r>
              <a:endParaRPr lang="en-US" sz="1000" b="1" dirty="0"/>
            </a:p>
          </p:txBody>
        </p:sp>
        <p:sp>
          <p:nvSpPr>
            <p:cNvPr id="273" name="Rectangle 6"/>
            <p:cNvSpPr>
              <a:spLocks noChangeArrowheads="1"/>
            </p:cNvSpPr>
            <p:nvPr/>
          </p:nvSpPr>
          <p:spPr bwMode="auto">
            <a:xfrm>
              <a:off x="2099329" y="5164059"/>
              <a:ext cx="365760" cy="182880"/>
            </a:xfrm>
            <a:prstGeom prst="flowChartDelay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F16</a:t>
              </a:r>
              <a:endParaRPr lang="en-US" sz="1000" b="1" dirty="0"/>
            </a:p>
          </p:txBody>
        </p:sp>
        <p:sp>
          <p:nvSpPr>
            <p:cNvPr id="274" name="Rectangle 6"/>
            <p:cNvSpPr>
              <a:spLocks noChangeArrowheads="1"/>
            </p:cNvSpPr>
            <p:nvPr/>
          </p:nvSpPr>
          <p:spPr bwMode="auto">
            <a:xfrm>
              <a:off x="1554480" y="1051980"/>
              <a:ext cx="365760" cy="182880"/>
            </a:xfrm>
            <a:prstGeom prst="flowChartDelay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F1</a:t>
              </a:r>
              <a:endParaRPr lang="en-US" sz="1000" b="1" dirty="0"/>
            </a:p>
          </p:txBody>
        </p:sp>
        <p:sp>
          <p:nvSpPr>
            <p:cNvPr id="275" name="Rectangle 6"/>
            <p:cNvSpPr>
              <a:spLocks noChangeArrowheads="1"/>
            </p:cNvSpPr>
            <p:nvPr/>
          </p:nvSpPr>
          <p:spPr bwMode="auto">
            <a:xfrm>
              <a:off x="2651760" y="1049259"/>
              <a:ext cx="365760" cy="182880"/>
            </a:xfrm>
            <a:prstGeom prst="flowChartDelay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L1</a:t>
              </a:r>
              <a:endParaRPr lang="en-US" sz="1000" b="1" dirty="0"/>
            </a:p>
          </p:txBody>
        </p:sp>
        <p:sp>
          <p:nvSpPr>
            <p:cNvPr id="276" name="Rectangle 6"/>
            <p:cNvSpPr>
              <a:spLocks noChangeArrowheads="1"/>
            </p:cNvSpPr>
            <p:nvPr/>
          </p:nvSpPr>
          <p:spPr bwMode="auto">
            <a:xfrm>
              <a:off x="457200" y="1049259"/>
              <a:ext cx="365760" cy="182880"/>
            </a:xfrm>
            <a:prstGeom prst="flowChartDelay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R1</a:t>
              </a:r>
              <a:endParaRPr lang="en-US" sz="1000" b="1" dirty="0"/>
            </a:p>
          </p:txBody>
        </p:sp>
        <p:sp>
          <p:nvSpPr>
            <p:cNvPr id="277" name="Rectangle 6"/>
            <p:cNvSpPr>
              <a:spLocks noChangeArrowheads="1"/>
            </p:cNvSpPr>
            <p:nvPr/>
          </p:nvSpPr>
          <p:spPr bwMode="auto">
            <a:xfrm>
              <a:off x="731520" y="4066779"/>
              <a:ext cx="365760" cy="182880"/>
            </a:xfrm>
            <a:prstGeom prst="flowChartDelay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R12</a:t>
              </a:r>
              <a:endParaRPr lang="en-US" sz="1000" b="1" dirty="0"/>
            </a:p>
          </p:txBody>
        </p:sp>
        <p:sp>
          <p:nvSpPr>
            <p:cNvPr id="278" name="Rectangle 6"/>
            <p:cNvSpPr>
              <a:spLocks noChangeArrowheads="1"/>
            </p:cNvSpPr>
            <p:nvPr/>
          </p:nvSpPr>
          <p:spPr bwMode="auto">
            <a:xfrm>
              <a:off x="7863840" y="1049259"/>
              <a:ext cx="365760" cy="182880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73152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A</a:t>
              </a:r>
              <a:endParaRPr lang="en-US" sz="1000" b="1" dirty="0"/>
            </a:p>
          </p:txBody>
        </p:sp>
        <p:sp>
          <p:nvSpPr>
            <p:cNvPr id="279" name="Rectangle 6"/>
            <p:cNvSpPr>
              <a:spLocks noChangeArrowheads="1"/>
            </p:cNvSpPr>
            <p:nvPr/>
          </p:nvSpPr>
          <p:spPr bwMode="auto">
            <a:xfrm>
              <a:off x="7863840" y="1049259"/>
              <a:ext cx="640080" cy="182880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73152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US" sz="1000" b="1" dirty="0" smtClean="0"/>
                <a:t>A</a:t>
              </a:r>
              <a:endParaRPr lang="en-US" sz="1000" b="1" dirty="0"/>
            </a:p>
          </p:txBody>
        </p:sp>
        <p:sp>
          <p:nvSpPr>
            <p:cNvPr id="280" name="Rectangle 279"/>
            <p:cNvSpPr/>
            <p:nvPr/>
          </p:nvSpPr>
          <p:spPr>
            <a:xfrm>
              <a:off x="8138160" y="1049259"/>
              <a:ext cx="274320" cy="182880"/>
            </a:xfrm>
            <a:prstGeom prst="rect">
              <a:avLst/>
            </a:prstGeom>
          </p:spPr>
          <p:txBody>
            <a:bodyPr wrap="none" lIns="0" tIns="0" rIns="0" bIns="0" anchor="ctr" anchorCtr="0">
              <a:noAutofit/>
            </a:bodyPr>
            <a:lstStyle/>
            <a:p>
              <a:r>
                <a:rPr lang="en-US" sz="800" dirty="0"/>
                <a:t>SN #6</a:t>
              </a:r>
            </a:p>
          </p:txBody>
        </p:sp>
      </p:grpSp>
      <p:sp>
        <p:nvSpPr>
          <p:cNvPr id="292" name="Rounded Rectangle 291"/>
          <p:cNvSpPr/>
          <p:nvPr/>
        </p:nvSpPr>
        <p:spPr>
          <a:xfrm rot="16200000" flipH="1">
            <a:off x="1835169" y="3092833"/>
            <a:ext cx="4138530" cy="706582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Concept/Link Barrier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93" name="Rounded Rectangle 292"/>
          <p:cNvSpPr/>
          <p:nvPr/>
        </p:nvSpPr>
        <p:spPr>
          <a:xfrm flipH="1">
            <a:off x="2568627" y="5636619"/>
            <a:ext cx="2582716" cy="524161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Logical &lt;&gt; As Designed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294" name="Picture 29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073297" y="1622322"/>
            <a:ext cx="3688406" cy="365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8618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26964"/>
            <a:ext cx="12192000" cy="2146566"/>
          </a:xfrm>
        </p:spPr>
        <p:txBody>
          <a:bodyPr/>
          <a:lstStyle/>
          <a:p>
            <a:r>
              <a:rPr lang="en-US" dirty="0"/>
              <a:t>MBSE and the Business of Engineering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cs typeface="Arial" charset="0"/>
              </a:rPr>
              <a:t>© 2016 Aras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aras.com</a:t>
            </a:r>
            <a:endParaRPr lang="en-US" dirty="0" smtClean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91440" y="3021709"/>
            <a:ext cx="12192000" cy="1127504"/>
          </a:xfrm>
          <a:prstGeom prst="rect">
            <a:avLst/>
          </a:prstGeom>
        </p:spPr>
        <p:txBody>
          <a:bodyPr vert="horz" lIns="18288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CC0033"/>
              </a:buClr>
              <a:buFont typeface="Wingdings" pitchFamily="2" charset="2"/>
              <a:buNone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CC0033"/>
              </a:buClr>
              <a:buFont typeface="Calibri Light" pitchFamily="34" charset="0"/>
              <a:buNone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CC0033"/>
              </a:buClr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CC0033"/>
              </a:buClr>
              <a:buFont typeface="Calibri Light" pitchFamily="34" charset="0"/>
              <a:buNone/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CC0033"/>
              </a:buClr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Pawel Chadzynski</a:t>
            </a:r>
            <a:br>
              <a:rPr lang="en-US" dirty="0" smtClean="0"/>
            </a:br>
            <a:r>
              <a:rPr lang="en-US" dirty="0" smtClean="0"/>
              <a:t>Sr. Director, Product Management, Aras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91440" y="4385777"/>
            <a:ext cx="12192000" cy="1135826"/>
          </a:xfrm>
          <a:prstGeom prst="rect">
            <a:avLst/>
          </a:prstGeom>
        </p:spPr>
        <p:txBody>
          <a:bodyPr vert="horz" lIns="18288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CC0033"/>
              </a:buClr>
              <a:buFont typeface="Wingdings" pitchFamily="2" charset="2"/>
              <a:buNone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CC0033"/>
              </a:buClr>
              <a:buFont typeface="Calibri Light" pitchFamily="34" charset="0"/>
              <a:buNone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CC0033"/>
              </a:buClr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CC0033"/>
              </a:buClr>
              <a:buFont typeface="Calibri Light" pitchFamily="34" charset="0"/>
              <a:buNone/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CC0033"/>
              </a:buClr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Michael </a:t>
            </a:r>
            <a:r>
              <a:rPr lang="en-US" dirty="0" smtClean="0"/>
              <a:t>Pfenning</a:t>
            </a:r>
            <a:br>
              <a:rPr lang="en-US" dirty="0" smtClean="0"/>
            </a:br>
            <a:r>
              <a:rPr lang="en-US" dirty="0" smtClean="0"/>
              <a:t>PLM </a:t>
            </a:r>
            <a:r>
              <a:rPr lang="en-US" dirty="0"/>
              <a:t>Consultant, XPLM</a:t>
            </a:r>
            <a:endParaRPr lang="en-US" dirty="0" smtClean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91440" y="5758166"/>
            <a:ext cx="12192000" cy="662299"/>
          </a:xfrm>
          <a:prstGeom prst="rect">
            <a:avLst/>
          </a:prstGeom>
        </p:spPr>
        <p:txBody>
          <a:bodyPr vert="horz" lIns="18288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CC0033"/>
              </a:buClr>
              <a:buFont typeface="Wingdings" pitchFamily="2" charset="2"/>
              <a:buNone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CC0033"/>
              </a:buClr>
              <a:buFont typeface="Calibri Light" pitchFamily="34" charset="0"/>
              <a:buNone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CC0033"/>
              </a:buClr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CC0033"/>
              </a:buClr>
              <a:buFont typeface="Calibri Light" pitchFamily="34" charset="0"/>
              <a:buNone/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CC0033"/>
              </a:buClr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i="1" dirty="0" smtClean="0"/>
              <a:t>No Magic World Symposium, Allen, May 2016</a:t>
            </a:r>
          </a:p>
        </p:txBody>
      </p:sp>
    </p:spTree>
    <p:extLst>
      <p:ext uri="{BB962C8B-B14F-4D97-AF65-F5344CB8AC3E}">
        <p14:creationId xmlns:p14="http://schemas.microsoft.com/office/powerpoint/2010/main" xmlns="" val="2798551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Rounded Rectangle 161"/>
          <p:cNvSpPr/>
          <p:nvPr/>
        </p:nvSpPr>
        <p:spPr>
          <a:xfrm>
            <a:off x="2194560" y="2600960"/>
            <a:ext cx="3677920" cy="24892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</a:t>
            </a:r>
            <a:r>
              <a:rPr lang="en-US" dirty="0" err="1" smtClean="0"/>
              <a:t>SysML</a:t>
            </a:r>
            <a:r>
              <a:rPr lang="en-US" dirty="0" smtClean="0"/>
              <a:t> Requirement &amp; Logical structures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aras.com</a:t>
            </a:r>
            <a:endParaRPr lang="en-US" dirty="0" smtClean="0"/>
          </a:p>
        </p:txBody>
      </p:sp>
      <p:cxnSp>
        <p:nvCxnSpPr>
          <p:cNvPr id="235" name="Straight Connector 234"/>
          <p:cNvCxnSpPr/>
          <p:nvPr/>
        </p:nvCxnSpPr>
        <p:spPr>
          <a:xfrm flipH="1">
            <a:off x="9866284" y="1370676"/>
            <a:ext cx="9236" cy="4710546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urved Connector 112"/>
          <p:cNvCxnSpPr>
            <a:stCxn id="81" idx="1"/>
            <a:endCxn id="39" idx="3"/>
          </p:cNvCxnSpPr>
          <p:nvPr/>
        </p:nvCxnSpPr>
        <p:spPr>
          <a:xfrm rot="10800000" flipV="1">
            <a:off x="3816469" y="3422535"/>
            <a:ext cx="878698" cy="466436"/>
          </a:xfrm>
          <a:prstGeom prst="curvedConnector3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urved Connector 113"/>
          <p:cNvCxnSpPr>
            <a:stCxn id="82" idx="1"/>
            <a:endCxn id="31" idx="3"/>
          </p:cNvCxnSpPr>
          <p:nvPr/>
        </p:nvCxnSpPr>
        <p:spPr>
          <a:xfrm rot="10800000">
            <a:off x="3373119" y="3417918"/>
            <a:ext cx="1765398" cy="240145"/>
          </a:xfrm>
          <a:prstGeom prst="curvedConnector3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urved Connector 116"/>
          <p:cNvCxnSpPr>
            <a:stCxn id="84" idx="1"/>
            <a:endCxn id="32" idx="3"/>
          </p:cNvCxnSpPr>
          <p:nvPr/>
        </p:nvCxnSpPr>
        <p:spPr>
          <a:xfrm rot="10800000">
            <a:off x="3373119" y="3653444"/>
            <a:ext cx="1252778" cy="475672"/>
          </a:xfrm>
          <a:prstGeom prst="curvedConnector3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urved Connector 119"/>
          <p:cNvCxnSpPr>
            <a:stCxn id="83" idx="1"/>
            <a:endCxn id="40" idx="3"/>
          </p:cNvCxnSpPr>
          <p:nvPr/>
        </p:nvCxnSpPr>
        <p:spPr>
          <a:xfrm rot="10800000" flipV="1">
            <a:off x="3373119" y="3893588"/>
            <a:ext cx="1765398" cy="230909"/>
          </a:xfrm>
          <a:prstGeom prst="curvedConnector3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urved Connector 128"/>
          <p:cNvCxnSpPr>
            <a:stCxn id="86" idx="1"/>
            <a:endCxn id="41" idx="3"/>
          </p:cNvCxnSpPr>
          <p:nvPr/>
        </p:nvCxnSpPr>
        <p:spPr>
          <a:xfrm rot="10800000">
            <a:off x="3839561" y="4360025"/>
            <a:ext cx="786337" cy="18476"/>
          </a:xfrm>
          <a:prstGeom prst="curvedConnector3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urved Connector 131"/>
          <p:cNvCxnSpPr>
            <a:stCxn id="80" idx="1"/>
            <a:endCxn id="21" idx="3"/>
          </p:cNvCxnSpPr>
          <p:nvPr/>
        </p:nvCxnSpPr>
        <p:spPr>
          <a:xfrm rot="10800000">
            <a:off x="2962102" y="3182390"/>
            <a:ext cx="1322048" cy="4618"/>
          </a:xfrm>
          <a:prstGeom prst="curvedConnector3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4181676" y="2759830"/>
            <a:ext cx="1515641" cy="2175162"/>
            <a:chOff x="4088065" y="1357750"/>
            <a:chExt cx="1515641" cy="2175162"/>
          </a:xfrm>
        </p:grpSpPr>
        <p:sp>
          <p:nvSpPr>
            <p:cNvPr id="80" name="Rectangle 79"/>
            <p:cNvSpPr/>
            <p:nvPr/>
          </p:nvSpPr>
          <p:spPr>
            <a:xfrm>
              <a:off x="4190539" y="1690255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4601556" y="1925782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5044906" y="2161309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5044906" y="2396836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4532286" y="2632363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4532286" y="2881748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3" name="Elbow Connector 92"/>
            <p:cNvCxnSpPr>
              <a:stCxn id="80" idx="2"/>
              <a:endCxn id="81" idx="1"/>
            </p:cNvCxnSpPr>
            <p:nvPr/>
          </p:nvCxnSpPr>
          <p:spPr>
            <a:xfrm rot="16200000" flipH="1">
              <a:off x="4465320" y="1884218"/>
              <a:ext cx="140855" cy="13161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Elbow Connector 95"/>
            <p:cNvCxnSpPr>
              <a:stCxn id="80" idx="2"/>
              <a:endCxn id="84" idx="1"/>
            </p:cNvCxnSpPr>
            <p:nvPr/>
          </p:nvCxnSpPr>
          <p:spPr>
            <a:xfrm rot="16200000" flipH="1">
              <a:off x="4077394" y="2272144"/>
              <a:ext cx="847436" cy="6234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Elbow Connector 98"/>
            <p:cNvCxnSpPr>
              <a:stCxn id="80" idx="2"/>
              <a:endCxn id="86" idx="1"/>
            </p:cNvCxnSpPr>
            <p:nvPr/>
          </p:nvCxnSpPr>
          <p:spPr>
            <a:xfrm rot="16200000" flipH="1">
              <a:off x="3952702" y="2396836"/>
              <a:ext cx="1096821" cy="6234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Elbow Connector 104"/>
            <p:cNvCxnSpPr>
              <a:stCxn id="81" idx="2"/>
              <a:endCxn id="82" idx="1"/>
            </p:cNvCxnSpPr>
            <p:nvPr/>
          </p:nvCxnSpPr>
          <p:spPr>
            <a:xfrm rot="16200000" flipH="1">
              <a:off x="4892504" y="2103579"/>
              <a:ext cx="140855" cy="163950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Elbow Connector 107"/>
            <p:cNvCxnSpPr>
              <a:stCxn id="81" idx="2"/>
              <a:endCxn id="83" idx="1"/>
            </p:cNvCxnSpPr>
            <p:nvPr/>
          </p:nvCxnSpPr>
          <p:spPr>
            <a:xfrm rot="16200000" flipH="1">
              <a:off x="4774740" y="2221343"/>
              <a:ext cx="376382" cy="163950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7" name="Rectangle 256"/>
            <p:cNvSpPr/>
            <p:nvPr/>
          </p:nvSpPr>
          <p:spPr>
            <a:xfrm>
              <a:off x="5012579" y="3108040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Rectangle 257"/>
            <p:cNvSpPr/>
            <p:nvPr/>
          </p:nvSpPr>
          <p:spPr>
            <a:xfrm>
              <a:off x="5012579" y="3343567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9" name="Elbow Connector 258"/>
            <p:cNvCxnSpPr>
              <a:stCxn id="86" idx="2"/>
              <a:endCxn id="257" idx="1"/>
            </p:cNvCxnSpPr>
            <p:nvPr/>
          </p:nvCxnSpPr>
          <p:spPr>
            <a:xfrm rot="16200000" flipH="1">
              <a:off x="4846322" y="3036456"/>
              <a:ext cx="131620" cy="200893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Elbow Connector 259"/>
            <p:cNvCxnSpPr>
              <a:stCxn id="86" idx="2"/>
              <a:endCxn id="258" idx="1"/>
            </p:cNvCxnSpPr>
            <p:nvPr/>
          </p:nvCxnSpPr>
          <p:spPr>
            <a:xfrm rot="16200000" flipH="1">
              <a:off x="4728559" y="3154219"/>
              <a:ext cx="367147" cy="200893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50"/>
            <p:cNvSpPr/>
            <p:nvPr/>
          </p:nvSpPr>
          <p:spPr>
            <a:xfrm>
              <a:off x="4088065" y="1357750"/>
              <a:ext cx="786825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SE</a:t>
              </a: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Logical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2403302" y="3087717"/>
            <a:ext cx="558800" cy="189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814319" y="3323244"/>
            <a:ext cx="558800" cy="189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814319" y="3558771"/>
            <a:ext cx="558800" cy="189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257669" y="3794298"/>
            <a:ext cx="558800" cy="189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814319" y="4029825"/>
            <a:ext cx="558800" cy="189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280760" y="4265352"/>
            <a:ext cx="558800" cy="189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280760" y="4500879"/>
            <a:ext cx="558800" cy="189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Elbow Connector 24"/>
          <p:cNvCxnSpPr>
            <a:stCxn id="21" idx="2"/>
            <a:endCxn id="31" idx="1"/>
          </p:cNvCxnSpPr>
          <p:nvPr/>
        </p:nvCxnSpPr>
        <p:spPr>
          <a:xfrm rot="16200000" flipH="1">
            <a:off x="2678083" y="3281680"/>
            <a:ext cx="140855" cy="131617"/>
          </a:xfrm>
          <a:prstGeom prst="bentConnector2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21" idx="2"/>
            <a:endCxn id="32" idx="1"/>
          </p:cNvCxnSpPr>
          <p:nvPr/>
        </p:nvCxnSpPr>
        <p:spPr>
          <a:xfrm rot="16200000" flipH="1">
            <a:off x="2560319" y="3399444"/>
            <a:ext cx="376382" cy="131617"/>
          </a:xfrm>
          <a:prstGeom prst="bentConnector2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>
            <a:stCxn id="32" idx="2"/>
            <a:endCxn id="39" idx="1"/>
          </p:cNvCxnSpPr>
          <p:nvPr/>
        </p:nvCxnSpPr>
        <p:spPr>
          <a:xfrm rot="16200000" flipH="1">
            <a:off x="3105267" y="3736568"/>
            <a:ext cx="140855" cy="163950"/>
          </a:xfrm>
          <a:prstGeom prst="bentConnector2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>
            <a:stCxn id="21" idx="2"/>
            <a:endCxn id="40" idx="1"/>
          </p:cNvCxnSpPr>
          <p:nvPr/>
        </p:nvCxnSpPr>
        <p:spPr>
          <a:xfrm rot="16200000" flipH="1">
            <a:off x="2324792" y="3634971"/>
            <a:ext cx="847436" cy="131617"/>
          </a:xfrm>
          <a:prstGeom prst="bentConnector2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>
            <a:stCxn id="40" idx="2"/>
            <a:endCxn id="41" idx="1"/>
          </p:cNvCxnSpPr>
          <p:nvPr/>
        </p:nvCxnSpPr>
        <p:spPr>
          <a:xfrm rot="16200000" flipH="1">
            <a:off x="3116812" y="4196076"/>
            <a:ext cx="140855" cy="187041"/>
          </a:xfrm>
          <a:prstGeom prst="bentConnector2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/>
          <p:cNvCxnSpPr>
            <a:stCxn id="40" idx="2"/>
            <a:endCxn id="42" idx="1"/>
          </p:cNvCxnSpPr>
          <p:nvPr/>
        </p:nvCxnSpPr>
        <p:spPr>
          <a:xfrm rot="16200000" flipH="1">
            <a:off x="2999048" y="4313840"/>
            <a:ext cx="376382" cy="187041"/>
          </a:xfrm>
          <a:prstGeom prst="bentConnector2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2177645" y="2759830"/>
            <a:ext cx="1051664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SE Requirements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63" name="Curved Connector 162"/>
          <p:cNvCxnSpPr>
            <a:stCxn id="164" idx="3"/>
            <a:endCxn id="162" idx="2"/>
          </p:cNvCxnSpPr>
          <p:nvPr/>
        </p:nvCxnSpPr>
        <p:spPr>
          <a:xfrm flipV="1">
            <a:off x="1740715" y="5090160"/>
            <a:ext cx="2292805" cy="482600"/>
          </a:xfrm>
          <a:prstGeom prst="curvedConnector2">
            <a:avLst/>
          </a:prstGeom>
          <a:noFill/>
          <a:ln w="28575">
            <a:solidFill>
              <a:srgbClr val="CC0033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64" name="Rounded Rectangle 163"/>
          <p:cNvSpPr/>
          <p:nvPr/>
        </p:nvSpPr>
        <p:spPr>
          <a:xfrm>
            <a:off x="575765" y="5232400"/>
            <a:ext cx="1164950" cy="680720"/>
          </a:xfrm>
          <a:prstGeom prst="roundRect">
            <a:avLst/>
          </a:prstGeom>
          <a:noFill/>
          <a:ln w="28575">
            <a:solidFill>
              <a:srgbClr val="CC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>
                <a:solidFill>
                  <a:srgbClr val="C00000"/>
                </a:solidFill>
              </a:rPr>
              <a:t>Created by connector</a:t>
            </a:r>
          </a:p>
        </p:txBody>
      </p:sp>
      <p:cxnSp>
        <p:nvCxnSpPr>
          <p:cNvPr id="71" name="Straight Connector 70"/>
          <p:cNvCxnSpPr/>
          <p:nvPr/>
        </p:nvCxnSpPr>
        <p:spPr>
          <a:xfrm flipH="1">
            <a:off x="2035695" y="1348509"/>
            <a:ext cx="9236" cy="4710546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Date Placeholder 3"/>
          <p:cNvSpPr>
            <a:spLocks noGrp="1"/>
          </p:cNvSpPr>
          <p:nvPr>
            <p:ph type="dt" sz="half" idx="10"/>
          </p:nvPr>
        </p:nvSpPr>
        <p:spPr>
          <a:xfrm>
            <a:off x="91439" y="6645727"/>
            <a:ext cx="3753394" cy="228600"/>
          </a:xfrm>
        </p:spPr>
        <p:txBody>
          <a:bodyPr/>
          <a:lstStyle/>
          <a:p>
            <a:r>
              <a:rPr lang="en-US" dirty="0" smtClean="0">
                <a:cs typeface="Arial" charset="0"/>
              </a:rPr>
              <a:t>© 2016 Aras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172376" y="3307449"/>
            <a:ext cx="2062824" cy="715089"/>
            <a:chOff x="172376" y="1874889"/>
            <a:chExt cx="2062824" cy="715089"/>
          </a:xfrm>
        </p:grpSpPr>
        <p:sp>
          <p:nvSpPr>
            <p:cNvPr id="62" name="Rounded Rectangle 61"/>
            <p:cNvSpPr/>
            <p:nvPr/>
          </p:nvSpPr>
          <p:spPr>
            <a:xfrm>
              <a:off x="172376" y="1874889"/>
              <a:ext cx="1517161" cy="715089"/>
            </a:xfrm>
            <a:prstGeom prst="roundRect">
              <a:avLst/>
            </a:prstGeom>
            <a:solidFill>
              <a:schemeClr val="bg1"/>
            </a:solidFill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System Model</a:t>
              </a:r>
              <a:endParaRPr lang="en-US" b="1" dirty="0"/>
            </a:p>
          </p:txBody>
        </p:sp>
        <p:sp>
          <p:nvSpPr>
            <p:cNvPr id="63" name="Left Arrow 62"/>
            <p:cNvSpPr/>
            <p:nvPr/>
          </p:nvSpPr>
          <p:spPr>
            <a:xfrm flipH="1">
              <a:off x="1564640" y="1886993"/>
              <a:ext cx="670560" cy="690880"/>
            </a:xfrm>
            <a:prstGeom prst="leftArrow">
              <a:avLst/>
            </a:prstGeom>
            <a:solidFill>
              <a:srgbClr val="CC0033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5" name="Rounded Rectangle 64"/>
          <p:cNvSpPr/>
          <p:nvPr/>
        </p:nvSpPr>
        <p:spPr>
          <a:xfrm>
            <a:off x="10433976" y="1478649"/>
            <a:ext cx="1517161" cy="715089"/>
          </a:xfrm>
          <a:prstGeom prst="roundRect">
            <a:avLst/>
          </a:prstGeom>
          <a:solidFill>
            <a:schemeClr val="bg1"/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Software ALM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10433976" y="3353573"/>
            <a:ext cx="1517161" cy="715089"/>
          </a:xfrm>
          <a:prstGeom prst="roundRect">
            <a:avLst/>
          </a:prstGeom>
          <a:solidFill>
            <a:schemeClr val="bg1"/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Mechanical CAD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10433976" y="5228497"/>
            <a:ext cx="1517161" cy="715089"/>
          </a:xfrm>
          <a:prstGeom prst="roundRect">
            <a:avLst/>
          </a:prstGeom>
          <a:solidFill>
            <a:schemeClr val="bg1"/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Electronic CAD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2426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ounded Rectangle 136"/>
          <p:cNvSpPr/>
          <p:nvPr/>
        </p:nvSpPr>
        <p:spPr>
          <a:xfrm>
            <a:off x="5811520" y="172720"/>
            <a:ext cx="2042160" cy="641096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Requirements</a:t>
            </a:r>
            <a:br>
              <a:rPr lang="en-US" dirty="0" smtClean="0"/>
            </a:br>
            <a:r>
              <a:rPr lang="en-US" dirty="0" smtClean="0"/>
              <a:t>decomposition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aras.com</a:t>
            </a:r>
            <a:endParaRPr lang="en-US" dirty="0" smtClean="0"/>
          </a:p>
        </p:txBody>
      </p:sp>
      <p:cxnSp>
        <p:nvCxnSpPr>
          <p:cNvPr id="234" name="Straight Connector 233"/>
          <p:cNvCxnSpPr/>
          <p:nvPr/>
        </p:nvCxnSpPr>
        <p:spPr>
          <a:xfrm flipH="1">
            <a:off x="2035695" y="1348509"/>
            <a:ext cx="9236" cy="4710546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/>
          <p:nvPr/>
        </p:nvCxnSpPr>
        <p:spPr>
          <a:xfrm flipH="1">
            <a:off x="9866284" y="1370676"/>
            <a:ext cx="9236" cy="4710546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urved Connector 112"/>
          <p:cNvCxnSpPr>
            <a:stCxn id="81" idx="1"/>
            <a:endCxn id="39" idx="3"/>
          </p:cNvCxnSpPr>
          <p:nvPr/>
        </p:nvCxnSpPr>
        <p:spPr>
          <a:xfrm rot="10800000" flipV="1">
            <a:off x="3816469" y="3422535"/>
            <a:ext cx="878698" cy="466436"/>
          </a:xfrm>
          <a:prstGeom prst="curvedConnector3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urved Connector 113"/>
          <p:cNvCxnSpPr>
            <a:stCxn id="82" idx="1"/>
            <a:endCxn id="31" idx="3"/>
          </p:cNvCxnSpPr>
          <p:nvPr/>
        </p:nvCxnSpPr>
        <p:spPr>
          <a:xfrm rot="10800000">
            <a:off x="3373119" y="3417918"/>
            <a:ext cx="1765398" cy="240145"/>
          </a:xfrm>
          <a:prstGeom prst="curvedConnector3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urved Connector 116"/>
          <p:cNvCxnSpPr>
            <a:stCxn id="84" idx="1"/>
            <a:endCxn id="32" idx="3"/>
          </p:cNvCxnSpPr>
          <p:nvPr/>
        </p:nvCxnSpPr>
        <p:spPr>
          <a:xfrm rot="10800000">
            <a:off x="3373119" y="3653444"/>
            <a:ext cx="1252778" cy="475672"/>
          </a:xfrm>
          <a:prstGeom prst="curvedConnector3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urved Connector 119"/>
          <p:cNvCxnSpPr>
            <a:stCxn id="83" idx="1"/>
            <a:endCxn id="40" idx="3"/>
          </p:cNvCxnSpPr>
          <p:nvPr/>
        </p:nvCxnSpPr>
        <p:spPr>
          <a:xfrm rot="10800000" flipV="1">
            <a:off x="3373119" y="3893588"/>
            <a:ext cx="1765398" cy="230909"/>
          </a:xfrm>
          <a:prstGeom prst="curvedConnector3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urved Connector 128"/>
          <p:cNvCxnSpPr>
            <a:stCxn id="86" idx="1"/>
            <a:endCxn id="41" idx="3"/>
          </p:cNvCxnSpPr>
          <p:nvPr/>
        </p:nvCxnSpPr>
        <p:spPr>
          <a:xfrm rot="10800000">
            <a:off x="3839561" y="4360025"/>
            <a:ext cx="786337" cy="18476"/>
          </a:xfrm>
          <a:prstGeom prst="curvedConnector3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urved Connector 131"/>
          <p:cNvCxnSpPr>
            <a:stCxn id="80" idx="1"/>
            <a:endCxn id="21" idx="3"/>
          </p:cNvCxnSpPr>
          <p:nvPr/>
        </p:nvCxnSpPr>
        <p:spPr>
          <a:xfrm rot="10800000">
            <a:off x="2962102" y="3182390"/>
            <a:ext cx="1322048" cy="4618"/>
          </a:xfrm>
          <a:prstGeom prst="curvedConnector3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4181676" y="2759830"/>
            <a:ext cx="1515641" cy="2175162"/>
            <a:chOff x="4088065" y="1357750"/>
            <a:chExt cx="1515641" cy="2175162"/>
          </a:xfrm>
        </p:grpSpPr>
        <p:sp>
          <p:nvSpPr>
            <p:cNvPr id="80" name="Rectangle 79"/>
            <p:cNvSpPr/>
            <p:nvPr/>
          </p:nvSpPr>
          <p:spPr>
            <a:xfrm>
              <a:off x="4190539" y="1690255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4601556" y="1925782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5044906" y="2161309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5044906" y="2396836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4532286" y="2632363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4532286" y="2881748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3" name="Elbow Connector 92"/>
            <p:cNvCxnSpPr>
              <a:stCxn id="80" idx="2"/>
              <a:endCxn id="81" idx="1"/>
            </p:cNvCxnSpPr>
            <p:nvPr/>
          </p:nvCxnSpPr>
          <p:spPr>
            <a:xfrm rot="16200000" flipH="1">
              <a:off x="4465320" y="1884218"/>
              <a:ext cx="140855" cy="13161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Elbow Connector 95"/>
            <p:cNvCxnSpPr>
              <a:stCxn id="80" idx="2"/>
              <a:endCxn id="84" idx="1"/>
            </p:cNvCxnSpPr>
            <p:nvPr/>
          </p:nvCxnSpPr>
          <p:spPr>
            <a:xfrm rot="16200000" flipH="1">
              <a:off x="4077394" y="2272144"/>
              <a:ext cx="847436" cy="6234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Elbow Connector 98"/>
            <p:cNvCxnSpPr>
              <a:stCxn id="80" idx="2"/>
              <a:endCxn id="86" idx="1"/>
            </p:cNvCxnSpPr>
            <p:nvPr/>
          </p:nvCxnSpPr>
          <p:spPr>
            <a:xfrm rot="16200000" flipH="1">
              <a:off x="3952702" y="2396836"/>
              <a:ext cx="1096821" cy="6234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Elbow Connector 104"/>
            <p:cNvCxnSpPr>
              <a:stCxn id="81" idx="2"/>
              <a:endCxn id="82" idx="1"/>
            </p:cNvCxnSpPr>
            <p:nvPr/>
          </p:nvCxnSpPr>
          <p:spPr>
            <a:xfrm rot="16200000" flipH="1">
              <a:off x="4892504" y="2103579"/>
              <a:ext cx="140855" cy="163950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Elbow Connector 107"/>
            <p:cNvCxnSpPr>
              <a:stCxn id="81" idx="2"/>
              <a:endCxn id="83" idx="1"/>
            </p:cNvCxnSpPr>
            <p:nvPr/>
          </p:nvCxnSpPr>
          <p:spPr>
            <a:xfrm rot="16200000" flipH="1">
              <a:off x="4774740" y="2221343"/>
              <a:ext cx="376382" cy="163950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7" name="Rectangle 256"/>
            <p:cNvSpPr/>
            <p:nvPr/>
          </p:nvSpPr>
          <p:spPr>
            <a:xfrm>
              <a:off x="5012579" y="3108040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Rectangle 257"/>
            <p:cNvSpPr/>
            <p:nvPr/>
          </p:nvSpPr>
          <p:spPr>
            <a:xfrm>
              <a:off x="5012579" y="3343567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9" name="Elbow Connector 258"/>
            <p:cNvCxnSpPr>
              <a:stCxn id="86" idx="2"/>
              <a:endCxn id="257" idx="1"/>
            </p:cNvCxnSpPr>
            <p:nvPr/>
          </p:nvCxnSpPr>
          <p:spPr>
            <a:xfrm rot="16200000" flipH="1">
              <a:off x="4846322" y="3036456"/>
              <a:ext cx="131620" cy="200893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Elbow Connector 259"/>
            <p:cNvCxnSpPr>
              <a:stCxn id="86" idx="2"/>
              <a:endCxn id="258" idx="1"/>
            </p:cNvCxnSpPr>
            <p:nvPr/>
          </p:nvCxnSpPr>
          <p:spPr>
            <a:xfrm rot="16200000" flipH="1">
              <a:off x="4728559" y="3154219"/>
              <a:ext cx="367147" cy="200893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50"/>
            <p:cNvSpPr/>
            <p:nvPr/>
          </p:nvSpPr>
          <p:spPr>
            <a:xfrm>
              <a:off x="4088065" y="1357750"/>
              <a:ext cx="786825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SE</a:t>
              </a: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Logical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177645" y="2759830"/>
            <a:ext cx="1661915" cy="1930394"/>
            <a:chOff x="2177645" y="2759830"/>
            <a:chExt cx="1661915" cy="1930394"/>
          </a:xfrm>
        </p:grpSpPr>
        <p:sp>
          <p:nvSpPr>
            <p:cNvPr id="21" name="Rectangle 20"/>
            <p:cNvSpPr/>
            <p:nvPr/>
          </p:nvSpPr>
          <p:spPr>
            <a:xfrm>
              <a:off x="2403302" y="3087717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814319" y="3323244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814319" y="3558771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257669" y="3794298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814319" y="4029825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280760" y="4265352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280760" y="4500879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Elbow Connector 24"/>
            <p:cNvCxnSpPr>
              <a:stCxn id="21" idx="2"/>
              <a:endCxn id="31" idx="1"/>
            </p:cNvCxnSpPr>
            <p:nvPr/>
          </p:nvCxnSpPr>
          <p:spPr>
            <a:xfrm rot="16200000" flipH="1">
              <a:off x="2678083" y="3281680"/>
              <a:ext cx="140855" cy="13161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Elbow Connector 28"/>
            <p:cNvCxnSpPr>
              <a:stCxn id="21" idx="2"/>
              <a:endCxn id="32" idx="1"/>
            </p:cNvCxnSpPr>
            <p:nvPr/>
          </p:nvCxnSpPr>
          <p:spPr>
            <a:xfrm rot="16200000" flipH="1">
              <a:off x="2560319" y="3399444"/>
              <a:ext cx="376382" cy="13161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Elbow Connector 43"/>
            <p:cNvCxnSpPr>
              <a:stCxn id="32" idx="2"/>
              <a:endCxn id="39" idx="1"/>
            </p:cNvCxnSpPr>
            <p:nvPr/>
          </p:nvCxnSpPr>
          <p:spPr>
            <a:xfrm rot="16200000" flipH="1">
              <a:off x="3105267" y="3736568"/>
              <a:ext cx="140855" cy="163950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Elbow Connector 45"/>
            <p:cNvCxnSpPr>
              <a:stCxn id="21" idx="2"/>
              <a:endCxn id="40" idx="1"/>
            </p:cNvCxnSpPr>
            <p:nvPr/>
          </p:nvCxnSpPr>
          <p:spPr>
            <a:xfrm rot="16200000" flipH="1">
              <a:off x="2324792" y="3634971"/>
              <a:ext cx="847436" cy="13161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Elbow Connector 47"/>
            <p:cNvCxnSpPr>
              <a:stCxn id="40" idx="2"/>
              <a:endCxn id="41" idx="1"/>
            </p:cNvCxnSpPr>
            <p:nvPr/>
          </p:nvCxnSpPr>
          <p:spPr>
            <a:xfrm rot="16200000" flipH="1">
              <a:off x="3116812" y="4196076"/>
              <a:ext cx="140855" cy="187041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Elbow Connector 49"/>
            <p:cNvCxnSpPr>
              <a:stCxn id="40" idx="2"/>
              <a:endCxn id="42" idx="1"/>
            </p:cNvCxnSpPr>
            <p:nvPr/>
          </p:nvCxnSpPr>
          <p:spPr>
            <a:xfrm rot="16200000" flipH="1">
              <a:off x="2999048" y="4313840"/>
              <a:ext cx="376382" cy="187041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ectangle 51"/>
            <p:cNvSpPr/>
            <p:nvPr/>
          </p:nvSpPr>
          <p:spPr>
            <a:xfrm>
              <a:off x="2177645" y="2759830"/>
              <a:ext cx="1051664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SE Requirements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2" name="Rounded Rectangle 141"/>
          <p:cNvSpPr/>
          <p:nvPr/>
        </p:nvSpPr>
        <p:spPr>
          <a:xfrm>
            <a:off x="4098696" y="5342664"/>
            <a:ext cx="2052499" cy="78893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>
                <a:solidFill>
                  <a:srgbClr val="C00000"/>
                </a:solidFill>
              </a:rPr>
              <a:t>Each domain has its own requirements breakdown</a:t>
            </a:r>
          </a:p>
        </p:txBody>
      </p:sp>
      <p:grpSp>
        <p:nvGrpSpPr>
          <p:cNvPr id="170" name="Group 169"/>
          <p:cNvGrpSpPr/>
          <p:nvPr/>
        </p:nvGrpSpPr>
        <p:grpSpPr>
          <a:xfrm>
            <a:off x="6056918" y="2353430"/>
            <a:ext cx="1661915" cy="1930394"/>
            <a:chOff x="2177645" y="2759830"/>
            <a:chExt cx="1661915" cy="1930394"/>
          </a:xfrm>
        </p:grpSpPr>
        <p:sp>
          <p:nvSpPr>
            <p:cNvPr id="171" name="Rectangle 170"/>
            <p:cNvSpPr/>
            <p:nvPr/>
          </p:nvSpPr>
          <p:spPr>
            <a:xfrm>
              <a:off x="2403302" y="3087717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2814319" y="3323244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2814319" y="3558771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3257669" y="3794298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2814319" y="4029825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3280760" y="4265352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3280760" y="4500879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8" name="Elbow Connector 177"/>
            <p:cNvCxnSpPr>
              <a:stCxn id="171" idx="2"/>
              <a:endCxn id="172" idx="1"/>
            </p:cNvCxnSpPr>
            <p:nvPr/>
          </p:nvCxnSpPr>
          <p:spPr>
            <a:xfrm rot="16200000" flipH="1">
              <a:off x="2678083" y="3281680"/>
              <a:ext cx="140855" cy="13161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Elbow Connector 178"/>
            <p:cNvCxnSpPr>
              <a:stCxn id="171" idx="2"/>
              <a:endCxn id="173" idx="1"/>
            </p:cNvCxnSpPr>
            <p:nvPr/>
          </p:nvCxnSpPr>
          <p:spPr>
            <a:xfrm rot="16200000" flipH="1">
              <a:off x="2560319" y="3399444"/>
              <a:ext cx="376382" cy="13161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Elbow Connector 179"/>
            <p:cNvCxnSpPr>
              <a:stCxn id="173" idx="2"/>
              <a:endCxn id="174" idx="1"/>
            </p:cNvCxnSpPr>
            <p:nvPr/>
          </p:nvCxnSpPr>
          <p:spPr>
            <a:xfrm rot="16200000" flipH="1">
              <a:off x="3105267" y="3736568"/>
              <a:ext cx="140855" cy="163950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Elbow Connector 180"/>
            <p:cNvCxnSpPr>
              <a:stCxn id="171" idx="2"/>
              <a:endCxn id="175" idx="1"/>
            </p:cNvCxnSpPr>
            <p:nvPr/>
          </p:nvCxnSpPr>
          <p:spPr>
            <a:xfrm rot="16200000" flipH="1">
              <a:off x="2324792" y="3634971"/>
              <a:ext cx="847436" cy="13161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Elbow Connector 181"/>
            <p:cNvCxnSpPr>
              <a:stCxn id="175" idx="2"/>
              <a:endCxn id="176" idx="1"/>
            </p:cNvCxnSpPr>
            <p:nvPr/>
          </p:nvCxnSpPr>
          <p:spPr>
            <a:xfrm rot="16200000" flipH="1">
              <a:off x="3116812" y="4196076"/>
              <a:ext cx="140855" cy="187041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Elbow Connector 182"/>
            <p:cNvCxnSpPr>
              <a:stCxn id="175" idx="2"/>
              <a:endCxn id="177" idx="1"/>
            </p:cNvCxnSpPr>
            <p:nvPr/>
          </p:nvCxnSpPr>
          <p:spPr>
            <a:xfrm rot="16200000" flipH="1">
              <a:off x="2999048" y="4313840"/>
              <a:ext cx="376382" cy="187041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" name="Rectangle 183"/>
            <p:cNvSpPr/>
            <p:nvPr/>
          </p:nvSpPr>
          <p:spPr>
            <a:xfrm>
              <a:off x="2177645" y="2759830"/>
              <a:ext cx="1051664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MCAD Requirements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85" name="Group 184"/>
          <p:cNvGrpSpPr/>
          <p:nvPr/>
        </p:nvGrpSpPr>
        <p:grpSpPr>
          <a:xfrm>
            <a:off x="5992262" y="4366958"/>
            <a:ext cx="1661915" cy="1930394"/>
            <a:chOff x="2177645" y="2759830"/>
            <a:chExt cx="1661915" cy="1930394"/>
          </a:xfrm>
        </p:grpSpPr>
        <p:sp>
          <p:nvSpPr>
            <p:cNvPr id="186" name="Rectangle 185"/>
            <p:cNvSpPr/>
            <p:nvPr/>
          </p:nvSpPr>
          <p:spPr>
            <a:xfrm>
              <a:off x="2403302" y="3087717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2814319" y="3323244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2814319" y="3558771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3257669" y="3794298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2814319" y="4029825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3280760" y="4265352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3280760" y="4500879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3" name="Elbow Connector 192"/>
            <p:cNvCxnSpPr>
              <a:stCxn id="186" idx="2"/>
              <a:endCxn id="187" idx="1"/>
            </p:cNvCxnSpPr>
            <p:nvPr/>
          </p:nvCxnSpPr>
          <p:spPr>
            <a:xfrm rot="16200000" flipH="1">
              <a:off x="2678083" y="3281680"/>
              <a:ext cx="140855" cy="13161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Elbow Connector 193"/>
            <p:cNvCxnSpPr>
              <a:stCxn id="186" idx="2"/>
              <a:endCxn id="188" idx="1"/>
            </p:cNvCxnSpPr>
            <p:nvPr/>
          </p:nvCxnSpPr>
          <p:spPr>
            <a:xfrm rot="16200000" flipH="1">
              <a:off x="2560319" y="3399444"/>
              <a:ext cx="376382" cy="13161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Elbow Connector 194"/>
            <p:cNvCxnSpPr>
              <a:stCxn id="188" idx="2"/>
              <a:endCxn id="189" idx="1"/>
            </p:cNvCxnSpPr>
            <p:nvPr/>
          </p:nvCxnSpPr>
          <p:spPr>
            <a:xfrm rot="16200000" flipH="1">
              <a:off x="3105267" y="3736568"/>
              <a:ext cx="140855" cy="163950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Elbow Connector 195"/>
            <p:cNvCxnSpPr>
              <a:stCxn id="186" idx="2"/>
              <a:endCxn id="190" idx="1"/>
            </p:cNvCxnSpPr>
            <p:nvPr/>
          </p:nvCxnSpPr>
          <p:spPr>
            <a:xfrm rot="16200000" flipH="1">
              <a:off x="2324792" y="3634971"/>
              <a:ext cx="847436" cy="13161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Elbow Connector 196"/>
            <p:cNvCxnSpPr>
              <a:stCxn id="190" idx="2"/>
              <a:endCxn id="191" idx="1"/>
            </p:cNvCxnSpPr>
            <p:nvPr/>
          </p:nvCxnSpPr>
          <p:spPr>
            <a:xfrm rot="16200000" flipH="1">
              <a:off x="3116812" y="4196076"/>
              <a:ext cx="140855" cy="187041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Elbow Connector 197"/>
            <p:cNvCxnSpPr>
              <a:stCxn id="190" idx="2"/>
              <a:endCxn id="192" idx="1"/>
            </p:cNvCxnSpPr>
            <p:nvPr/>
          </p:nvCxnSpPr>
          <p:spPr>
            <a:xfrm rot="16200000" flipH="1">
              <a:off x="2999048" y="4313840"/>
              <a:ext cx="376382" cy="187041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9" name="Rectangle 198"/>
            <p:cNvSpPr/>
            <p:nvPr/>
          </p:nvSpPr>
          <p:spPr>
            <a:xfrm>
              <a:off x="2177645" y="2759830"/>
              <a:ext cx="1051664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ECAD Requirements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3" name="Date Placeholder 3"/>
          <p:cNvSpPr>
            <a:spLocks noGrp="1"/>
          </p:cNvSpPr>
          <p:nvPr>
            <p:ph type="dt" sz="half" idx="10"/>
          </p:nvPr>
        </p:nvSpPr>
        <p:spPr>
          <a:xfrm>
            <a:off x="91439" y="6645727"/>
            <a:ext cx="3753394" cy="228600"/>
          </a:xfrm>
        </p:spPr>
        <p:txBody>
          <a:bodyPr/>
          <a:lstStyle/>
          <a:p>
            <a:r>
              <a:rPr lang="en-US" dirty="0" smtClean="0">
                <a:cs typeface="Arial" charset="0"/>
              </a:rPr>
              <a:t>© 2016 Aras</a:t>
            </a:r>
          </a:p>
        </p:txBody>
      </p:sp>
      <p:grpSp>
        <p:nvGrpSpPr>
          <p:cNvPr id="88" name="Group 87"/>
          <p:cNvGrpSpPr/>
          <p:nvPr/>
        </p:nvGrpSpPr>
        <p:grpSpPr>
          <a:xfrm>
            <a:off x="172376" y="3307449"/>
            <a:ext cx="2062824" cy="715089"/>
            <a:chOff x="172376" y="1874889"/>
            <a:chExt cx="2062824" cy="715089"/>
          </a:xfrm>
        </p:grpSpPr>
        <p:sp>
          <p:nvSpPr>
            <p:cNvPr id="90" name="Rounded Rectangle 89"/>
            <p:cNvSpPr/>
            <p:nvPr/>
          </p:nvSpPr>
          <p:spPr>
            <a:xfrm>
              <a:off x="172376" y="1874889"/>
              <a:ext cx="1517161" cy="715089"/>
            </a:xfrm>
            <a:prstGeom prst="roundRect">
              <a:avLst/>
            </a:prstGeom>
            <a:solidFill>
              <a:schemeClr val="bg1"/>
            </a:solidFill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System Model</a:t>
              </a:r>
              <a:endParaRPr lang="en-US" b="1" dirty="0"/>
            </a:p>
          </p:txBody>
        </p:sp>
        <p:sp>
          <p:nvSpPr>
            <p:cNvPr id="91" name="Left Arrow 90"/>
            <p:cNvSpPr/>
            <p:nvPr/>
          </p:nvSpPr>
          <p:spPr>
            <a:xfrm flipH="1">
              <a:off x="1564640" y="1886993"/>
              <a:ext cx="670560" cy="690880"/>
            </a:xfrm>
            <a:prstGeom prst="leftArrow">
              <a:avLst/>
            </a:prstGeom>
            <a:solidFill>
              <a:srgbClr val="CC0033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5969172" y="307576"/>
            <a:ext cx="1661915" cy="1930394"/>
            <a:chOff x="2177645" y="2759830"/>
            <a:chExt cx="1661915" cy="1930394"/>
          </a:xfrm>
        </p:grpSpPr>
        <p:sp>
          <p:nvSpPr>
            <p:cNvPr id="95" name="Rectangle 94"/>
            <p:cNvSpPr/>
            <p:nvPr/>
          </p:nvSpPr>
          <p:spPr>
            <a:xfrm>
              <a:off x="2403302" y="3087717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2814319" y="3323244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2814319" y="3558771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3257669" y="3794298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2814319" y="4029825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3280760" y="4265352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3280760" y="4500879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4" name="Elbow Connector 103"/>
            <p:cNvCxnSpPr>
              <a:stCxn id="95" idx="2"/>
              <a:endCxn id="97" idx="1"/>
            </p:cNvCxnSpPr>
            <p:nvPr/>
          </p:nvCxnSpPr>
          <p:spPr>
            <a:xfrm rot="16200000" flipH="1">
              <a:off x="2678083" y="3281680"/>
              <a:ext cx="140855" cy="13161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Elbow Connector 105"/>
            <p:cNvCxnSpPr>
              <a:stCxn id="95" idx="2"/>
              <a:endCxn id="98" idx="1"/>
            </p:cNvCxnSpPr>
            <p:nvPr/>
          </p:nvCxnSpPr>
          <p:spPr>
            <a:xfrm rot="16200000" flipH="1">
              <a:off x="2560319" y="3399444"/>
              <a:ext cx="376382" cy="13161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Elbow Connector 106"/>
            <p:cNvCxnSpPr>
              <a:stCxn id="98" idx="2"/>
              <a:endCxn id="100" idx="1"/>
            </p:cNvCxnSpPr>
            <p:nvPr/>
          </p:nvCxnSpPr>
          <p:spPr>
            <a:xfrm rot="16200000" flipH="1">
              <a:off x="3105267" y="3736568"/>
              <a:ext cx="140855" cy="163950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Elbow Connector 108"/>
            <p:cNvCxnSpPr>
              <a:stCxn id="95" idx="2"/>
              <a:endCxn id="101" idx="1"/>
            </p:cNvCxnSpPr>
            <p:nvPr/>
          </p:nvCxnSpPr>
          <p:spPr>
            <a:xfrm rot="16200000" flipH="1">
              <a:off x="2324792" y="3634971"/>
              <a:ext cx="847436" cy="13161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Elbow Connector 109"/>
            <p:cNvCxnSpPr>
              <a:stCxn id="101" idx="2"/>
              <a:endCxn id="102" idx="1"/>
            </p:cNvCxnSpPr>
            <p:nvPr/>
          </p:nvCxnSpPr>
          <p:spPr>
            <a:xfrm rot="16200000" flipH="1">
              <a:off x="3116812" y="4196076"/>
              <a:ext cx="140855" cy="187041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Elbow Connector 110"/>
            <p:cNvCxnSpPr>
              <a:stCxn id="101" idx="2"/>
              <a:endCxn id="103" idx="1"/>
            </p:cNvCxnSpPr>
            <p:nvPr/>
          </p:nvCxnSpPr>
          <p:spPr>
            <a:xfrm rot="16200000" flipH="1">
              <a:off x="2999048" y="4313840"/>
              <a:ext cx="376382" cy="187041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Rectangle 111"/>
            <p:cNvSpPr/>
            <p:nvPr/>
          </p:nvSpPr>
          <p:spPr>
            <a:xfrm>
              <a:off x="2177645" y="2759830"/>
              <a:ext cx="1051664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ALM Requirements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9763760" y="1478649"/>
            <a:ext cx="2187377" cy="715089"/>
            <a:chOff x="9763760" y="1478649"/>
            <a:chExt cx="2187377" cy="715089"/>
          </a:xfrm>
        </p:grpSpPr>
        <p:sp>
          <p:nvSpPr>
            <p:cNvPr id="118" name="Rounded Rectangle 117"/>
            <p:cNvSpPr/>
            <p:nvPr/>
          </p:nvSpPr>
          <p:spPr>
            <a:xfrm>
              <a:off x="10433976" y="1478649"/>
              <a:ext cx="1517161" cy="715089"/>
            </a:xfrm>
            <a:prstGeom prst="roundRect">
              <a:avLst/>
            </a:prstGeom>
            <a:solidFill>
              <a:schemeClr val="bg1"/>
            </a:solidFill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Software ALM</a:t>
              </a:r>
            </a:p>
          </p:txBody>
        </p:sp>
        <p:sp>
          <p:nvSpPr>
            <p:cNvPr id="119" name="Left Arrow 118"/>
            <p:cNvSpPr/>
            <p:nvPr/>
          </p:nvSpPr>
          <p:spPr>
            <a:xfrm>
              <a:off x="9763760" y="1490753"/>
              <a:ext cx="670560" cy="690880"/>
            </a:xfrm>
            <a:prstGeom prst="leftArrow">
              <a:avLst/>
            </a:prstGeom>
            <a:solidFill>
              <a:srgbClr val="CC0033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9763760" y="3353573"/>
            <a:ext cx="2187377" cy="715089"/>
            <a:chOff x="9763760" y="3321026"/>
            <a:chExt cx="2187377" cy="715089"/>
          </a:xfrm>
        </p:grpSpPr>
        <p:sp>
          <p:nvSpPr>
            <p:cNvPr id="122" name="Rounded Rectangle 121"/>
            <p:cNvSpPr/>
            <p:nvPr/>
          </p:nvSpPr>
          <p:spPr>
            <a:xfrm>
              <a:off x="10433976" y="3321026"/>
              <a:ext cx="1517161" cy="715089"/>
            </a:xfrm>
            <a:prstGeom prst="roundRect">
              <a:avLst/>
            </a:prstGeom>
            <a:solidFill>
              <a:schemeClr val="bg1"/>
            </a:solidFill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Mechanical CAD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23" name="Left Arrow 122"/>
            <p:cNvSpPr/>
            <p:nvPr/>
          </p:nvSpPr>
          <p:spPr>
            <a:xfrm>
              <a:off x="9763760" y="3333130"/>
              <a:ext cx="670560" cy="690880"/>
            </a:xfrm>
            <a:prstGeom prst="leftArrow">
              <a:avLst/>
            </a:prstGeom>
            <a:solidFill>
              <a:srgbClr val="CC0033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9763760" y="5228497"/>
            <a:ext cx="2187377" cy="715089"/>
            <a:chOff x="9763760" y="5228497"/>
            <a:chExt cx="2187377" cy="715089"/>
          </a:xfrm>
        </p:grpSpPr>
        <p:sp>
          <p:nvSpPr>
            <p:cNvPr id="125" name="Rounded Rectangle 124"/>
            <p:cNvSpPr/>
            <p:nvPr/>
          </p:nvSpPr>
          <p:spPr>
            <a:xfrm>
              <a:off x="10433976" y="5228497"/>
              <a:ext cx="1517161" cy="715089"/>
            </a:xfrm>
            <a:prstGeom prst="roundRect">
              <a:avLst/>
            </a:prstGeom>
            <a:solidFill>
              <a:schemeClr val="bg1"/>
            </a:solidFill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Electronic CAD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26" name="Left Arrow 125"/>
            <p:cNvSpPr/>
            <p:nvPr/>
          </p:nvSpPr>
          <p:spPr>
            <a:xfrm>
              <a:off x="9763760" y="5240601"/>
              <a:ext cx="670560" cy="690880"/>
            </a:xfrm>
            <a:prstGeom prst="leftArrow">
              <a:avLst/>
            </a:prstGeom>
            <a:solidFill>
              <a:srgbClr val="CC0033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7" name="Rounded Rectangle 126"/>
          <p:cNvSpPr/>
          <p:nvPr/>
        </p:nvSpPr>
        <p:spPr>
          <a:xfrm>
            <a:off x="7770016" y="2981215"/>
            <a:ext cx="1544320" cy="163365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>
                <a:solidFill>
                  <a:srgbClr val="C00000"/>
                </a:solidFill>
              </a:rPr>
              <a:t>Referenced automatically</a:t>
            </a:r>
          </a:p>
          <a:p>
            <a:pPr algn="ctr"/>
            <a:r>
              <a:rPr lang="en-US" sz="1600" b="1" i="1" dirty="0">
                <a:solidFill>
                  <a:srgbClr val="C00000"/>
                </a:solidFill>
              </a:rPr>
              <a:t>or manually via connectors</a:t>
            </a:r>
          </a:p>
        </p:txBody>
      </p:sp>
    </p:spTree>
    <p:extLst>
      <p:ext uri="{BB962C8B-B14F-4D97-AF65-F5344CB8AC3E}">
        <p14:creationId xmlns:p14="http://schemas.microsoft.com/office/powerpoint/2010/main" xmlns="" val="1680692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ounded Rectangle 135"/>
          <p:cNvSpPr/>
          <p:nvPr/>
        </p:nvSpPr>
        <p:spPr>
          <a:xfrm>
            <a:off x="7934960" y="172720"/>
            <a:ext cx="1544320" cy="641096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Logical </a:t>
            </a:r>
            <a:r>
              <a:rPr lang="en-US" dirty="0"/>
              <a:t>to </a:t>
            </a:r>
            <a:r>
              <a:rPr lang="en-US" dirty="0" smtClean="0"/>
              <a:t>Physical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aras.com</a:t>
            </a:r>
            <a:endParaRPr lang="en-US" dirty="0" smtClean="0"/>
          </a:p>
        </p:txBody>
      </p:sp>
      <p:cxnSp>
        <p:nvCxnSpPr>
          <p:cNvPr id="234" name="Straight Connector 233"/>
          <p:cNvCxnSpPr/>
          <p:nvPr/>
        </p:nvCxnSpPr>
        <p:spPr>
          <a:xfrm flipH="1">
            <a:off x="2035695" y="1348509"/>
            <a:ext cx="9236" cy="4710546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/>
          <p:nvPr/>
        </p:nvCxnSpPr>
        <p:spPr>
          <a:xfrm flipH="1">
            <a:off x="9866284" y="1370676"/>
            <a:ext cx="9236" cy="4710546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1" name="Group 90"/>
          <p:cNvGrpSpPr/>
          <p:nvPr/>
        </p:nvGrpSpPr>
        <p:grpSpPr>
          <a:xfrm>
            <a:off x="7908711" y="2406078"/>
            <a:ext cx="1527162" cy="1911922"/>
            <a:chOff x="7399788" y="295569"/>
            <a:chExt cx="1527162" cy="1911922"/>
          </a:xfrm>
        </p:grpSpPr>
        <p:sp>
          <p:nvSpPr>
            <p:cNvPr id="92" name="Rectangle 91"/>
            <p:cNvSpPr/>
            <p:nvPr/>
          </p:nvSpPr>
          <p:spPr>
            <a:xfrm>
              <a:off x="7399788" y="295569"/>
              <a:ext cx="763685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MCAD</a:t>
              </a: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Structure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7490692" y="604984"/>
              <a:ext cx="558800" cy="18934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7901709" y="840511"/>
              <a:ext cx="558800" cy="18934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8345059" y="1076038"/>
              <a:ext cx="558800" cy="18934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8345059" y="1311565"/>
              <a:ext cx="558800" cy="18934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7832439" y="1547092"/>
              <a:ext cx="558800" cy="18934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8368150" y="1782619"/>
              <a:ext cx="558800" cy="18934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7832439" y="2018146"/>
              <a:ext cx="558800" cy="18934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3" name="Elbow Connector 102"/>
            <p:cNvCxnSpPr>
              <a:stCxn id="94" idx="2"/>
              <a:endCxn id="95" idx="1"/>
            </p:cNvCxnSpPr>
            <p:nvPr/>
          </p:nvCxnSpPr>
          <p:spPr>
            <a:xfrm rot="16200000" flipH="1">
              <a:off x="7765473" y="798947"/>
              <a:ext cx="140855" cy="13161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Elbow Connector 103"/>
            <p:cNvCxnSpPr>
              <a:stCxn id="94" idx="2"/>
              <a:endCxn id="100" idx="1"/>
            </p:cNvCxnSpPr>
            <p:nvPr/>
          </p:nvCxnSpPr>
          <p:spPr>
            <a:xfrm rot="16200000" flipH="1">
              <a:off x="7377547" y="1186873"/>
              <a:ext cx="847436" cy="6234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Elbow Connector 105"/>
            <p:cNvCxnSpPr>
              <a:stCxn id="94" idx="2"/>
              <a:endCxn id="102" idx="1"/>
            </p:cNvCxnSpPr>
            <p:nvPr/>
          </p:nvCxnSpPr>
          <p:spPr>
            <a:xfrm rot="16200000" flipH="1">
              <a:off x="7142020" y="1422400"/>
              <a:ext cx="1318490" cy="6234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Elbow Connector 106"/>
            <p:cNvCxnSpPr>
              <a:stCxn id="100" idx="2"/>
              <a:endCxn id="101" idx="1"/>
            </p:cNvCxnSpPr>
            <p:nvPr/>
          </p:nvCxnSpPr>
          <p:spPr>
            <a:xfrm rot="16200000" flipH="1">
              <a:off x="8169567" y="1678708"/>
              <a:ext cx="140855" cy="256311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Elbow Connector 108"/>
            <p:cNvCxnSpPr>
              <a:stCxn id="95" idx="2"/>
              <a:endCxn id="97" idx="1"/>
            </p:cNvCxnSpPr>
            <p:nvPr/>
          </p:nvCxnSpPr>
          <p:spPr>
            <a:xfrm rot="16200000" flipH="1">
              <a:off x="8192657" y="1018308"/>
              <a:ext cx="140855" cy="163950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Elbow Connector 109"/>
            <p:cNvCxnSpPr>
              <a:stCxn id="95" idx="2"/>
              <a:endCxn id="98" idx="1"/>
            </p:cNvCxnSpPr>
            <p:nvPr/>
          </p:nvCxnSpPr>
          <p:spPr>
            <a:xfrm rot="16200000" flipH="1">
              <a:off x="8074893" y="1136072"/>
              <a:ext cx="376382" cy="163950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up 110"/>
          <p:cNvGrpSpPr/>
          <p:nvPr/>
        </p:nvGrpSpPr>
        <p:grpSpPr>
          <a:xfrm>
            <a:off x="7908711" y="4599714"/>
            <a:ext cx="1527162" cy="1911922"/>
            <a:chOff x="7399788" y="295569"/>
            <a:chExt cx="1527162" cy="1911922"/>
          </a:xfrm>
        </p:grpSpPr>
        <p:sp>
          <p:nvSpPr>
            <p:cNvPr id="112" name="Rectangle 111"/>
            <p:cNvSpPr/>
            <p:nvPr/>
          </p:nvSpPr>
          <p:spPr>
            <a:xfrm>
              <a:off x="7399788" y="295569"/>
              <a:ext cx="763685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ECAD</a:t>
              </a: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Structure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7490692" y="604984"/>
              <a:ext cx="558800" cy="18934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7901709" y="840511"/>
              <a:ext cx="558800" cy="18934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8345059" y="1076038"/>
              <a:ext cx="558800" cy="18934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8345059" y="1311565"/>
              <a:ext cx="558800" cy="18934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7832439" y="1547092"/>
              <a:ext cx="558800" cy="18934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8368150" y="1782619"/>
              <a:ext cx="558800" cy="18934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7832439" y="2018146"/>
              <a:ext cx="558800" cy="18934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4" name="Elbow Connector 123"/>
            <p:cNvCxnSpPr>
              <a:stCxn id="115" idx="2"/>
              <a:endCxn id="116" idx="1"/>
            </p:cNvCxnSpPr>
            <p:nvPr/>
          </p:nvCxnSpPr>
          <p:spPr>
            <a:xfrm rot="16200000" flipH="1">
              <a:off x="7765473" y="798947"/>
              <a:ext cx="140855" cy="13161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Elbow Connector 124"/>
            <p:cNvCxnSpPr>
              <a:stCxn id="115" idx="2"/>
              <a:endCxn id="121" idx="1"/>
            </p:cNvCxnSpPr>
            <p:nvPr/>
          </p:nvCxnSpPr>
          <p:spPr>
            <a:xfrm rot="16200000" flipH="1">
              <a:off x="7377547" y="1186873"/>
              <a:ext cx="847436" cy="6234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Elbow Connector 125"/>
            <p:cNvCxnSpPr>
              <a:stCxn id="115" idx="2"/>
              <a:endCxn id="123" idx="1"/>
            </p:cNvCxnSpPr>
            <p:nvPr/>
          </p:nvCxnSpPr>
          <p:spPr>
            <a:xfrm rot="16200000" flipH="1">
              <a:off x="7142020" y="1422400"/>
              <a:ext cx="1318490" cy="6234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Elbow Connector 126"/>
            <p:cNvCxnSpPr>
              <a:stCxn id="121" idx="2"/>
              <a:endCxn id="122" idx="1"/>
            </p:cNvCxnSpPr>
            <p:nvPr/>
          </p:nvCxnSpPr>
          <p:spPr>
            <a:xfrm rot="16200000" flipH="1">
              <a:off x="8169567" y="1678708"/>
              <a:ext cx="140855" cy="256311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Elbow Connector 127"/>
            <p:cNvCxnSpPr>
              <a:stCxn id="116" idx="2"/>
              <a:endCxn id="118" idx="1"/>
            </p:cNvCxnSpPr>
            <p:nvPr/>
          </p:nvCxnSpPr>
          <p:spPr>
            <a:xfrm rot="16200000" flipH="1">
              <a:off x="8192657" y="1018308"/>
              <a:ext cx="140855" cy="163950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Elbow Connector 129"/>
            <p:cNvCxnSpPr>
              <a:stCxn id="116" idx="2"/>
              <a:endCxn id="119" idx="1"/>
            </p:cNvCxnSpPr>
            <p:nvPr/>
          </p:nvCxnSpPr>
          <p:spPr>
            <a:xfrm rot="16200000" flipH="1">
              <a:off x="8074893" y="1136072"/>
              <a:ext cx="376382" cy="163950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3" name="Curved Connector 132"/>
          <p:cNvCxnSpPr>
            <a:stCxn id="94" idx="1"/>
            <a:endCxn id="81" idx="3"/>
          </p:cNvCxnSpPr>
          <p:nvPr/>
        </p:nvCxnSpPr>
        <p:spPr>
          <a:xfrm rot="10800000" flipV="1">
            <a:off x="5253967" y="2810165"/>
            <a:ext cx="2745648" cy="612369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urved Connector 133"/>
          <p:cNvCxnSpPr>
            <a:stCxn id="115" idx="1"/>
            <a:endCxn id="86" idx="3"/>
          </p:cNvCxnSpPr>
          <p:nvPr/>
        </p:nvCxnSpPr>
        <p:spPr>
          <a:xfrm rot="10800000">
            <a:off x="5184697" y="4378502"/>
            <a:ext cx="2814918" cy="625301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Curved Connector 134"/>
          <p:cNvCxnSpPr>
            <a:stCxn id="100" idx="1"/>
            <a:endCxn id="82" idx="3"/>
          </p:cNvCxnSpPr>
          <p:nvPr/>
        </p:nvCxnSpPr>
        <p:spPr>
          <a:xfrm rot="10800000">
            <a:off x="5697318" y="3658062"/>
            <a:ext cx="2644045" cy="94212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Curved Connector 137"/>
          <p:cNvCxnSpPr>
            <a:stCxn id="121" idx="1"/>
            <a:endCxn id="257" idx="3"/>
          </p:cNvCxnSpPr>
          <p:nvPr/>
        </p:nvCxnSpPr>
        <p:spPr>
          <a:xfrm rot="10800000">
            <a:off x="5664990" y="4604794"/>
            <a:ext cx="2676372" cy="1341117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urved Connector 112"/>
          <p:cNvCxnSpPr>
            <a:stCxn id="81" idx="1"/>
            <a:endCxn id="39" idx="3"/>
          </p:cNvCxnSpPr>
          <p:nvPr/>
        </p:nvCxnSpPr>
        <p:spPr>
          <a:xfrm rot="10800000" flipV="1">
            <a:off x="3816469" y="3422535"/>
            <a:ext cx="878698" cy="466436"/>
          </a:xfrm>
          <a:prstGeom prst="curvedConnector3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urved Connector 113"/>
          <p:cNvCxnSpPr>
            <a:stCxn id="82" idx="1"/>
            <a:endCxn id="31" idx="3"/>
          </p:cNvCxnSpPr>
          <p:nvPr/>
        </p:nvCxnSpPr>
        <p:spPr>
          <a:xfrm rot="10800000">
            <a:off x="3373119" y="3417918"/>
            <a:ext cx="1765398" cy="240145"/>
          </a:xfrm>
          <a:prstGeom prst="curvedConnector3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urved Connector 116"/>
          <p:cNvCxnSpPr>
            <a:stCxn id="84" idx="1"/>
            <a:endCxn id="32" idx="3"/>
          </p:cNvCxnSpPr>
          <p:nvPr/>
        </p:nvCxnSpPr>
        <p:spPr>
          <a:xfrm rot="10800000">
            <a:off x="3373119" y="3653444"/>
            <a:ext cx="1252778" cy="475672"/>
          </a:xfrm>
          <a:prstGeom prst="curvedConnector3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urved Connector 119"/>
          <p:cNvCxnSpPr>
            <a:stCxn id="83" idx="1"/>
            <a:endCxn id="40" idx="3"/>
          </p:cNvCxnSpPr>
          <p:nvPr/>
        </p:nvCxnSpPr>
        <p:spPr>
          <a:xfrm rot="10800000" flipV="1">
            <a:off x="3373119" y="3893588"/>
            <a:ext cx="1765398" cy="230909"/>
          </a:xfrm>
          <a:prstGeom prst="curvedConnector3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urved Connector 128"/>
          <p:cNvCxnSpPr>
            <a:stCxn id="86" idx="1"/>
            <a:endCxn id="41" idx="3"/>
          </p:cNvCxnSpPr>
          <p:nvPr/>
        </p:nvCxnSpPr>
        <p:spPr>
          <a:xfrm rot="10800000">
            <a:off x="3839561" y="4360025"/>
            <a:ext cx="786337" cy="18476"/>
          </a:xfrm>
          <a:prstGeom prst="curvedConnector3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urved Connector 131"/>
          <p:cNvCxnSpPr>
            <a:stCxn id="80" idx="1"/>
            <a:endCxn id="21" idx="3"/>
          </p:cNvCxnSpPr>
          <p:nvPr/>
        </p:nvCxnSpPr>
        <p:spPr>
          <a:xfrm rot="10800000">
            <a:off x="2962102" y="3182390"/>
            <a:ext cx="1322048" cy="4618"/>
          </a:xfrm>
          <a:prstGeom prst="curvedConnector3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4181676" y="2759830"/>
            <a:ext cx="1515641" cy="2175162"/>
            <a:chOff x="4088065" y="1357750"/>
            <a:chExt cx="1515641" cy="2175162"/>
          </a:xfrm>
        </p:grpSpPr>
        <p:sp>
          <p:nvSpPr>
            <p:cNvPr id="80" name="Rectangle 79"/>
            <p:cNvSpPr/>
            <p:nvPr/>
          </p:nvSpPr>
          <p:spPr>
            <a:xfrm>
              <a:off x="4190539" y="1690255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4601556" y="1925782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5044906" y="2161309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5044906" y="2396836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4532286" y="2632363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4532286" y="2881748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3" name="Elbow Connector 92"/>
            <p:cNvCxnSpPr>
              <a:stCxn id="80" idx="2"/>
              <a:endCxn id="81" idx="1"/>
            </p:cNvCxnSpPr>
            <p:nvPr/>
          </p:nvCxnSpPr>
          <p:spPr>
            <a:xfrm rot="16200000" flipH="1">
              <a:off x="4465320" y="1884218"/>
              <a:ext cx="140855" cy="13161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Elbow Connector 95"/>
            <p:cNvCxnSpPr>
              <a:stCxn id="80" idx="2"/>
              <a:endCxn id="84" idx="1"/>
            </p:cNvCxnSpPr>
            <p:nvPr/>
          </p:nvCxnSpPr>
          <p:spPr>
            <a:xfrm rot="16200000" flipH="1">
              <a:off x="4077394" y="2272144"/>
              <a:ext cx="847436" cy="6234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Elbow Connector 98"/>
            <p:cNvCxnSpPr>
              <a:stCxn id="80" idx="2"/>
              <a:endCxn id="86" idx="1"/>
            </p:cNvCxnSpPr>
            <p:nvPr/>
          </p:nvCxnSpPr>
          <p:spPr>
            <a:xfrm rot="16200000" flipH="1">
              <a:off x="3952702" y="2396836"/>
              <a:ext cx="1096821" cy="6234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Elbow Connector 104"/>
            <p:cNvCxnSpPr>
              <a:stCxn id="81" idx="2"/>
              <a:endCxn id="82" idx="1"/>
            </p:cNvCxnSpPr>
            <p:nvPr/>
          </p:nvCxnSpPr>
          <p:spPr>
            <a:xfrm rot="16200000" flipH="1">
              <a:off x="4892504" y="2103579"/>
              <a:ext cx="140855" cy="163950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Elbow Connector 107"/>
            <p:cNvCxnSpPr>
              <a:stCxn id="81" idx="2"/>
              <a:endCxn id="83" idx="1"/>
            </p:cNvCxnSpPr>
            <p:nvPr/>
          </p:nvCxnSpPr>
          <p:spPr>
            <a:xfrm rot="16200000" flipH="1">
              <a:off x="4774740" y="2221343"/>
              <a:ext cx="376382" cy="163950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7" name="Rectangle 256"/>
            <p:cNvSpPr/>
            <p:nvPr/>
          </p:nvSpPr>
          <p:spPr>
            <a:xfrm>
              <a:off x="5012579" y="3108040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Rectangle 257"/>
            <p:cNvSpPr/>
            <p:nvPr/>
          </p:nvSpPr>
          <p:spPr>
            <a:xfrm>
              <a:off x="5012579" y="3343567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9" name="Elbow Connector 258"/>
            <p:cNvCxnSpPr>
              <a:stCxn id="86" idx="2"/>
              <a:endCxn id="257" idx="1"/>
            </p:cNvCxnSpPr>
            <p:nvPr/>
          </p:nvCxnSpPr>
          <p:spPr>
            <a:xfrm rot="16200000" flipH="1">
              <a:off x="4846322" y="3036456"/>
              <a:ext cx="131620" cy="200893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Elbow Connector 259"/>
            <p:cNvCxnSpPr>
              <a:stCxn id="86" idx="2"/>
              <a:endCxn id="258" idx="1"/>
            </p:cNvCxnSpPr>
            <p:nvPr/>
          </p:nvCxnSpPr>
          <p:spPr>
            <a:xfrm rot="16200000" flipH="1">
              <a:off x="4728559" y="3154219"/>
              <a:ext cx="367147" cy="200893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50"/>
            <p:cNvSpPr/>
            <p:nvPr/>
          </p:nvSpPr>
          <p:spPr>
            <a:xfrm>
              <a:off x="4088065" y="1357750"/>
              <a:ext cx="786825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SE</a:t>
              </a: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Logical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177645" y="2759830"/>
            <a:ext cx="1661915" cy="1930394"/>
            <a:chOff x="2177645" y="2759830"/>
            <a:chExt cx="1661915" cy="1930394"/>
          </a:xfrm>
        </p:grpSpPr>
        <p:sp>
          <p:nvSpPr>
            <p:cNvPr id="21" name="Rectangle 20"/>
            <p:cNvSpPr/>
            <p:nvPr/>
          </p:nvSpPr>
          <p:spPr>
            <a:xfrm>
              <a:off x="2403302" y="3087717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814319" y="3323244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814319" y="3558771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257669" y="3794298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814319" y="4029825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280760" y="4265352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280760" y="4500879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Elbow Connector 24"/>
            <p:cNvCxnSpPr>
              <a:stCxn id="21" idx="2"/>
              <a:endCxn id="31" idx="1"/>
            </p:cNvCxnSpPr>
            <p:nvPr/>
          </p:nvCxnSpPr>
          <p:spPr>
            <a:xfrm rot="16200000" flipH="1">
              <a:off x="2678083" y="3281680"/>
              <a:ext cx="140855" cy="13161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Elbow Connector 28"/>
            <p:cNvCxnSpPr>
              <a:stCxn id="21" idx="2"/>
              <a:endCxn id="32" idx="1"/>
            </p:cNvCxnSpPr>
            <p:nvPr/>
          </p:nvCxnSpPr>
          <p:spPr>
            <a:xfrm rot="16200000" flipH="1">
              <a:off x="2560319" y="3399444"/>
              <a:ext cx="376382" cy="13161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Elbow Connector 43"/>
            <p:cNvCxnSpPr>
              <a:stCxn id="32" idx="2"/>
              <a:endCxn id="39" idx="1"/>
            </p:cNvCxnSpPr>
            <p:nvPr/>
          </p:nvCxnSpPr>
          <p:spPr>
            <a:xfrm rot="16200000" flipH="1">
              <a:off x="3105267" y="3736568"/>
              <a:ext cx="140855" cy="163950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Elbow Connector 45"/>
            <p:cNvCxnSpPr>
              <a:stCxn id="21" idx="2"/>
              <a:endCxn id="40" idx="1"/>
            </p:cNvCxnSpPr>
            <p:nvPr/>
          </p:nvCxnSpPr>
          <p:spPr>
            <a:xfrm rot="16200000" flipH="1">
              <a:off x="2324792" y="3634971"/>
              <a:ext cx="847436" cy="13161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Elbow Connector 47"/>
            <p:cNvCxnSpPr>
              <a:stCxn id="40" idx="2"/>
              <a:endCxn id="41" idx="1"/>
            </p:cNvCxnSpPr>
            <p:nvPr/>
          </p:nvCxnSpPr>
          <p:spPr>
            <a:xfrm rot="16200000" flipH="1">
              <a:off x="3116812" y="4196076"/>
              <a:ext cx="140855" cy="187041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Elbow Connector 49"/>
            <p:cNvCxnSpPr>
              <a:stCxn id="40" idx="2"/>
              <a:endCxn id="42" idx="1"/>
            </p:cNvCxnSpPr>
            <p:nvPr/>
          </p:nvCxnSpPr>
          <p:spPr>
            <a:xfrm rot="16200000" flipH="1">
              <a:off x="2999048" y="4313840"/>
              <a:ext cx="376382" cy="187041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ectangle 51"/>
            <p:cNvSpPr/>
            <p:nvPr/>
          </p:nvSpPr>
          <p:spPr>
            <a:xfrm>
              <a:off x="2177645" y="2759830"/>
              <a:ext cx="1051664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SE Requirements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262" name="Curved Connector 261"/>
          <p:cNvCxnSpPr>
            <a:stCxn id="116" idx="1"/>
            <a:endCxn id="258" idx="3"/>
          </p:cNvCxnSpPr>
          <p:nvPr/>
        </p:nvCxnSpPr>
        <p:spPr>
          <a:xfrm rot="10800000">
            <a:off x="5664990" y="4840321"/>
            <a:ext cx="2745642" cy="399009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Curved Connector 262"/>
          <p:cNvCxnSpPr>
            <a:stCxn id="95" idx="1"/>
            <a:endCxn id="83" idx="3"/>
          </p:cNvCxnSpPr>
          <p:nvPr/>
        </p:nvCxnSpPr>
        <p:spPr>
          <a:xfrm rot="10800000" flipV="1">
            <a:off x="5697318" y="3045693"/>
            <a:ext cx="2713315" cy="847896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0" name="Group 169"/>
          <p:cNvGrpSpPr/>
          <p:nvPr/>
        </p:nvGrpSpPr>
        <p:grpSpPr>
          <a:xfrm>
            <a:off x="6056918" y="2353430"/>
            <a:ext cx="1661915" cy="1930394"/>
            <a:chOff x="2177645" y="2759830"/>
            <a:chExt cx="1661915" cy="1930394"/>
          </a:xfrm>
        </p:grpSpPr>
        <p:sp>
          <p:nvSpPr>
            <p:cNvPr id="171" name="Rectangle 170"/>
            <p:cNvSpPr/>
            <p:nvPr/>
          </p:nvSpPr>
          <p:spPr>
            <a:xfrm>
              <a:off x="2403302" y="3087717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2814319" y="3323244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2814319" y="3558771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3257669" y="3794298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2814319" y="4029825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3280760" y="4265352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3280760" y="4500879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8" name="Elbow Connector 177"/>
            <p:cNvCxnSpPr>
              <a:stCxn id="171" idx="2"/>
              <a:endCxn id="172" idx="1"/>
            </p:cNvCxnSpPr>
            <p:nvPr/>
          </p:nvCxnSpPr>
          <p:spPr>
            <a:xfrm rot="16200000" flipH="1">
              <a:off x="2678083" y="3281680"/>
              <a:ext cx="140855" cy="13161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Elbow Connector 178"/>
            <p:cNvCxnSpPr>
              <a:stCxn id="171" idx="2"/>
              <a:endCxn id="173" idx="1"/>
            </p:cNvCxnSpPr>
            <p:nvPr/>
          </p:nvCxnSpPr>
          <p:spPr>
            <a:xfrm rot="16200000" flipH="1">
              <a:off x="2560319" y="3399444"/>
              <a:ext cx="376382" cy="13161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Elbow Connector 179"/>
            <p:cNvCxnSpPr>
              <a:stCxn id="173" idx="2"/>
              <a:endCxn id="174" idx="1"/>
            </p:cNvCxnSpPr>
            <p:nvPr/>
          </p:nvCxnSpPr>
          <p:spPr>
            <a:xfrm rot="16200000" flipH="1">
              <a:off x="3105267" y="3736568"/>
              <a:ext cx="140855" cy="163950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Elbow Connector 180"/>
            <p:cNvCxnSpPr>
              <a:stCxn id="171" idx="2"/>
              <a:endCxn id="175" idx="1"/>
            </p:cNvCxnSpPr>
            <p:nvPr/>
          </p:nvCxnSpPr>
          <p:spPr>
            <a:xfrm rot="16200000" flipH="1">
              <a:off x="2324792" y="3634971"/>
              <a:ext cx="847436" cy="13161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Elbow Connector 181"/>
            <p:cNvCxnSpPr>
              <a:stCxn id="175" idx="2"/>
              <a:endCxn id="176" idx="1"/>
            </p:cNvCxnSpPr>
            <p:nvPr/>
          </p:nvCxnSpPr>
          <p:spPr>
            <a:xfrm rot="16200000" flipH="1">
              <a:off x="3116812" y="4196076"/>
              <a:ext cx="140855" cy="187041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Elbow Connector 182"/>
            <p:cNvCxnSpPr>
              <a:stCxn id="175" idx="2"/>
              <a:endCxn id="177" idx="1"/>
            </p:cNvCxnSpPr>
            <p:nvPr/>
          </p:nvCxnSpPr>
          <p:spPr>
            <a:xfrm rot="16200000" flipH="1">
              <a:off x="2999048" y="4313840"/>
              <a:ext cx="376382" cy="187041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" name="Rectangle 183"/>
            <p:cNvSpPr/>
            <p:nvPr/>
          </p:nvSpPr>
          <p:spPr>
            <a:xfrm>
              <a:off x="2177645" y="2759830"/>
              <a:ext cx="1051664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MCAD Requirements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85" name="Group 184"/>
          <p:cNvGrpSpPr/>
          <p:nvPr/>
        </p:nvGrpSpPr>
        <p:grpSpPr>
          <a:xfrm>
            <a:off x="5992262" y="4366958"/>
            <a:ext cx="1661915" cy="1930394"/>
            <a:chOff x="2177645" y="2759830"/>
            <a:chExt cx="1661915" cy="1930394"/>
          </a:xfrm>
        </p:grpSpPr>
        <p:sp>
          <p:nvSpPr>
            <p:cNvPr id="186" name="Rectangle 185"/>
            <p:cNvSpPr/>
            <p:nvPr/>
          </p:nvSpPr>
          <p:spPr>
            <a:xfrm>
              <a:off x="2403302" y="3087717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2814319" y="3323244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2814319" y="3558771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3257669" y="3794298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2814319" y="4029825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3280760" y="4265352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3280760" y="4500879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3" name="Elbow Connector 192"/>
            <p:cNvCxnSpPr>
              <a:stCxn id="186" idx="2"/>
              <a:endCxn id="187" idx="1"/>
            </p:cNvCxnSpPr>
            <p:nvPr/>
          </p:nvCxnSpPr>
          <p:spPr>
            <a:xfrm rot="16200000" flipH="1">
              <a:off x="2678083" y="3281680"/>
              <a:ext cx="140855" cy="13161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Elbow Connector 193"/>
            <p:cNvCxnSpPr>
              <a:stCxn id="186" idx="2"/>
              <a:endCxn id="188" idx="1"/>
            </p:cNvCxnSpPr>
            <p:nvPr/>
          </p:nvCxnSpPr>
          <p:spPr>
            <a:xfrm rot="16200000" flipH="1">
              <a:off x="2560319" y="3399444"/>
              <a:ext cx="376382" cy="13161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Elbow Connector 194"/>
            <p:cNvCxnSpPr>
              <a:stCxn id="188" idx="2"/>
              <a:endCxn id="189" idx="1"/>
            </p:cNvCxnSpPr>
            <p:nvPr/>
          </p:nvCxnSpPr>
          <p:spPr>
            <a:xfrm rot="16200000" flipH="1">
              <a:off x="3105267" y="3736568"/>
              <a:ext cx="140855" cy="163950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Elbow Connector 195"/>
            <p:cNvCxnSpPr>
              <a:stCxn id="186" idx="2"/>
              <a:endCxn id="190" idx="1"/>
            </p:cNvCxnSpPr>
            <p:nvPr/>
          </p:nvCxnSpPr>
          <p:spPr>
            <a:xfrm rot="16200000" flipH="1">
              <a:off x="2324792" y="3634971"/>
              <a:ext cx="847436" cy="13161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Elbow Connector 196"/>
            <p:cNvCxnSpPr>
              <a:stCxn id="190" idx="2"/>
              <a:endCxn id="191" idx="1"/>
            </p:cNvCxnSpPr>
            <p:nvPr/>
          </p:nvCxnSpPr>
          <p:spPr>
            <a:xfrm rot="16200000" flipH="1">
              <a:off x="3116812" y="4196076"/>
              <a:ext cx="140855" cy="187041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Elbow Connector 197"/>
            <p:cNvCxnSpPr>
              <a:stCxn id="190" idx="2"/>
              <a:endCxn id="192" idx="1"/>
            </p:cNvCxnSpPr>
            <p:nvPr/>
          </p:nvCxnSpPr>
          <p:spPr>
            <a:xfrm rot="16200000" flipH="1">
              <a:off x="2999048" y="4313840"/>
              <a:ext cx="376382" cy="187041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9" name="Rectangle 198"/>
            <p:cNvSpPr/>
            <p:nvPr/>
          </p:nvSpPr>
          <p:spPr>
            <a:xfrm>
              <a:off x="2177645" y="2759830"/>
              <a:ext cx="1051664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ECAD Requirements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01" name="Rounded Rectangle 200"/>
          <p:cNvSpPr/>
          <p:nvPr/>
        </p:nvSpPr>
        <p:spPr>
          <a:xfrm>
            <a:off x="2706776" y="5110853"/>
            <a:ext cx="2326640" cy="1198880"/>
          </a:xfrm>
          <a:prstGeom prst="roundRect">
            <a:avLst/>
          </a:prstGeom>
          <a:noFill/>
          <a:ln w="28575">
            <a:solidFill>
              <a:srgbClr val="CC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>
                <a:solidFill>
                  <a:srgbClr val="C00000"/>
                </a:solidFill>
              </a:rPr>
              <a:t>Linked by connectors or manually within PLM</a:t>
            </a:r>
          </a:p>
          <a:p>
            <a:pPr algn="ctr"/>
            <a:r>
              <a:rPr lang="en-US" sz="1600" b="1" i="1" dirty="0">
                <a:solidFill>
                  <a:srgbClr val="C00000"/>
                </a:solidFill>
              </a:rPr>
              <a:t>(a diagram-like visual drag/drop process?)</a:t>
            </a:r>
          </a:p>
        </p:txBody>
      </p:sp>
      <p:cxnSp>
        <p:nvCxnSpPr>
          <p:cNvPr id="202" name="Curved Connector 201"/>
          <p:cNvCxnSpPr>
            <a:stCxn id="201" idx="3"/>
            <a:endCxn id="136" idx="1"/>
          </p:cNvCxnSpPr>
          <p:nvPr/>
        </p:nvCxnSpPr>
        <p:spPr>
          <a:xfrm flipV="1">
            <a:off x="5033416" y="3378200"/>
            <a:ext cx="2901544" cy="2332093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rgbClr val="CC0033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43" name="Date Placeholder 3"/>
          <p:cNvSpPr>
            <a:spLocks noGrp="1"/>
          </p:cNvSpPr>
          <p:nvPr>
            <p:ph type="dt" sz="half" idx="10"/>
          </p:nvPr>
        </p:nvSpPr>
        <p:spPr>
          <a:xfrm>
            <a:off x="91439" y="6645727"/>
            <a:ext cx="3753394" cy="228600"/>
          </a:xfrm>
        </p:spPr>
        <p:txBody>
          <a:bodyPr/>
          <a:lstStyle/>
          <a:p>
            <a:r>
              <a:rPr lang="en-US" dirty="0" smtClean="0">
                <a:cs typeface="Arial" charset="0"/>
              </a:rPr>
              <a:t>© 2016 Aras</a:t>
            </a:r>
          </a:p>
        </p:txBody>
      </p:sp>
      <p:grpSp>
        <p:nvGrpSpPr>
          <p:cNvPr id="141" name="Group 140"/>
          <p:cNvGrpSpPr/>
          <p:nvPr/>
        </p:nvGrpSpPr>
        <p:grpSpPr>
          <a:xfrm>
            <a:off x="172376" y="3307449"/>
            <a:ext cx="2062824" cy="715089"/>
            <a:chOff x="172376" y="1874889"/>
            <a:chExt cx="2062824" cy="715089"/>
          </a:xfrm>
        </p:grpSpPr>
        <p:sp>
          <p:nvSpPr>
            <p:cNvPr id="145" name="Rounded Rectangle 144"/>
            <p:cNvSpPr/>
            <p:nvPr/>
          </p:nvSpPr>
          <p:spPr>
            <a:xfrm>
              <a:off x="172376" y="1874889"/>
              <a:ext cx="1517161" cy="715089"/>
            </a:xfrm>
            <a:prstGeom prst="roundRect">
              <a:avLst/>
            </a:prstGeom>
            <a:solidFill>
              <a:schemeClr val="bg1"/>
            </a:solidFill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System Model</a:t>
              </a:r>
              <a:endParaRPr lang="en-US" b="1" dirty="0"/>
            </a:p>
          </p:txBody>
        </p:sp>
        <p:sp>
          <p:nvSpPr>
            <p:cNvPr id="150" name="Left Arrow 149"/>
            <p:cNvSpPr/>
            <p:nvPr/>
          </p:nvSpPr>
          <p:spPr>
            <a:xfrm flipH="1">
              <a:off x="1564640" y="1886993"/>
              <a:ext cx="670560" cy="690880"/>
            </a:xfrm>
            <a:prstGeom prst="leftArrow">
              <a:avLst/>
            </a:prstGeom>
            <a:solidFill>
              <a:srgbClr val="CC0033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2" name="Group 151"/>
          <p:cNvGrpSpPr/>
          <p:nvPr/>
        </p:nvGrpSpPr>
        <p:grpSpPr>
          <a:xfrm>
            <a:off x="9763760" y="1478649"/>
            <a:ext cx="2187377" cy="715089"/>
            <a:chOff x="9763760" y="1478649"/>
            <a:chExt cx="2187377" cy="715089"/>
          </a:xfrm>
        </p:grpSpPr>
        <p:sp>
          <p:nvSpPr>
            <p:cNvPr id="153" name="Rounded Rectangle 152"/>
            <p:cNvSpPr/>
            <p:nvPr/>
          </p:nvSpPr>
          <p:spPr>
            <a:xfrm>
              <a:off x="10433976" y="1478649"/>
              <a:ext cx="1517161" cy="715089"/>
            </a:xfrm>
            <a:prstGeom prst="roundRect">
              <a:avLst/>
            </a:prstGeom>
            <a:solidFill>
              <a:schemeClr val="bg1"/>
            </a:solidFill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Software ALM</a:t>
              </a:r>
              <a:endParaRPr lang="en-US" b="1" dirty="0"/>
            </a:p>
          </p:txBody>
        </p:sp>
        <p:sp>
          <p:nvSpPr>
            <p:cNvPr id="157" name="Left Arrow 156"/>
            <p:cNvSpPr/>
            <p:nvPr/>
          </p:nvSpPr>
          <p:spPr>
            <a:xfrm>
              <a:off x="9763760" y="1490753"/>
              <a:ext cx="670560" cy="690880"/>
            </a:xfrm>
            <a:prstGeom prst="leftArrow">
              <a:avLst/>
            </a:prstGeom>
            <a:solidFill>
              <a:srgbClr val="CC0033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9763760" y="3353573"/>
            <a:ext cx="2187377" cy="715089"/>
            <a:chOff x="9763760" y="3321026"/>
            <a:chExt cx="2187377" cy="715089"/>
          </a:xfrm>
        </p:grpSpPr>
        <p:sp>
          <p:nvSpPr>
            <p:cNvPr id="160" name="Rounded Rectangle 159"/>
            <p:cNvSpPr/>
            <p:nvPr/>
          </p:nvSpPr>
          <p:spPr>
            <a:xfrm>
              <a:off x="10433976" y="3321026"/>
              <a:ext cx="1517161" cy="715089"/>
            </a:xfrm>
            <a:prstGeom prst="roundRect">
              <a:avLst/>
            </a:prstGeom>
            <a:solidFill>
              <a:schemeClr val="bg1"/>
            </a:solidFill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Mechanical CAD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61" name="Left Arrow 160"/>
            <p:cNvSpPr/>
            <p:nvPr/>
          </p:nvSpPr>
          <p:spPr>
            <a:xfrm>
              <a:off x="9763760" y="3333130"/>
              <a:ext cx="670560" cy="690880"/>
            </a:xfrm>
            <a:prstGeom prst="leftArrow">
              <a:avLst/>
            </a:prstGeom>
            <a:solidFill>
              <a:srgbClr val="CC0033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2" name="Group 161"/>
          <p:cNvGrpSpPr/>
          <p:nvPr/>
        </p:nvGrpSpPr>
        <p:grpSpPr>
          <a:xfrm>
            <a:off x="9763760" y="5228497"/>
            <a:ext cx="2187377" cy="715089"/>
            <a:chOff x="9763760" y="5228497"/>
            <a:chExt cx="2187377" cy="715089"/>
          </a:xfrm>
        </p:grpSpPr>
        <p:sp>
          <p:nvSpPr>
            <p:cNvPr id="163" name="Rounded Rectangle 162"/>
            <p:cNvSpPr/>
            <p:nvPr/>
          </p:nvSpPr>
          <p:spPr>
            <a:xfrm>
              <a:off x="10433976" y="5228497"/>
              <a:ext cx="1517161" cy="715089"/>
            </a:xfrm>
            <a:prstGeom prst="roundRect">
              <a:avLst/>
            </a:prstGeom>
            <a:solidFill>
              <a:schemeClr val="bg1"/>
            </a:solidFill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Electronic CAD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64" name="Left Arrow 163"/>
            <p:cNvSpPr/>
            <p:nvPr/>
          </p:nvSpPr>
          <p:spPr>
            <a:xfrm>
              <a:off x="9763760" y="5240601"/>
              <a:ext cx="670560" cy="690880"/>
            </a:xfrm>
            <a:prstGeom prst="leftArrow">
              <a:avLst/>
            </a:prstGeom>
            <a:solidFill>
              <a:srgbClr val="CC0033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6" name="Group 165"/>
          <p:cNvGrpSpPr/>
          <p:nvPr/>
        </p:nvGrpSpPr>
        <p:grpSpPr>
          <a:xfrm>
            <a:off x="7964130" y="295569"/>
            <a:ext cx="1234423" cy="2043397"/>
            <a:chOff x="7908711" y="295569"/>
            <a:chExt cx="1234423" cy="2043397"/>
          </a:xfrm>
        </p:grpSpPr>
        <p:sp>
          <p:nvSpPr>
            <p:cNvPr id="167" name="Rectangle 166"/>
            <p:cNvSpPr/>
            <p:nvPr/>
          </p:nvSpPr>
          <p:spPr>
            <a:xfrm>
              <a:off x="7908711" y="295569"/>
              <a:ext cx="763685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ALM</a:t>
              </a: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Structure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pic>
          <p:nvPicPr>
            <p:cNvPr id="168" name="Grafik 279" descr="image00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0459" y="594303"/>
              <a:ext cx="1082675" cy="1744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216" name="Curved Connector 215"/>
          <p:cNvCxnSpPr/>
          <p:nvPr/>
        </p:nvCxnSpPr>
        <p:spPr>
          <a:xfrm rot="10800000" flipV="1">
            <a:off x="5184697" y="699656"/>
            <a:ext cx="2814918" cy="3429459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9" name="Group 168"/>
          <p:cNvGrpSpPr/>
          <p:nvPr/>
        </p:nvGrpSpPr>
        <p:grpSpPr>
          <a:xfrm>
            <a:off x="5969172" y="307576"/>
            <a:ext cx="1661915" cy="1930394"/>
            <a:chOff x="2177645" y="2759830"/>
            <a:chExt cx="1661915" cy="1930394"/>
          </a:xfrm>
        </p:grpSpPr>
        <p:sp>
          <p:nvSpPr>
            <p:cNvPr id="200" name="Rectangle 199"/>
            <p:cNvSpPr/>
            <p:nvPr/>
          </p:nvSpPr>
          <p:spPr>
            <a:xfrm>
              <a:off x="2403302" y="3087717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2814319" y="3323244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2814319" y="3558771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3257669" y="3794298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2814319" y="4029825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206"/>
            <p:cNvSpPr/>
            <p:nvPr/>
          </p:nvSpPr>
          <p:spPr>
            <a:xfrm>
              <a:off x="3280760" y="4265352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3280760" y="4500879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9" name="Elbow Connector 208"/>
            <p:cNvCxnSpPr>
              <a:stCxn id="200" idx="2"/>
              <a:endCxn id="203" idx="1"/>
            </p:cNvCxnSpPr>
            <p:nvPr/>
          </p:nvCxnSpPr>
          <p:spPr>
            <a:xfrm rot="16200000" flipH="1">
              <a:off x="2678083" y="3281680"/>
              <a:ext cx="140855" cy="13161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Elbow Connector 209"/>
            <p:cNvCxnSpPr>
              <a:stCxn id="200" idx="2"/>
              <a:endCxn id="204" idx="1"/>
            </p:cNvCxnSpPr>
            <p:nvPr/>
          </p:nvCxnSpPr>
          <p:spPr>
            <a:xfrm rot="16200000" flipH="1">
              <a:off x="2560319" y="3399444"/>
              <a:ext cx="376382" cy="13161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Elbow Connector 210"/>
            <p:cNvCxnSpPr>
              <a:stCxn id="204" idx="2"/>
              <a:endCxn id="205" idx="1"/>
            </p:cNvCxnSpPr>
            <p:nvPr/>
          </p:nvCxnSpPr>
          <p:spPr>
            <a:xfrm rot="16200000" flipH="1">
              <a:off x="3105267" y="3736568"/>
              <a:ext cx="140855" cy="163950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Elbow Connector 211"/>
            <p:cNvCxnSpPr>
              <a:stCxn id="200" idx="2"/>
              <a:endCxn id="206" idx="1"/>
            </p:cNvCxnSpPr>
            <p:nvPr/>
          </p:nvCxnSpPr>
          <p:spPr>
            <a:xfrm rot="16200000" flipH="1">
              <a:off x="2324792" y="3634971"/>
              <a:ext cx="847436" cy="13161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Elbow Connector 212"/>
            <p:cNvCxnSpPr>
              <a:stCxn id="206" idx="2"/>
              <a:endCxn id="207" idx="1"/>
            </p:cNvCxnSpPr>
            <p:nvPr/>
          </p:nvCxnSpPr>
          <p:spPr>
            <a:xfrm rot="16200000" flipH="1">
              <a:off x="3116812" y="4196076"/>
              <a:ext cx="140855" cy="187041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Elbow Connector 213"/>
            <p:cNvCxnSpPr>
              <a:stCxn id="206" idx="2"/>
              <a:endCxn id="208" idx="1"/>
            </p:cNvCxnSpPr>
            <p:nvPr/>
          </p:nvCxnSpPr>
          <p:spPr>
            <a:xfrm rot="16200000" flipH="1">
              <a:off x="2999048" y="4313840"/>
              <a:ext cx="376382" cy="187041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" name="Rectangle 214"/>
            <p:cNvSpPr/>
            <p:nvPr/>
          </p:nvSpPr>
          <p:spPr>
            <a:xfrm>
              <a:off x="2177645" y="2759830"/>
              <a:ext cx="1051664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ALM Requirements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17" name="Rounded Rectangle 216"/>
          <p:cNvSpPr/>
          <p:nvPr/>
        </p:nvSpPr>
        <p:spPr>
          <a:xfrm>
            <a:off x="2812026" y="1447243"/>
            <a:ext cx="2047895" cy="479880"/>
          </a:xfrm>
          <a:prstGeom prst="roundRect">
            <a:avLst/>
          </a:prstGeom>
          <a:noFill/>
          <a:ln w="28575">
            <a:solidFill>
              <a:srgbClr val="CC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>
                <a:solidFill>
                  <a:srgbClr val="C00000"/>
                </a:solidFill>
              </a:rPr>
              <a:t>Not really “physical”</a:t>
            </a:r>
          </a:p>
        </p:txBody>
      </p:sp>
      <p:cxnSp>
        <p:nvCxnSpPr>
          <p:cNvPr id="218" name="Curved Connector 217"/>
          <p:cNvCxnSpPr>
            <a:stCxn id="217" idx="3"/>
          </p:cNvCxnSpPr>
          <p:nvPr/>
        </p:nvCxnSpPr>
        <p:spPr>
          <a:xfrm flipV="1">
            <a:off x="4859921" y="934065"/>
            <a:ext cx="3369679" cy="753118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rgbClr val="CC0033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xmlns="" val="2017233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Rounded Rectangle 271"/>
          <p:cNvSpPr/>
          <p:nvPr/>
        </p:nvSpPr>
        <p:spPr>
          <a:xfrm>
            <a:off x="2153920" y="1310640"/>
            <a:ext cx="3627120" cy="247904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Rounded Rectangle 272"/>
          <p:cNvSpPr/>
          <p:nvPr/>
        </p:nvSpPr>
        <p:spPr>
          <a:xfrm>
            <a:off x="2133600" y="3931920"/>
            <a:ext cx="3627120" cy="247904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multiple models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aras.com</a:t>
            </a:r>
            <a:endParaRPr lang="en-US" dirty="0" smtClean="0"/>
          </a:p>
        </p:txBody>
      </p:sp>
      <p:cxnSp>
        <p:nvCxnSpPr>
          <p:cNvPr id="234" name="Straight Connector 233"/>
          <p:cNvCxnSpPr/>
          <p:nvPr/>
        </p:nvCxnSpPr>
        <p:spPr>
          <a:xfrm flipH="1">
            <a:off x="2035695" y="1348509"/>
            <a:ext cx="9236" cy="4710546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/>
          <p:nvPr/>
        </p:nvCxnSpPr>
        <p:spPr>
          <a:xfrm flipH="1">
            <a:off x="9866284" y="1370676"/>
            <a:ext cx="9236" cy="4710546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1" name="Group 90"/>
          <p:cNvGrpSpPr/>
          <p:nvPr/>
        </p:nvGrpSpPr>
        <p:grpSpPr>
          <a:xfrm>
            <a:off x="7908711" y="2406078"/>
            <a:ext cx="1527162" cy="1911922"/>
            <a:chOff x="7399788" y="295569"/>
            <a:chExt cx="1527162" cy="1911922"/>
          </a:xfrm>
        </p:grpSpPr>
        <p:sp>
          <p:nvSpPr>
            <p:cNvPr id="92" name="Rectangle 91"/>
            <p:cNvSpPr/>
            <p:nvPr/>
          </p:nvSpPr>
          <p:spPr>
            <a:xfrm>
              <a:off x="7399788" y="295569"/>
              <a:ext cx="763685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MCAD</a:t>
              </a: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Structure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7490692" y="604984"/>
              <a:ext cx="558800" cy="18934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7901709" y="840511"/>
              <a:ext cx="558800" cy="18934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8345059" y="1076038"/>
              <a:ext cx="558800" cy="18934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8345059" y="1311565"/>
              <a:ext cx="558800" cy="18934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7832439" y="1547092"/>
              <a:ext cx="558800" cy="18934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8368150" y="1782619"/>
              <a:ext cx="558800" cy="18934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7832439" y="2018146"/>
              <a:ext cx="558800" cy="18934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3" name="Elbow Connector 102"/>
            <p:cNvCxnSpPr>
              <a:stCxn id="94" idx="2"/>
              <a:endCxn id="95" idx="1"/>
            </p:cNvCxnSpPr>
            <p:nvPr/>
          </p:nvCxnSpPr>
          <p:spPr>
            <a:xfrm rot="16200000" flipH="1">
              <a:off x="7765473" y="798947"/>
              <a:ext cx="140855" cy="13161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Elbow Connector 103"/>
            <p:cNvCxnSpPr>
              <a:stCxn id="94" idx="2"/>
              <a:endCxn id="100" idx="1"/>
            </p:cNvCxnSpPr>
            <p:nvPr/>
          </p:nvCxnSpPr>
          <p:spPr>
            <a:xfrm rot="16200000" flipH="1">
              <a:off x="7377547" y="1186873"/>
              <a:ext cx="847436" cy="6234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Elbow Connector 105"/>
            <p:cNvCxnSpPr>
              <a:stCxn id="94" idx="2"/>
              <a:endCxn id="102" idx="1"/>
            </p:cNvCxnSpPr>
            <p:nvPr/>
          </p:nvCxnSpPr>
          <p:spPr>
            <a:xfrm rot="16200000" flipH="1">
              <a:off x="7142020" y="1422400"/>
              <a:ext cx="1318490" cy="6234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Elbow Connector 106"/>
            <p:cNvCxnSpPr>
              <a:stCxn id="100" idx="2"/>
              <a:endCxn id="101" idx="1"/>
            </p:cNvCxnSpPr>
            <p:nvPr/>
          </p:nvCxnSpPr>
          <p:spPr>
            <a:xfrm rot="16200000" flipH="1">
              <a:off x="8169567" y="1678708"/>
              <a:ext cx="140855" cy="256311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Elbow Connector 108"/>
            <p:cNvCxnSpPr>
              <a:stCxn id="95" idx="2"/>
              <a:endCxn id="97" idx="1"/>
            </p:cNvCxnSpPr>
            <p:nvPr/>
          </p:nvCxnSpPr>
          <p:spPr>
            <a:xfrm rot="16200000" flipH="1">
              <a:off x="8192657" y="1018308"/>
              <a:ext cx="140855" cy="163950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Elbow Connector 109"/>
            <p:cNvCxnSpPr>
              <a:stCxn id="95" idx="2"/>
              <a:endCxn id="98" idx="1"/>
            </p:cNvCxnSpPr>
            <p:nvPr/>
          </p:nvCxnSpPr>
          <p:spPr>
            <a:xfrm rot="16200000" flipH="1">
              <a:off x="8074893" y="1136072"/>
              <a:ext cx="376382" cy="163950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up 110"/>
          <p:cNvGrpSpPr/>
          <p:nvPr/>
        </p:nvGrpSpPr>
        <p:grpSpPr>
          <a:xfrm>
            <a:off x="7908711" y="4599714"/>
            <a:ext cx="1527162" cy="1911922"/>
            <a:chOff x="7399788" y="295569"/>
            <a:chExt cx="1527162" cy="1911922"/>
          </a:xfrm>
        </p:grpSpPr>
        <p:sp>
          <p:nvSpPr>
            <p:cNvPr id="112" name="Rectangle 111"/>
            <p:cNvSpPr/>
            <p:nvPr/>
          </p:nvSpPr>
          <p:spPr>
            <a:xfrm>
              <a:off x="7399788" y="295569"/>
              <a:ext cx="763685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ECAD</a:t>
              </a: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Structure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7490692" y="604984"/>
              <a:ext cx="558800" cy="18934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7901709" y="840511"/>
              <a:ext cx="558800" cy="18934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8345059" y="1076038"/>
              <a:ext cx="558800" cy="18934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8345059" y="1311565"/>
              <a:ext cx="558800" cy="18934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7832439" y="1547092"/>
              <a:ext cx="558800" cy="18934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8368150" y="1782619"/>
              <a:ext cx="558800" cy="18934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7832439" y="2018146"/>
              <a:ext cx="558800" cy="18934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4" name="Elbow Connector 123"/>
            <p:cNvCxnSpPr>
              <a:stCxn id="115" idx="2"/>
              <a:endCxn id="116" idx="1"/>
            </p:cNvCxnSpPr>
            <p:nvPr/>
          </p:nvCxnSpPr>
          <p:spPr>
            <a:xfrm rot="16200000" flipH="1">
              <a:off x="7765473" y="798947"/>
              <a:ext cx="140855" cy="13161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Elbow Connector 124"/>
            <p:cNvCxnSpPr>
              <a:stCxn id="115" idx="2"/>
              <a:endCxn id="121" idx="1"/>
            </p:cNvCxnSpPr>
            <p:nvPr/>
          </p:nvCxnSpPr>
          <p:spPr>
            <a:xfrm rot="16200000" flipH="1">
              <a:off x="7377547" y="1186873"/>
              <a:ext cx="847436" cy="6234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Elbow Connector 125"/>
            <p:cNvCxnSpPr>
              <a:stCxn id="115" idx="2"/>
              <a:endCxn id="123" idx="1"/>
            </p:cNvCxnSpPr>
            <p:nvPr/>
          </p:nvCxnSpPr>
          <p:spPr>
            <a:xfrm rot="16200000" flipH="1">
              <a:off x="7142020" y="1422400"/>
              <a:ext cx="1318490" cy="6234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Elbow Connector 126"/>
            <p:cNvCxnSpPr>
              <a:stCxn id="121" idx="2"/>
              <a:endCxn id="122" idx="1"/>
            </p:cNvCxnSpPr>
            <p:nvPr/>
          </p:nvCxnSpPr>
          <p:spPr>
            <a:xfrm rot="16200000" flipH="1">
              <a:off x="8169567" y="1678708"/>
              <a:ext cx="140855" cy="256311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Elbow Connector 127"/>
            <p:cNvCxnSpPr>
              <a:stCxn id="116" idx="2"/>
              <a:endCxn id="118" idx="1"/>
            </p:cNvCxnSpPr>
            <p:nvPr/>
          </p:nvCxnSpPr>
          <p:spPr>
            <a:xfrm rot="16200000" flipH="1">
              <a:off x="8192657" y="1018308"/>
              <a:ext cx="140855" cy="163950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Elbow Connector 129"/>
            <p:cNvCxnSpPr>
              <a:stCxn id="116" idx="2"/>
              <a:endCxn id="119" idx="1"/>
            </p:cNvCxnSpPr>
            <p:nvPr/>
          </p:nvCxnSpPr>
          <p:spPr>
            <a:xfrm rot="16200000" flipH="1">
              <a:off x="8074893" y="1136072"/>
              <a:ext cx="376382" cy="163950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1" name="Curved Connector 130"/>
          <p:cNvCxnSpPr>
            <a:endCxn id="257" idx="3"/>
          </p:cNvCxnSpPr>
          <p:nvPr/>
        </p:nvCxnSpPr>
        <p:spPr>
          <a:xfrm rot="10800000" flipV="1">
            <a:off x="5664991" y="699657"/>
            <a:ext cx="2334625" cy="2614816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urved Connector 132"/>
          <p:cNvCxnSpPr>
            <a:stCxn id="94" idx="1"/>
            <a:endCxn id="80" idx="3"/>
          </p:cNvCxnSpPr>
          <p:nvPr/>
        </p:nvCxnSpPr>
        <p:spPr>
          <a:xfrm rot="10800000">
            <a:off x="4842951" y="1896688"/>
            <a:ext cx="3156665" cy="913478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urved Connector 133"/>
          <p:cNvCxnSpPr>
            <a:stCxn id="115" idx="1"/>
            <a:endCxn id="171" idx="3"/>
          </p:cNvCxnSpPr>
          <p:nvPr/>
        </p:nvCxnSpPr>
        <p:spPr>
          <a:xfrm rot="10800000">
            <a:off x="4842951" y="4487488"/>
            <a:ext cx="3156665" cy="516314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Curved Connector 134"/>
          <p:cNvCxnSpPr>
            <a:stCxn id="100" idx="1"/>
            <a:endCxn id="86" idx="3"/>
          </p:cNvCxnSpPr>
          <p:nvPr/>
        </p:nvCxnSpPr>
        <p:spPr>
          <a:xfrm rot="10800000">
            <a:off x="5184698" y="3088182"/>
            <a:ext cx="3156665" cy="664093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Curved Connector 135"/>
          <p:cNvCxnSpPr>
            <a:stCxn id="102" idx="1"/>
            <a:endCxn id="81" idx="3"/>
          </p:cNvCxnSpPr>
          <p:nvPr/>
        </p:nvCxnSpPr>
        <p:spPr>
          <a:xfrm rot="10800000">
            <a:off x="5253968" y="2132216"/>
            <a:ext cx="3087395" cy="2091113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Curved Connector 136"/>
          <p:cNvCxnSpPr>
            <a:stCxn id="123" idx="1"/>
            <a:endCxn id="175" idx="3"/>
          </p:cNvCxnSpPr>
          <p:nvPr/>
        </p:nvCxnSpPr>
        <p:spPr>
          <a:xfrm rot="10800000">
            <a:off x="5184698" y="5429596"/>
            <a:ext cx="3156665" cy="987368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Curved Connector 137"/>
          <p:cNvCxnSpPr>
            <a:stCxn id="121" idx="1"/>
            <a:endCxn id="172" idx="3"/>
          </p:cNvCxnSpPr>
          <p:nvPr/>
        </p:nvCxnSpPr>
        <p:spPr>
          <a:xfrm rot="10800000">
            <a:off x="5253968" y="4723016"/>
            <a:ext cx="3087395" cy="1222895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urved Connector 112"/>
          <p:cNvCxnSpPr>
            <a:stCxn id="81" idx="1"/>
            <a:endCxn id="39" idx="3"/>
          </p:cNvCxnSpPr>
          <p:nvPr/>
        </p:nvCxnSpPr>
        <p:spPr>
          <a:xfrm rot="10800000" flipV="1">
            <a:off x="3816469" y="2132215"/>
            <a:ext cx="878698" cy="466436"/>
          </a:xfrm>
          <a:prstGeom prst="curvedConnector3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urved Connector 113"/>
          <p:cNvCxnSpPr>
            <a:stCxn id="82" idx="1"/>
            <a:endCxn id="31" idx="3"/>
          </p:cNvCxnSpPr>
          <p:nvPr/>
        </p:nvCxnSpPr>
        <p:spPr>
          <a:xfrm rot="10800000">
            <a:off x="3373119" y="2127598"/>
            <a:ext cx="1765398" cy="240145"/>
          </a:xfrm>
          <a:prstGeom prst="curvedConnector3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urved Connector 116"/>
          <p:cNvCxnSpPr>
            <a:stCxn id="84" idx="1"/>
            <a:endCxn id="32" idx="3"/>
          </p:cNvCxnSpPr>
          <p:nvPr/>
        </p:nvCxnSpPr>
        <p:spPr>
          <a:xfrm rot="10800000">
            <a:off x="3373119" y="2363124"/>
            <a:ext cx="1252778" cy="475672"/>
          </a:xfrm>
          <a:prstGeom prst="curvedConnector3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urved Connector 119"/>
          <p:cNvCxnSpPr>
            <a:stCxn id="83" idx="1"/>
            <a:endCxn id="40" idx="3"/>
          </p:cNvCxnSpPr>
          <p:nvPr/>
        </p:nvCxnSpPr>
        <p:spPr>
          <a:xfrm rot="10800000" flipV="1">
            <a:off x="3373119" y="2603268"/>
            <a:ext cx="1765398" cy="230909"/>
          </a:xfrm>
          <a:prstGeom prst="curvedConnector3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urved Connector 128"/>
          <p:cNvCxnSpPr>
            <a:stCxn id="86" idx="1"/>
            <a:endCxn id="41" idx="3"/>
          </p:cNvCxnSpPr>
          <p:nvPr/>
        </p:nvCxnSpPr>
        <p:spPr>
          <a:xfrm rot="10800000">
            <a:off x="3839561" y="3069705"/>
            <a:ext cx="786337" cy="18476"/>
          </a:xfrm>
          <a:prstGeom prst="curvedConnector3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urved Connector 131"/>
          <p:cNvCxnSpPr>
            <a:stCxn id="80" idx="1"/>
            <a:endCxn id="21" idx="3"/>
          </p:cNvCxnSpPr>
          <p:nvPr/>
        </p:nvCxnSpPr>
        <p:spPr>
          <a:xfrm rot="10800000">
            <a:off x="2962102" y="1892070"/>
            <a:ext cx="1322048" cy="4618"/>
          </a:xfrm>
          <a:prstGeom prst="curvedConnector3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4181676" y="1469510"/>
            <a:ext cx="1515641" cy="2175162"/>
            <a:chOff x="4088065" y="1357750"/>
            <a:chExt cx="1515641" cy="2175162"/>
          </a:xfrm>
        </p:grpSpPr>
        <p:sp>
          <p:nvSpPr>
            <p:cNvPr id="80" name="Rectangle 79"/>
            <p:cNvSpPr/>
            <p:nvPr/>
          </p:nvSpPr>
          <p:spPr>
            <a:xfrm>
              <a:off x="4190539" y="1690255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4601556" y="1925782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5044906" y="2161309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5044906" y="2396836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4532286" y="2632363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4532286" y="2881748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3" name="Elbow Connector 92"/>
            <p:cNvCxnSpPr>
              <a:stCxn id="80" idx="2"/>
              <a:endCxn id="81" idx="1"/>
            </p:cNvCxnSpPr>
            <p:nvPr/>
          </p:nvCxnSpPr>
          <p:spPr>
            <a:xfrm rot="16200000" flipH="1">
              <a:off x="4465320" y="1884218"/>
              <a:ext cx="140855" cy="13161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Elbow Connector 95"/>
            <p:cNvCxnSpPr>
              <a:stCxn id="80" idx="2"/>
              <a:endCxn id="84" idx="1"/>
            </p:cNvCxnSpPr>
            <p:nvPr/>
          </p:nvCxnSpPr>
          <p:spPr>
            <a:xfrm rot="16200000" flipH="1">
              <a:off x="4077394" y="2272144"/>
              <a:ext cx="847436" cy="6234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Elbow Connector 98"/>
            <p:cNvCxnSpPr>
              <a:stCxn id="80" idx="2"/>
              <a:endCxn id="86" idx="1"/>
            </p:cNvCxnSpPr>
            <p:nvPr/>
          </p:nvCxnSpPr>
          <p:spPr>
            <a:xfrm rot="16200000" flipH="1">
              <a:off x="3952702" y="2396836"/>
              <a:ext cx="1096821" cy="6234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Elbow Connector 104"/>
            <p:cNvCxnSpPr>
              <a:stCxn id="81" idx="2"/>
              <a:endCxn id="82" idx="1"/>
            </p:cNvCxnSpPr>
            <p:nvPr/>
          </p:nvCxnSpPr>
          <p:spPr>
            <a:xfrm rot="16200000" flipH="1">
              <a:off x="4892504" y="2103579"/>
              <a:ext cx="140855" cy="163950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Elbow Connector 107"/>
            <p:cNvCxnSpPr>
              <a:stCxn id="81" idx="2"/>
              <a:endCxn id="83" idx="1"/>
            </p:cNvCxnSpPr>
            <p:nvPr/>
          </p:nvCxnSpPr>
          <p:spPr>
            <a:xfrm rot="16200000" flipH="1">
              <a:off x="4774740" y="2221343"/>
              <a:ext cx="376382" cy="163950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7" name="Rectangle 256"/>
            <p:cNvSpPr/>
            <p:nvPr/>
          </p:nvSpPr>
          <p:spPr>
            <a:xfrm>
              <a:off x="5012579" y="3108040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Rectangle 257"/>
            <p:cNvSpPr/>
            <p:nvPr/>
          </p:nvSpPr>
          <p:spPr>
            <a:xfrm>
              <a:off x="5012579" y="3343567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9" name="Elbow Connector 258"/>
            <p:cNvCxnSpPr>
              <a:stCxn id="86" idx="2"/>
              <a:endCxn id="257" idx="1"/>
            </p:cNvCxnSpPr>
            <p:nvPr/>
          </p:nvCxnSpPr>
          <p:spPr>
            <a:xfrm rot="16200000" flipH="1">
              <a:off x="4846322" y="3036456"/>
              <a:ext cx="131620" cy="200893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Elbow Connector 259"/>
            <p:cNvCxnSpPr>
              <a:stCxn id="86" idx="2"/>
              <a:endCxn id="258" idx="1"/>
            </p:cNvCxnSpPr>
            <p:nvPr/>
          </p:nvCxnSpPr>
          <p:spPr>
            <a:xfrm rot="16200000" flipH="1">
              <a:off x="4728559" y="3154219"/>
              <a:ext cx="367147" cy="200893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50"/>
            <p:cNvSpPr/>
            <p:nvPr/>
          </p:nvSpPr>
          <p:spPr>
            <a:xfrm>
              <a:off x="4088065" y="1357750"/>
              <a:ext cx="786825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SE</a:t>
              </a: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Logical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2403302" y="1797397"/>
            <a:ext cx="558800" cy="189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814319" y="2032924"/>
            <a:ext cx="558800" cy="189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814319" y="2268451"/>
            <a:ext cx="558800" cy="189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257669" y="2503978"/>
            <a:ext cx="558800" cy="189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814319" y="2739505"/>
            <a:ext cx="558800" cy="189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280760" y="2975032"/>
            <a:ext cx="558800" cy="189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280760" y="3210559"/>
            <a:ext cx="558800" cy="189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Elbow Connector 24"/>
          <p:cNvCxnSpPr>
            <a:stCxn id="21" idx="2"/>
            <a:endCxn id="31" idx="1"/>
          </p:cNvCxnSpPr>
          <p:nvPr/>
        </p:nvCxnSpPr>
        <p:spPr>
          <a:xfrm rot="16200000" flipH="1">
            <a:off x="2678083" y="1991360"/>
            <a:ext cx="140855" cy="131617"/>
          </a:xfrm>
          <a:prstGeom prst="bentConnector2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21" idx="2"/>
            <a:endCxn id="32" idx="1"/>
          </p:cNvCxnSpPr>
          <p:nvPr/>
        </p:nvCxnSpPr>
        <p:spPr>
          <a:xfrm rot="16200000" flipH="1">
            <a:off x="2560319" y="2109124"/>
            <a:ext cx="376382" cy="131617"/>
          </a:xfrm>
          <a:prstGeom prst="bentConnector2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>
            <a:stCxn id="32" idx="2"/>
            <a:endCxn id="39" idx="1"/>
          </p:cNvCxnSpPr>
          <p:nvPr/>
        </p:nvCxnSpPr>
        <p:spPr>
          <a:xfrm rot="16200000" flipH="1">
            <a:off x="3105267" y="2446248"/>
            <a:ext cx="140855" cy="163950"/>
          </a:xfrm>
          <a:prstGeom prst="bentConnector2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>
            <a:stCxn id="21" idx="2"/>
            <a:endCxn id="40" idx="1"/>
          </p:cNvCxnSpPr>
          <p:nvPr/>
        </p:nvCxnSpPr>
        <p:spPr>
          <a:xfrm rot="16200000" flipH="1">
            <a:off x="2324792" y="2344651"/>
            <a:ext cx="847436" cy="131617"/>
          </a:xfrm>
          <a:prstGeom prst="bentConnector2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>
            <a:stCxn id="40" idx="2"/>
            <a:endCxn id="41" idx="1"/>
          </p:cNvCxnSpPr>
          <p:nvPr/>
        </p:nvCxnSpPr>
        <p:spPr>
          <a:xfrm rot="16200000" flipH="1">
            <a:off x="3116812" y="2905756"/>
            <a:ext cx="140855" cy="187041"/>
          </a:xfrm>
          <a:prstGeom prst="bentConnector2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/>
          <p:cNvCxnSpPr>
            <a:stCxn id="40" idx="2"/>
            <a:endCxn id="42" idx="1"/>
          </p:cNvCxnSpPr>
          <p:nvPr/>
        </p:nvCxnSpPr>
        <p:spPr>
          <a:xfrm rot="16200000" flipH="1">
            <a:off x="2999048" y="3023520"/>
            <a:ext cx="376382" cy="187041"/>
          </a:xfrm>
          <a:prstGeom prst="bentConnector2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2177645" y="1469510"/>
            <a:ext cx="1051664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SE Requirements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82" name="Curved Connector 181"/>
          <p:cNvCxnSpPr>
            <a:stCxn id="172" idx="1"/>
            <a:endCxn id="161" idx="3"/>
          </p:cNvCxnSpPr>
          <p:nvPr/>
        </p:nvCxnSpPr>
        <p:spPr>
          <a:xfrm rot="10800000" flipV="1">
            <a:off x="3816469" y="4723015"/>
            <a:ext cx="878698" cy="466436"/>
          </a:xfrm>
          <a:prstGeom prst="curvedConnector3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Curved Connector 182"/>
          <p:cNvCxnSpPr>
            <a:stCxn id="173" idx="1"/>
            <a:endCxn id="159" idx="3"/>
          </p:cNvCxnSpPr>
          <p:nvPr/>
        </p:nvCxnSpPr>
        <p:spPr>
          <a:xfrm rot="10800000">
            <a:off x="3373119" y="4718398"/>
            <a:ext cx="1765398" cy="240145"/>
          </a:xfrm>
          <a:prstGeom prst="curvedConnector3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Curved Connector 183"/>
          <p:cNvCxnSpPr>
            <a:stCxn id="175" idx="1"/>
            <a:endCxn id="160" idx="3"/>
          </p:cNvCxnSpPr>
          <p:nvPr/>
        </p:nvCxnSpPr>
        <p:spPr>
          <a:xfrm rot="10800000">
            <a:off x="3373119" y="4953924"/>
            <a:ext cx="1252778" cy="475672"/>
          </a:xfrm>
          <a:prstGeom prst="curvedConnector3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Curved Connector 184"/>
          <p:cNvCxnSpPr>
            <a:stCxn id="174" idx="1"/>
            <a:endCxn id="162" idx="3"/>
          </p:cNvCxnSpPr>
          <p:nvPr/>
        </p:nvCxnSpPr>
        <p:spPr>
          <a:xfrm rot="10800000" flipV="1">
            <a:off x="3373119" y="5194068"/>
            <a:ext cx="1765398" cy="230909"/>
          </a:xfrm>
          <a:prstGeom prst="curvedConnector3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Curved Connector 185"/>
          <p:cNvCxnSpPr>
            <a:stCxn id="176" idx="1"/>
            <a:endCxn id="163" idx="3"/>
          </p:cNvCxnSpPr>
          <p:nvPr/>
        </p:nvCxnSpPr>
        <p:spPr>
          <a:xfrm rot="10800000">
            <a:off x="3839561" y="5660505"/>
            <a:ext cx="786337" cy="18476"/>
          </a:xfrm>
          <a:prstGeom prst="curvedConnector3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Curved Connector 186"/>
          <p:cNvCxnSpPr>
            <a:stCxn id="171" idx="1"/>
            <a:endCxn id="146" idx="3"/>
          </p:cNvCxnSpPr>
          <p:nvPr/>
        </p:nvCxnSpPr>
        <p:spPr>
          <a:xfrm rot="10800000">
            <a:off x="2962102" y="4482870"/>
            <a:ext cx="1322048" cy="4618"/>
          </a:xfrm>
          <a:prstGeom prst="curvedConnector3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4284150" y="4392815"/>
            <a:ext cx="1413167" cy="1842657"/>
            <a:chOff x="4190539" y="4413135"/>
            <a:chExt cx="1413167" cy="1842657"/>
          </a:xfrm>
        </p:grpSpPr>
        <p:sp>
          <p:nvSpPr>
            <p:cNvPr id="171" name="Rectangle 170"/>
            <p:cNvSpPr/>
            <p:nvPr/>
          </p:nvSpPr>
          <p:spPr>
            <a:xfrm>
              <a:off x="4190539" y="4413135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4601556" y="4648662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5044906" y="4884189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5044906" y="5119716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4532286" y="5355243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4532286" y="5604628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7" name="Elbow Connector 176"/>
            <p:cNvCxnSpPr>
              <a:stCxn id="171" idx="2"/>
              <a:endCxn id="172" idx="1"/>
            </p:cNvCxnSpPr>
            <p:nvPr/>
          </p:nvCxnSpPr>
          <p:spPr>
            <a:xfrm rot="16200000" flipH="1">
              <a:off x="4465320" y="4607098"/>
              <a:ext cx="140855" cy="13161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Elbow Connector 177"/>
            <p:cNvCxnSpPr>
              <a:stCxn id="171" idx="2"/>
              <a:endCxn id="175" idx="1"/>
            </p:cNvCxnSpPr>
            <p:nvPr/>
          </p:nvCxnSpPr>
          <p:spPr>
            <a:xfrm rot="16200000" flipH="1">
              <a:off x="4077394" y="4995024"/>
              <a:ext cx="847436" cy="6234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Elbow Connector 178"/>
            <p:cNvCxnSpPr>
              <a:stCxn id="171" idx="2"/>
              <a:endCxn id="176" idx="1"/>
            </p:cNvCxnSpPr>
            <p:nvPr/>
          </p:nvCxnSpPr>
          <p:spPr>
            <a:xfrm rot="16200000" flipH="1">
              <a:off x="3952702" y="5119716"/>
              <a:ext cx="1096821" cy="6234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Elbow Connector 179"/>
            <p:cNvCxnSpPr>
              <a:stCxn id="172" idx="2"/>
              <a:endCxn id="173" idx="1"/>
            </p:cNvCxnSpPr>
            <p:nvPr/>
          </p:nvCxnSpPr>
          <p:spPr>
            <a:xfrm rot="16200000" flipH="1">
              <a:off x="4892504" y="4826459"/>
              <a:ext cx="140855" cy="163950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Elbow Connector 180"/>
            <p:cNvCxnSpPr>
              <a:stCxn id="172" idx="2"/>
              <a:endCxn id="174" idx="1"/>
            </p:cNvCxnSpPr>
            <p:nvPr/>
          </p:nvCxnSpPr>
          <p:spPr>
            <a:xfrm rot="16200000" flipH="1">
              <a:off x="4774740" y="4944223"/>
              <a:ext cx="376382" cy="163950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8" name="Rectangle 187"/>
            <p:cNvSpPr/>
            <p:nvPr/>
          </p:nvSpPr>
          <p:spPr>
            <a:xfrm>
              <a:off x="5012579" y="5830920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5012579" y="6066447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0" name="Elbow Connector 189"/>
            <p:cNvCxnSpPr>
              <a:stCxn id="176" idx="2"/>
              <a:endCxn id="188" idx="1"/>
            </p:cNvCxnSpPr>
            <p:nvPr/>
          </p:nvCxnSpPr>
          <p:spPr>
            <a:xfrm rot="16200000" flipH="1">
              <a:off x="4846322" y="5759336"/>
              <a:ext cx="131620" cy="200893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Elbow Connector 190"/>
            <p:cNvCxnSpPr>
              <a:stCxn id="176" idx="2"/>
              <a:endCxn id="189" idx="1"/>
            </p:cNvCxnSpPr>
            <p:nvPr/>
          </p:nvCxnSpPr>
          <p:spPr>
            <a:xfrm rot="16200000" flipH="1">
              <a:off x="4728559" y="5877099"/>
              <a:ext cx="367147" cy="200893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2" name="Rectangle 191"/>
          <p:cNvSpPr/>
          <p:nvPr/>
        </p:nvSpPr>
        <p:spPr>
          <a:xfrm>
            <a:off x="4088065" y="4060310"/>
            <a:ext cx="786825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SE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Logical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2403302" y="4388197"/>
            <a:ext cx="558800" cy="189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/>
          <p:cNvSpPr/>
          <p:nvPr/>
        </p:nvSpPr>
        <p:spPr>
          <a:xfrm>
            <a:off x="2814319" y="4623724"/>
            <a:ext cx="558800" cy="189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/>
          <p:cNvSpPr/>
          <p:nvPr/>
        </p:nvSpPr>
        <p:spPr>
          <a:xfrm>
            <a:off x="2814319" y="4859251"/>
            <a:ext cx="558800" cy="189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/>
          <p:cNvSpPr/>
          <p:nvPr/>
        </p:nvSpPr>
        <p:spPr>
          <a:xfrm>
            <a:off x="3257669" y="5094778"/>
            <a:ext cx="558800" cy="189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/>
          <p:cNvSpPr/>
          <p:nvPr/>
        </p:nvSpPr>
        <p:spPr>
          <a:xfrm>
            <a:off x="2814319" y="5330305"/>
            <a:ext cx="558800" cy="189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/>
          <p:cNvSpPr/>
          <p:nvPr/>
        </p:nvSpPr>
        <p:spPr>
          <a:xfrm>
            <a:off x="3280760" y="5565832"/>
            <a:ext cx="558800" cy="189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/>
          <p:cNvSpPr/>
          <p:nvPr/>
        </p:nvSpPr>
        <p:spPr>
          <a:xfrm>
            <a:off x="3280760" y="5801359"/>
            <a:ext cx="558800" cy="189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5" name="Elbow Connector 164"/>
          <p:cNvCxnSpPr>
            <a:stCxn id="146" idx="2"/>
            <a:endCxn id="159" idx="1"/>
          </p:cNvCxnSpPr>
          <p:nvPr/>
        </p:nvCxnSpPr>
        <p:spPr>
          <a:xfrm rot="16200000" flipH="1">
            <a:off x="2678083" y="4582160"/>
            <a:ext cx="140855" cy="131617"/>
          </a:xfrm>
          <a:prstGeom prst="bentConnector2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Elbow Connector 165"/>
          <p:cNvCxnSpPr>
            <a:stCxn id="146" idx="2"/>
            <a:endCxn id="160" idx="1"/>
          </p:cNvCxnSpPr>
          <p:nvPr/>
        </p:nvCxnSpPr>
        <p:spPr>
          <a:xfrm rot="16200000" flipH="1">
            <a:off x="2560319" y="4699924"/>
            <a:ext cx="376382" cy="131617"/>
          </a:xfrm>
          <a:prstGeom prst="bentConnector2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Elbow Connector 166"/>
          <p:cNvCxnSpPr>
            <a:stCxn id="160" idx="2"/>
            <a:endCxn id="161" idx="1"/>
          </p:cNvCxnSpPr>
          <p:nvPr/>
        </p:nvCxnSpPr>
        <p:spPr>
          <a:xfrm rot="16200000" flipH="1">
            <a:off x="3105267" y="5037048"/>
            <a:ext cx="140855" cy="163950"/>
          </a:xfrm>
          <a:prstGeom prst="bentConnector2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Elbow Connector 167"/>
          <p:cNvCxnSpPr>
            <a:stCxn id="146" idx="2"/>
            <a:endCxn id="162" idx="1"/>
          </p:cNvCxnSpPr>
          <p:nvPr/>
        </p:nvCxnSpPr>
        <p:spPr>
          <a:xfrm rot="16200000" flipH="1">
            <a:off x="2324792" y="4935451"/>
            <a:ext cx="847436" cy="131617"/>
          </a:xfrm>
          <a:prstGeom prst="bentConnector2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Elbow Connector 168"/>
          <p:cNvCxnSpPr>
            <a:stCxn id="162" idx="2"/>
            <a:endCxn id="163" idx="1"/>
          </p:cNvCxnSpPr>
          <p:nvPr/>
        </p:nvCxnSpPr>
        <p:spPr>
          <a:xfrm rot="16200000" flipH="1">
            <a:off x="3116812" y="5496556"/>
            <a:ext cx="140855" cy="187041"/>
          </a:xfrm>
          <a:prstGeom prst="bentConnector2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Elbow Connector 169"/>
          <p:cNvCxnSpPr>
            <a:stCxn id="162" idx="2"/>
            <a:endCxn id="164" idx="1"/>
          </p:cNvCxnSpPr>
          <p:nvPr/>
        </p:nvCxnSpPr>
        <p:spPr>
          <a:xfrm rot="16200000" flipH="1">
            <a:off x="2999048" y="5614320"/>
            <a:ext cx="376382" cy="187041"/>
          </a:xfrm>
          <a:prstGeom prst="bentConnector2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Rectangle 192"/>
          <p:cNvSpPr/>
          <p:nvPr/>
        </p:nvSpPr>
        <p:spPr>
          <a:xfrm>
            <a:off x="2177645" y="4060310"/>
            <a:ext cx="1051664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SE Requirements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262" name="Curved Connector 261"/>
          <p:cNvCxnSpPr>
            <a:stCxn id="116" idx="1"/>
            <a:endCxn id="176" idx="3"/>
          </p:cNvCxnSpPr>
          <p:nvPr/>
        </p:nvCxnSpPr>
        <p:spPr>
          <a:xfrm rot="10800000" flipV="1">
            <a:off x="5184698" y="5239329"/>
            <a:ext cx="3225935" cy="439652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Curved Connector 262"/>
          <p:cNvCxnSpPr>
            <a:stCxn id="95" idx="1"/>
            <a:endCxn id="84" idx="3"/>
          </p:cNvCxnSpPr>
          <p:nvPr/>
        </p:nvCxnSpPr>
        <p:spPr>
          <a:xfrm rot="10800000">
            <a:off x="5184698" y="2838797"/>
            <a:ext cx="3225935" cy="206897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9" name="Group 198"/>
          <p:cNvGrpSpPr/>
          <p:nvPr/>
        </p:nvGrpSpPr>
        <p:grpSpPr>
          <a:xfrm>
            <a:off x="7964130" y="295569"/>
            <a:ext cx="1234423" cy="2043397"/>
            <a:chOff x="7908711" y="295569"/>
            <a:chExt cx="1234423" cy="2043397"/>
          </a:xfrm>
        </p:grpSpPr>
        <p:sp>
          <p:nvSpPr>
            <p:cNvPr id="200" name="Rectangle 199"/>
            <p:cNvSpPr/>
            <p:nvPr/>
          </p:nvSpPr>
          <p:spPr>
            <a:xfrm>
              <a:off x="7908711" y="295569"/>
              <a:ext cx="763685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ALM</a:t>
              </a: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Structure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pic>
          <p:nvPicPr>
            <p:cNvPr id="201" name="Grafik 279" descr="image00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0459" y="594303"/>
              <a:ext cx="1082675" cy="1744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1" name="Group 250"/>
          <p:cNvGrpSpPr/>
          <p:nvPr/>
        </p:nvGrpSpPr>
        <p:grpSpPr>
          <a:xfrm>
            <a:off x="5969172" y="307576"/>
            <a:ext cx="1661915" cy="1930394"/>
            <a:chOff x="2177645" y="2759830"/>
            <a:chExt cx="1661915" cy="1930394"/>
          </a:xfrm>
        </p:grpSpPr>
        <p:sp>
          <p:nvSpPr>
            <p:cNvPr id="252" name="Rectangle 251"/>
            <p:cNvSpPr/>
            <p:nvPr/>
          </p:nvSpPr>
          <p:spPr>
            <a:xfrm>
              <a:off x="2403302" y="3087717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Rectangle 252"/>
            <p:cNvSpPr/>
            <p:nvPr/>
          </p:nvSpPr>
          <p:spPr>
            <a:xfrm>
              <a:off x="2814319" y="3323244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Rectangle 255"/>
            <p:cNvSpPr/>
            <p:nvPr/>
          </p:nvSpPr>
          <p:spPr>
            <a:xfrm>
              <a:off x="2814319" y="3558771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Rectangle 260"/>
            <p:cNvSpPr/>
            <p:nvPr/>
          </p:nvSpPr>
          <p:spPr>
            <a:xfrm>
              <a:off x="3257669" y="3794298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Rectangle 263"/>
            <p:cNvSpPr/>
            <p:nvPr/>
          </p:nvSpPr>
          <p:spPr>
            <a:xfrm>
              <a:off x="2814319" y="4029825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Rectangle 264"/>
            <p:cNvSpPr/>
            <p:nvPr/>
          </p:nvSpPr>
          <p:spPr>
            <a:xfrm>
              <a:off x="3280760" y="4265352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Rectangle 265"/>
            <p:cNvSpPr/>
            <p:nvPr/>
          </p:nvSpPr>
          <p:spPr>
            <a:xfrm>
              <a:off x="3280760" y="4500879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7" name="Elbow Connector 266"/>
            <p:cNvCxnSpPr>
              <a:stCxn id="252" idx="2"/>
              <a:endCxn id="253" idx="1"/>
            </p:cNvCxnSpPr>
            <p:nvPr/>
          </p:nvCxnSpPr>
          <p:spPr>
            <a:xfrm rot="16200000" flipH="1">
              <a:off x="2678083" y="3281680"/>
              <a:ext cx="140855" cy="13161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Elbow Connector 267"/>
            <p:cNvCxnSpPr>
              <a:stCxn id="252" idx="2"/>
              <a:endCxn id="256" idx="1"/>
            </p:cNvCxnSpPr>
            <p:nvPr/>
          </p:nvCxnSpPr>
          <p:spPr>
            <a:xfrm rot="16200000" flipH="1">
              <a:off x="2560319" y="3399444"/>
              <a:ext cx="376382" cy="13161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Elbow Connector 268"/>
            <p:cNvCxnSpPr>
              <a:stCxn id="256" idx="2"/>
              <a:endCxn id="261" idx="1"/>
            </p:cNvCxnSpPr>
            <p:nvPr/>
          </p:nvCxnSpPr>
          <p:spPr>
            <a:xfrm rot="16200000" flipH="1">
              <a:off x="3105267" y="3736568"/>
              <a:ext cx="140855" cy="163950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Elbow Connector 269"/>
            <p:cNvCxnSpPr>
              <a:stCxn id="252" idx="2"/>
              <a:endCxn id="264" idx="1"/>
            </p:cNvCxnSpPr>
            <p:nvPr/>
          </p:nvCxnSpPr>
          <p:spPr>
            <a:xfrm rot="16200000" flipH="1">
              <a:off x="2324792" y="3634971"/>
              <a:ext cx="847436" cy="13161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Elbow Connector 270"/>
            <p:cNvCxnSpPr>
              <a:stCxn id="264" idx="2"/>
              <a:endCxn id="265" idx="1"/>
            </p:cNvCxnSpPr>
            <p:nvPr/>
          </p:nvCxnSpPr>
          <p:spPr>
            <a:xfrm rot="16200000" flipH="1">
              <a:off x="3116812" y="4196076"/>
              <a:ext cx="140855" cy="187041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Elbow Connector 273"/>
            <p:cNvCxnSpPr>
              <a:stCxn id="264" idx="2"/>
              <a:endCxn id="266" idx="1"/>
            </p:cNvCxnSpPr>
            <p:nvPr/>
          </p:nvCxnSpPr>
          <p:spPr>
            <a:xfrm rot="16200000" flipH="1">
              <a:off x="2999048" y="4313840"/>
              <a:ext cx="376382" cy="187041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8" name="Rectangle 277"/>
            <p:cNvSpPr/>
            <p:nvPr/>
          </p:nvSpPr>
          <p:spPr>
            <a:xfrm>
              <a:off x="2177645" y="2759830"/>
              <a:ext cx="1051664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ALM Requirements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79" name="Group 278"/>
          <p:cNvGrpSpPr/>
          <p:nvPr/>
        </p:nvGrpSpPr>
        <p:grpSpPr>
          <a:xfrm>
            <a:off x="6056918" y="2353430"/>
            <a:ext cx="1661915" cy="1930394"/>
            <a:chOff x="2177645" y="2759830"/>
            <a:chExt cx="1661915" cy="1930394"/>
          </a:xfrm>
        </p:grpSpPr>
        <p:sp>
          <p:nvSpPr>
            <p:cNvPr id="280" name="Rectangle 279"/>
            <p:cNvSpPr/>
            <p:nvPr/>
          </p:nvSpPr>
          <p:spPr>
            <a:xfrm>
              <a:off x="2403302" y="3087717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Rectangle 280"/>
            <p:cNvSpPr/>
            <p:nvPr/>
          </p:nvSpPr>
          <p:spPr>
            <a:xfrm>
              <a:off x="2814319" y="3323244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Rectangle 281"/>
            <p:cNvSpPr/>
            <p:nvPr/>
          </p:nvSpPr>
          <p:spPr>
            <a:xfrm>
              <a:off x="2814319" y="3558771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Rectangle 282"/>
            <p:cNvSpPr/>
            <p:nvPr/>
          </p:nvSpPr>
          <p:spPr>
            <a:xfrm>
              <a:off x="3257669" y="3794298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Rectangle 283"/>
            <p:cNvSpPr/>
            <p:nvPr/>
          </p:nvSpPr>
          <p:spPr>
            <a:xfrm>
              <a:off x="2814319" y="4029825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Rectangle 284"/>
            <p:cNvSpPr/>
            <p:nvPr/>
          </p:nvSpPr>
          <p:spPr>
            <a:xfrm>
              <a:off x="3280760" y="4265352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Rectangle 285"/>
            <p:cNvSpPr/>
            <p:nvPr/>
          </p:nvSpPr>
          <p:spPr>
            <a:xfrm>
              <a:off x="3280760" y="4500879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7" name="Elbow Connector 286"/>
            <p:cNvCxnSpPr>
              <a:stCxn id="280" idx="2"/>
              <a:endCxn id="281" idx="1"/>
            </p:cNvCxnSpPr>
            <p:nvPr/>
          </p:nvCxnSpPr>
          <p:spPr>
            <a:xfrm rot="16200000" flipH="1">
              <a:off x="2678083" y="3281680"/>
              <a:ext cx="140855" cy="13161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Elbow Connector 287"/>
            <p:cNvCxnSpPr>
              <a:stCxn id="280" idx="2"/>
              <a:endCxn id="282" idx="1"/>
            </p:cNvCxnSpPr>
            <p:nvPr/>
          </p:nvCxnSpPr>
          <p:spPr>
            <a:xfrm rot="16200000" flipH="1">
              <a:off x="2560319" y="3399444"/>
              <a:ext cx="376382" cy="13161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Elbow Connector 288"/>
            <p:cNvCxnSpPr>
              <a:stCxn id="282" idx="2"/>
              <a:endCxn id="283" idx="1"/>
            </p:cNvCxnSpPr>
            <p:nvPr/>
          </p:nvCxnSpPr>
          <p:spPr>
            <a:xfrm rot="16200000" flipH="1">
              <a:off x="3105267" y="3736568"/>
              <a:ext cx="140855" cy="163950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Elbow Connector 289"/>
            <p:cNvCxnSpPr>
              <a:stCxn id="280" idx="2"/>
              <a:endCxn id="284" idx="1"/>
            </p:cNvCxnSpPr>
            <p:nvPr/>
          </p:nvCxnSpPr>
          <p:spPr>
            <a:xfrm rot="16200000" flipH="1">
              <a:off x="2324792" y="3634971"/>
              <a:ext cx="847436" cy="13161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Elbow Connector 290"/>
            <p:cNvCxnSpPr>
              <a:stCxn id="284" idx="2"/>
              <a:endCxn id="285" idx="1"/>
            </p:cNvCxnSpPr>
            <p:nvPr/>
          </p:nvCxnSpPr>
          <p:spPr>
            <a:xfrm rot="16200000" flipH="1">
              <a:off x="3116812" y="4196076"/>
              <a:ext cx="140855" cy="187041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Elbow Connector 291"/>
            <p:cNvCxnSpPr>
              <a:stCxn id="284" idx="2"/>
              <a:endCxn id="286" idx="1"/>
            </p:cNvCxnSpPr>
            <p:nvPr/>
          </p:nvCxnSpPr>
          <p:spPr>
            <a:xfrm rot="16200000" flipH="1">
              <a:off x="2999048" y="4313840"/>
              <a:ext cx="376382" cy="187041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3" name="Rectangle 292"/>
            <p:cNvSpPr/>
            <p:nvPr/>
          </p:nvSpPr>
          <p:spPr>
            <a:xfrm>
              <a:off x="2177645" y="2759830"/>
              <a:ext cx="1051664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MCAD Requirements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94" name="Group 293"/>
          <p:cNvGrpSpPr/>
          <p:nvPr/>
        </p:nvGrpSpPr>
        <p:grpSpPr>
          <a:xfrm>
            <a:off x="5992262" y="4366958"/>
            <a:ext cx="1661915" cy="1930394"/>
            <a:chOff x="2177645" y="2759830"/>
            <a:chExt cx="1661915" cy="1930394"/>
          </a:xfrm>
        </p:grpSpPr>
        <p:sp>
          <p:nvSpPr>
            <p:cNvPr id="295" name="Rectangle 294"/>
            <p:cNvSpPr/>
            <p:nvPr/>
          </p:nvSpPr>
          <p:spPr>
            <a:xfrm>
              <a:off x="2403302" y="3087717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Rectangle 295"/>
            <p:cNvSpPr/>
            <p:nvPr/>
          </p:nvSpPr>
          <p:spPr>
            <a:xfrm>
              <a:off x="2814319" y="3323244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Rectangle 296"/>
            <p:cNvSpPr/>
            <p:nvPr/>
          </p:nvSpPr>
          <p:spPr>
            <a:xfrm>
              <a:off x="2814319" y="3558771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Rectangle 297"/>
            <p:cNvSpPr/>
            <p:nvPr/>
          </p:nvSpPr>
          <p:spPr>
            <a:xfrm>
              <a:off x="3257669" y="3794298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Rectangle 298"/>
            <p:cNvSpPr/>
            <p:nvPr/>
          </p:nvSpPr>
          <p:spPr>
            <a:xfrm>
              <a:off x="2814319" y="4029825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Rectangle 299"/>
            <p:cNvSpPr/>
            <p:nvPr/>
          </p:nvSpPr>
          <p:spPr>
            <a:xfrm>
              <a:off x="3280760" y="4265352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Rectangle 300"/>
            <p:cNvSpPr/>
            <p:nvPr/>
          </p:nvSpPr>
          <p:spPr>
            <a:xfrm>
              <a:off x="3280760" y="4500879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2" name="Elbow Connector 301"/>
            <p:cNvCxnSpPr>
              <a:stCxn id="295" idx="2"/>
              <a:endCxn id="296" idx="1"/>
            </p:cNvCxnSpPr>
            <p:nvPr/>
          </p:nvCxnSpPr>
          <p:spPr>
            <a:xfrm rot="16200000" flipH="1">
              <a:off x="2678083" y="3281680"/>
              <a:ext cx="140855" cy="13161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Elbow Connector 302"/>
            <p:cNvCxnSpPr>
              <a:stCxn id="295" idx="2"/>
              <a:endCxn id="297" idx="1"/>
            </p:cNvCxnSpPr>
            <p:nvPr/>
          </p:nvCxnSpPr>
          <p:spPr>
            <a:xfrm rot="16200000" flipH="1">
              <a:off x="2560319" y="3399444"/>
              <a:ext cx="376382" cy="13161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Elbow Connector 303"/>
            <p:cNvCxnSpPr>
              <a:stCxn id="297" idx="2"/>
              <a:endCxn id="298" idx="1"/>
            </p:cNvCxnSpPr>
            <p:nvPr/>
          </p:nvCxnSpPr>
          <p:spPr>
            <a:xfrm rot="16200000" flipH="1">
              <a:off x="3105267" y="3736568"/>
              <a:ext cx="140855" cy="163950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Elbow Connector 304"/>
            <p:cNvCxnSpPr>
              <a:stCxn id="295" idx="2"/>
              <a:endCxn id="299" idx="1"/>
            </p:cNvCxnSpPr>
            <p:nvPr/>
          </p:nvCxnSpPr>
          <p:spPr>
            <a:xfrm rot="16200000" flipH="1">
              <a:off x="2324792" y="3634971"/>
              <a:ext cx="847436" cy="13161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Elbow Connector 305"/>
            <p:cNvCxnSpPr>
              <a:stCxn id="299" idx="2"/>
              <a:endCxn id="300" idx="1"/>
            </p:cNvCxnSpPr>
            <p:nvPr/>
          </p:nvCxnSpPr>
          <p:spPr>
            <a:xfrm rot="16200000" flipH="1">
              <a:off x="3116812" y="4196076"/>
              <a:ext cx="140855" cy="187041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Elbow Connector 306"/>
            <p:cNvCxnSpPr>
              <a:stCxn id="299" idx="2"/>
              <a:endCxn id="301" idx="1"/>
            </p:cNvCxnSpPr>
            <p:nvPr/>
          </p:nvCxnSpPr>
          <p:spPr>
            <a:xfrm rot="16200000" flipH="1">
              <a:off x="2999048" y="4313840"/>
              <a:ext cx="376382" cy="187041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8" name="Rectangle 307"/>
            <p:cNvSpPr/>
            <p:nvPr/>
          </p:nvSpPr>
          <p:spPr>
            <a:xfrm>
              <a:off x="2177645" y="2759830"/>
              <a:ext cx="1051664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ECAD Requirements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10" name="Rounded Rectangle 209"/>
          <p:cNvSpPr/>
          <p:nvPr/>
        </p:nvSpPr>
        <p:spPr>
          <a:xfrm>
            <a:off x="162560" y="3271520"/>
            <a:ext cx="1717040" cy="995680"/>
          </a:xfrm>
          <a:prstGeom prst="roundRect">
            <a:avLst/>
          </a:prstGeom>
          <a:noFill/>
          <a:ln w="28575">
            <a:solidFill>
              <a:srgbClr val="CC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>
                <a:solidFill>
                  <a:srgbClr val="C00000"/>
                </a:solidFill>
              </a:rPr>
              <a:t>Multiplicity of SE models as part of the same PLM structure</a:t>
            </a:r>
          </a:p>
        </p:txBody>
      </p:sp>
      <p:sp>
        <p:nvSpPr>
          <p:cNvPr id="20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39" y="6645727"/>
            <a:ext cx="3753394" cy="228600"/>
          </a:xfrm>
        </p:spPr>
        <p:txBody>
          <a:bodyPr/>
          <a:lstStyle/>
          <a:p>
            <a:r>
              <a:rPr lang="en-US" dirty="0" smtClean="0">
                <a:cs typeface="Arial" charset="0"/>
              </a:rPr>
              <a:t>© 2016 Aras</a:t>
            </a:r>
          </a:p>
        </p:txBody>
      </p:sp>
      <p:sp>
        <p:nvSpPr>
          <p:cNvPr id="214" name="Rounded Rectangle 213"/>
          <p:cNvSpPr/>
          <p:nvPr/>
        </p:nvSpPr>
        <p:spPr>
          <a:xfrm>
            <a:off x="10433976" y="1478649"/>
            <a:ext cx="1517161" cy="715089"/>
          </a:xfrm>
          <a:prstGeom prst="roundRect">
            <a:avLst/>
          </a:prstGeom>
          <a:solidFill>
            <a:schemeClr val="bg1"/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Software ALM</a:t>
            </a:r>
          </a:p>
        </p:txBody>
      </p:sp>
      <p:sp>
        <p:nvSpPr>
          <p:cNvPr id="215" name="Rounded Rectangle 214"/>
          <p:cNvSpPr/>
          <p:nvPr/>
        </p:nvSpPr>
        <p:spPr>
          <a:xfrm>
            <a:off x="10433976" y="3353573"/>
            <a:ext cx="1517161" cy="715089"/>
          </a:xfrm>
          <a:prstGeom prst="roundRect">
            <a:avLst/>
          </a:prstGeom>
          <a:solidFill>
            <a:schemeClr val="bg1"/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Mechanical CAD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16" name="Rounded Rectangle 215"/>
          <p:cNvSpPr/>
          <p:nvPr/>
        </p:nvSpPr>
        <p:spPr>
          <a:xfrm>
            <a:off x="10433976" y="5228497"/>
            <a:ext cx="1517161" cy="715089"/>
          </a:xfrm>
          <a:prstGeom prst="roundRect">
            <a:avLst/>
          </a:prstGeom>
          <a:solidFill>
            <a:schemeClr val="bg1"/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Electronic CAD</a:t>
            </a:r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72376" y="2159369"/>
            <a:ext cx="2062824" cy="715089"/>
            <a:chOff x="172376" y="1874889"/>
            <a:chExt cx="2062824" cy="715089"/>
          </a:xfrm>
        </p:grpSpPr>
        <p:sp>
          <p:nvSpPr>
            <p:cNvPr id="220" name="Rounded Rectangle 219"/>
            <p:cNvSpPr/>
            <p:nvPr/>
          </p:nvSpPr>
          <p:spPr>
            <a:xfrm>
              <a:off x="172376" y="1874889"/>
              <a:ext cx="1517161" cy="715089"/>
            </a:xfrm>
            <a:prstGeom prst="roundRect">
              <a:avLst/>
            </a:prstGeom>
            <a:solidFill>
              <a:schemeClr val="bg1"/>
            </a:solidFill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System </a:t>
              </a:r>
              <a:r>
                <a:rPr lang="en-US" b="1" dirty="0" smtClean="0"/>
                <a:t>Model_1</a:t>
              </a:r>
              <a:endParaRPr lang="en-US" b="1" dirty="0"/>
            </a:p>
          </p:txBody>
        </p:sp>
        <p:sp>
          <p:nvSpPr>
            <p:cNvPr id="221" name="Left Arrow 220"/>
            <p:cNvSpPr/>
            <p:nvPr/>
          </p:nvSpPr>
          <p:spPr>
            <a:xfrm flipH="1">
              <a:off x="1564640" y="1886993"/>
              <a:ext cx="670560" cy="690880"/>
            </a:xfrm>
            <a:prstGeom prst="leftArrow">
              <a:avLst/>
            </a:prstGeom>
            <a:solidFill>
              <a:srgbClr val="CC0033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3" name="Group 222"/>
          <p:cNvGrpSpPr/>
          <p:nvPr/>
        </p:nvGrpSpPr>
        <p:grpSpPr>
          <a:xfrm>
            <a:off x="172376" y="4861929"/>
            <a:ext cx="2062824" cy="715089"/>
            <a:chOff x="172376" y="1874889"/>
            <a:chExt cx="2062824" cy="715089"/>
          </a:xfrm>
        </p:grpSpPr>
        <p:sp>
          <p:nvSpPr>
            <p:cNvPr id="224" name="Rounded Rectangle 223"/>
            <p:cNvSpPr/>
            <p:nvPr/>
          </p:nvSpPr>
          <p:spPr>
            <a:xfrm>
              <a:off x="172376" y="1874889"/>
              <a:ext cx="1517161" cy="715089"/>
            </a:xfrm>
            <a:prstGeom prst="roundRect">
              <a:avLst/>
            </a:prstGeom>
            <a:solidFill>
              <a:schemeClr val="bg1"/>
            </a:solidFill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System </a:t>
              </a:r>
              <a:r>
                <a:rPr lang="en-US" b="1" dirty="0" err="1" smtClean="0"/>
                <a:t>Model_n</a:t>
              </a:r>
              <a:endParaRPr lang="en-US" b="1" dirty="0"/>
            </a:p>
          </p:txBody>
        </p:sp>
        <p:sp>
          <p:nvSpPr>
            <p:cNvPr id="225" name="Left Arrow 224"/>
            <p:cNvSpPr/>
            <p:nvPr/>
          </p:nvSpPr>
          <p:spPr>
            <a:xfrm flipH="1">
              <a:off x="1564640" y="1886993"/>
              <a:ext cx="670560" cy="690880"/>
            </a:xfrm>
            <a:prstGeom prst="leftArrow">
              <a:avLst/>
            </a:prstGeom>
            <a:solidFill>
              <a:srgbClr val="CC0033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11" name="Curved Connector 210"/>
          <p:cNvCxnSpPr>
            <a:stCxn id="210" idx="2"/>
          </p:cNvCxnSpPr>
          <p:nvPr/>
        </p:nvCxnSpPr>
        <p:spPr>
          <a:xfrm rot="5400000">
            <a:off x="425565" y="4309919"/>
            <a:ext cx="638234" cy="552796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rgbClr val="CC0033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09" name="Curved Connector 208"/>
          <p:cNvCxnSpPr/>
          <p:nvPr/>
        </p:nvCxnSpPr>
        <p:spPr>
          <a:xfrm rot="16200000" flipV="1">
            <a:off x="506385" y="2716185"/>
            <a:ext cx="476594" cy="552796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rgbClr val="CC0033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xmlns="" val="2885574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Rounded Rectangle 194"/>
          <p:cNvSpPr/>
          <p:nvPr/>
        </p:nvSpPr>
        <p:spPr>
          <a:xfrm>
            <a:off x="7800618" y="162231"/>
            <a:ext cx="1987395" cy="644504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ounded Rectangle 193"/>
          <p:cNvSpPr/>
          <p:nvPr/>
        </p:nvSpPr>
        <p:spPr>
          <a:xfrm>
            <a:off x="4069276" y="1366683"/>
            <a:ext cx="1987395" cy="514227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“System” properties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(data/control flow)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aras.com</a:t>
            </a:r>
            <a:endParaRPr lang="en-US" dirty="0" smtClean="0"/>
          </a:p>
        </p:txBody>
      </p:sp>
      <p:cxnSp>
        <p:nvCxnSpPr>
          <p:cNvPr id="234" name="Straight Connector 233"/>
          <p:cNvCxnSpPr/>
          <p:nvPr/>
        </p:nvCxnSpPr>
        <p:spPr>
          <a:xfrm flipH="1">
            <a:off x="2035695" y="1348509"/>
            <a:ext cx="9236" cy="4710546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/>
          <p:nvPr/>
        </p:nvCxnSpPr>
        <p:spPr>
          <a:xfrm flipH="1">
            <a:off x="9866284" y="1370676"/>
            <a:ext cx="9236" cy="4710546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1" name="Group 90"/>
          <p:cNvGrpSpPr/>
          <p:nvPr/>
        </p:nvGrpSpPr>
        <p:grpSpPr>
          <a:xfrm>
            <a:off x="7908711" y="2406078"/>
            <a:ext cx="1527162" cy="1911922"/>
            <a:chOff x="7399788" y="295569"/>
            <a:chExt cx="1527162" cy="1911922"/>
          </a:xfrm>
        </p:grpSpPr>
        <p:sp>
          <p:nvSpPr>
            <p:cNvPr id="92" name="Rectangle 91"/>
            <p:cNvSpPr/>
            <p:nvPr/>
          </p:nvSpPr>
          <p:spPr>
            <a:xfrm>
              <a:off x="7399788" y="295569"/>
              <a:ext cx="763685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MCAD</a:t>
              </a: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Structure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7490692" y="604984"/>
              <a:ext cx="558800" cy="18934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7901709" y="840511"/>
              <a:ext cx="558800" cy="18934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8345059" y="1076038"/>
              <a:ext cx="558800" cy="18934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8345059" y="1311565"/>
              <a:ext cx="558800" cy="18934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7832439" y="1547092"/>
              <a:ext cx="558800" cy="18934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8368150" y="1782619"/>
              <a:ext cx="558800" cy="18934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7832439" y="2018146"/>
              <a:ext cx="558800" cy="18934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3" name="Elbow Connector 102"/>
            <p:cNvCxnSpPr>
              <a:stCxn id="94" idx="2"/>
              <a:endCxn id="95" idx="1"/>
            </p:cNvCxnSpPr>
            <p:nvPr/>
          </p:nvCxnSpPr>
          <p:spPr>
            <a:xfrm rot="16200000" flipH="1">
              <a:off x="7765473" y="798947"/>
              <a:ext cx="140855" cy="13161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Elbow Connector 103"/>
            <p:cNvCxnSpPr>
              <a:stCxn id="94" idx="2"/>
              <a:endCxn id="100" idx="1"/>
            </p:cNvCxnSpPr>
            <p:nvPr/>
          </p:nvCxnSpPr>
          <p:spPr>
            <a:xfrm rot="16200000" flipH="1">
              <a:off x="7377547" y="1186873"/>
              <a:ext cx="847436" cy="6234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Elbow Connector 105"/>
            <p:cNvCxnSpPr>
              <a:stCxn id="94" idx="2"/>
              <a:endCxn id="102" idx="1"/>
            </p:cNvCxnSpPr>
            <p:nvPr/>
          </p:nvCxnSpPr>
          <p:spPr>
            <a:xfrm rot="16200000" flipH="1">
              <a:off x="7142020" y="1422400"/>
              <a:ext cx="1318490" cy="6234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Elbow Connector 106"/>
            <p:cNvCxnSpPr>
              <a:stCxn id="100" idx="2"/>
              <a:endCxn id="101" idx="1"/>
            </p:cNvCxnSpPr>
            <p:nvPr/>
          </p:nvCxnSpPr>
          <p:spPr>
            <a:xfrm rot="16200000" flipH="1">
              <a:off x="8169567" y="1678708"/>
              <a:ext cx="140855" cy="256311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Elbow Connector 108"/>
            <p:cNvCxnSpPr>
              <a:stCxn id="95" idx="2"/>
              <a:endCxn id="97" idx="1"/>
            </p:cNvCxnSpPr>
            <p:nvPr/>
          </p:nvCxnSpPr>
          <p:spPr>
            <a:xfrm rot="16200000" flipH="1">
              <a:off x="8192657" y="1018308"/>
              <a:ext cx="140855" cy="163950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Elbow Connector 109"/>
            <p:cNvCxnSpPr>
              <a:stCxn id="95" idx="2"/>
              <a:endCxn id="98" idx="1"/>
            </p:cNvCxnSpPr>
            <p:nvPr/>
          </p:nvCxnSpPr>
          <p:spPr>
            <a:xfrm rot="16200000" flipH="1">
              <a:off x="8074893" y="1136072"/>
              <a:ext cx="376382" cy="163950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up 110"/>
          <p:cNvGrpSpPr/>
          <p:nvPr/>
        </p:nvGrpSpPr>
        <p:grpSpPr>
          <a:xfrm>
            <a:off x="7908711" y="4599714"/>
            <a:ext cx="1527162" cy="1911922"/>
            <a:chOff x="7399788" y="295569"/>
            <a:chExt cx="1527162" cy="1911922"/>
          </a:xfrm>
        </p:grpSpPr>
        <p:sp>
          <p:nvSpPr>
            <p:cNvPr id="112" name="Rectangle 111"/>
            <p:cNvSpPr/>
            <p:nvPr/>
          </p:nvSpPr>
          <p:spPr>
            <a:xfrm>
              <a:off x="7399788" y="295569"/>
              <a:ext cx="763685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ECAD</a:t>
              </a: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Structure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7490692" y="604984"/>
              <a:ext cx="558800" cy="18934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7901709" y="840511"/>
              <a:ext cx="558800" cy="18934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8345059" y="1076038"/>
              <a:ext cx="558800" cy="18934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8345059" y="1311565"/>
              <a:ext cx="558800" cy="18934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7832439" y="1547092"/>
              <a:ext cx="558800" cy="18934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8368150" y="1782619"/>
              <a:ext cx="558800" cy="18934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7832439" y="2018146"/>
              <a:ext cx="558800" cy="18934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4" name="Elbow Connector 123"/>
            <p:cNvCxnSpPr>
              <a:stCxn id="115" idx="2"/>
              <a:endCxn id="116" idx="1"/>
            </p:cNvCxnSpPr>
            <p:nvPr/>
          </p:nvCxnSpPr>
          <p:spPr>
            <a:xfrm rot="16200000" flipH="1">
              <a:off x="7765473" y="798947"/>
              <a:ext cx="140855" cy="13161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Elbow Connector 124"/>
            <p:cNvCxnSpPr>
              <a:stCxn id="115" idx="2"/>
              <a:endCxn id="121" idx="1"/>
            </p:cNvCxnSpPr>
            <p:nvPr/>
          </p:nvCxnSpPr>
          <p:spPr>
            <a:xfrm rot="16200000" flipH="1">
              <a:off x="7377547" y="1186873"/>
              <a:ext cx="847436" cy="6234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Elbow Connector 125"/>
            <p:cNvCxnSpPr>
              <a:stCxn id="115" idx="2"/>
              <a:endCxn id="123" idx="1"/>
            </p:cNvCxnSpPr>
            <p:nvPr/>
          </p:nvCxnSpPr>
          <p:spPr>
            <a:xfrm rot="16200000" flipH="1">
              <a:off x="7142020" y="1422400"/>
              <a:ext cx="1318490" cy="6234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Elbow Connector 126"/>
            <p:cNvCxnSpPr>
              <a:stCxn id="121" idx="2"/>
              <a:endCxn id="122" idx="1"/>
            </p:cNvCxnSpPr>
            <p:nvPr/>
          </p:nvCxnSpPr>
          <p:spPr>
            <a:xfrm rot="16200000" flipH="1">
              <a:off x="8169567" y="1678708"/>
              <a:ext cx="140855" cy="256311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Elbow Connector 127"/>
            <p:cNvCxnSpPr>
              <a:stCxn id="116" idx="2"/>
              <a:endCxn id="118" idx="1"/>
            </p:cNvCxnSpPr>
            <p:nvPr/>
          </p:nvCxnSpPr>
          <p:spPr>
            <a:xfrm rot="16200000" flipH="1">
              <a:off x="8192657" y="1018308"/>
              <a:ext cx="140855" cy="163950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Elbow Connector 129"/>
            <p:cNvCxnSpPr>
              <a:stCxn id="116" idx="2"/>
              <a:endCxn id="119" idx="1"/>
            </p:cNvCxnSpPr>
            <p:nvPr/>
          </p:nvCxnSpPr>
          <p:spPr>
            <a:xfrm rot="16200000" flipH="1">
              <a:off x="8074893" y="1136072"/>
              <a:ext cx="376382" cy="163950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1" name="Curved Connector 130"/>
          <p:cNvCxnSpPr>
            <a:endCxn id="257" idx="3"/>
          </p:cNvCxnSpPr>
          <p:nvPr/>
        </p:nvCxnSpPr>
        <p:spPr>
          <a:xfrm rot="10800000" flipV="1">
            <a:off x="5664991" y="699657"/>
            <a:ext cx="2334625" cy="2614816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urved Connector 132"/>
          <p:cNvCxnSpPr>
            <a:stCxn id="94" idx="1"/>
            <a:endCxn id="80" idx="3"/>
          </p:cNvCxnSpPr>
          <p:nvPr/>
        </p:nvCxnSpPr>
        <p:spPr>
          <a:xfrm rot="10800000">
            <a:off x="4842951" y="1896688"/>
            <a:ext cx="3156665" cy="913478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urved Connector 133"/>
          <p:cNvCxnSpPr>
            <a:stCxn id="115" idx="1"/>
            <a:endCxn id="171" idx="3"/>
          </p:cNvCxnSpPr>
          <p:nvPr/>
        </p:nvCxnSpPr>
        <p:spPr>
          <a:xfrm rot="10800000">
            <a:off x="4842951" y="4487488"/>
            <a:ext cx="3156665" cy="516314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Curved Connector 134"/>
          <p:cNvCxnSpPr>
            <a:stCxn id="100" idx="1"/>
            <a:endCxn id="86" idx="3"/>
          </p:cNvCxnSpPr>
          <p:nvPr/>
        </p:nvCxnSpPr>
        <p:spPr>
          <a:xfrm rot="10800000">
            <a:off x="5184698" y="3088182"/>
            <a:ext cx="3156665" cy="664093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Curved Connector 135"/>
          <p:cNvCxnSpPr>
            <a:stCxn id="102" idx="1"/>
            <a:endCxn id="81" idx="3"/>
          </p:cNvCxnSpPr>
          <p:nvPr/>
        </p:nvCxnSpPr>
        <p:spPr>
          <a:xfrm rot="10800000">
            <a:off x="5253968" y="2132216"/>
            <a:ext cx="3087395" cy="2091113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Curved Connector 136"/>
          <p:cNvCxnSpPr>
            <a:stCxn id="123" idx="1"/>
            <a:endCxn id="175" idx="3"/>
          </p:cNvCxnSpPr>
          <p:nvPr/>
        </p:nvCxnSpPr>
        <p:spPr>
          <a:xfrm rot="10800000">
            <a:off x="5184698" y="5429596"/>
            <a:ext cx="3156665" cy="987368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Curved Connector 137"/>
          <p:cNvCxnSpPr>
            <a:stCxn id="121" idx="1"/>
            <a:endCxn id="172" idx="3"/>
          </p:cNvCxnSpPr>
          <p:nvPr/>
        </p:nvCxnSpPr>
        <p:spPr>
          <a:xfrm rot="10800000">
            <a:off x="5253968" y="4723016"/>
            <a:ext cx="3087395" cy="1222895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urved Connector 112"/>
          <p:cNvCxnSpPr>
            <a:stCxn id="81" idx="1"/>
            <a:endCxn id="39" idx="3"/>
          </p:cNvCxnSpPr>
          <p:nvPr/>
        </p:nvCxnSpPr>
        <p:spPr>
          <a:xfrm rot="10800000" flipV="1">
            <a:off x="3816469" y="2132215"/>
            <a:ext cx="878698" cy="466436"/>
          </a:xfrm>
          <a:prstGeom prst="curvedConnector3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urved Connector 113"/>
          <p:cNvCxnSpPr>
            <a:stCxn id="82" idx="1"/>
            <a:endCxn id="31" idx="3"/>
          </p:cNvCxnSpPr>
          <p:nvPr/>
        </p:nvCxnSpPr>
        <p:spPr>
          <a:xfrm rot="10800000">
            <a:off x="3373119" y="2127598"/>
            <a:ext cx="1765398" cy="240145"/>
          </a:xfrm>
          <a:prstGeom prst="curvedConnector3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urved Connector 116"/>
          <p:cNvCxnSpPr>
            <a:stCxn id="84" idx="1"/>
            <a:endCxn id="32" idx="3"/>
          </p:cNvCxnSpPr>
          <p:nvPr/>
        </p:nvCxnSpPr>
        <p:spPr>
          <a:xfrm rot="10800000">
            <a:off x="3373119" y="2363124"/>
            <a:ext cx="1252778" cy="475672"/>
          </a:xfrm>
          <a:prstGeom prst="curvedConnector3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urved Connector 119"/>
          <p:cNvCxnSpPr>
            <a:stCxn id="83" idx="1"/>
            <a:endCxn id="40" idx="3"/>
          </p:cNvCxnSpPr>
          <p:nvPr/>
        </p:nvCxnSpPr>
        <p:spPr>
          <a:xfrm rot="10800000" flipV="1">
            <a:off x="3373119" y="2603268"/>
            <a:ext cx="1765398" cy="230909"/>
          </a:xfrm>
          <a:prstGeom prst="curvedConnector3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urved Connector 128"/>
          <p:cNvCxnSpPr>
            <a:stCxn id="86" idx="1"/>
            <a:endCxn id="41" idx="3"/>
          </p:cNvCxnSpPr>
          <p:nvPr/>
        </p:nvCxnSpPr>
        <p:spPr>
          <a:xfrm rot="10800000">
            <a:off x="3839561" y="3069705"/>
            <a:ext cx="786337" cy="18476"/>
          </a:xfrm>
          <a:prstGeom prst="curvedConnector3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urved Connector 131"/>
          <p:cNvCxnSpPr>
            <a:stCxn id="80" idx="1"/>
            <a:endCxn id="21" idx="3"/>
          </p:cNvCxnSpPr>
          <p:nvPr/>
        </p:nvCxnSpPr>
        <p:spPr>
          <a:xfrm rot="10800000">
            <a:off x="2962102" y="1892070"/>
            <a:ext cx="1322048" cy="4618"/>
          </a:xfrm>
          <a:prstGeom prst="curvedConnector3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4181676" y="1469510"/>
            <a:ext cx="1515641" cy="2175162"/>
            <a:chOff x="4088065" y="1357750"/>
            <a:chExt cx="1515641" cy="2175162"/>
          </a:xfrm>
        </p:grpSpPr>
        <p:sp>
          <p:nvSpPr>
            <p:cNvPr id="80" name="Rectangle 79"/>
            <p:cNvSpPr/>
            <p:nvPr/>
          </p:nvSpPr>
          <p:spPr>
            <a:xfrm>
              <a:off x="4190539" y="1690255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4601556" y="1925782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5044906" y="2161309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5044906" y="2396836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4532286" y="2632363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4532286" y="2881748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3" name="Elbow Connector 92"/>
            <p:cNvCxnSpPr>
              <a:stCxn id="80" idx="2"/>
              <a:endCxn id="81" idx="1"/>
            </p:cNvCxnSpPr>
            <p:nvPr/>
          </p:nvCxnSpPr>
          <p:spPr>
            <a:xfrm rot="16200000" flipH="1">
              <a:off x="4465320" y="1884218"/>
              <a:ext cx="140855" cy="13161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Elbow Connector 95"/>
            <p:cNvCxnSpPr>
              <a:stCxn id="80" idx="2"/>
              <a:endCxn id="84" idx="1"/>
            </p:cNvCxnSpPr>
            <p:nvPr/>
          </p:nvCxnSpPr>
          <p:spPr>
            <a:xfrm rot="16200000" flipH="1">
              <a:off x="4077394" y="2272144"/>
              <a:ext cx="847436" cy="6234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Elbow Connector 98"/>
            <p:cNvCxnSpPr>
              <a:stCxn id="80" idx="2"/>
              <a:endCxn id="86" idx="1"/>
            </p:cNvCxnSpPr>
            <p:nvPr/>
          </p:nvCxnSpPr>
          <p:spPr>
            <a:xfrm rot="16200000" flipH="1">
              <a:off x="3952702" y="2396836"/>
              <a:ext cx="1096821" cy="6234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Elbow Connector 104"/>
            <p:cNvCxnSpPr>
              <a:stCxn id="81" idx="2"/>
              <a:endCxn id="82" idx="1"/>
            </p:cNvCxnSpPr>
            <p:nvPr/>
          </p:nvCxnSpPr>
          <p:spPr>
            <a:xfrm rot="16200000" flipH="1">
              <a:off x="4892504" y="2103579"/>
              <a:ext cx="140855" cy="163950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Elbow Connector 107"/>
            <p:cNvCxnSpPr>
              <a:stCxn id="81" idx="2"/>
              <a:endCxn id="83" idx="1"/>
            </p:cNvCxnSpPr>
            <p:nvPr/>
          </p:nvCxnSpPr>
          <p:spPr>
            <a:xfrm rot="16200000" flipH="1">
              <a:off x="4774740" y="2221343"/>
              <a:ext cx="376382" cy="163950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7" name="Rectangle 256"/>
            <p:cNvSpPr/>
            <p:nvPr/>
          </p:nvSpPr>
          <p:spPr>
            <a:xfrm>
              <a:off x="5012579" y="3108040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Rectangle 257"/>
            <p:cNvSpPr/>
            <p:nvPr/>
          </p:nvSpPr>
          <p:spPr>
            <a:xfrm>
              <a:off x="5012579" y="3343567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9" name="Elbow Connector 258"/>
            <p:cNvCxnSpPr>
              <a:stCxn id="86" idx="2"/>
              <a:endCxn id="257" idx="1"/>
            </p:cNvCxnSpPr>
            <p:nvPr/>
          </p:nvCxnSpPr>
          <p:spPr>
            <a:xfrm rot="16200000" flipH="1">
              <a:off x="4846322" y="3036456"/>
              <a:ext cx="131620" cy="200893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Elbow Connector 259"/>
            <p:cNvCxnSpPr>
              <a:stCxn id="86" idx="2"/>
              <a:endCxn id="258" idx="1"/>
            </p:cNvCxnSpPr>
            <p:nvPr/>
          </p:nvCxnSpPr>
          <p:spPr>
            <a:xfrm rot="16200000" flipH="1">
              <a:off x="4728559" y="3154219"/>
              <a:ext cx="367147" cy="200893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50"/>
            <p:cNvSpPr/>
            <p:nvPr/>
          </p:nvSpPr>
          <p:spPr>
            <a:xfrm>
              <a:off x="4088065" y="1357750"/>
              <a:ext cx="786825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SE</a:t>
              </a: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Logical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2403302" y="1797397"/>
            <a:ext cx="558800" cy="189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814319" y="2032924"/>
            <a:ext cx="558800" cy="189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814319" y="2268451"/>
            <a:ext cx="558800" cy="189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257669" y="2503978"/>
            <a:ext cx="558800" cy="189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814319" y="2739505"/>
            <a:ext cx="558800" cy="189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280760" y="2975032"/>
            <a:ext cx="558800" cy="189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280760" y="3210559"/>
            <a:ext cx="558800" cy="189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Elbow Connector 24"/>
          <p:cNvCxnSpPr>
            <a:stCxn id="21" idx="2"/>
            <a:endCxn id="31" idx="1"/>
          </p:cNvCxnSpPr>
          <p:nvPr/>
        </p:nvCxnSpPr>
        <p:spPr>
          <a:xfrm rot="16200000" flipH="1">
            <a:off x="2678083" y="1991360"/>
            <a:ext cx="140855" cy="131617"/>
          </a:xfrm>
          <a:prstGeom prst="bentConnector2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21" idx="2"/>
            <a:endCxn id="32" idx="1"/>
          </p:cNvCxnSpPr>
          <p:nvPr/>
        </p:nvCxnSpPr>
        <p:spPr>
          <a:xfrm rot="16200000" flipH="1">
            <a:off x="2560319" y="2109124"/>
            <a:ext cx="376382" cy="131617"/>
          </a:xfrm>
          <a:prstGeom prst="bentConnector2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>
            <a:stCxn id="32" idx="2"/>
            <a:endCxn id="39" idx="1"/>
          </p:cNvCxnSpPr>
          <p:nvPr/>
        </p:nvCxnSpPr>
        <p:spPr>
          <a:xfrm rot="16200000" flipH="1">
            <a:off x="3105267" y="2446248"/>
            <a:ext cx="140855" cy="163950"/>
          </a:xfrm>
          <a:prstGeom prst="bentConnector2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>
            <a:stCxn id="21" idx="2"/>
            <a:endCxn id="40" idx="1"/>
          </p:cNvCxnSpPr>
          <p:nvPr/>
        </p:nvCxnSpPr>
        <p:spPr>
          <a:xfrm rot="16200000" flipH="1">
            <a:off x="2324792" y="2344651"/>
            <a:ext cx="847436" cy="131617"/>
          </a:xfrm>
          <a:prstGeom prst="bentConnector2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>
            <a:stCxn id="40" idx="2"/>
            <a:endCxn id="41" idx="1"/>
          </p:cNvCxnSpPr>
          <p:nvPr/>
        </p:nvCxnSpPr>
        <p:spPr>
          <a:xfrm rot="16200000" flipH="1">
            <a:off x="3116812" y="2905756"/>
            <a:ext cx="140855" cy="187041"/>
          </a:xfrm>
          <a:prstGeom prst="bentConnector2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/>
          <p:cNvCxnSpPr>
            <a:stCxn id="40" idx="2"/>
            <a:endCxn id="42" idx="1"/>
          </p:cNvCxnSpPr>
          <p:nvPr/>
        </p:nvCxnSpPr>
        <p:spPr>
          <a:xfrm rot="16200000" flipH="1">
            <a:off x="2999048" y="3023520"/>
            <a:ext cx="376382" cy="187041"/>
          </a:xfrm>
          <a:prstGeom prst="bentConnector2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2177645" y="1469510"/>
            <a:ext cx="1051664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SE Requirements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82" name="Curved Connector 181"/>
          <p:cNvCxnSpPr>
            <a:stCxn id="172" idx="1"/>
            <a:endCxn id="161" idx="3"/>
          </p:cNvCxnSpPr>
          <p:nvPr/>
        </p:nvCxnSpPr>
        <p:spPr>
          <a:xfrm rot="10800000" flipV="1">
            <a:off x="3816469" y="4723015"/>
            <a:ext cx="878698" cy="466436"/>
          </a:xfrm>
          <a:prstGeom prst="curvedConnector3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Curved Connector 182"/>
          <p:cNvCxnSpPr>
            <a:stCxn id="173" idx="1"/>
            <a:endCxn id="159" idx="3"/>
          </p:cNvCxnSpPr>
          <p:nvPr/>
        </p:nvCxnSpPr>
        <p:spPr>
          <a:xfrm rot="10800000">
            <a:off x="3373119" y="4718398"/>
            <a:ext cx="1765398" cy="240145"/>
          </a:xfrm>
          <a:prstGeom prst="curvedConnector3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Curved Connector 183"/>
          <p:cNvCxnSpPr>
            <a:stCxn id="175" idx="1"/>
            <a:endCxn id="160" idx="3"/>
          </p:cNvCxnSpPr>
          <p:nvPr/>
        </p:nvCxnSpPr>
        <p:spPr>
          <a:xfrm rot="10800000">
            <a:off x="3373119" y="4953924"/>
            <a:ext cx="1252778" cy="475672"/>
          </a:xfrm>
          <a:prstGeom prst="curvedConnector3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Curved Connector 184"/>
          <p:cNvCxnSpPr>
            <a:stCxn id="174" idx="1"/>
            <a:endCxn id="162" idx="3"/>
          </p:cNvCxnSpPr>
          <p:nvPr/>
        </p:nvCxnSpPr>
        <p:spPr>
          <a:xfrm rot="10800000" flipV="1">
            <a:off x="3373119" y="5194068"/>
            <a:ext cx="1765398" cy="230909"/>
          </a:xfrm>
          <a:prstGeom prst="curvedConnector3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Curved Connector 185"/>
          <p:cNvCxnSpPr>
            <a:stCxn id="176" idx="1"/>
            <a:endCxn id="163" idx="3"/>
          </p:cNvCxnSpPr>
          <p:nvPr/>
        </p:nvCxnSpPr>
        <p:spPr>
          <a:xfrm rot="10800000">
            <a:off x="3839561" y="5660505"/>
            <a:ext cx="786337" cy="18476"/>
          </a:xfrm>
          <a:prstGeom prst="curvedConnector3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Curved Connector 186"/>
          <p:cNvCxnSpPr>
            <a:stCxn id="171" idx="1"/>
            <a:endCxn id="146" idx="3"/>
          </p:cNvCxnSpPr>
          <p:nvPr/>
        </p:nvCxnSpPr>
        <p:spPr>
          <a:xfrm rot="10800000">
            <a:off x="2962102" y="4482870"/>
            <a:ext cx="1322048" cy="4618"/>
          </a:xfrm>
          <a:prstGeom prst="curvedConnector3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4284150" y="4392815"/>
            <a:ext cx="1413167" cy="1842657"/>
            <a:chOff x="4190539" y="4413135"/>
            <a:chExt cx="1413167" cy="1842657"/>
          </a:xfrm>
        </p:grpSpPr>
        <p:sp>
          <p:nvSpPr>
            <p:cNvPr id="171" name="Rectangle 170"/>
            <p:cNvSpPr/>
            <p:nvPr/>
          </p:nvSpPr>
          <p:spPr>
            <a:xfrm>
              <a:off x="4190539" y="4413135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4601556" y="4648662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5044906" y="4884189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5044906" y="5119716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4532286" y="5355243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4532286" y="5604628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7" name="Elbow Connector 176"/>
            <p:cNvCxnSpPr>
              <a:stCxn id="171" idx="2"/>
              <a:endCxn id="172" idx="1"/>
            </p:cNvCxnSpPr>
            <p:nvPr/>
          </p:nvCxnSpPr>
          <p:spPr>
            <a:xfrm rot="16200000" flipH="1">
              <a:off x="4465320" y="4607098"/>
              <a:ext cx="140855" cy="13161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Elbow Connector 177"/>
            <p:cNvCxnSpPr>
              <a:stCxn id="171" idx="2"/>
              <a:endCxn id="175" idx="1"/>
            </p:cNvCxnSpPr>
            <p:nvPr/>
          </p:nvCxnSpPr>
          <p:spPr>
            <a:xfrm rot="16200000" flipH="1">
              <a:off x="4077394" y="4995024"/>
              <a:ext cx="847436" cy="6234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Elbow Connector 178"/>
            <p:cNvCxnSpPr>
              <a:stCxn id="171" idx="2"/>
              <a:endCxn id="176" idx="1"/>
            </p:cNvCxnSpPr>
            <p:nvPr/>
          </p:nvCxnSpPr>
          <p:spPr>
            <a:xfrm rot="16200000" flipH="1">
              <a:off x="3952702" y="5119716"/>
              <a:ext cx="1096821" cy="6234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Elbow Connector 179"/>
            <p:cNvCxnSpPr>
              <a:stCxn id="172" idx="2"/>
              <a:endCxn id="173" idx="1"/>
            </p:cNvCxnSpPr>
            <p:nvPr/>
          </p:nvCxnSpPr>
          <p:spPr>
            <a:xfrm rot="16200000" flipH="1">
              <a:off x="4892504" y="4826459"/>
              <a:ext cx="140855" cy="163950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Elbow Connector 180"/>
            <p:cNvCxnSpPr>
              <a:stCxn id="172" idx="2"/>
              <a:endCxn id="174" idx="1"/>
            </p:cNvCxnSpPr>
            <p:nvPr/>
          </p:nvCxnSpPr>
          <p:spPr>
            <a:xfrm rot="16200000" flipH="1">
              <a:off x="4774740" y="4944223"/>
              <a:ext cx="376382" cy="163950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8" name="Rectangle 187"/>
            <p:cNvSpPr/>
            <p:nvPr/>
          </p:nvSpPr>
          <p:spPr>
            <a:xfrm>
              <a:off x="5012579" y="5830920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5012579" y="6066447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0" name="Elbow Connector 189"/>
            <p:cNvCxnSpPr>
              <a:stCxn id="176" idx="2"/>
              <a:endCxn id="188" idx="1"/>
            </p:cNvCxnSpPr>
            <p:nvPr/>
          </p:nvCxnSpPr>
          <p:spPr>
            <a:xfrm rot="16200000" flipH="1">
              <a:off x="4846322" y="5759336"/>
              <a:ext cx="131620" cy="200893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Elbow Connector 190"/>
            <p:cNvCxnSpPr>
              <a:stCxn id="176" idx="2"/>
              <a:endCxn id="189" idx="1"/>
            </p:cNvCxnSpPr>
            <p:nvPr/>
          </p:nvCxnSpPr>
          <p:spPr>
            <a:xfrm rot="16200000" flipH="1">
              <a:off x="4728559" y="5877099"/>
              <a:ext cx="367147" cy="200893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2" name="Rectangle 191"/>
          <p:cNvSpPr/>
          <p:nvPr/>
        </p:nvSpPr>
        <p:spPr>
          <a:xfrm>
            <a:off x="4088065" y="4060310"/>
            <a:ext cx="786825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SE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Logical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2403302" y="4388197"/>
            <a:ext cx="558800" cy="189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/>
          <p:cNvSpPr/>
          <p:nvPr/>
        </p:nvSpPr>
        <p:spPr>
          <a:xfrm>
            <a:off x="2814319" y="4623724"/>
            <a:ext cx="558800" cy="189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/>
          <p:cNvSpPr/>
          <p:nvPr/>
        </p:nvSpPr>
        <p:spPr>
          <a:xfrm>
            <a:off x="2814319" y="4859251"/>
            <a:ext cx="558800" cy="189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/>
          <p:cNvSpPr/>
          <p:nvPr/>
        </p:nvSpPr>
        <p:spPr>
          <a:xfrm>
            <a:off x="3257669" y="5094778"/>
            <a:ext cx="558800" cy="189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/>
          <p:cNvSpPr/>
          <p:nvPr/>
        </p:nvSpPr>
        <p:spPr>
          <a:xfrm>
            <a:off x="2814319" y="5330305"/>
            <a:ext cx="558800" cy="189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/>
          <p:cNvSpPr/>
          <p:nvPr/>
        </p:nvSpPr>
        <p:spPr>
          <a:xfrm>
            <a:off x="3280760" y="5565832"/>
            <a:ext cx="558800" cy="189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/>
          <p:cNvSpPr/>
          <p:nvPr/>
        </p:nvSpPr>
        <p:spPr>
          <a:xfrm>
            <a:off x="3280760" y="5801359"/>
            <a:ext cx="558800" cy="189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5" name="Elbow Connector 164"/>
          <p:cNvCxnSpPr>
            <a:stCxn id="146" idx="2"/>
            <a:endCxn id="159" idx="1"/>
          </p:cNvCxnSpPr>
          <p:nvPr/>
        </p:nvCxnSpPr>
        <p:spPr>
          <a:xfrm rot="16200000" flipH="1">
            <a:off x="2678083" y="4582160"/>
            <a:ext cx="140855" cy="131617"/>
          </a:xfrm>
          <a:prstGeom prst="bentConnector2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Elbow Connector 165"/>
          <p:cNvCxnSpPr>
            <a:stCxn id="146" idx="2"/>
            <a:endCxn id="160" idx="1"/>
          </p:cNvCxnSpPr>
          <p:nvPr/>
        </p:nvCxnSpPr>
        <p:spPr>
          <a:xfrm rot="16200000" flipH="1">
            <a:off x="2560319" y="4699924"/>
            <a:ext cx="376382" cy="131617"/>
          </a:xfrm>
          <a:prstGeom prst="bentConnector2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Elbow Connector 166"/>
          <p:cNvCxnSpPr>
            <a:stCxn id="160" idx="2"/>
            <a:endCxn id="161" idx="1"/>
          </p:cNvCxnSpPr>
          <p:nvPr/>
        </p:nvCxnSpPr>
        <p:spPr>
          <a:xfrm rot="16200000" flipH="1">
            <a:off x="3105267" y="5037048"/>
            <a:ext cx="140855" cy="163950"/>
          </a:xfrm>
          <a:prstGeom prst="bentConnector2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Elbow Connector 167"/>
          <p:cNvCxnSpPr>
            <a:stCxn id="146" idx="2"/>
            <a:endCxn id="162" idx="1"/>
          </p:cNvCxnSpPr>
          <p:nvPr/>
        </p:nvCxnSpPr>
        <p:spPr>
          <a:xfrm rot="16200000" flipH="1">
            <a:off x="2324792" y="4935451"/>
            <a:ext cx="847436" cy="131617"/>
          </a:xfrm>
          <a:prstGeom prst="bentConnector2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Elbow Connector 168"/>
          <p:cNvCxnSpPr>
            <a:stCxn id="162" idx="2"/>
            <a:endCxn id="163" idx="1"/>
          </p:cNvCxnSpPr>
          <p:nvPr/>
        </p:nvCxnSpPr>
        <p:spPr>
          <a:xfrm rot="16200000" flipH="1">
            <a:off x="3116812" y="5496556"/>
            <a:ext cx="140855" cy="187041"/>
          </a:xfrm>
          <a:prstGeom prst="bentConnector2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Elbow Connector 169"/>
          <p:cNvCxnSpPr>
            <a:stCxn id="162" idx="2"/>
            <a:endCxn id="164" idx="1"/>
          </p:cNvCxnSpPr>
          <p:nvPr/>
        </p:nvCxnSpPr>
        <p:spPr>
          <a:xfrm rot="16200000" flipH="1">
            <a:off x="2999048" y="5614320"/>
            <a:ext cx="376382" cy="187041"/>
          </a:xfrm>
          <a:prstGeom prst="bentConnector2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Rectangle 192"/>
          <p:cNvSpPr/>
          <p:nvPr/>
        </p:nvSpPr>
        <p:spPr>
          <a:xfrm>
            <a:off x="2177645" y="4060310"/>
            <a:ext cx="1051664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SE Requirements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262" name="Curved Connector 261"/>
          <p:cNvCxnSpPr>
            <a:stCxn id="116" idx="1"/>
            <a:endCxn id="176" idx="3"/>
          </p:cNvCxnSpPr>
          <p:nvPr/>
        </p:nvCxnSpPr>
        <p:spPr>
          <a:xfrm rot="10800000" flipV="1">
            <a:off x="5184698" y="5239329"/>
            <a:ext cx="3225935" cy="439652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Curved Connector 262"/>
          <p:cNvCxnSpPr>
            <a:stCxn id="95" idx="1"/>
            <a:endCxn id="84" idx="3"/>
          </p:cNvCxnSpPr>
          <p:nvPr/>
        </p:nvCxnSpPr>
        <p:spPr>
          <a:xfrm rot="10800000">
            <a:off x="5184698" y="2838797"/>
            <a:ext cx="3225935" cy="206897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9" name="Group 198"/>
          <p:cNvGrpSpPr/>
          <p:nvPr/>
        </p:nvGrpSpPr>
        <p:grpSpPr>
          <a:xfrm>
            <a:off x="7964130" y="295569"/>
            <a:ext cx="1234423" cy="2043397"/>
            <a:chOff x="7908711" y="295569"/>
            <a:chExt cx="1234423" cy="2043397"/>
          </a:xfrm>
        </p:grpSpPr>
        <p:sp>
          <p:nvSpPr>
            <p:cNvPr id="200" name="Rectangle 199"/>
            <p:cNvSpPr/>
            <p:nvPr/>
          </p:nvSpPr>
          <p:spPr>
            <a:xfrm>
              <a:off x="7908711" y="295569"/>
              <a:ext cx="763685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ALM</a:t>
              </a: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Structure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pic>
          <p:nvPicPr>
            <p:cNvPr id="201" name="Grafik 279" descr="image00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0459" y="594303"/>
              <a:ext cx="1082675" cy="1744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1" name="Group 250"/>
          <p:cNvGrpSpPr/>
          <p:nvPr/>
        </p:nvGrpSpPr>
        <p:grpSpPr>
          <a:xfrm>
            <a:off x="5969172" y="307576"/>
            <a:ext cx="1661915" cy="1930394"/>
            <a:chOff x="2177645" y="2759830"/>
            <a:chExt cx="1661915" cy="1930394"/>
          </a:xfrm>
        </p:grpSpPr>
        <p:sp>
          <p:nvSpPr>
            <p:cNvPr id="252" name="Rectangle 251"/>
            <p:cNvSpPr/>
            <p:nvPr/>
          </p:nvSpPr>
          <p:spPr>
            <a:xfrm>
              <a:off x="2403302" y="3087717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Rectangle 252"/>
            <p:cNvSpPr/>
            <p:nvPr/>
          </p:nvSpPr>
          <p:spPr>
            <a:xfrm>
              <a:off x="2814319" y="3323244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Rectangle 255"/>
            <p:cNvSpPr/>
            <p:nvPr/>
          </p:nvSpPr>
          <p:spPr>
            <a:xfrm>
              <a:off x="2814319" y="3558771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Rectangle 260"/>
            <p:cNvSpPr/>
            <p:nvPr/>
          </p:nvSpPr>
          <p:spPr>
            <a:xfrm>
              <a:off x="3257669" y="3794298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Rectangle 263"/>
            <p:cNvSpPr/>
            <p:nvPr/>
          </p:nvSpPr>
          <p:spPr>
            <a:xfrm>
              <a:off x="2814319" y="4029825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Rectangle 264"/>
            <p:cNvSpPr/>
            <p:nvPr/>
          </p:nvSpPr>
          <p:spPr>
            <a:xfrm>
              <a:off x="3280760" y="4265352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Rectangle 265"/>
            <p:cNvSpPr/>
            <p:nvPr/>
          </p:nvSpPr>
          <p:spPr>
            <a:xfrm>
              <a:off x="3280760" y="4500879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7" name="Elbow Connector 266"/>
            <p:cNvCxnSpPr>
              <a:stCxn id="252" idx="2"/>
              <a:endCxn id="253" idx="1"/>
            </p:cNvCxnSpPr>
            <p:nvPr/>
          </p:nvCxnSpPr>
          <p:spPr>
            <a:xfrm rot="16200000" flipH="1">
              <a:off x="2678083" y="3281680"/>
              <a:ext cx="140855" cy="13161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Elbow Connector 267"/>
            <p:cNvCxnSpPr>
              <a:stCxn id="252" idx="2"/>
              <a:endCxn id="256" idx="1"/>
            </p:cNvCxnSpPr>
            <p:nvPr/>
          </p:nvCxnSpPr>
          <p:spPr>
            <a:xfrm rot="16200000" flipH="1">
              <a:off x="2560319" y="3399444"/>
              <a:ext cx="376382" cy="13161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Elbow Connector 268"/>
            <p:cNvCxnSpPr>
              <a:stCxn id="256" idx="2"/>
              <a:endCxn id="261" idx="1"/>
            </p:cNvCxnSpPr>
            <p:nvPr/>
          </p:nvCxnSpPr>
          <p:spPr>
            <a:xfrm rot="16200000" flipH="1">
              <a:off x="3105267" y="3736568"/>
              <a:ext cx="140855" cy="163950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Elbow Connector 269"/>
            <p:cNvCxnSpPr>
              <a:stCxn id="252" idx="2"/>
              <a:endCxn id="264" idx="1"/>
            </p:cNvCxnSpPr>
            <p:nvPr/>
          </p:nvCxnSpPr>
          <p:spPr>
            <a:xfrm rot="16200000" flipH="1">
              <a:off x="2324792" y="3634971"/>
              <a:ext cx="847436" cy="13161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Elbow Connector 270"/>
            <p:cNvCxnSpPr>
              <a:stCxn id="264" idx="2"/>
              <a:endCxn id="265" idx="1"/>
            </p:cNvCxnSpPr>
            <p:nvPr/>
          </p:nvCxnSpPr>
          <p:spPr>
            <a:xfrm rot="16200000" flipH="1">
              <a:off x="3116812" y="4196076"/>
              <a:ext cx="140855" cy="187041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Elbow Connector 273"/>
            <p:cNvCxnSpPr>
              <a:stCxn id="264" idx="2"/>
              <a:endCxn id="266" idx="1"/>
            </p:cNvCxnSpPr>
            <p:nvPr/>
          </p:nvCxnSpPr>
          <p:spPr>
            <a:xfrm rot="16200000" flipH="1">
              <a:off x="2999048" y="4313840"/>
              <a:ext cx="376382" cy="187041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8" name="Rectangle 277"/>
            <p:cNvSpPr/>
            <p:nvPr/>
          </p:nvSpPr>
          <p:spPr>
            <a:xfrm>
              <a:off x="2177645" y="2759830"/>
              <a:ext cx="1051664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ALM Requirements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79" name="Group 278"/>
          <p:cNvGrpSpPr/>
          <p:nvPr/>
        </p:nvGrpSpPr>
        <p:grpSpPr>
          <a:xfrm>
            <a:off x="6056918" y="2353430"/>
            <a:ext cx="1661915" cy="1930394"/>
            <a:chOff x="2177645" y="2759830"/>
            <a:chExt cx="1661915" cy="1930394"/>
          </a:xfrm>
        </p:grpSpPr>
        <p:sp>
          <p:nvSpPr>
            <p:cNvPr id="280" name="Rectangle 279"/>
            <p:cNvSpPr/>
            <p:nvPr/>
          </p:nvSpPr>
          <p:spPr>
            <a:xfrm>
              <a:off x="2403302" y="3087717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Rectangle 280"/>
            <p:cNvSpPr/>
            <p:nvPr/>
          </p:nvSpPr>
          <p:spPr>
            <a:xfrm>
              <a:off x="2814319" y="3323244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Rectangle 281"/>
            <p:cNvSpPr/>
            <p:nvPr/>
          </p:nvSpPr>
          <p:spPr>
            <a:xfrm>
              <a:off x="2814319" y="3558771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Rectangle 282"/>
            <p:cNvSpPr/>
            <p:nvPr/>
          </p:nvSpPr>
          <p:spPr>
            <a:xfrm>
              <a:off x="3257669" y="3794298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Rectangle 283"/>
            <p:cNvSpPr/>
            <p:nvPr/>
          </p:nvSpPr>
          <p:spPr>
            <a:xfrm>
              <a:off x="2814319" y="4029825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Rectangle 284"/>
            <p:cNvSpPr/>
            <p:nvPr/>
          </p:nvSpPr>
          <p:spPr>
            <a:xfrm>
              <a:off x="3280760" y="4265352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Rectangle 285"/>
            <p:cNvSpPr/>
            <p:nvPr/>
          </p:nvSpPr>
          <p:spPr>
            <a:xfrm>
              <a:off x="3280760" y="4500879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7" name="Elbow Connector 286"/>
            <p:cNvCxnSpPr>
              <a:stCxn id="280" idx="2"/>
              <a:endCxn id="281" idx="1"/>
            </p:cNvCxnSpPr>
            <p:nvPr/>
          </p:nvCxnSpPr>
          <p:spPr>
            <a:xfrm rot="16200000" flipH="1">
              <a:off x="2678083" y="3281680"/>
              <a:ext cx="140855" cy="13161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Elbow Connector 287"/>
            <p:cNvCxnSpPr>
              <a:stCxn id="280" idx="2"/>
              <a:endCxn id="282" idx="1"/>
            </p:cNvCxnSpPr>
            <p:nvPr/>
          </p:nvCxnSpPr>
          <p:spPr>
            <a:xfrm rot="16200000" flipH="1">
              <a:off x="2560319" y="3399444"/>
              <a:ext cx="376382" cy="13161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Elbow Connector 288"/>
            <p:cNvCxnSpPr>
              <a:stCxn id="282" idx="2"/>
              <a:endCxn id="283" idx="1"/>
            </p:cNvCxnSpPr>
            <p:nvPr/>
          </p:nvCxnSpPr>
          <p:spPr>
            <a:xfrm rot="16200000" flipH="1">
              <a:off x="3105267" y="3736568"/>
              <a:ext cx="140855" cy="163950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Elbow Connector 289"/>
            <p:cNvCxnSpPr>
              <a:stCxn id="280" idx="2"/>
              <a:endCxn id="284" idx="1"/>
            </p:cNvCxnSpPr>
            <p:nvPr/>
          </p:nvCxnSpPr>
          <p:spPr>
            <a:xfrm rot="16200000" flipH="1">
              <a:off x="2324792" y="3634971"/>
              <a:ext cx="847436" cy="13161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Elbow Connector 290"/>
            <p:cNvCxnSpPr>
              <a:stCxn id="284" idx="2"/>
              <a:endCxn id="285" idx="1"/>
            </p:cNvCxnSpPr>
            <p:nvPr/>
          </p:nvCxnSpPr>
          <p:spPr>
            <a:xfrm rot="16200000" flipH="1">
              <a:off x="3116812" y="4196076"/>
              <a:ext cx="140855" cy="187041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Elbow Connector 291"/>
            <p:cNvCxnSpPr>
              <a:stCxn id="284" idx="2"/>
              <a:endCxn id="286" idx="1"/>
            </p:cNvCxnSpPr>
            <p:nvPr/>
          </p:nvCxnSpPr>
          <p:spPr>
            <a:xfrm rot="16200000" flipH="1">
              <a:off x="2999048" y="4313840"/>
              <a:ext cx="376382" cy="187041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3" name="Rectangle 292"/>
            <p:cNvSpPr/>
            <p:nvPr/>
          </p:nvSpPr>
          <p:spPr>
            <a:xfrm>
              <a:off x="2177645" y="2759830"/>
              <a:ext cx="1051664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MCAD Requirements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94" name="Group 293"/>
          <p:cNvGrpSpPr/>
          <p:nvPr/>
        </p:nvGrpSpPr>
        <p:grpSpPr>
          <a:xfrm>
            <a:off x="5992262" y="4366958"/>
            <a:ext cx="1661915" cy="1930394"/>
            <a:chOff x="2177645" y="2759830"/>
            <a:chExt cx="1661915" cy="1930394"/>
          </a:xfrm>
        </p:grpSpPr>
        <p:sp>
          <p:nvSpPr>
            <p:cNvPr id="295" name="Rectangle 294"/>
            <p:cNvSpPr/>
            <p:nvPr/>
          </p:nvSpPr>
          <p:spPr>
            <a:xfrm>
              <a:off x="2403302" y="3087717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Rectangle 295"/>
            <p:cNvSpPr/>
            <p:nvPr/>
          </p:nvSpPr>
          <p:spPr>
            <a:xfrm>
              <a:off x="2814319" y="3323244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Rectangle 296"/>
            <p:cNvSpPr/>
            <p:nvPr/>
          </p:nvSpPr>
          <p:spPr>
            <a:xfrm>
              <a:off x="2814319" y="3558771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Rectangle 297"/>
            <p:cNvSpPr/>
            <p:nvPr/>
          </p:nvSpPr>
          <p:spPr>
            <a:xfrm>
              <a:off x="3257669" y="3794298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Rectangle 298"/>
            <p:cNvSpPr/>
            <p:nvPr/>
          </p:nvSpPr>
          <p:spPr>
            <a:xfrm>
              <a:off x="2814319" y="4029825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Rectangle 299"/>
            <p:cNvSpPr/>
            <p:nvPr/>
          </p:nvSpPr>
          <p:spPr>
            <a:xfrm>
              <a:off x="3280760" y="4265352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Rectangle 300"/>
            <p:cNvSpPr/>
            <p:nvPr/>
          </p:nvSpPr>
          <p:spPr>
            <a:xfrm>
              <a:off x="3280760" y="4500879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2" name="Elbow Connector 301"/>
            <p:cNvCxnSpPr>
              <a:stCxn id="295" idx="2"/>
              <a:endCxn id="296" idx="1"/>
            </p:cNvCxnSpPr>
            <p:nvPr/>
          </p:nvCxnSpPr>
          <p:spPr>
            <a:xfrm rot="16200000" flipH="1">
              <a:off x="2678083" y="3281680"/>
              <a:ext cx="140855" cy="13161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Elbow Connector 302"/>
            <p:cNvCxnSpPr>
              <a:stCxn id="295" idx="2"/>
              <a:endCxn id="297" idx="1"/>
            </p:cNvCxnSpPr>
            <p:nvPr/>
          </p:nvCxnSpPr>
          <p:spPr>
            <a:xfrm rot="16200000" flipH="1">
              <a:off x="2560319" y="3399444"/>
              <a:ext cx="376382" cy="13161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Elbow Connector 303"/>
            <p:cNvCxnSpPr>
              <a:stCxn id="297" idx="2"/>
              <a:endCxn id="298" idx="1"/>
            </p:cNvCxnSpPr>
            <p:nvPr/>
          </p:nvCxnSpPr>
          <p:spPr>
            <a:xfrm rot="16200000" flipH="1">
              <a:off x="3105267" y="3736568"/>
              <a:ext cx="140855" cy="163950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Elbow Connector 304"/>
            <p:cNvCxnSpPr>
              <a:stCxn id="295" idx="2"/>
              <a:endCxn id="299" idx="1"/>
            </p:cNvCxnSpPr>
            <p:nvPr/>
          </p:nvCxnSpPr>
          <p:spPr>
            <a:xfrm rot="16200000" flipH="1">
              <a:off x="2324792" y="3634971"/>
              <a:ext cx="847436" cy="13161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Elbow Connector 305"/>
            <p:cNvCxnSpPr>
              <a:stCxn id="299" idx="2"/>
              <a:endCxn id="300" idx="1"/>
            </p:cNvCxnSpPr>
            <p:nvPr/>
          </p:nvCxnSpPr>
          <p:spPr>
            <a:xfrm rot="16200000" flipH="1">
              <a:off x="3116812" y="4196076"/>
              <a:ext cx="140855" cy="187041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Elbow Connector 306"/>
            <p:cNvCxnSpPr>
              <a:stCxn id="299" idx="2"/>
              <a:endCxn id="301" idx="1"/>
            </p:cNvCxnSpPr>
            <p:nvPr/>
          </p:nvCxnSpPr>
          <p:spPr>
            <a:xfrm rot="16200000" flipH="1">
              <a:off x="2999048" y="4313840"/>
              <a:ext cx="376382" cy="187041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8" name="Rectangle 307"/>
            <p:cNvSpPr/>
            <p:nvPr/>
          </p:nvSpPr>
          <p:spPr>
            <a:xfrm>
              <a:off x="2177645" y="2759830"/>
              <a:ext cx="1051664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ECAD Requirements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14" name="Rounded Rectangle 213"/>
          <p:cNvSpPr/>
          <p:nvPr/>
        </p:nvSpPr>
        <p:spPr>
          <a:xfrm>
            <a:off x="5771187" y="3706762"/>
            <a:ext cx="2635394" cy="108775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>
                <a:solidFill>
                  <a:srgbClr val="C00000"/>
                </a:solidFill>
              </a:rPr>
              <a:t>Created/linked by connectors or manually within PLM (a diagram-like visual drag/drop process?)</a:t>
            </a:r>
          </a:p>
        </p:txBody>
      </p:sp>
      <p:sp>
        <p:nvSpPr>
          <p:cNvPr id="202" name="Date Placeholder 3"/>
          <p:cNvSpPr>
            <a:spLocks noGrp="1"/>
          </p:cNvSpPr>
          <p:nvPr>
            <p:ph type="dt" sz="half" idx="10"/>
          </p:nvPr>
        </p:nvSpPr>
        <p:spPr>
          <a:xfrm>
            <a:off x="91439" y="6645727"/>
            <a:ext cx="3753394" cy="228600"/>
          </a:xfrm>
        </p:spPr>
        <p:txBody>
          <a:bodyPr/>
          <a:lstStyle/>
          <a:p>
            <a:r>
              <a:rPr lang="en-US" dirty="0" smtClean="0">
                <a:cs typeface="Arial" charset="0"/>
              </a:rPr>
              <a:t>© 2016 Aras</a:t>
            </a:r>
          </a:p>
        </p:txBody>
      </p:sp>
      <p:grpSp>
        <p:nvGrpSpPr>
          <p:cNvPr id="213" name="Group 212"/>
          <p:cNvGrpSpPr/>
          <p:nvPr/>
        </p:nvGrpSpPr>
        <p:grpSpPr>
          <a:xfrm>
            <a:off x="9763760" y="1478649"/>
            <a:ext cx="2187377" cy="715089"/>
            <a:chOff x="9763760" y="1478649"/>
            <a:chExt cx="2187377" cy="715089"/>
          </a:xfrm>
        </p:grpSpPr>
        <p:sp>
          <p:nvSpPr>
            <p:cNvPr id="215" name="Rounded Rectangle 214"/>
            <p:cNvSpPr/>
            <p:nvPr/>
          </p:nvSpPr>
          <p:spPr>
            <a:xfrm>
              <a:off x="10433976" y="1478649"/>
              <a:ext cx="1517161" cy="715089"/>
            </a:xfrm>
            <a:prstGeom prst="roundRect">
              <a:avLst/>
            </a:prstGeom>
            <a:solidFill>
              <a:schemeClr val="bg1"/>
            </a:solidFill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Software ALM</a:t>
              </a:r>
            </a:p>
          </p:txBody>
        </p:sp>
        <p:sp>
          <p:nvSpPr>
            <p:cNvPr id="216" name="Left Arrow 215"/>
            <p:cNvSpPr/>
            <p:nvPr/>
          </p:nvSpPr>
          <p:spPr>
            <a:xfrm>
              <a:off x="9763760" y="1490753"/>
              <a:ext cx="670560" cy="690880"/>
            </a:xfrm>
            <a:prstGeom prst="leftArrow">
              <a:avLst/>
            </a:prstGeom>
            <a:solidFill>
              <a:srgbClr val="CC0033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7" name="Group 216"/>
          <p:cNvGrpSpPr/>
          <p:nvPr/>
        </p:nvGrpSpPr>
        <p:grpSpPr>
          <a:xfrm>
            <a:off x="9763760" y="3353573"/>
            <a:ext cx="2187377" cy="715089"/>
            <a:chOff x="9763760" y="3321026"/>
            <a:chExt cx="2187377" cy="715089"/>
          </a:xfrm>
        </p:grpSpPr>
        <p:sp>
          <p:nvSpPr>
            <p:cNvPr id="218" name="Rounded Rectangle 217"/>
            <p:cNvSpPr/>
            <p:nvPr/>
          </p:nvSpPr>
          <p:spPr>
            <a:xfrm>
              <a:off x="10433976" y="3321026"/>
              <a:ext cx="1517161" cy="715089"/>
            </a:xfrm>
            <a:prstGeom prst="roundRect">
              <a:avLst/>
            </a:prstGeom>
            <a:solidFill>
              <a:schemeClr val="bg1"/>
            </a:solidFill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Mechanical CAD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19" name="Left Arrow 218"/>
            <p:cNvSpPr/>
            <p:nvPr/>
          </p:nvSpPr>
          <p:spPr>
            <a:xfrm>
              <a:off x="9763760" y="3333130"/>
              <a:ext cx="670560" cy="690880"/>
            </a:xfrm>
            <a:prstGeom prst="leftArrow">
              <a:avLst/>
            </a:prstGeom>
            <a:solidFill>
              <a:srgbClr val="CC0033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0" name="Group 219"/>
          <p:cNvGrpSpPr/>
          <p:nvPr/>
        </p:nvGrpSpPr>
        <p:grpSpPr>
          <a:xfrm>
            <a:off x="9763760" y="5228497"/>
            <a:ext cx="2187377" cy="715089"/>
            <a:chOff x="9763760" y="5228497"/>
            <a:chExt cx="2187377" cy="715089"/>
          </a:xfrm>
        </p:grpSpPr>
        <p:sp>
          <p:nvSpPr>
            <p:cNvPr id="221" name="Rounded Rectangle 220"/>
            <p:cNvSpPr/>
            <p:nvPr/>
          </p:nvSpPr>
          <p:spPr>
            <a:xfrm>
              <a:off x="10433976" y="5228497"/>
              <a:ext cx="1517161" cy="715089"/>
            </a:xfrm>
            <a:prstGeom prst="roundRect">
              <a:avLst/>
            </a:prstGeom>
            <a:solidFill>
              <a:schemeClr val="bg1"/>
            </a:solidFill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Electronic CAD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22" name="Left Arrow 221"/>
            <p:cNvSpPr/>
            <p:nvPr/>
          </p:nvSpPr>
          <p:spPr>
            <a:xfrm>
              <a:off x="9763760" y="5240601"/>
              <a:ext cx="670560" cy="690880"/>
            </a:xfrm>
            <a:prstGeom prst="leftArrow">
              <a:avLst/>
            </a:prstGeom>
            <a:solidFill>
              <a:srgbClr val="CC0033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3" name="Group 222"/>
          <p:cNvGrpSpPr/>
          <p:nvPr/>
        </p:nvGrpSpPr>
        <p:grpSpPr>
          <a:xfrm>
            <a:off x="172376" y="2159369"/>
            <a:ext cx="2062824" cy="715089"/>
            <a:chOff x="172376" y="1874889"/>
            <a:chExt cx="2062824" cy="715089"/>
          </a:xfrm>
        </p:grpSpPr>
        <p:sp>
          <p:nvSpPr>
            <p:cNvPr id="224" name="Rounded Rectangle 223"/>
            <p:cNvSpPr/>
            <p:nvPr/>
          </p:nvSpPr>
          <p:spPr>
            <a:xfrm>
              <a:off x="172376" y="1874889"/>
              <a:ext cx="1517161" cy="715089"/>
            </a:xfrm>
            <a:prstGeom prst="roundRect">
              <a:avLst/>
            </a:prstGeom>
            <a:solidFill>
              <a:schemeClr val="bg1"/>
            </a:solidFill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System </a:t>
              </a:r>
              <a:r>
                <a:rPr lang="en-US" b="1" dirty="0" smtClean="0"/>
                <a:t>Model_1</a:t>
              </a:r>
              <a:endParaRPr lang="en-US" b="1" dirty="0"/>
            </a:p>
          </p:txBody>
        </p:sp>
        <p:sp>
          <p:nvSpPr>
            <p:cNvPr id="225" name="Left Arrow 224"/>
            <p:cNvSpPr/>
            <p:nvPr/>
          </p:nvSpPr>
          <p:spPr>
            <a:xfrm flipH="1">
              <a:off x="1564640" y="1886993"/>
              <a:ext cx="670560" cy="690880"/>
            </a:xfrm>
            <a:prstGeom prst="leftArrow">
              <a:avLst/>
            </a:prstGeom>
            <a:solidFill>
              <a:srgbClr val="CC0033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6" name="Group 225"/>
          <p:cNvGrpSpPr/>
          <p:nvPr/>
        </p:nvGrpSpPr>
        <p:grpSpPr>
          <a:xfrm>
            <a:off x="172376" y="4861929"/>
            <a:ext cx="2062824" cy="715089"/>
            <a:chOff x="172376" y="1874889"/>
            <a:chExt cx="2062824" cy="715089"/>
          </a:xfrm>
        </p:grpSpPr>
        <p:sp>
          <p:nvSpPr>
            <p:cNvPr id="227" name="Rounded Rectangle 226"/>
            <p:cNvSpPr/>
            <p:nvPr/>
          </p:nvSpPr>
          <p:spPr>
            <a:xfrm>
              <a:off x="172376" y="1874889"/>
              <a:ext cx="1517161" cy="715089"/>
            </a:xfrm>
            <a:prstGeom prst="roundRect">
              <a:avLst/>
            </a:prstGeom>
            <a:solidFill>
              <a:schemeClr val="bg1"/>
            </a:solidFill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System </a:t>
              </a:r>
              <a:r>
                <a:rPr lang="en-US" b="1" dirty="0" err="1"/>
                <a:t>Model_n</a:t>
              </a:r>
              <a:endParaRPr lang="en-US" b="1" dirty="0"/>
            </a:p>
          </p:txBody>
        </p:sp>
        <p:sp>
          <p:nvSpPr>
            <p:cNvPr id="228" name="Left Arrow 227"/>
            <p:cNvSpPr/>
            <p:nvPr/>
          </p:nvSpPr>
          <p:spPr>
            <a:xfrm flipH="1">
              <a:off x="1564640" y="1886993"/>
              <a:ext cx="670560" cy="690880"/>
            </a:xfrm>
            <a:prstGeom prst="leftArrow">
              <a:avLst/>
            </a:prstGeom>
            <a:solidFill>
              <a:srgbClr val="CC0033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04" name="Curved Connector 203"/>
          <p:cNvCxnSpPr>
            <a:stCxn id="122" idx="1"/>
            <a:endCxn id="173" idx="3"/>
          </p:cNvCxnSpPr>
          <p:nvPr/>
        </p:nvCxnSpPr>
        <p:spPr>
          <a:xfrm rot="10800000">
            <a:off x="5697317" y="4958543"/>
            <a:ext cx="3179756" cy="1222895"/>
          </a:xfrm>
          <a:prstGeom prst="curvedConnector3">
            <a:avLst>
              <a:gd name="adj1" fmla="val 50000"/>
            </a:avLst>
          </a:prstGeom>
          <a:ln w="76200">
            <a:solidFill>
              <a:srgbClr val="C00000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Curved Connector 204"/>
          <p:cNvCxnSpPr>
            <a:stCxn id="95" idx="1"/>
            <a:endCxn id="258" idx="3"/>
          </p:cNvCxnSpPr>
          <p:nvPr/>
        </p:nvCxnSpPr>
        <p:spPr>
          <a:xfrm rot="10800000" flipV="1">
            <a:off x="5664990" y="3045692"/>
            <a:ext cx="2745642" cy="504307"/>
          </a:xfrm>
          <a:prstGeom prst="curvedConnector3">
            <a:avLst/>
          </a:prstGeom>
          <a:ln w="76200">
            <a:solidFill>
              <a:srgbClr val="C00000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90544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Properties are cross-domain negotiable “Contracts”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aras.com</a:t>
            </a:r>
            <a:endParaRPr lang="en-US" dirty="0" smtClean="0"/>
          </a:p>
        </p:txBody>
      </p:sp>
      <p:grpSp>
        <p:nvGrpSpPr>
          <p:cNvPr id="9" name="Group 8"/>
          <p:cNvGrpSpPr/>
          <p:nvPr/>
        </p:nvGrpSpPr>
        <p:grpSpPr>
          <a:xfrm>
            <a:off x="6421120" y="2600960"/>
            <a:ext cx="1605279" cy="1356360"/>
            <a:chOff x="6421120" y="2600960"/>
            <a:chExt cx="1605279" cy="1356360"/>
          </a:xfrm>
        </p:grpSpPr>
        <p:sp>
          <p:nvSpPr>
            <p:cNvPr id="48" name="Rectangle 47"/>
            <p:cNvSpPr/>
            <p:nvPr/>
          </p:nvSpPr>
          <p:spPr>
            <a:xfrm>
              <a:off x="6443312" y="2600960"/>
              <a:ext cx="1560895" cy="5994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Item A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421120" y="3087255"/>
              <a:ext cx="1605279" cy="87006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6621548" y="3386975"/>
              <a:ext cx="1204422" cy="27062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Property x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0048240" y="2590800"/>
            <a:ext cx="1605279" cy="1366520"/>
            <a:chOff x="10048240" y="2590800"/>
            <a:chExt cx="1605279" cy="1366520"/>
          </a:xfrm>
        </p:grpSpPr>
        <p:sp>
          <p:nvSpPr>
            <p:cNvPr id="68" name="Rectangle 67"/>
            <p:cNvSpPr/>
            <p:nvPr/>
          </p:nvSpPr>
          <p:spPr>
            <a:xfrm>
              <a:off x="10048240" y="3087255"/>
              <a:ext cx="1605279" cy="87006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10248668" y="3386975"/>
              <a:ext cx="1204422" cy="27062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Property y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0070432" y="2590800"/>
              <a:ext cx="1560895" cy="5994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Item B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" name="Left-Right Arrow 2"/>
          <p:cNvSpPr/>
          <p:nvPr/>
        </p:nvSpPr>
        <p:spPr>
          <a:xfrm>
            <a:off x="8122920" y="3278447"/>
            <a:ext cx="1828800" cy="48768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Content Placeholder 2"/>
          <p:cNvSpPr>
            <a:spLocks noGrp="1"/>
          </p:cNvSpPr>
          <p:nvPr>
            <p:ph idx="1"/>
          </p:nvPr>
        </p:nvSpPr>
        <p:spPr>
          <a:xfrm>
            <a:off x="278938" y="1576202"/>
            <a:ext cx="5862321" cy="4806125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Linked between any two structural items</a:t>
            </a:r>
          </a:p>
          <a:p>
            <a:r>
              <a:rPr lang="en-US" sz="2400" dirty="0"/>
              <a:t>V</a:t>
            </a:r>
            <a:r>
              <a:rPr lang="en-US" sz="2400" dirty="0" smtClean="0"/>
              <a:t>alue, range, enumerated list</a:t>
            </a:r>
          </a:p>
          <a:p>
            <a:r>
              <a:rPr lang="en-US" sz="2400" dirty="0" smtClean="0"/>
              <a:t>Units</a:t>
            </a:r>
          </a:p>
          <a:p>
            <a:r>
              <a:rPr lang="en-US" sz="2400" dirty="0" smtClean="0"/>
              <a:t>Fixed or a target (a budget)</a:t>
            </a:r>
          </a:p>
          <a:p>
            <a:r>
              <a:rPr lang="en-US" sz="2400" dirty="0" smtClean="0"/>
              <a:t>A domain owner</a:t>
            </a:r>
          </a:p>
          <a:p>
            <a:r>
              <a:rPr lang="en-US" sz="2400" dirty="0" smtClean="0"/>
              <a:t>On a structural item or accumulative for an assembly</a:t>
            </a:r>
          </a:p>
          <a:p>
            <a:r>
              <a:rPr lang="en-US" sz="2400" dirty="0" smtClean="0"/>
              <a:t>Transformation function on a property link</a:t>
            </a:r>
          </a:p>
          <a:p>
            <a:r>
              <a:rPr lang="en-US" sz="2400" dirty="0"/>
              <a:t>C</a:t>
            </a:r>
            <a:r>
              <a:rPr lang="en-US" sz="2400" dirty="0" smtClean="0"/>
              <a:t>reated/linked by connectors or manually (a diagram-like visual drag/drop process within PLM?)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9098280" y="2956888"/>
            <a:ext cx="853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f(x) = y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8122920" y="3767393"/>
            <a:ext cx="853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f(y) = x</a:t>
            </a:r>
            <a:endParaRPr lang="en-US" dirty="0"/>
          </a:p>
        </p:txBody>
      </p:sp>
      <p:sp>
        <p:nvSpPr>
          <p:cNvPr id="80" name="Rounded Rectangle 79"/>
          <p:cNvSpPr/>
          <p:nvPr/>
        </p:nvSpPr>
        <p:spPr>
          <a:xfrm>
            <a:off x="7838440" y="1494175"/>
            <a:ext cx="2397760" cy="1016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>
                <a:solidFill>
                  <a:srgbClr val="C00000"/>
                </a:solidFill>
              </a:rPr>
              <a:t>Makes Requirements quantifiable and PLM SE structures behavioral</a:t>
            </a:r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>
          <a:xfrm>
            <a:off x="91439" y="6645727"/>
            <a:ext cx="3753394" cy="228600"/>
          </a:xfrm>
        </p:spPr>
        <p:txBody>
          <a:bodyPr/>
          <a:lstStyle/>
          <a:p>
            <a:r>
              <a:rPr lang="en-US" dirty="0" smtClean="0">
                <a:cs typeface="Arial" charset="0"/>
              </a:rPr>
              <a:t>© 2016 Aras</a:t>
            </a:r>
          </a:p>
        </p:txBody>
      </p:sp>
    </p:spTree>
    <p:extLst>
      <p:ext uri="{BB962C8B-B14F-4D97-AF65-F5344CB8AC3E}">
        <p14:creationId xmlns:p14="http://schemas.microsoft.com/office/powerpoint/2010/main" xmlns="" val="380371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Rounded Rectangle 212"/>
          <p:cNvSpPr/>
          <p:nvPr/>
        </p:nvSpPr>
        <p:spPr>
          <a:xfrm>
            <a:off x="5917740" y="2304474"/>
            <a:ext cx="3577243" cy="203661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Rounded Rectangle 213"/>
          <p:cNvSpPr/>
          <p:nvPr/>
        </p:nvSpPr>
        <p:spPr>
          <a:xfrm>
            <a:off x="5917740" y="4378037"/>
            <a:ext cx="3577243" cy="218901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Rounded Rectangle 211"/>
          <p:cNvSpPr/>
          <p:nvPr/>
        </p:nvSpPr>
        <p:spPr>
          <a:xfrm>
            <a:off x="5917740" y="193964"/>
            <a:ext cx="3577243" cy="207818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Rounded Rectangle 210"/>
          <p:cNvSpPr/>
          <p:nvPr/>
        </p:nvSpPr>
        <p:spPr>
          <a:xfrm>
            <a:off x="2133600" y="3931920"/>
            <a:ext cx="3627120" cy="247904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Rounded Rectangle 209"/>
          <p:cNvSpPr/>
          <p:nvPr/>
        </p:nvSpPr>
        <p:spPr>
          <a:xfrm>
            <a:off x="2153920" y="1310640"/>
            <a:ext cx="3627120" cy="247904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simulation data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aras.com</a:t>
            </a:r>
            <a:endParaRPr lang="en-US" dirty="0" smtClean="0"/>
          </a:p>
        </p:txBody>
      </p:sp>
      <p:cxnSp>
        <p:nvCxnSpPr>
          <p:cNvPr id="234" name="Straight Connector 233"/>
          <p:cNvCxnSpPr/>
          <p:nvPr/>
        </p:nvCxnSpPr>
        <p:spPr>
          <a:xfrm flipH="1">
            <a:off x="2035695" y="1348509"/>
            <a:ext cx="9236" cy="4710546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/>
          <p:nvPr/>
        </p:nvCxnSpPr>
        <p:spPr>
          <a:xfrm flipH="1">
            <a:off x="9866284" y="1370676"/>
            <a:ext cx="9236" cy="4710546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1" name="Group 90"/>
          <p:cNvGrpSpPr/>
          <p:nvPr/>
        </p:nvGrpSpPr>
        <p:grpSpPr>
          <a:xfrm>
            <a:off x="7908711" y="2406078"/>
            <a:ext cx="1527162" cy="1911922"/>
            <a:chOff x="7399788" y="295569"/>
            <a:chExt cx="1527162" cy="1911922"/>
          </a:xfrm>
        </p:grpSpPr>
        <p:sp>
          <p:nvSpPr>
            <p:cNvPr id="92" name="Rectangle 91"/>
            <p:cNvSpPr/>
            <p:nvPr/>
          </p:nvSpPr>
          <p:spPr>
            <a:xfrm>
              <a:off x="7399788" y="295569"/>
              <a:ext cx="763685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MCAD</a:t>
              </a: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Structure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7490692" y="604984"/>
              <a:ext cx="558800" cy="18934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7901709" y="840511"/>
              <a:ext cx="558800" cy="18934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8345059" y="1076038"/>
              <a:ext cx="558800" cy="18934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8345059" y="1311565"/>
              <a:ext cx="558800" cy="18934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7832439" y="1547092"/>
              <a:ext cx="558800" cy="18934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8368150" y="1782619"/>
              <a:ext cx="558800" cy="18934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7832439" y="2018146"/>
              <a:ext cx="558800" cy="18934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3" name="Elbow Connector 102"/>
            <p:cNvCxnSpPr>
              <a:stCxn id="94" idx="2"/>
              <a:endCxn id="95" idx="1"/>
            </p:cNvCxnSpPr>
            <p:nvPr/>
          </p:nvCxnSpPr>
          <p:spPr>
            <a:xfrm rot="16200000" flipH="1">
              <a:off x="7765473" y="798947"/>
              <a:ext cx="140855" cy="13161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Elbow Connector 103"/>
            <p:cNvCxnSpPr>
              <a:stCxn id="94" idx="2"/>
              <a:endCxn id="100" idx="1"/>
            </p:cNvCxnSpPr>
            <p:nvPr/>
          </p:nvCxnSpPr>
          <p:spPr>
            <a:xfrm rot="16200000" flipH="1">
              <a:off x="7377547" y="1186873"/>
              <a:ext cx="847436" cy="6234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Elbow Connector 105"/>
            <p:cNvCxnSpPr>
              <a:stCxn id="94" idx="2"/>
              <a:endCxn id="102" idx="1"/>
            </p:cNvCxnSpPr>
            <p:nvPr/>
          </p:nvCxnSpPr>
          <p:spPr>
            <a:xfrm rot="16200000" flipH="1">
              <a:off x="7142020" y="1422400"/>
              <a:ext cx="1318490" cy="6234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Elbow Connector 106"/>
            <p:cNvCxnSpPr>
              <a:stCxn id="100" idx="2"/>
              <a:endCxn id="101" idx="1"/>
            </p:cNvCxnSpPr>
            <p:nvPr/>
          </p:nvCxnSpPr>
          <p:spPr>
            <a:xfrm rot="16200000" flipH="1">
              <a:off x="8169567" y="1678708"/>
              <a:ext cx="140855" cy="256311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Elbow Connector 108"/>
            <p:cNvCxnSpPr>
              <a:stCxn id="95" idx="2"/>
              <a:endCxn id="97" idx="1"/>
            </p:cNvCxnSpPr>
            <p:nvPr/>
          </p:nvCxnSpPr>
          <p:spPr>
            <a:xfrm rot="16200000" flipH="1">
              <a:off x="8192657" y="1018308"/>
              <a:ext cx="140855" cy="163950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Elbow Connector 109"/>
            <p:cNvCxnSpPr>
              <a:stCxn id="95" idx="2"/>
              <a:endCxn id="98" idx="1"/>
            </p:cNvCxnSpPr>
            <p:nvPr/>
          </p:nvCxnSpPr>
          <p:spPr>
            <a:xfrm rot="16200000" flipH="1">
              <a:off x="8074893" y="1136072"/>
              <a:ext cx="376382" cy="163950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up 110"/>
          <p:cNvGrpSpPr/>
          <p:nvPr/>
        </p:nvGrpSpPr>
        <p:grpSpPr>
          <a:xfrm>
            <a:off x="7908711" y="4599714"/>
            <a:ext cx="1527162" cy="1911922"/>
            <a:chOff x="7399788" y="295569"/>
            <a:chExt cx="1527162" cy="1911922"/>
          </a:xfrm>
        </p:grpSpPr>
        <p:sp>
          <p:nvSpPr>
            <p:cNvPr id="112" name="Rectangle 111"/>
            <p:cNvSpPr/>
            <p:nvPr/>
          </p:nvSpPr>
          <p:spPr>
            <a:xfrm>
              <a:off x="7399788" y="295569"/>
              <a:ext cx="763685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ECAD</a:t>
              </a: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Structure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7490692" y="604984"/>
              <a:ext cx="558800" cy="18934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7901709" y="840511"/>
              <a:ext cx="558800" cy="18934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8345059" y="1076038"/>
              <a:ext cx="558800" cy="18934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8345059" y="1311565"/>
              <a:ext cx="558800" cy="18934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7832439" y="1547092"/>
              <a:ext cx="558800" cy="18934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8368150" y="1782619"/>
              <a:ext cx="558800" cy="18934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7832439" y="2018146"/>
              <a:ext cx="558800" cy="18934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4" name="Elbow Connector 123"/>
            <p:cNvCxnSpPr>
              <a:stCxn id="115" idx="2"/>
              <a:endCxn id="116" idx="1"/>
            </p:cNvCxnSpPr>
            <p:nvPr/>
          </p:nvCxnSpPr>
          <p:spPr>
            <a:xfrm rot="16200000" flipH="1">
              <a:off x="7765473" y="798947"/>
              <a:ext cx="140855" cy="13161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Elbow Connector 124"/>
            <p:cNvCxnSpPr>
              <a:stCxn id="115" idx="2"/>
              <a:endCxn id="121" idx="1"/>
            </p:cNvCxnSpPr>
            <p:nvPr/>
          </p:nvCxnSpPr>
          <p:spPr>
            <a:xfrm rot="16200000" flipH="1">
              <a:off x="7377547" y="1186873"/>
              <a:ext cx="847436" cy="6234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Elbow Connector 125"/>
            <p:cNvCxnSpPr>
              <a:stCxn id="115" idx="2"/>
              <a:endCxn id="123" idx="1"/>
            </p:cNvCxnSpPr>
            <p:nvPr/>
          </p:nvCxnSpPr>
          <p:spPr>
            <a:xfrm rot="16200000" flipH="1">
              <a:off x="7142020" y="1422400"/>
              <a:ext cx="1318490" cy="6234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Elbow Connector 126"/>
            <p:cNvCxnSpPr>
              <a:stCxn id="121" idx="2"/>
              <a:endCxn id="122" idx="1"/>
            </p:cNvCxnSpPr>
            <p:nvPr/>
          </p:nvCxnSpPr>
          <p:spPr>
            <a:xfrm rot="16200000" flipH="1">
              <a:off x="8169567" y="1678708"/>
              <a:ext cx="140855" cy="256311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Elbow Connector 127"/>
            <p:cNvCxnSpPr>
              <a:stCxn id="116" idx="2"/>
              <a:endCxn id="118" idx="1"/>
            </p:cNvCxnSpPr>
            <p:nvPr/>
          </p:nvCxnSpPr>
          <p:spPr>
            <a:xfrm rot="16200000" flipH="1">
              <a:off x="8192657" y="1018308"/>
              <a:ext cx="140855" cy="163950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Elbow Connector 129"/>
            <p:cNvCxnSpPr>
              <a:stCxn id="116" idx="2"/>
              <a:endCxn id="119" idx="1"/>
            </p:cNvCxnSpPr>
            <p:nvPr/>
          </p:nvCxnSpPr>
          <p:spPr>
            <a:xfrm rot="16200000" flipH="1">
              <a:off x="8074893" y="1136072"/>
              <a:ext cx="376382" cy="163950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1" name="Curved Connector 130"/>
          <p:cNvCxnSpPr>
            <a:endCxn id="257" idx="3"/>
          </p:cNvCxnSpPr>
          <p:nvPr/>
        </p:nvCxnSpPr>
        <p:spPr>
          <a:xfrm rot="10800000" flipV="1">
            <a:off x="5664991" y="699657"/>
            <a:ext cx="2334625" cy="2614816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urved Connector 132"/>
          <p:cNvCxnSpPr>
            <a:stCxn id="94" idx="1"/>
            <a:endCxn id="80" idx="3"/>
          </p:cNvCxnSpPr>
          <p:nvPr/>
        </p:nvCxnSpPr>
        <p:spPr>
          <a:xfrm rot="10800000">
            <a:off x="4842951" y="1896688"/>
            <a:ext cx="3156665" cy="913478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urved Connector 133"/>
          <p:cNvCxnSpPr>
            <a:stCxn id="115" idx="1"/>
            <a:endCxn id="171" idx="3"/>
          </p:cNvCxnSpPr>
          <p:nvPr/>
        </p:nvCxnSpPr>
        <p:spPr>
          <a:xfrm rot="10800000">
            <a:off x="4842951" y="4487488"/>
            <a:ext cx="3156665" cy="516314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Curved Connector 134"/>
          <p:cNvCxnSpPr>
            <a:stCxn id="100" idx="1"/>
            <a:endCxn id="86" idx="3"/>
          </p:cNvCxnSpPr>
          <p:nvPr/>
        </p:nvCxnSpPr>
        <p:spPr>
          <a:xfrm rot="10800000">
            <a:off x="5184698" y="3088182"/>
            <a:ext cx="3156665" cy="664093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Curved Connector 135"/>
          <p:cNvCxnSpPr>
            <a:stCxn id="102" idx="1"/>
            <a:endCxn id="81" idx="3"/>
          </p:cNvCxnSpPr>
          <p:nvPr/>
        </p:nvCxnSpPr>
        <p:spPr>
          <a:xfrm rot="10800000">
            <a:off x="5253968" y="2132216"/>
            <a:ext cx="3087395" cy="2091113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Curved Connector 136"/>
          <p:cNvCxnSpPr>
            <a:stCxn id="123" idx="1"/>
            <a:endCxn id="175" idx="3"/>
          </p:cNvCxnSpPr>
          <p:nvPr/>
        </p:nvCxnSpPr>
        <p:spPr>
          <a:xfrm rot="10800000">
            <a:off x="5184698" y="5429596"/>
            <a:ext cx="3156665" cy="987368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Curved Connector 137"/>
          <p:cNvCxnSpPr>
            <a:stCxn id="121" idx="1"/>
            <a:endCxn id="172" idx="3"/>
          </p:cNvCxnSpPr>
          <p:nvPr/>
        </p:nvCxnSpPr>
        <p:spPr>
          <a:xfrm rot="10800000">
            <a:off x="5253968" y="4723016"/>
            <a:ext cx="3087395" cy="1222895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urved Connector 112"/>
          <p:cNvCxnSpPr>
            <a:stCxn id="81" idx="1"/>
            <a:endCxn id="39" idx="3"/>
          </p:cNvCxnSpPr>
          <p:nvPr/>
        </p:nvCxnSpPr>
        <p:spPr>
          <a:xfrm rot="10800000" flipV="1">
            <a:off x="3816469" y="2132215"/>
            <a:ext cx="878698" cy="466436"/>
          </a:xfrm>
          <a:prstGeom prst="curvedConnector3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urved Connector 113"/>
          <p:cNvCxnSpPr>
            <a:stCxn id="82" idx="1"/>
            <a:endCxn id="31" idx="3"/>
          </p:cNvCxnSpPr>
          <p:nvPr/>
        </p:nvCxnSpPr>
        <p:spPr>
          <a:xfrm rot="10800000">
            <a:off x="3373119" y="2127598"/>
            <a:ext cx="1765398" cy="240145"/>
          </a:xfrm>
          <a:prstGeom prst="curvedConnector3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urved Connector 116"/>
          <p:cNvCxnSpPr>
            <a:stCxn id="84" idx="1"/>
            <a:endCxn id="32" idx="3"/>
          </p:cNvCxnSpPr>
          <p:nvPr/>
        </p:nvCxnSpPr>
        <p:spPr>
          <a:xfrm rot="10800000">
            <a:off x="3373119" y="2363124"/>
            <a:ext cx="1252778" cy="475672"/>
          </a:xfrm>
          <a:prstGeom prst="curvedConnector3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urved Connector 119"/>
          <p:cNvCxnSpPr>
            <a:stCxn id="83" idx="1"/>
            <a:endCxn id="40" idx="3"/>
          </p:cNvCxnSpPr>
          <p:nvPr/>
        </p:nvCxnSpPr>
        <p:spPr>
          <a:xfrm rot="10800000" flipV="1">
            <a:off x="3373119" y="2603268"/>
            <a:ext cx="1765398" cy="230909"/>
          </a:xfrm>
          <a:prstGeom prst="curvedConnector3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urved Connector 128"/>
          <p:cNvCxnSpPr>
            <a:stCxn id="86" idx="1"/>
            <a:endCxn id="41" idx="3"/>
          </p:cNvCxnSpPr>
          <p:nvPr/>
        </p:nvCxnSpPr>
        <p:spPr>
          <a:xfrm rot="10800000">
            <a:off x="3839561" y="3069705"/>
            <a:ext cx="786337" cy="18476"/>
          </a:xfrm>
          <a:prstGeom prst="curvedConnector3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urved Connector 131"/>
          <p:cNvCxnSpPr>
            <a:stCxn id="80" idx="1"/>
            <a:endCxn id="21" idx="3"/>
          </p:cNvCxnSpPr>
          <p:nvPr/>
        </p:nvCxnSpPr>
        <p:spPr>
          <a:xfrm rot="10800000">
            <a:off x="2962102" y="1892070"/>
            <a:ext cx="1322048" cy="4618"/>
          </a:xfrm>
          <a:prstGeom prst="curvedConnector3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4181676" y="1469510"/>
            <a:ext cx="1515641" cy="2175162"/>
            <a:chOff x="4088065" y="1357750"/>
            <a:chExt cx="1515641" cy="2175162"/>
          </a:xfrm>
        </p:grpSpPr>
        <p:sp>
          <p:nvSpPr>
            <p:cNvPr id="80" name="Rectangle 79"/>
            <p:cNvSpPr/>
            <p:nvPr/>
          </p:nvSpPr>
          <p:spPr>
            <a:xfrm>
              <a:off x="4190539" y="1690255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4601556" y="1925782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5044906" y="2161309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5044906" y="2396836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4532286" y="2632363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4532286" y="2881748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3" name="Elbow Connector 92"/>
            <p:cNvCxnSpPr>
              <a:stCxn id="80" idx="2"/>
              <a:endCxn id="81" idx="1"/>
            </p:cNvCxnSpPr>
            <p:nvPr/>
          </p:nvCxnSpPr>
          <p:spPr>
            <a:xfrm rot="16200000" flipH="1">
              <a:off x="4465320" y="1884218"/>
              <a:ext cx="140855" cy="13161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Elbow Connector 95"/>
            <p:cNvCxnSpPr>
              <a:stCxn id="80" idx="2"/>
              <a:endCxn id="84" idx="1"/>
            </p:cNvCxnSpPr>
            <p:nvPr/>
          </p:nvCxnSpPr>
          <p:spPr>
            <a:xfrm rot="16200000" flipH="1">
              <a:off x="4077394" y="2272144"/>
              <a:ext cx="847436" cy="6234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Elbow Connector 98"/>
            <p:cNvCxnSpPr>
              <a:stCxn id="80" idx="2"/>
              <a:endCxn id="86" idx="1"/>
            </p:cNvCxnSpPr>
            <p:nvPr/>
          </p:nvCxnSpPr>
          <p:spPr>
            <a:xfrm rot="16200000" flipH="1">
              <a:off x="3952702" y="2396836"/>
              <a:ext cx="1096821" cy="6234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Elbow Connector 104"/>
            <p:cNvCxnSpPr>
              <a:stCxn id="81" idx="2"/>
              <a:endCxn id="82" idx="1"/>
            </p:cNvCxnSpPr>
            <p:nvPr/>
          </p:nvCxnSpPr>
          <p:spPr>
            <a:xfrm rot="16200000" flipH="1">
              <a:off x="4892504" y="2103579"/>
              <a:ext cx="140855" cy="163950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Elbow Connector 107"/>
            <p:cNvCxnSpPr>
              <a:stCxn id="81" idx="2"/>
              <a:endCxn id="83" idx="1"/>
            </p:cNvCxnSpPr>
            <p:nvPr/>
          </p:nvCxnSpPr>
          <p:spPr>
            <a:xfrm rot="16200000" flipH="1">
              <a:off x="4774740" y="2221343"/>
              <a:ext cx="376382" cy="163950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7" name="Rectangle 256"/>
            <p:cNvSpPr/>
            <p:nvPr/>
          </p:nvSpPr>
          <p:spPr>
            <a:xfrm>
              <a:off x="5012579" y="3108040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Rectangle 257"/>
            <p:cNvSpPr/>
            <p:nvPr/>
          </p:nvSpPr>
          <p:spPr>
            <a:xfrm>
              <a:off x="5012579" y="3343567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9" name="Elbow Connector 258"/>
            <p:cNvCxnSpPr>
              <a:stCxn id="86" idx="2"/>
              <a:endCxn id="257" idx="1"/>
            </p:cNvCxnSpPr>
            <p:nvPr/>
          </p:nvCxnSpPr>
          <p:spPr>
            <a:xfrm rot="16200000" flipH="1">
              <a:off x="4846322" y="3036456"/>
              <a:ext cx="131620" cy="200893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Elbow Connector 259"/>
            <p:cNvCxnSpPr>
              <a:stCxn id="86" idx="2"/>
              <a:endCxn id="258" idx="1"/>
            </p:cNvCxnSpPr>
            <p:nvPr/>
          </p:nvCxnSpPr>
          <p:spPr>
            <a:xfrm rot="16200000" flipH="1">
              <a:off x="4728559" y="3154219"/>
              <a:ext cx="367147" cy="200893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50"/>
            <p:cNvSpPr/>
            <p:nvPr/>
          </p:nvSpPr>
          <p:spPr>
            <a:xfrm>
              <a:off x="4088065" y="1357750"/>
              <a:ext cx="786825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SE</a:t>
              </a: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Logical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2403302" y="1797397"/>
            <a:ext cx="558800" cy="189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814319" y="2032924"/>
            <a:ext cx="558800" cy="189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814319" y="2268451"/>
            <a:ext cx="558800" cy="189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257669" y="2503978"/>
            <a:ext cx="558800" cy="189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814319" y="2739505"/>
            <a:ext cx="558800" cy="189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280760" y="2975032"/>
            <a:ext cx="558800" cy="189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280760" y="3210559"/>
            <a:ext cx="558800" cy="189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Elbow Connector 24"/>
          <p:cNvCxnSpPr>
            <a:stCxn id="21" idx="2"/>
            <a:endCxn id="31" idx="1"/>
          </p:cNvCxnSpPr>
          <p:nvPr/>
        </p:nvCxnSpPr>
        <p:spPr>
          <a:xfrm rot="16200000" flipH="1">
            <a:off x="2678083" y="1991360"/>
            <a:ext cx="140855" cy="131617"/>
          </a:xfrm>
          <a:prstGeom prst="bentConnector2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21" idx="2"/>
            <a:endCxn id="32" idx="1"/>
          </p:cNvCxnSpPr>
          <p:nvPr/>
        </p:nvCxnSpPr>
        <p:spPr>
          <a:xfrm rot="16200000" flipH="1">
            <a:off x="2560319" y="2109124"/>
            <a:ext cx="376382" cy="131617"/>
          </a:xfrm>
          <a:prstGeom prst="bentConnector2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>
            <a:stCxn id="32" idx="2"/>
            <a:endCxn id="39" idx="1"/>
          </p:cNvCxnSpPr>
          <p:nvPr/>
        </p:nvCxnSpPr>
        <p:spPr>
          <a:xfrm rot="16200000" flipH="1">
            <a:off x="3105267" y="2446248"/>
            <a:ext cx="140855" cy="163950"/>
          </a:xfrm>
          <a:prstGeom prst="bentConnector2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>
            <a:stCxn id="21" idx="2"/>
            <a:endCxn id="40" idx="1"/>
          </p:cNvCxnSpPr>
          <p:nvPr/>
        </p:nvCxnSpPr>
        <p:spPr>
          <a:xfrm rot="16200000" flipH="1">
            <a:off x="2324792" y="2344651"/>
            <a:ext cx="847436" cy="131617"/>
          </a:xfrm>
          <a:prstGeom prst="bentConnector2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>
            <a:stCxn id="40" idx="2"/>
            <a:endCxn id="41" idx="1"/>
          </p:cNvCxnSpPr>
          <p:nvPr/>
        </p:nvCxnSpPr>
        <p:spPr>
          <a:xfrm rot="16200000" flipH="1">
            <a:off x="3116812" y="2905756"/>
            <a:ext cx="140855" cy="187041"/>
          </a:xfrm>
          <a:prstGeom prst="bentConnector2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/>
          <p:cNvCxnSpPr>
            <a:stCxn id="40" idx="2"/>
            <a:endCxn id="42" idx="1"/>
          </p:cNvCxnSpPr>
          <p:nvPr/>
        </p:nvCxnSpPr>
        <p:spPr>
          <a:xfrm rot="16200000" flipH="1">
            <a:off x="2999048" y="3023520"/>
            <a:ext cx="376382" cy="187041"/>
          </a:xfrm>
          <a:prstGeom prst="bentConnector2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2177645" y="1469510"/>
            <a:ext cx="1051664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SE Requirements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82" name="Curved Connector 181"/>
          <p:cNvCxnSpPr>
            <a:stCxn id="172" idx="1"/>
            <a:endCxn id="161" idx="3"/>
          </p:cNvCxnSpPr>
          <p:nvPr/>
        </p:nvCxnSpPr>
        <p:spPr>
          <a:xfrm rot="10800000" flipV="1">
            <a:off x="3816469" y="4723015"/>
            <a:ext cx="878698" cy="466436"/>
          </a:xfrm>
          <a:prstGeom prst="curvedConnector3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Curved Connector 182"/>
          <p:cNvCxnSpPr>
            <a:stCxn id="173" idx="1"/>
            <a:endCxn id="159" idx="3"/>
          </p:cNvCxnSpPr>
          <p:nvPr/>
        </p:nvCxnSpPr>
        <p:spPr>
          <a:xfrm rot="10800000">
            <a:off x="3373119" y="4718398"/>
            <a:ext cx="1765398" cy="240145"/>
          </a:xfrm>
          <a:prstGeom prst="curvedConnector3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Curved Connector 183"/>
          <p:cNvCxnSpPr>
            <a:stCxn id="175" idx="1"/>
            <a:endCxn id="160" idx="3"/>
          </p:cNvCxnSpPr>
          <p:nvPr/>
        </p:nvCxnSpPr>
        <p:spPr>
          <a:xfrm rot="10800000">
            <a:off x="3373119" y="4953924"/>
            <a:ext cx="1252778" cy="475672"/>
          </a:xfrm>
          <a:prstGeom prst="curvedConnector3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Curved Connector 184"/>
          <p:cNvCxnSpPr>
            <a:stCxn id="174" idx="1"/>
            <a:endCxn id="162" idx="3"/>
          </p:cNvCxnSpPr>
          <p:nvPr/>
        </p:nvCxnSpPr>
        <p:spPr>
          <a:xfrm rot="10800000" flipV="1">
            <a:off x="3373119" y="5194068"/>
            <a:ext cx="1765398" cy="230909"/>
          </a:xfrm>
          <a:prstGeom prst="curvedConnector3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Curved Connector 185"/>
          <p:cNvCxnSpPr>
            <a:stCxn id="176" idx="1"/>
            <a:endCxn id="163" idx="3"/>
          </p:cNvCxnSpPr>
          <p:nvPr/>
        </p:nvCxnSpPr>
        <p:spPr>
          <a:xfrm rot="10800000">
            <a:off x="3839561" y="5660505"/>
            <a:ext cx="786337" cy="18476"/>
          </a:xfrm>
          <a:prstGeom prst="curvedConnector3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Curved Connector 186"/>
          <p:cNvCxnSpPr>
            <a:stCxn id="171" idx="1"/>
            <a:endCxn id="146" idx="3"/>
          </p:cNvCxnSpPr>
          <p:nvPr/>
        </p:nvCxnSpPr>
        <p:spPr>
          <a:xfrm rot="10800000">
            <a:off x="2962102" y="4482870"/>
            <a:ext cx="1322048" cy="4618"/>
          </a:xfrm>
          <a:prstGeom prst="curvedConnector3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4284150" y="4392815"/>
            <a:ext cx="1413167" cy="1842657"/>
            <a:chOff x="4190539" y="4413135"/>
            <a:chExt cx="1413167" cy="1842657"/>
          </a:xfrm>
        </p:grpSpPr>
        <p:sp>
          <p:nvSpPr>
            <p:cNvPr id="171" name="Rectangle 170"/>
            <p:cNvSpPr/>
            <p:nvPr/>
          </p:nvSpPr>
          <p:spPr>
            <a:xfrm>
              <a:off x="4190539" y="4413135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4601556" y="4648662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5044906" y="4884189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5044906" y="5119716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4532286" y="5355243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4532286" y="5604628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7" name="Elbow Connector 176"/>
            <p:cNvCxnSpPr>
              <a:stCxn id="171" idx="2"/>
              <a:endCxn id="172" idx="1"/>
            </p:cNvCxnSpPr>
            <p:nvPr/>
          </p:nvCxnSpPr>
          <p:spPr>
            <a:xfrm rot="16200000" flipH="1">
              <a:off x="4465320" y="4607098"/>
              <a:ext cx="140855" cy="13161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Elbow Connector 177"/>
            <p:cNvCxnSpPr>
              <a:stCxn id="171" idx="2"/>
              <a:endCxn id="175" idx="1"/>
            </p:cNvCxnSpPr>
            <p:nvPr/>
          </p:nvCxnSpPr>
          <p:spPr>
            <a:xfrm rot="16200000" flipH="1">
              <a:off x="4077394" y="4995024"/>
              <a:ext cx="847436" cy="6234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Elbow Connector 178"/>
            <p:cNvCxnSpPr>
              <a:stCxn id="171" idx="2"/>
              <a:endCxn id="176" idx="1"/>
            </p:cNvCxnSpPr>
            <p:nvPr/>
          </p:nvCxnSpPr>
          <p:spPr>
            <a:xfrm rot="16200000" flipH="1">
              <a:off x="3952702" y="5119716"/>
              <a:ext cx="1096821" cy="6234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Elbow Connector 179"/>
            <p:cNvCxnSpPr>
              <a:stCxn id="172" idx="2"/>
              <a:endCxn id="173" idx="1"/>
            </p:cNvCxnSpPr>
            <p:nvPr/>
          </p:nvCxnSpPr>
          <p:spPr>
            <a:xfrm rot="16200000" flipH="1">
              <a:off x="4892504" y="4826459"/>
              <a:ext cx="140855" cy="163950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Elbow Connector 180"/>
            <p:cNvCxnSpPr>
              <a:stCxn id="172" idx="2"/>
              <a:endCxn id="174" idx="1"/>
            </p:cNvCxnSpPr>
            <p:nvPr/>
          </p:nvCxnSpPr>
          <p:spPr>
            <a:xfrm rot="16200000" flipH="1">
              <a:off x="4774740" y="4944223"/>
              <a:ext cx="376382" cy="163950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8" name="Rectangle 187"/>
            <p:cNvSpPr/>
            <p:nvPr/>
          </p:nvSpPr>
          <p:spPr>
            <a:xfrm>
              <a:off x="5012579" y="5830920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5012579" y="6066447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0" name="Elbow Connector 189"/>
            <p:cNvCxnSpPr>
              <a:stCxn id="176" idx="2"/>
              <a:endCxn id="188" idx="1"/>
            </p:cNvCxnSpPr>
            <p:nvPr/>
          </p:nvCxnSpPr>
          <p:spPr>
            <a:xfrm rot="16200000" flipH="1">
              <a:off x="4846322" y="5759336"/>
              <a:ext cx="131620" cy="200893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Elbow Connector 190"/>
            <p:cNvCxnSpPr>
              <a:stCxn id="176" idx="2"/>
              <a:endCxn id="189" idx="1"/>
            </p:cNvCxnSpPr>
            <p:nvPr/>
          </p:nvCxnSpPr>
          <p:spPr>
            <a:xfrm rot="16200000" flipH="1">
              <a:off x="4728559" y="5877099"/>
              <a:ext cx="367147" cy="200893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2" name="Rectangle 191"/>
          <p:cNvSpPr/>
          <p:nvPr/>
        </p:nvSpPr>
        <p:spPr>
          <a:xfrm>
            <a:off x="4088065" y="4060310"/>
            <a:ext cx="786825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SE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Logical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2403302" y="4388197"/>
            <a:ext cx="558800" cy="189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/>
          <p:cNvSpPr/>
          <p:nvPr/>
        </p:nvSpPr>
        <p:spPr>
          <a:xfrm>
            <a:off x="2814319" y="4623724"/>
            <a:ext cx="558800" cy="189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/>
          <p:cNvSpPr/>
          <p:nvPr/>
        </p:nvSpPr>
        <p:spPr>
          <a:xfrm>
            <a:off x="2814319" y="4859251"/>
            <a:ext cx="558800" cy="189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/>
          <p:cNvSpPr/>
          <p:nvPr/>
        </p:nvSpPr>
        <p:spPr>
          <a:xfrm>
            <a:off x="3257669" y="5094778"/>
            <a:ext cx="558800" cy="189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/>
          <p:cNvSpPr/>
          <p:nvPr/>
        </p:nvSpPr>
        <p:spPr>
          <a:xfrm>
            <a:off x="2814319" y="5330305"/>
            <a:ext cx="558800" cy="189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/>
          <p:cNvSpPr/>
          <p:nvPr/>
        </p:nvSpPr>
        <p:spPr>
          <a:xfrm>
            <a:off x="3280760" y="5565832"/>
            <a:ext cx="558800" cy="189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/>
          <p:cNvSpPr/>
          <p:nvPr/>
        </p:nvSpPr>
        <p:spPr>
          <a:xfrm>
            <a:off x="3280760" y="5801359"/>
            <a:ext cx="558800" cy="189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5" name="Elbow Connector 164"/>
          <p:cNvCxnSpPr>
            <a:stCxn id="146" idx="2"/>
            <a:endCxn id="159" idx="1"/>
          </p:cNvCxnSpPr>
          <p:nvPr/>
        </p:nvCxnSpPr>
        <p:spPr>
          <a:xfrm rot="16200000" flipH="1">
            <a:off x="2678083" y="4582160"/>
            <a:ext cx="140855" cy="131617"/>
          </a:xfrm>
          <a:prstGeom prst="bentConnector2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Elbow Connector 165"/>
          <p:cNvCxnSpPr>
            <a:stCxn id="146" idx="2"/>
            <a:endCxn id="160" idx="1"/>
          </p:cNvCxnSpPr>
          <p:nvPr/>
        </p:nvCxnSpPr>
        <p:spPr>
          <a:xfrm rot="16200000" flipH="1">
            <a:off x="2560319" y="4699924"/>
            <a:ext cx="376382" cy="131617"/>
          </a:xfrm>
          <a:prstGeom prst="bentConnector2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Elbow Connector 166"/>
          <p:cNvCxnSpPr>
            <a:stCxn id="160" idx="2"/>
            <a:endCxn id="161" idx="1"/>
          </p:cNvCxnSpPr>
          <p:nvPr/>
        </p:nvCxnSpPr>
        <p:spPr>
          <a:xfrm rot="16200000" flipH="1">
            <a:off x="3105267" y="5037048"/>
            <a:ext cx="140855" cy="163950"/>
          </a:xfrm>
          <a:prstGeom prst="bentConnector2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Elbow Connector 167"/>
          <p:cNvCxnSpPr>
            <a:stCxn id="146" idx="2"/>
            <a:endCxn id="162" idx="1"/>
          </p:cNvCxnSpPr>
          <p:nvPr/>
        </p:nvCxnSpPr>
        <p:spPr>
          <a:xfrm rot="16200000" flipH="1">
            <a:off x="2324792" y="4935451"/>
            <a:ext cx="847436" cy="131617"/>
          </a:xfrm>
          <a:prstGeom prst="bentConnector2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Elbow Connector 168"/>
          <p:cNvCxnSpPr>
            <a:stCxn id="162" idx="2"/>
            <a:endCxn id="163" idx="1"/>
          </p:cNvCxnSpPr>
          <p:nvPr/>
        </p:nvCxnSpPr>
        <p:spPr>
          <a:xfrm rot="16200000" flipH="1">
            <a:off x="3116812" y="5496556"/>
            <a:ext cx="140855" cy="187041"/>
          </a:xfrm>
          <a:prstGeom prst="bentConnector2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Elbow Connector 169"/>
          <p:cNvCxnSpPr>
            <a:stCxn id="162" idx="2"/>
            <a:endCxn id="164" idx="1"/>
          </p:cNvCxnSpPr>
          <p:nvPr/>
        </p:nvCxnSpPr>
        <p:spPr>
          <a:xfrm rot="16200000" flipH="1">
            <a:off x="2999048" y="5614320"/>
            <a:ext cx="376382" cy="187041"/>
          </a:xfrm>
          <a:prstGeom prst="bentConnector2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Rectangle 192"/>
          <p:cNvSpPr/>
          <p:nvPr/>
        </p:nvSpPr>
        <p:spPr>
          <a:xfrm>
            <a:off x="2177645" y="4060310"/>
            <a:ext cx="1051664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SE Requirements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262" name="Curved Connector 261"/>
          <p:cNvCxnSpPr>
            <a:stCxn id="116" idx="1"/>
            <a:endCxn id="176" idx="3"/>
          </p:cNvCxnSpPr>
          <p:nvPr/>
        </p:nvCxnSpPr>
        <p:spPr>
          <a:xfrm rot="10800000" flipV="1">
            <a:off x="5184698" y="5239329"/>
            <a:ext cx="3225935" cy="439652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Curved Connector 262"/>
          <p:cNvCxnSpPr>
            <a:stCxn id="95" idx="1"/>
            <a:endCxn id="84" idx="3"/>
          </p:cNvCxnSpPr>
          <p:nvPr/>
        </p:nvCxnSpPr>
        <p:spPr>
          <a:xfrm rot="10800000">
            <a:off x="5184698" y="2838797"/>
            <a:ext cx="3225935" cy="206897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9" name="Group 198"/>
          <p:cNvGrpSpPr/>
          <p:nvPr/>
        </p:nvGrpSpPr>
        <p:grpSpPr>
          <a:xfrm>
            <a:off x="7964130" y="295569"/>
            <a:ext cx="1234423" cy="2043397"/>
            <a:chOff x="7908711" y="295569"/>
            <a:chExt cx="1234423" cy="2043397"/>
          </a:xfrm>
        </p:grpSpPr>
        <p:sp>
          <p:nvSpPr>
            <p:cNvPr id="200" name="Rectangle 199"/>
            <p:cNvSpPr/>
            <p:nvPr/>
          </p:nvSpPr>
          <p:spPr>
            <a:xfrm>
              <a:off x="7908711" y="295569"/>
              <a:ext cx="763685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ALM</a:t>
              </a: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Structure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pic>
          <p:nvPicPr>
            <p:cNvPr id="201" name="Grafik 279" descr="image00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0459" y="594303"/>
              <a:ext cx="1082675" cy="1744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1" name="Group 250"/>
          <p:cNvGrpSpPr/>
          <p:nvPr/>
        </p:nvGrpSpPr>
        <p:grpSpPr>
          <a:xfrm>
            <a:off x="5969172" y="307576"/>
            <a:ext cx="1661915" cy="1930394"/>
            <a:chOff x="2177645" y="2759830"/>
            <a:chExt cx="1661915" cy="1930394"/>
          </a:xfrm>
        </p:grpSpPr>
        <p:sp>
          <p:nvSpPr>
            <p:cNvPr id="252" name="Rectangle 251"/>
            <p:cNvSpPr/>
            <p:nvPr/>
          </p:nvSpPr>
          <p:spPr>
            <a:xfrm>
              <a:off x="2403302" y="3087717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Rectangle 252"/>
            <p:cNvSpPr/>
            <p:nvPr/>
          </p:nvSpPr>
          <p:spPr>
            <a:xfrm>
              <a:off x="2814319" y="3323244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Rectangle 255"/>
            <p:cNvSpPr/>
            <p:nvPr/>
          </p:nvSpPr>
          <p:spPr>
            <a:xfrm>
              <a:off x="2814319" y="3558771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Rectangle 260"/>
            <p:cNvSpPr/>
            <p:nvPr/>
          </p:nvSpPr>
          <p:spPr>
            <a:xfrm>
              <a:off x="3257669" y="3794298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Rectangle 263"/>
            <p:cNvSpPr/>
            <p:nvPr/>
          </p:nvSpPr>
          <p:spPr>
            <a:xfrm>
              <a:off x="2814319" y="4029825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Rectangle 264"/>
            <p:cNvSpPr/>
            <p:nvPr/>
          </p:nvSpPr>
          <p:spPr>
            <a:xfrm>
              <a:off x="3280760" y="4265352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Rectangle 265"/>
            <p:cNvSpPr/>
            <p:nvPr/>
          </p:nvSpPr>
          <p:spPr>
            <a:xfrm>
              <a:off x="3280760" y="4500879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7" name="Elbow Connector 266"/>
            <p:cNvCxnSpPr>
              <a:stCxn id="252" idx="2"/>
              <a:endCxn id="253" idx="1"/>
            </p:cNvCxnSpPr>
            <p:nvPr/>
          </p:nvCxnSpPr>
          <p:spPr>
            <a:xfrm rot="16200000" flipH="1">
              <a:off x="2678083" y="3281680"/>
              <a:ext cx="140855" cy="13161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Elbow Connector 267"/>
            <p:cNvCxnSpPr>
              <a:stCxn id="252" idx="2"/>
              <a:endCxn id="256" idx="1"/>
            </p:cNvCxnSpPr>
            <p:nvPr/>
          </p:nvCxnSpPr>
          <p:spPr>
            <a:xfrm rot="16200000" flipH="1">
              <a:off x="2560319" y="3399444"/>
              <a:ext cx="376382" cy="13161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Elbow Connector 268"/>
            <p:cNvCxnSpPr>
              <a:stCxn id="256" idx="2"/>
              <a:endCxn id="261" idx="1"/>
            </p:cNvCxnSpPr>
            <p:nvPr/>
          </p:nvCxnSpPr>
          <p:spPr>
            <a:xfrm rot="16200000" flipH="1">
              <a:off x="3105267" y="3736568"/>
              <a:ext cx="140855" cy="163950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Elbow Connector 269"/>
            <p:cNvCxnSpPr>
              <a:stCxn id="252" idx="2"/>
              <a:endCxn id="264" idx="1"/>
            </p:cNvCxnSpPr>
            <p:nvPr/>
          </p:nvCxnSpPr>
          <p:spPr>
            <a:xfrm rot="16200000" flipH="1">
              <a:off x="2324792" y="3634971"/>
              <a:ext cx="847436" cy="13161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Elbow Connector 270"/>
            <p:cNvCxnSpPr>
              <a:stCxn id="264" idx="2"/>
              <a:endCxn id="265" idx="1"/>
            </p:cNvCxnSpPr>
            <p:nvPr/>
          </p:nvCxnSpPr>
          <p:spPr>
            <a:xfrm rot="16200000" flipH="1">
              <a:off x="3116812" y="4196076"/>
              <a:ext cx="140855" cy="187041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Elbow Connector 273"/>
            <p:cNvCxnSpPr>
              <a:stCxn id="264" idx="2"/>
              <a:endCxn id="266" idx="1"/>
            </p:cNvCxnSpPr>
            <p:nvPr/>
          </p:nvCxnSpPr>
          <p:spPr>
            <a:xfrm rot="16200000" flipH="1">
              <a:off x="2999048" y="4313840"/>
              <a:ext cx="376382" cy="187041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8" name="Rectangle 277"/>
            <p:cNvSpPr/>
            <p:nvPr/>
          </p:nvSpPr>
          <p:spPr>
            <a:xfrm>
              <a:off x="2177645" y="2759830"/>
              <a:ext cx="1051664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ALM Requirements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79" name="Group 278"/>
          <p:cNvGrpSpPr/>
          <p:nvPr/>
        </p:nvGrpSpPr>
        <p:grpSpPr>
          <a:xfrm>
            <a:off x="6056918" y="2353430"/>
            <a:ext cx="1661915" cy="1930394"/>
            <a:chOff x="2177645" y="2759830"/>
            <a:chExt cx="1661915" cy="1930394"/>
          </a:xfrm>
        </p:grpSpPr>
        <p:sp>
          <p:nvSpPr>
            <p:cNvPr id="280" name="Rectangle 279"/>
            <p:cNvSpPr/>
            <p:nvPr/>
          </p:nvSpPr>
          <p:spPr>
            <a:xfrm>
              <a:off x="2403302" y="3087717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Rectangle 280"/>
            <p:cNvSpPr/>
            <p:nvPr/>
          </p:nvSpPr>
          <p:spPr>
            <a:xfrm>
              <a:off x="2814319" y="3323244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Rectangle 281"/>
            <p:cNvSpPr/>
            <p:nvPr/>
          </p:nvSpPr>
          <p:spPr>
            <a:xfrm>
              <a:off x="2814319" y="3558771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Rectangle 282"/>
            <p:cNvSpPr/>
            <p:nvPr/>
          </p:nvSpPr>
          <p:spPr>
            <a:xfrm>
              <a:off x="3257669" y="3794298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Rectangle 283"/>
            <p:cNvSpPr/>
            <p:nvPr/>
          </p:nvSpPr>
          <p:spPr>
            <a:xfrm>
              <a:off x="2814319" y="4029825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Rectangle 284"/>
            <p:cNvSpPr/>
            <p:nvPr/>
          </p:nvSpPr>
          <p:spPr>
            <a:xfrm>
              <a:off x="3280760" y="4265352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Rectangle 285"/>
            <p:cNvSpPr/>
            <p:nvPr/>
          </p:nvSpPr>
          <p:spPr>
            <a:xfrm>
              <a:off x="3280760" y="4500879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7" name="Elbow Connector 286"/>
            <p:cNvCxnSpPr>
              <a:stCxn id="280" idx="2"/>
              <a:endCxn id="281" idx="1"/>
            </p:cNvCxnSpPr>
            <p:nvPr/>
          </p:nvCxnSpPr>
          <p:spPr>
            <a:xfrm rot="16200000" flipH="1">
              <a:off x="2678083" y="3281680"/>
              <a:ext cx="140855" cy="13161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Elbow Connector 287"/>
            <p:cNvCxnSpPr>
              <a:stCxn id="280" idx="2"/>
              <a:endCxn id="282" idx="1"/>
            </p:cNvCxnSpPr>
            <p:nvPr/>
          </p:nvCxnSpPr>
          <p:spPr>
            <a:xfrm rot="16200000" flipH="1">
              <a:off x="2560319" y="3399444"/>
              <a:ext cx="376382" cy="13161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Elbow Connector 288"/>
            <p:cNvCxnSpPr>
              <a:stCxn id="282" idx="2"/>
              <a:endCxn id="283" idx="1"/>
            </p:cNvCxnSpPr>
            <p:nvPr/>
          </p:nvCxnSpPr>
          <p:spPr>
            <a:xfrm rot="16200000" flipH="1">
              <a:off x="3105267" y="3736568"/>
              <a:ext cx="140855" cy="163950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Elbow Connector 289"/>
            <p:cNvCxnSpPr>
              <a:stCxn id="280" idx="2"/>
              <a:endCxn id="284" idx="1"/>
            </p:cNvCxnSpPr>
            <p:nvPr/>
          </p:nvCxnSpPr>
          <p:spPr>
            <a:xfrm rot="16200000" flipH="1">
              <a:off x="2324792" y="3634971"/>
              <a:ext cx="847436" cy="13161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Elbow Connector 290"/>
            <p:cNvCxnSpPr>
              <a:stCxn id="284" idx="2"/>
              <a:endCxn id="285" idx="1"/>
            </p:cNvCxnSpPr>
            <p:nvPr/>
          </p:nvCxnSpPr>
          <p:spPr>
            <a:xfrm rot="16200000" flipH="1">
              <a:off x="3116812" y="4196076"/>
              <a:ext cx="140855" cy="187041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Elbow Connector 291"/>
            <p:cNvCxnSpPr>
              <a:stCxn id="284" idx="2"/>
              <a:endCxn id="286" idx="1"/>
            </p:cNvCxnSpPr>
            <p:nvPr/>
          </p:nvCxnSpPr>
          <p:spPr>
            <a:xfrm rot="16200000" flipH="1">
              <a:off x="2999048" y="4313840"/>
              <a:ext cx="376382" cy="187041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3" name="Rectangle 292"/>
            <p:cNvSpPr/>
            <p:nvPr/>
          </p:nvSpPr>
          <p:spPr>
            <a:xfrm>
              <a:off x="2177645" y="2759830"/>
              <a:ext cx="1051664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MCAD Requirements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94" name="Group 293"/>
          <p:cNvGrpSpPr/>
          <p:nvPr/>
        </p:nvGrpSpPr>
        <p:grpSpPr>
          <a:xfrm>
            <a:off x="5992262" y="4366958"/>
            <a:ext cx="1661915" cy="1930394"/>
            <a:chOff x="2177645" y="2759830"/>
            <a:chExt cx="1661915" cy="1930394"/>
          </a:xfrm>
        </p:grpSpPr>
        <p:sp>
          <p:nvSpPr>
            <p:cNvPr id="295" name="Rectangle 294"/>
            <p:cNvSpPr/>
            <p:nvPr/>
          </p:nvSpPr>
          <p:spPr>
            <a:xfrm>
              <a:off x="2403302" y="3087717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Rectangle 295"/>
            <p:cNvSpPr/>
            <p:nvPr/>
          </p:nvSpPr>
          <p:spPr>
            <a:xfrm>
              <a:off x="2814319" y="3323244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Rectangle 296"/>
            <p:cNvSpPr/>
            <p:nvPr/>
          </p:nvSpPr>
          <p:spPr>
            <a:xfrm>
              <a:off x="2814319" y="3558771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Rectangle 297"/>
            <p:cNvSpPr/>
            <p:nvPr/>
          </p:nvSpPr>
          <p:spPr>
            <a:xfrm>
              <a:off x="3257669" y="3794298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Rectangle 298"/>
            <p:cNvSpPr/>
            <p:nvPr/>
          </p:nvSpPr>
          <p:spPr>
            <a:xfrm>
              <a:off x="2814319" y="4029825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Rectangle 299"/>
            <p:cNvSpPr/>
            <p:nvPr/>
          </p:nvSpPr>
          <p:spPr>
            <a:xfrm>
              <a:off x="3280760" y="4265352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Rectangle 300"/>
            <p:cNvSpPr/>
            <p:nvPr/>
          </p:nvSpPr>
          <p:spPr>
            <a:xfrm>
              <a:off x="3280760" y="4500879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2" name="Elbow Connector 301"/>
            <p:cNvCxnSpPr>
              <a:stCxn id="295" idx="2"/>
              <a:endCxn id="296" idx="1"/>
            </p:cNvCxnSpPr>
            <p:nvPr/>
          </p:nvCxnSpPr>
          <p:spPr>
            <a:xfrm rot="16200000" flipH="1">
              <a:off x="2678083" y="3281680"/>
              <a:ext cx="140855" cy="13161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Elbow Connector 302"/>
            <p:cNvCxnSpPr>
              <a:stCxn id="295" idx="2"/>
              <a:endCxn id="297" idx="1"/>
            </p:cNvCxnSpPr>
            <p:nvPr/>
          </p:nvCxnSpPr>
          <p:spPr>
            <a:xfrm rot="16200000" flipH="1">
              <a:off x="2560319" y="3399444"/>
              <a:ext cx="376382" cy="13161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Elbow Connector 303"/>
            <p:cNvCxnSpPr>
              <a:stCxn id="297" idx="2"/>
              <a:endCxn id="298" idx="1"/>
            </p:cNvCxnSpPr>
            <p:nvPr/>
          </p:nvCxnSpPr>
          <p:spPr>
            <a:xfrm rot="16200000" flipH="1">
              <a:off x="3105267" y="3736568"/>
              <a:ext cx="140855" cy="163950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Elbow Connector 304"/>
            <p:cNvCxnSpPr>
              <a:stCxn id="295" idx="2"/>
              <a:endCxn id="299" idx="1"/>
            </p:cNvCxnSpPr>
            <p:nvPr/>
          </p:nvCxnSpPr>
          <p:spPr>
            <a:xfrm rot="16200000" flipH="1">
              <a:off x="2324792" y="3634971"/>
              <a:ext cx="847436" cy="13161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Elbow Connector 305"/>
            <p:cNvCxnSpPr>
              <a:stCxn id="299" idx="2"/>
              <a:endCxn id="300" idx="1"/>
            </p:cNvCxnSpPr>
            <p:nvPr/>
          </p:nvCxnSpPr>
          <p:spPr>
            <a:xfrm rot="16200000" flipH="1">
              <a:off x="3116812" y="4196076"/>
              <a:ext cx="140855" cy="187041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Elbow Connector 306"/>
            <p:cNvCxnSpPr>
              <a:stCxn id="299" idx="2"/>
              <a:endCxn id="301" idx="1"/>
            </p:cNvCxnSpPr>
            <p:nvPr/>
          </p:nvCxnSpPr>
          <p:spPr>
            <a:xfrm rot="16200000" flipH="1">
              <a:off x="2999048" y="4313840"/>
              <a:ext cx="376382" cy="187041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8" name="Rectangle 307"/>
            <p:cNvSpPr/>
            <p:nvPr/>
          </p:nvSpPr>
          <p:spPr>
            <a:xfrm>
              <a:off x="2177645" y="2759830"/>
              <a:ext cx="1051664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ECAD Requirements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309" name="Rounded Rectangle 308"/>
          <p:cNvSpPr/>
          <p:nvPr/>
        </p:nvSpPr>
        <p:spPr>
          <a:xfrm rot="19076177">
            <a:off x="3088655" y="2339981"/>
            <a:ext cx="1913233" cy="53953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>
                <a:solidFill>
                  <a:srgbClr val="C00000"/>
                </a:solidFill>
              </a:rPr>
              <a:t>Simulation data</a:t>
            </a:r>
          </a:p>
        </p:txBody>
      </p:sp>
      <p:sp>
        <p:nvSpPr>
          <p:cNvPr id="310" name="Rounded Rectangle 309"/>
          <p:cNvSpPr/>
          <p:nvPr/>
        </p:nvSpPr>
        <p:spPr>
          <a:xfrm rot="19076177">
            <a:off x="3088655" y="4918043"/>
            <a:ext cx="1913233" cy="53953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>
                <a:solidFill>
                  <a:srgbClr val="C00000"/>
                </a:solidFill>
              </a:rPr>
              <a:t>Simulation data</a:t>
            </a:r>
          </a:p>
        </p:txBody>
      </p:sp>
      <p:sp>
        <p:nvSpPr>
          <p:cNvPr id="311" name="Rounded Rectangle 310"/>
          <p:cNvSpPr/>
          <p:nvPr/>
        </p:nvSpPr>
        <p:spPr>
          <a:xfrm rot="19076177">
            <a:off x="6749745" y="1020141"/>
            <a:ext cx="1913233" cy="53953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>
                <a:solidFill>
                  <a:srgbClr val="C00000"/>
                </a:solidFill>
              </a:rPr>
              <a:t>Simulation data</a:t>
            </a:r>
          </a:p>
        </p:txBody>
      </p:sp>
      <p:sp>
        <p:nvSpPr>
          <p:cNvPr id="312" name="Rounded Rectangle 311"/>
          <p:cNvSpPr/>
          <p:nvPr/>
        </p:nvSpPr>
        <p:spPr>
          <a:xfrm rot="19076177">
            <a:off x="6749745" y="3066791"/>
            <a:ext cx="1913233" cy="53953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>
                <a:solidFill>
                  <a:srgbClr val="C00000"/>
                </a:solidFill>
              </a:rPr>
              <a:t>Simulation data</a:t>
            </a:r>
          </a:p>
        </p:txBody>
      </p:sp>
      <p:sp>
        <p:nvSpPr>
          <p:cNvPr id="313" name="Rounded Rectangle 312"/>
          <p:cNvSpPr/>
          <p:nvPr/>
        </p:nvSpPr>
        <p:spPr>
          <a:xfrm rot="19076177">
            <a:off x="6749745" y="5369829"/>
            <a:ext cx="1913233" cy="53953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>
                <a:solidFill>
                  <a:srgbClr val="C00000"/>
                </a:solidFill>
              </a:rPr>
              <a:t>Simulation data</a:t>
            </a:r>
          </a:p>
        </p:txBody>
      </p:sp>
      <p:sp>
        <p:nvSpPr>
          <p:cNvPr id="20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39" y="6645727"/>
            <a:ext cx="3753394" cy="228600"/>
          </a:xfrm>
        </p:spPr>
        <p:txBody>
          <a:bodyPr/>
          <a:lstStyle/>
          <a:p>
            <a:r>
              <a:rPr lang="en-US" dirty="0" smtClean="0">
                <a:cs typeface="Arial" charset="0"/>
              </a:rPr>
              <a:t>© 2016 Aras</a:t>
            </a:r>
          </a:p>
        </p:txBody>
      </p:sp>
      <p:grpSp>
        <p:nvGrpSpPr>
          <p:cNvPr id="218" name="Group 217"/>
          <p:cNvGrpSpPr/>
          <p:nvPr/>
        </p:nvGrpSpPr>
        <p:grpSpPr>
          <a:xfrm>
            <a:off x="9763760" y="1478649"/>
            <a:ext cx="2187377" cy="715089"/>
            <a:chOff x="9763760" y="1478649"/>
            <a:chExt cx="2187377" cy="715089"/>
          </a:xfrm>
        </p:grpSpPr>
        <p:sp>
          <p:nvSpPr>
            <p:cNvPr id="219" name="Rounded Rectangle 218"/>
            <p:cNvSpPr/>
            <p:nvPr/>
          </p:nvSpPr>
          <p:spPr>
            <a:xfrm>
              <a:off x="10433976" y="1478649"/>
              <a:ext cx="1517161" cy="715089"/>
            </a:xfrm>
            <a:prstGeom prst="roundRect">
              <a:avLst/>
            </a:prstGeom>
            <a:solidFill>
              <a:schemeClr val="bg1"/>
            </a:solidFill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Software ALM</a:t>
              </a:r>
            </a:p>
          </p:txBody>
        </p:sp>
        <p:sp>
          <p:nvSpPr>
            <p:cNvPr id="220" name="Left Arrow 219"/>
            <p:cNvSpPr/>
            <p:nvPr/>
          </p:nvSpPr>
          <p:spPr>
            <a:xfrm>
              <a:off x="9763760" y="1490753"/>
              <a:ext cx="670560" cy="690880"/>
            </a:xfrm>
            <a:prstGeom prst="leftArrow">
              <a:avLst/>
            </a:prstGeom>
            <a:solidFill>
              <a:srgbClr val="CC0033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1" name="Group 220"/>
          <p:cNvGrpSpPr/>
          <p:nvPr/>
        </p:nvGrpSpPr>
        <p:grpSpPr>
          <a:xfrm>
            <a:off x="9763760" y="3353573"/>
            <a:ext cx="2187377" cy="715089"/>
            <a:chOff x="9763760" y="3321026"/>
            <a:chExt cx="2187377" cy="715089"/>
          </a:xfrm>
        </p:grpSpPr>
        <p:sp>
          <p:nvSpPr>
            <p:cNvPr id="222" name="Rounded Rectangle 221"/>
            <p:cNvSpPr/>
            <p:nvPr/>
          </p:nvSpPr>
          <p:spPr>
            <a:xfrm>
              <a:off x="10433976" y="3321026"/>
              <a:ext cx="1517161" cy="715089"/>
            </a:xfrm>
            <a:prstGeom prst="roundRect">
              <a:avLst/>
            </a:prstGeom>
            <a:solidFill>
              <a:schemeClr val="bg1"/>
            </a:solidFill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Mechanical CAD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23" name="Left Arrow 222"/>
            <p:cNvSpPr/>
            <p:nvPr/>
          </p:nvSpPr>
          <p:spPr>
            <a:xfrm>
              <a:off x="9763760" y="3333130"/>
              <a:ext cx="670560" cy="690880"/>
            </a:xfrm>
            <a:prstGeom prst="leftArrow">
              <a:avLst/>
            </a:prstGeom>
            <a:solidFill>
              <a:srgbClr val="CC0033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4" name="Group 223"/>
          <p:cNvGrpSpPr/>
          <p:nvPr/>
        </p:nvGrpSpPr>
        <p:grpSpPr>
          <a:xfrm>
            <a:off x="9763760" y="5228497"/>
            <a:ext cx="2187377" cy="715089"/>
            <a:chOff x="9763760" y="5228497"/>
            <a:chExt cx="2187377" cy="715089"/>
          </a:xfrm>
        </p:grpSpPr>
        <p:sp>
          <p:nvSpPr>
            <p:cNvPr id="225" name="Rounded Rectangle 224"/>
            <p:cNvSpPr/>
            <p:nvPr/>
          </p:nvSpPr>
          <p:spPr>
            <a:xfrm>
              <a:off x="10433976" y="5228497"/>
              <a:ext cx="1517161" cy="715089"/>
            </a:xfrm>
            <a:prstGeom prst="roundRect">
              <a:avLst/>
            </a:prstGeom>
            <a:solidFill>
              <a:schemeClr val="bg1"/>
            </a:solidFill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Electronic CAD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26" name="Left Arrow 225"/>
            <p:cNvSpPr/>
            <p:nvPr/>
          </p:nvSpPr>
          <p:spPr>
            <a:xfrm>
              <a:off x="9763760" y="5240601"/>
              <a:ext cx="670560" cy="690880"/>
            </a:xfrm>
            <a:prstGeom prst="leftArrow">
              <a:avLst/>
            </a:prstGeom>
            <a:solidFill>
              <a:srgbClr val="CC0033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0" name="Group 229"/>
          <p:cNvGrpSpPr/>
          <p:nvPr/>
        </p:nvGrpSpPr>
        <p:grpSpPr>
          <a:xfrm>
            <a:off x="172376" y="2159369"/>
            <a:ext cx="2062824" cy="715089"/>
            <a:chOff x="172376" y="1874889"/>
            <a:chExt cx="2062824" cy="715089"/>
          </a:xfrm>
        </p:grpSpPr>
        <p:sp>
          <p:nvSpPr>
            <p:cNvPr id="231" name="Rounded Rectangle 230"/>
            <p:cNvSpPr/>
            <p:nvPr/>
          </p:nvSpPr>
          <p:spPr>
            <a:xfrm>
              <a:off x="172376" y="1874889"/>
              <a:ext cx="1517161" cy="715089"/>
            </a:xfrm>
            <a:prstGeom prst="roundRect">
              <a:avLst/>
            </a:prstGeom>
            <a:solidFill>
              <a:schemeClr val="bg1"/>
            </a:solidFill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System </a:t>
              </a:r>
              <a:r>
                <a:rPr lang="en-US" b="1" dirty="0" smtClean="0"/>
                <a:t>Model_1</a:t>
              </a:r>
              <a:endParaRPr lang="en-US" b="1" dirty="0"/>
            </a:p>
          </p:txBody>
        </p:sp>
        <p:sp>
          <p:nvSpPr>
            <p:cNvPr id="232" name="Left Arrow 231"/>
            <p:cNvSpPr/>
            <p:nvPr/>
          </p:nvSpPr>
          <p:spPr>
            <a:xfrm flipH="1">
              <a:off x="1564640" y="1886993"/>
              <a:ext cx="670560" cy="690880"/>
            </a:xfrm>
            <a:prstGeom prst="leftArrow">
              <a:avLst/>
            </a:prstGeom>
            <a:solidFill>
              <a:srgbClr val="CC0033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3" name="Group 232"/>
          <p:cNvGrpSpPr/>
          <p:nvPr/>
        </p:nvGrpSpPr>
        <p:grpSpPr>
          <a:xfrm>
            <a:off x="172376" y="4861929"/>
            <a:ext cx="2062824" cy="715089"/>
            <a:chOff x="172376" y="1874889"/>
            <a:chExt cx="2062824" cy="715089"/>
          </a:xfrm>
        </p:grpSpPr>
        <p:sp>
          <p:nvSpPr>
            <p:cNvPr id="236" name="Rounded Rectangle 235"/>
            <p:cNvSpPr/>
            <p:nvPr/>
          </p:nvSpPr>
          <p:spPr>
            <a:xfrm>
              <a:off x="172376" y="1874889"/>
              <a:ext cx="1517161" cy="715089"/>
            </a:xfrm>
            <a:prstGeom prst="roundRect">
              <a:avLst/>
            </a:prstGeom>
            <a:solidFill>
              <a:schemeClr val="bg1"/>
            </a:solidFill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System </a:t>
              </a:r>
              <a:r>
                <a:rPr lang="en-US" b="1" dirty="0" err="1" smtClean="0"/>
                <a:t>Model_n</a:t>
              </a:r>
              <a:endParaRPr lang="en-US" b="1" dirty="0"/>
            </a:p>
          </p:txBody>
        </p:sp>
        <p:sp>
          <p:nvSpPr>
            <p:cNvPr id="237" name="Left Arrow 236"/>
            <p:cNvSpPr/>
            <p:nvPr/>
          </p:nvSpPr>
          <p:spPr>
            <a:xfrm flipH="1">
              <a:off x="1564640" y="1886993"/>
              <a:ext cx="670560" cy="690880"/>
            </a:xfrm>
            <a:prstGeom prst="leftArrow">
              <a:avLst/>
            </a:prstGeom>
            <a:solidFill>
              <a:srgbClr val="CC0033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785586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Rounded Rectangle 355"/>
          <p:cNvSpPr/>
          <p:nvPr/>
        </p:nvSpPr>
        <p:spPr>
          <a:xfrm>
            <a:off x="5996246" y="128384"/>
            <a:ext cx="1928552" cy="633706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Logical to Logical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aras.com</a:t>
            </a:r>
            <a:endParaRPr lang="en-US" dirty="0" smtClean="0"/>
          </a:p>
        </p:txBody>
      </p:sp>
      <p:cxnSp>
        <p:nvCxnSpPr>
          <p:cNvPr id="234" name="Straight Connector 233"/>
          <p:cNvCxnSpPr/>
          <p:nvPr/>
        </p:nvCxnSpPr>
        <p:spPr>
          <a:xfrm flipH="1">
            <a:off x="2035695" y="1348509"/>
            <a:ext cx="9236" cy="4710546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/>
          <p:nvPr/>
        </p:nvCxnSpPr>
        <p:spPr>
          <a:xfrm flipH="1">
            <a:off x="9866284" y="1370676"/>
            <a:ext cx="9236" cy="4710546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1" name="Group 90"/>
          <p:cNvGrpSpPr/>
          <p:nvPr/>
        </p:nvGrpSpPr>
        <p:grpSpPr>
          <a:xfrm>
            <a:off x="7908711" y="2406078"/>
            <a:ext cx="1527162" cy="1911922"/>
            <a:chOff x="7399788" y="295569"/>
            <a:chExt cx="1527162" cy="1911922"/>
          </a:xfrm>
        </p:grpSpPr>
        <p:sp>
          <p:nvSpPr>
            <p:cNvPr id="92" name="Rectangle 91"/>
            <p:cNvSpPr/>
            <p:nvPr/>
          </p:nvSpPr>
          <p:spPr>
            <a:xfrm>
              <a:off x="7399788" y="295569"/>
              <a:ext cx="763685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MCAD</a:t>
              </a: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Structure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7490692" y="604984"/>
              <a:ext cx="558800" cy="18934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7901709" y="840511"/>
              <a:ext cx="558800" cy="18934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8345059" y="1076038"/>
              <a:ext cx="558800" cy="18934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8345059" y="1311565"/>
              <a:ext cx="558800" cy="18934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7832439" y="1547092"/>
              <a:ext cx="558800" cy="18934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8368150" y="1782619"/>
              <a:ext cx="558800" cy="18934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7832439" y="2018146"/>
              <a:ext cx="558800" cy="18934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3" name="Elbow Connector 102"/>
            <p:cNvCxnSpPr>
              <a:stCxn id="94" idx="2"/>
              <a:endCxn id="95" idx="1"/>
            </p:cNvCxnSpPr>
            <p:nvPr/>
          </p:nvCxnSpPr>
          <p:spPr>
            <a:xfrm rot="16200000" flipH="1">
              <a:off x="7765473" y="798947"/>
              <a:ext cx="140855" cy="13161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Elbow Connector 103"/>
            <p:cNvCxnSpPr>
              <a:stCxn id="94" idx="2"/>
              <a:endCxn id="100" idx="1"/>
            </p:cNvCxnSpPr>
            <p:nvPr/>
          </p:nvCxnSpPr>
          <p:spPr>
            <a:xfrm rot="16200000" flipH="1">
              <a:off x="7377547" y="1186873"/>
              <a:ext cx="847436" cy="6234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Elbow Connector 105"/>
            <p:cNvCxnSpPr>
              <a:stCxn id="94" idx="2"/>
              <a:endCxn id="102" idx="1"/>
            </p:cNvCxnSpPr>
            <p:nvPr/>
          </p:nvCxnSpPr>
          <p:spPr>
            <a:xfrm rot="16200000" flipH="1">
              <a:off x="7142020" y="1422400"/>
              <a:ext cx="1318490" cy="6234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Elbow Connector 106"/>
            <p:cNvCxnSpPr>
              <a:stCxn id="100" idx="2"/>
              <a:endCxn id="101" idx="1"/>
            </p:cNvCxnSpPr>
            <p:nvPr/>
          </p:nvCxnSpPr>
          <p:spPr>
            <a:xfrm rot="16200000" flipH="1">
              <a:off x="8169567" y="1678708"/>
              <a:ext cx="140855" cy="256311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Elbow Connector 108"/>
            <p:cNvCxnSpPr>
              <a:stCxn id="95" idx="2"/>
              <a:endCxn id="97" idx="1"/>
            </p:cNvCxnSpPr>
            <p:nvPr/>
          </p:nvCxnSpPr>
          <p:spPr>
            <a:xfrm rot="16200000" flipH="1">
              <a:off x="8192657" y="1018308"/>
              <a:ext cx="140855" cy="163950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Elbow Connector 109"/>
            <p:cNvCxnSpPr>
              <a:stCxn id="95" idx="2"/>
              <a:endCxn id="98" idx="1"/>
            </p:cNvCxnSpPr>
            <p:nvPr/>
          </p:nvCxnSpPr>
          <p:spPr>
            <a:xfrm rot="16200000" flipH="1">
              <a:off x="8074893" y="1136072"/>
              <a:ext cx="376382" cy="163950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up 110"/>
          <p:cNvGrpSpPr/>
          <p:nvPr/>
        </p:nvGrpSpPr>
        <p:grpSpPr>
          <a:xfrm>
            <a:off x="7908711" y="4599714"/>
            <a:ext cx="1527162" cy="1911922"/>
            <a:chOff x="7399788" y="295569"/>
            <a:chExt cx="1527162" cy="1911922"/>
          </a:xfrm>
        </p:grpSpPr>
        <p:sp>
          <p:nvSpPr>
            <p:cNvPr id="112" name="Rectangle 111"/>
            <p:cNvSpPr/>
            <p:nvPr/>
          </p:nvSpPr>
          <p:spPr>
            <a:xfrm>
              <a:off x="7399788" y="295569"/>
              <a:ext cx="763685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ECAD</a:t>
              </a: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Structure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7490692" y="604984"/>
              <a:ext cx="558800" cy="18934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7901709" y="840511"/>
              <a:ext cx="558800" cy="18934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8345059" y="1076038"/>
              <a:ext cx="558800" cy="18934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8345059" y="1311565"/>
              <a:ext cx="558800" cy="18934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7832439" y="1547092"/>
              <a:ext cx="558800" cy="18934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8368150" y="1782619"/>
              <a:ext cx="558800" cy="18934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7832439" y="2018146"/>
              <a:ext cx="558800" cy="18934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4" name="Elbow Connector 123"/>
            <p:cNvCxnSpPr>
              <a:stCxn id="115" idx="2"/>
              <a:endCxn id="116" idx="1"/>
            </p:cNvCxnSpPr>
            <p:nvPr/>
          </p:nvCxnSpPr>
          <p:spPr>
            <a:xfrm rot="16200000" flipH="1">
              <a:off x="7765473" y="798947"/>
              <a:ext cx="140855" cy="13161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Elbow Connector 124"/>
            <p:cNvCxnSpPr>
              <a:stCxn id="115" idx="2"/>
              <a:endCxn id="121" idx="1"/>
            </p:cNvCxnSpPr>
            <p:nvPr/>
          </p:nvCxnSpPr>
          <p:spPr>
            <a:xfrm rot="16200000" flipH="1">
              <a:off x="7377547" y="1186873"/>
              <a:ext cx="847436" cy="6234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Elbow Connector 125"/>
            <p:cNvCxnSpPr>
              <a:stCxn id="115" idx="2"/>
              <a:endCxn id="123" idx="1"/>
            </p:cNvCxnSpPr>
            <p:nvPr/>
          </p:nvCxnSpPr>
          <p:spPr>
            <a:xfrm rot="16200000" flipH="1">
              <a:off x="7142020" y="1422400"/>
              <a:ext cx="1318490" cy="6234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Elbow Connector 126"/>
            <p:cNvCxnSpPr>
              <a:stCxn id="121" idx="2"/>
              <a:endCxn id="122" idx="1"/>
            </p:cNvCxnSpPr>
            <p:nvPr/>
          </p:nvCxnSpPr>
          <p:spPr>
            <a:xfrm rot="16200000" flipH="1">
              <a:off x="8169567" y="1678708"/>
              <a:ext cx="140855" cy="256311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Elbow Connector 127"/>
            <p:cNvCxnSpPr>
              <a:stCxn id="116" idx="2"/>
              <a:endCxn id="118" idx="1"/>
            </p:cNvCxnSpPr>
            <p:nvPr/>
          </p:nvCxnSpPr>
          <p:spPr>
            <a:xfrm rot="16200000" flipH="1">
              <a:off x="8192657" y="1018308"/>
              <a:ext cx="140855" cy="163950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Elbow Connector 129"/>
            <p:cNvCxnSpPr>
              <a:stCxn id="116" idx="2"/>
              <a:endCxn id="119" idx="1"/>
            </p:cNvCxnSpPr>
            <p:nvPr/>
          </p:nvCxnSpPr>
          <p:spPr>
            <a:xfrm rot="16200000" flipH="1">
              <a:off x="8074893" y="1136072"/>
              <a:ext cx="376382" cy="163950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1" name="Curved Connector 130"/>
          <p:cNvCxnSpPr>
            <a:endCxn id="257" idx="3"/>
          </p:cNvCxnSpPr>
          <p:nvPr/>
        </p:nvCxnSpPr>
        <p:spPr>
          <a:xfrm rot="10800000" flipV="1">
            <a:off x="5664991" y="699657"/>
            <a:ext cx="2334625" cy="2614816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urved Connector 132"/>
          <p:cNvCxnSpPr>
            <a:stCxn id="94" idx="1"/>
            <a:endCxn id="80" idx="3"/>
          </p:cNvCxnSpPr>
          <p:nvPr/>
        </p:nvCxnSpPr>
        <p:spPr>
          <a:xfrm rot="10800000">
            <a:off x="4842951" y="1896688"/>
            <a:ext cx="3156665" cy="913478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urved Connector 133"/>
          <p:cNvCxnSpPr>
            <a:stCxn id="115" idx="1"/>
            <a:endCxn id="171" idx="3"/>
          </p:cNvCxnSpPr>
          <p:nvPr/>
        </p:nvCxnSpPr>
        <p:spPr>
          <a:xfrm rot="10800000">
            <a:off x="4842951" y="4487488"/>
            <a:ext cx="3156665" cy="516314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Curved Connector 134"/>
          <p:cNvCxnSpPr>
            <a:stCxn id="100" idx="1"/>
            <a:endCxn id="86" idx="3"/>
          </p:cNvCxnSpPr>
          <p:nvPr/>
        </p:nvCxnSpPr>
        <p:spPr>
          <a:xfrm rot="10800000">
            <a:off x="5184698" y="3088182"/>
            <a:ext cx="3156665" cy="664093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Curved Connector 135"/>
          <p:cNvCxnSpPr>
            <a:stCxn id="102" idx="1"/>
            <a:endCxn id="81" idx="3"/>
          </p:cNvCxnSpPr>
          <p:nvPr/>
        </p:nvCxnSpPr>
        <p:spPr>
          <a:xfrm rot="10800000">
            <a:off x="5253968" y="2132216"/>
            <a:ext cx="3087395" cy="2091113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Curved Connector 136"/>
          <p:cNvCxnSpPr>
            <a:stCxn id="123" idx="1"/>
            <a:endCxn id="175" idx="3"/>
          </p:cNvCxnSpPr>
          <p:nvPr/>
        </p:nvCxnSpPr>
        <p:spPr>
          <a:xfrm rot="10800000">
            <a:off x="5184698" y="5429596"/>
            <a:ext cx="3156665" cy="987368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Curved Connector 137"/>
          <p:cNvCxnSpPr>
            <a:stCxn id="121" idx="1"/>
            <a:endCxn id="172" idx="3"/>
          </p:cNvCxnSpPr>
          <p:nvPr/>
        </p:nvCxnSpPr>
        <p:spPr>
          <a:xfrm rot="10800000">
            <a:off x="5253968" y="4723016"/>
            <a:ext cx="3087395" cy="1222895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urved Connector 112"/>
          <p:cNvCxnSpPr>
            <a:stCxn id="81" idx="1"/>
            <a:endCxn id="39" idx="3"/>
          </p:cNvCxnSpPr>
          <p:nvPr/>
        </p:nvCxnSpPr>
        <p:spPr>
          <a:xfrm rot="10800000" flipV="1">
            <a:off x="3816469" y="2132215"/>
            <a:ext cx="878698" cy="466436"/>
          </a:xfrm>
          <a:prstGeom prst="curvedConnector3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urved Connector 113"/>
          <p:cNvCxnSpPr>
            <a:stCxn id="82" idx="1"/>
            <a:endCxn id="31" idx="3"/>
          </p:cNvCxnSpPr>
          <p:nvPr/>
        </p:nvCxnSpPr>
        <p:spPr>
          <a:xfrm rot="10800000">
            <a:off x="3373119" y="2127598"/>
            <a:ext cx="1765398" cy="240145"/>
          </a:xfrm>
          <a:prstGeom prst="curvedConnector3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urved Connector 116"/>
          <p:cNvCxnSpPr>
            <a:stCxn id="84" idx="1"/>
            <a:endCxn id="32" idx="3"/>
          </p:cNvCxnSpPr>
          <p:nvPr/>
        </p:nvCxnSpPr>
        <p:spPr>
          <a:xfrm rot="10800000">
            <a:off x="3373119" y="2363124"/>
            <a:ext cx="1252778" cy="475672"/>
          </a:xfrm>
          <a:prstGeom prst="curvedConnector3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urved Connector 119"/>
          <p:cNvCxnSpPr>
            <a:stCxn id="83" idx="1"/>
            <a:endCxn id="40" idx="3"/>
          </p:cNvCxnSpPr>
          <p:nvPr/>
        </p:nvCxnSpPr>
        <p:spPr>
          <a:xfrm rot="10800000" flipV="1">
            <a:off x="3373119" y="2603268"/>
            <a:ext cx="1765398" cy="230909"/>
          </a:xfrm>
          <a:prstGeom prst="curvedConnector3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urved Connector 128"/>
          <p:cNvCxnSpPr>
            <a:stCxn id="86" idx="1"/>
            <a:endCxn id="41" idx="3"/>
          </p:cNvCxnSpPr>
          <p:nvPr/>
        </p:nvCxnSpPr>
        <p:spPr>
          <a:xfrm rot="10800000">
            <a:off x="3839561" y="3069705"/>
            <a:ext cx="786337" cy="18476"/>
          </a:xfrm>
          <a:prstGeom prst="curvedConnector3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urved Connector 131"/>
          <p:cNvCxnSpPr>
            <a:stCxn id="80" idx="1"/>
            <a:endCxn id="21" idx="3"/>
          </p:cNvCxnSpPr>
          <p:nvPr/>
        </p:nvCxnSpPr>
        <p:spPr>
          <a:xfrm rot="10800000">
            <a:off x="2962102" y="1892070"/>
            <a:ext cx="1322048" cy="4618"/>
          </a:xfrm>
          <a:prstGeom prst="curvedConnector3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4181676" y="1469510"/>
            <a:ext cx="1515641" cy="2175162"/>
            <a:chOff x="4088065" y="1357750"/>
            <a:chExt cx="1515641" cy="2175162"/>
          </a:xfrm>
        </p:grpSpPr>
        <p:sp>
          <p:nvSpPr>
            <p:cNvPr id="80" name="Rectangle 79"/>
            <p:cNvSpPr/>
            <p:nvPr/>
          </p:nvSpPr>
          <p:spPr>
            <a:xfrm>
              <a:off x="4190539" y="1690255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4601556" y="1925782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5044906" y="2161309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5044906" y="2396836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4532286" y="2632363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4532286" y="2881748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3" name="Elbow Connector 92"/>
            <p:cNvCxnSpPr>
              <a:stCxn id="80" idx="2"/>
              <a:endCxn id="81" idx="1"/>
            </p:cNvCxnSpPr>
            <p:nvPr/>
          </p:nvCxnSpPr>
          <p:spPr>
            <a:xfrm rot="16200000" flipH="1">
              <a:off x="4465320" y="1884218"/>
              <a:ext cx="140855" cy="13161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Elbow Connector 95"/>
            <p:cNvCxnSpPr>
              <a:stCxn id="80" idx="2"/>
              <a:endCxn id="84" idx="1"/>
            </p:cNvCxnSpPr>
            <p:nvPr/>
          </p:nvCxnSpPr>
          <p:spPr>
            <a:xfrm rot="16200000" flipH="1">
              <a:off x="4077394" y="2272144"/>
              <a:ext cx="847436" cy="6234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Elbow Connector 98"/>
            <p:cNvCxnSpPr>
              <a:stCxn id="80" idx="2"/>
              <a:endCxn id="86" idx="1"/>
            </p:cNvCxnSpPr>
            <p:nvPr/>
          </p:nvCxnSpPr>
          <p:spPr>
            <a:xfrm rot="16200000" flipH="1">
              <a:off x="3952702" y="2396836"/>
              <a:ext cx="1096821" cy="6234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Elbow Connector 104"/>
            <p:cNvCxnSpPr>
              <a:stCxn id="81" idx="2"/>
              <a:endCxn id="82" idx="1"/>
            </p:cNvCxnSpPr>
            <p:nvPr/>
          </p:nvCxnSpPr>
          <p:spPr>
            <a:xfrm rot="16200000" flipH="1">
              <a:off x="4892504" y="2103579"/>
              <a:ext cx="140855" cy="163950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Elbow Connector 107"/>
            <p:cNvCxnSpPr>
              <a:stCxn id="81" idx="2"/>
              <a:endCxn id="83" idx="1"/>
            </p:cNvCxnSpPr>
            <p:nvPr/>
          </p:nvCxnSpPr>
          <p:spPr>
            <a:xfrm rot="16200000" flipH="1">
              <a:off x="4774740" y="2221343"/>
              <a:ext cx="376382" cy="163950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7" name="Rectangle 256"/>
            <p:cNvSpPr/>
            <p:nvPr/>
          </p:nvSpPr>
          <p:spPr>
            <a:xfrm>
              <a:off x="5012579" y="3108040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Rectangle 257"/>
            <p:cNvSpPr/>
            <p:nvPr/>
          </p:nvSpPr>
          <p:spPr>
            <a:xfrm>
              <a:off x="5012579" y="3343567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9" name="Elbow Connector 258"/>
            <p:cNvCxnSpPr>
              <a:stCxn id="86" idx="2"/>
              <a:endCxn id="257" idx="1"/>
            </p:cNvCxnSpPr>
            <p:nvPr/>
          </p:nvCxnSpPr>
          <p:spPr>
            <a:xfrm rot="16200000" flipH="1">
              <a:off x="4846322" y="3036456"/>
              <a:ext cx="131620" cy="200893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Elbow Connector 259"/>
            <p:cNvCxnSpPr>
              <a:stCxn id="86" idx="2"/>
              <a:endCxn id="258" idx="1"/>
            </p:cNvCxnSpPr>
            <p:nvPr/>
          </p:nvCxnSpPr>
          <p:spPr>
            <a:xfrm rot="16200000" flipH="1">
              <a:off x="4728559" y="3154219"/>
              <a:ext cx="367147" cy="200893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50"/>
            <p:cNvSpPr/>
            <p:nvPr/>
          </p:nvSpPr>
          <p:spPr>
            <a:xfrm>
              <a:off x="4088065" y="1357750"/>
              <a:ext cx="786825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SE</a:t>
              </a: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Logical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2403302" y="1797397"/>
            <a:ext cx="558800" cy="189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814319" y="2032924"/>
            <a:ext cx="558800" cy="189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814319" y="2268451"/>
            <a:ext cx="558800" cy="189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257669" y="2503978"/>
            <a:ext cx="558800" cy="189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814319" y="2739505"/>
            <a:ext cx="558800" cy="189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280760" y="2975032"/>
            <a:ext cx="558800" cy="189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280760" y="3210559"/>
            <a:ext cx="558800" cy="189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Elbow Connector 24"/>
          <p:cNvCxnSpPr>
            <a:stCxn id="21" idx="2"/>
            <a:endCxn id="31" idx="1"/>
          </p:cNvCxnSpPr>
          <p:nvPr/>
        </p:nvCxnSpPr>
        <p:spPr>
          <a:xfrm rot="16200000" flipH="1">
            <a:off x="2678083" y="1991360"/>
            <a:ext cx="140855" cy="131617"/>
          </a:xfrm>
          <a:prstGeom prst="bentConnector2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21" idx="2"/>
            <a:endCxn id="32" idx="1"/>
          </p:cNvCxnSpPr>
          <p:nvPr/>
        </p:nvCxnSpPr>
        <p:spPr>
          <a:xfrm rot="16200000" flipH="1">
            <a:off x="2560319" y="2109124"/>
            <a:ext cx="376382" cy="131617"/>
          </a:xfrm>
          <a:prstGeom prst="bentConnector2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>
            <a:stCxn id="32" idx="2"/>
            <a:endCxn id="39" idx="1"/>
          </p:cNvCxnSpPr>
          <p:nvPr/>
        </p:nvCxnSpPr>
        <p:spPr>
          <a:xfrm rot="16200000" flipH="1">
            <a:off x="3105267" y="2446248"/>
            <a:ext cx="140855" cy="163950"/>
          </a:xfrm>
          <a:prstGeom prst="bentConnector2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>
            <a:stCxn id="21" idx="2"/>
            <a:endCxn id="40" idx="1"/>
          </p:cNvCxnSpPr>
          <p:nvPr/>
        </p:nvCxnSpPr>
        <p:spPr>
          <a:xfrm rot="16200000" flipH="1">
            <a:off x="2324792" y="2344651"/>
            <a:ext cx="847436" cy="131617"/>
          </a:xfrm>
          <a:prstGeom prst="bentConnector2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>
            <a:stCxn id="40" idx="2"/>
            <a:endCxn id="41" idx="1"/>
          </p:cNvCxnSpPr>
          <p:nvPr/>
        </p:nvCxnSpPr>
        <p:spPr>
          <a:xfrm rot="16200000" flipH="1">
            <a:off x="3116812" y="2905756"/>
            <a:ext cx="140855" cy="187041"/>
          </a:xfrm>
          <a:prstGeom prst="bentConnector2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/>
          <p:cNvCxnSpPr>
            <a:stCxn id="40" idx="2"/>
            <a:endCxn id="42" idx="1"/>
          </p:cNvCxnSpPr>
          <p:nvPr/>
        </p:nvCxnSpPr>
        <p:spPr>
          <a:xfrm rot="16200000" flipH="1">
            <a:off x="2999048" y="3023520"/>
            <a:ext cx="376382" cy="187041"/>
          </a:xfrm>
          <a:prstGeom prst="bentConnector2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2177645" y="1469510"/>
            <a:ext cx="1051664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SE Requirements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82" name="Curved Connector 181"/>
          <p:cNvCxnSpPr>
            <a:stCxn id="172" idx="1"/>
            <a:endCxn id="161" idx="3"/>
          </p:cNvCxnSpPr>
          <p:nvPr/>
        </p:nvCxnSpPr>
        <p:spPr>
          <a:xfrm rot="10800000" flipV="1">
            <a:off x="3816469" y="4723015"/>
            <a:ext cx="878698" cy="466436"/>
          </a:xfrm>
          <a:prstGeom prst="curvedConnector3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Curved Connector 182"/>
          <p:cNvCxnSpPr>
            <a:stCxn id="173" idx="1"/>
            <a:endCxn id="159" idx="3"/>
          </p:cNvCxnSpPr>
          <p:nvPr/>
        </p:nvCxnSpPr>
        <p:spPr>
          <a:xfrm rot="10800000">
            <a:off x="3373119" y="4718398"/>
            <a:ext cx="1765398" cy="240145"/>
          </a:xfrm>
          <a:prstGeom prst="curvedConnector3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Curved Connector 183"/>
          <p:cNvCxnSpPr>
            <a:stCxn id="175" idx="1"/>
            <a:endCxn id="160" idx="3"/>
          </p:cNvCxnSpPr>
          <p:nvPr/>
        </p:nvCxnSpPr>
        <p:spPr>
          <a:xfrm rot="10800000">
            <a:off x="3373119" y="4953924"/>
            <a:ext cx="1252778" cy="475672"/>
          </a:xfrm>
          <a:prstGeom prst="curvedConnector3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Curved Connector 184"/>
          <p:cNvCxnSpPr>
            <a:stCxn id="174" idx="1"/>
            <a:endCxn id="162" idx="3"/>
          </p:cNvCxnSpPr>
          <p:nvPr/>
        </p:nvCxnSpPr>
        <p:spPr>
          <a:xfrm rot="10800000" flipV="1">
            <a:off x="3373119" y="5194068"/>
            <a:ext cx="1765398" cy="230909"/>
          </a:xfrm>
          <a:prstGeom prst="curvedConnector3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Curved Connector 185"/>
          <p:cNvCxnSpPr>
            <a:stCxn id="176" idx="1"/>
            <a:endCxn id="163" idx="3"/>
          </p:cNvCxnSpPr>
          <p:nvPr/>
        </p:nvCxnSpPr>
        <p:spPr>
          <a:xfrm rot="10800000">
            <a:off x="3839561" y="5660505"/>
            <a:ext cx="786337" cy="18476"/>
          </a:xfrm>
          <a:prstGeom prst="curvedConnector3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Curved Connector 186"/>
          <p:cNvCxnSpPr>
            <a:stCxn id="171" idx="1"/>
            <a:endCxn id="146" idx="3"/>
          </p:cNvCxnSpPr>
          <p:nvPr/>
        </p:nvCxnSpPr>
        <p:spPr>
          <a:xfrm rot="10800000">
            <a:off x="2962102" y="4482870"/>
            <a:ext cx="1322048" cy="4618"/>
          </a:xfrm>
          <a:prstGeom prst="curvedConnector3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4284150" y="4392815"/>
            <a:ext cx="1413167" cy="1842657"/>
            <a:chOff x="4190539" y="4413135"/>
            <a:chExt cx="1413167" cy="1842657"/>
          </a:xfrm>
        </p:grpSpPr>
        <p:sp>
          <p:nvSpPr>
            <p:cNvPr id="171" name="Rectangle 170"/>
            <p:cNvSpPr/>
            <p:nvPr/>
          </p:nvSpPr>
          <p:spPr>
            <a:xfrm>
              <a:off x="4190539" y="4413135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4601556" y="4648662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5044906" y="4884189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5044906" y="5119716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4532286" y="5355243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4532286" y="5604628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7" name="Elbow Connector 176"/>
            <p:cNvCxnSpPr>
              <a:stCxn id="171" idx="2"/>
              <a:endCxn id="172" idx="1"/>
            </p:cNvCxnSpPr>
            <p:nvPr/>
          </p:nvCxnSpPr>
          <p:spPr>
            <a:xfrm rot="16200000" flipH="1">
              <a:off x="4465320" y="4607098"/>
              <a:ext cx="140855" cy="13161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Elbow Connector 177"/>
            <p:cNvCxnSpPr>
              <a:stCxn id="171" idx="2"/>
              <a:endCxn id="175" idx="1"/>
            </p:cNvCxnSpPr>
            <p:nvPr/>
          </p:nvCxnSpPr>
          <p:spPr>
            <a:xfrm rot="16200000" flipH="1">
              <a:off x="4077394" y="4995024"/>
              <a:ext cx="847436" cy="6234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Elbow Connector 178"/>
            <p:cNvCxnSpPr>
              <a:stCxn id="171" idx="2"/>
              <a:endCxn id="176" idx="1"/>
            </p:cNvCxnSpPr>
            <p:nvPr/>
          </p:nvCxnSpPr>
          <p:spPr>
            <a:xfrm rot="16200000" flipH="1">
              <a:off x="3952702" y="5119716"/>
              <a:ext cx="1096821" cy="6234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Elbow Connector 179"/>
            <p:cNvCxnSpPr>
              <a:stCxn id="172" idx="2"/>
              <a:endCxn id="173" idx="1"/>
            </p:cNvCxnSpPr>
            <p:nvPr/>
          </p:nvCxnSpPr>
          <p:spPr>
            <a:xfrm rot="16200000" flipH="1">
              <a:off x="4892504" y="4826459"/>
              <a:ext cx="140855" cy="163950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Elbow Connector 180"/>
            <p:cNvCxnSpPr>
              <a:stCxn id="172" idx="2"/>
              <a:endCxn id="174" idx="1"/>
            </p:cNvCxnSpPr>
            <p:nvPr/>
          </p:nvCxnSpPr>
          <p:spPr>
            <a:xfrm rot="16200000" flipH="1">
              <a:off x="4774740" y="4944223"/>
              <a:ext cx="376382" cy="163950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8" name="Rectangle 187"/>
            <p:cNvSpPr/>
            <p:nvPr/>
          </p:nvSpPr>
          <p:spPr>
            <a:xfrm>
              <a:off x="5012579" y="5830920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5012579" y="6066447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0" name="Elbow Connector 189"/>
            <p:cNvCxnSpPr>
              <a:stCxn id="176" idx="2"/>
              <a:endCxn id="188" idx="1"/>
            </p:cNvCxnSpPr>
            <p:nvPr/>
          </p:nvCxnSpPr>
          <p:spPr>
            <a:xfrm rot="16200000" flipH="1">
              <a:off x="4846322" y="5759336"/>
              <a:ext cx="131620" cy="200893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Elbow Connector 190"/>
            <p:cNvCxnSpPr>
              <a:stCxn id="176" idx="2"/>
              <a:endCxn id="189" idx="1"/>
            </p:cNvCxnSpPr>
            <p:nvPr/>
          </p:nvCxnSpPr>
          <p:spPr>
            <a:xfrm rot="16200000" flipH="1">
              <a:off x="4728559" y="5877099"/>
              <a:ext cx="367147" cy="200893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2" name="Rectangle 191"/>
          <p:cNvSpPr/>
          <p:nvPr/>
        </p:nvSpPr>
        <p:spPr>
          <a:xfrm>
            <a:off x="4088065" y="4060310"/>
            <a:ext cx="786825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SE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Logical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2403302" y="4388197"/>
            <a:ext cx="558800" cy="189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/>
          <p:cNvSpPr/>
          <p:nvPr/>
        </p:nvSpPr>
        <p:spPr>
          <a:xfrm>
            <a:off x="2814319" y="4623724"/>
            <a:ext cx="558800" cy="189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/>
          <p:cNvSpPr/>
          <p:nvPr/>
        </p:nvSpPr>
        <p:spPr>
          <a:xfrm>
            <a:off x="2814319" y="4859251"/>
            <a:ext cx="558800" cy="189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/>
          <p:cNvSpPr/>
          <p:nvPr/>
        </p:nvSpPr>
        <p:spPr>
          <a:xfrm>
            <a:off x="3257669" y="5094778"/>
            <a:ext cx="558800" cy="189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/>
          <p:cNvSpPr/>
          <p:nvPr/>
        </p:nvSpPr>
        <p:spPr>
          <a:xfrm>
            <a:off x="2814319" y="5330305"/>
            <a:ext cx="558800" cy="189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/>
          <p:cNvSpPr/>
          <p:nvPr/>
        </p:nvSpPr>
        <p:spPr>
          <a:xfrm>
            <a:off x="3280760" y="5565832"/>
            <a:ext cx="558800" cy="189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/>
          <p:cNvSpPr/>
          <p:nvPr/>
        </p:nvSpPr>
        <p:spPr>
          <a:xfrm>
            <a:off x="3280760" y="5801359"/>
            <a:ext cx="558800" cy="189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5" name="Elbow Connector 164"/>
          <p:cNvCxnSpPr>
            <a:stCxn id="146" idx="2"/>
            <a:endCxn id="159" idx="1"/>
          </p:cNvCxnSpPr>
          <p:nvPr/>
        </p:nvCxnSpPr>
        <p:spPr>
          <a:xfrm rot="16200000" flipH="1">
            <a:off x="2678083" y="4582160"/>
            <a:ext cx="140855" cy="131617"/>
          </a:xfrm>
          <a:prstGeom prst="bentConnector2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Elbow Connector 165"/>
          <p:cNvCxnSpPr>
            <a:stCxn id="146" idx="2"/>
            <a:endCxn id="160" idx="1"/>
          </p:cNvCxnSpPr>
          <p:nvPr/>
        </p:nvCxnSpPr>
        <p:spPr>
          <a:xfrm rot="16200000" flipH="1">
            <a:off x="2560319" y="4699924"/>
            <a:ext cx="376382" cy="131617"/>
          </a:xfrm>
          <a:prstGeom prst="bentConnector2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Elbow Connector 166"/>
          <p:cNvCxnSpPr>
            <a:stCxn id="160" idx="2"/>
            <a:endCxn id="161" idx="1"/>
          </p:cNvCxnSpPr>
          <p:nvPr/>
        </p:nvCxnSpPr>
        <p:spPr>
          <a:xfrm rot="16200000" flipH="1">
            <a:off x="3105267" y="5037048"/>
            <a:ext cx="140855" cy="163950"/>
          </a:xfrm>
          <a:prstGeom prst="bentConnector2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Elbow Connector 167"/>
          <p:cNvCxnSpPr>
            <a:stCxn id="146" idx="2"/>
            <a:endCxn id="162" idx="1"/>
          </p:cNvCxnSpPr>
          <p:nvPr/>
        </p:nvCxnSpPr>
        <p:spPr>
          <a:xfrm rot="16200000" flipH="1">
            <a:off x="2324792" y="4935451"/>
            <a:ext cx="847436" cy="131617"/>
          </a:xfrm>
          <a:prstGeom prst="bentConnector2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Elbow Connector 168"/>
          <p:cNvCxnSpPr>
            <a:stCxn id="162" idx="2"/>
            <a:endCxn id="163" idx="1"/>
          </p:cNvCxnSpPr>
          <p:nvPr/>
        </p:nvCxnSpPr>
        <p:spPr>
          <a:xfrm rot="16200000" flipH="1">
            <a:off x="3116812" y="5496556"/>
            <a:ext cx="140855" cy="187041"/>
          </a:xfrm>
          <a:prstGeom prst="bentConnector2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Elbow Connector 169"/>
          <p:cNvCxnSpPr>
            <a:stCxn id="162" idx="2"/>
            <a:endCxn id="164" idx="1"/>
          </p:cNvCxnSpPr>
          <p:nvPr/>
        </p:nvCxnSpPr>
        <p:spPr>
          <a:xfrm rot="16200000" flipH="1">
            <a:off x="2999048" y="5614320"/>
            <a:ext cx="376382" cy="187041"/>
          </a:xfrm>
          <a:prstGeom prst="bentConnector2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Rectangle 192"/>
          <p:cNvSpPr/>
          <p:nvPr/>
        </p:nvSpPr>
        <p:spPr>
          <a:xfrm>
            <a:off x="2177645" y="4060310"/>
            <a:ext cx="1051664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SE Requirements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262" name="Curved Connector 261"/>
          <p:cNvCxnSpPr>
            <a:stCxn id="116" idx="1"/>
            <a:endCxn id="176" idx="3"/>
          </p:cNvCxnSpPr>
          <p:nvPr/>
        </p:nvCxnSpPr>
        <p:spPr>
          <a:xfrm rot="10800000" flipV="1">
            <a:off x="5184698" y="5239329"/>
            <a:ext cx="3225935" cy="439652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Curved Connector 262"/>
          <p:cNvCxnSpPr>
            <a:stCxn id="95" idx="1"/>
            <a:endCxn id="84" idx="3"/>
          </p:cNvCxnSpPr>
          <p:nvPr/>
        </p:nvCxnSpPr>
        <p:spPr>
          <a:xfrm rot="10800000">
            <a:off x="5184698" y="2838797"/>
            <a:ext cx="3225935" cy="206897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9" name="Group 198"/>
          <p:cNvGrpSpPr/>
          <p:nvPr/>
        </p:nvGrpSpPr>
        <p:grpSpPr>
          <a:xfrm>
            <a:off x="7964130" y="295569"/>
            <a:ext cx="1234423" cy="2043397"/>
            <a:chOff x="7908711" y="295569"/>
            <a:chExt cx="1234423" cy="2043397"/>
          </a:xfrm>
        </p:grpSpPr>
        <p:sp>
          <p:nvSpPr>
            <p:cNvPr id="200" name="Rectangle 199"/>
            <p:cNvSpPr/>
            <p:nvPr/>
          </p:nvSpPr>
          <p:spPr>
            <a:xfrm>
              <a:off x="7908711" y="295569"/>
              <a:ext cx="763685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ALM</a:t>
              </a: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Structure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pic>
          <p:nvPicPr>
            <p:cNvPr id="201" name="Grafik 279" descr="image00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0459" y="594303"/>
              <a:ext cx="1082675" cy="1744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1" name="Group 250"/>
          <p:cNvGrpSpPr/>
          <p:nvPr/>
        </p:nvGrpSpPr>
        <p:grpSpPr>
          <a:xfrm>
            <a:off x="6194829" y="635463"/>
            <a:ext cx="1436258" cy="1602507"/>
            <a:chOff x="2403302" y="3087717"/>
            <a:chExt cx="1436258" cy="1602507"/>
          </a:xfrm>
        </p:grpSpPr>
        <p:sp>
          <p:nvSpPr>
            <p:cNvPr id="252" name="Rectangle 251"/>
            <p:cNvSpPr/>
            <p:nvPr/>
          </p:nvSpPr>
          <p:spPr>
            <a:xfrm>
              <a:off x="2403302" y="3087717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Rectangle 252"/>
            <p:cNvSpPr/>
            <p:nvPr/>
          </p:nvSpPr>
          <p:spPr>
            <a:xfrm>
              <a:off x="2814319" y="3323244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Rectangle 255"/>
            <p:cNvSpPr/>
            <p:nvPr/>
          </p:nvSpPr>
          <p:spPr>
            <a:xfrm>
              <a:off x="2814319" y="3558771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Rectangle 260"/>
            <p:cNvSpPr/>
            <p:nvPr/>
          </p:nvSpPr>
          <p:spPr>
            <a:xfrm>
              <a:off x="3257669" y="3794298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Rectangle 263"/>
            <p:cNvSpPr/>
            <p:nvPr/>
          </p:nvSpPr>
          <p:spPr>
            <a:xfrm>
              <a:off x="2814319" y="4029825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Rectangle 264"/>
            <p:cNvSpPr/>
            <p:nvPr/>
          </p:nvSpPr>
          <p:spPr>
            <a:xfrm>
              <a:off x="3280760" y="4265352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Rectangle 265"/>
            <p:cNvSpPr/>
            <p:nvPr/>
          </p:nvSpPr>
          <p:spPr>
            <a:xfrm>
              <a:off x="3280760" y="4500879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7" name="Elbow Connector 266"/>
            <p:cNvCxnSpPr>
              <a:stCxn id="252" idx="2"/>
              <a:endCxn id="253" idx="1"/>
            </p:cNvCxnSpPr>
            <p:nvPr/>
          </p:nvCxnSpPr>
          <p:spPr>
            <a:xfrm rot="16200000" flipH="1">
              <a:off x="2678083" y="3281680"/>
              <a:ext cx="140855" cy="13161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Elbow Connector 267"/>
            <p:cNvCxnSpPr>
              <a:stCxn id="252" idx="2"/>
              <a:endCxn id="256" idx="1"/>
            </p:cNvCxnSpPr>
            <p:nvPr/>
          </p:nvCxnSpPr>
          <p:spPr>
            <a:xfrm rot="16200000" flipH="1">
              <a:off x="2560319" y="3399444"/>
              <a:ext cx="376382" cy="13161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Elbow Connector 268"/>
            <p:cNvCxnSpPr>
              <a:stCxn id="256" idx="2"/>
              <a:endCxn id="261" idx="1"/>
            </p:cNvCxnSpPr>
            <p:nvPr/>
          </p:nvCxnSpPr>
          <p:spPr>
            <a:xfrm rot="16200000" flipH="1">
              <a:off x="3105267" y="3736568"/>
              <a:ext cx="140855" cy="163950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Elbow Connector 269"/>
            <p:cNvCxnSpPr>
              <a:stCxn id="252" idx="2"/>
              <a:endCxn id="264" idx="1"/>
            </p:cNvCxnSpPr>
            <p:nvPr/>
          </p:nvCxnSpPr>
          <p:spPr>
            <a:xfrm rot="16200000" flipH="1">
              <a:off x="2324792" y="3634971"/>
              <a:ext cx="847436" cy="13161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Elbow Connector 270"/>
            <p:cNvCxnSpPr>
              <a:stCxn id="264" idx="2"/>
              <a:endCxn id="265" idx="1"/>
            </p:cNvCxnSpPr>
            <p:nvPr/>
          </p:nvCxnSpPr>
          <p:spPr>
            <a:xfrm rot="16200000" flipH="1">
              <a:off x="3116812" y="4196076"/>
              <a:ext cx="140855" cy="187041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Elbow Connector 273"/>
            <p:cNvCxnSpPr>
              <a:stCxn id="264" idx="2"/>
              <a:endCxn id="266" idx="1"/>
            </p:cNvCxnSpPr>
            <p:nvPr/>
          </p:nvCxnSpPr>
          <p:spPr>
            <a:xfrm rot="16200000" flipH="1">
              <a:off x="2999048" y="4313840"/>
              <a:ext cx="376382" cy="187041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9" name="Group 278"/>
          <p:cNvGrpSpPr/>
          <p:nvPr/>
        </p:nvGrpSpPr>
        <p:grpSpPr>
          <a:xfrm>
            <a:off x="6282575" y="2681317"/>
            <a:ext cx="1436258" cy="1602507"/>
            <a:chOff x="2403302" y="3087717"/>
            <a:chExt cx="1436258" cy="1602507"/>
          </a:xfrm>
        </p:grpSpPr>
        <p:sp>
          <p:nvSpPr>
            <p:cNvPr id="280" name="Rectangle 279"/>
            <p:cNvSpPr/>
            <p:nvPr/>
          </p:nvSpPr>
          <p:spPr>
            <a:xfrm>
              <a:off x="2403302" y="3087717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Rectangle 280"/>
            <p:cNvSpPr/>
            <p:nvPr/>
          </p:nvSpPr>
          <p:spPr>
            <a:xfrm>
              <a:off x="2814319" y="3323244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Rectangle 281"/>
            <p:cNvSpPr/>
            <p:nvPr/>
          </p:nvSpPr>
          <p:spPr>
            <a:xfrm>
              <a:off x="2814319" y="3558771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Rectangle 282"/>
            <p:cNvSpPr/>
            <p:nvPr/>
          </p:nvSpPr>
          <p:spPr>
            <a:xfrm>
              <a:off x="3257669" y="3794298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Rectangle 283"/>
            <p:cNvSpPr/>
            <p:nvPr/>
          </p:nvSpPr>
          <p:spPr>
            <a:xfrm>
              <a:off x="2814319" y="4029825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Rectangle 284"/>
            <p:cNvSpPr/>
            <p:nvPr/>
          </p:nvSpPr>
          <p:spPr>
            <a:xfrm>
              <a:off x="3280760" y="4265352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Rectangle 285"/>
            <p:cNvSpPr/>
            <p:nvPr/>
          </p:nvSpPr>
          <p:spPr>
            <a:xfrm>
              <a:off x="3280760" y="4500879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7" name="Elbow Connector 286"/>
            <p:cNvCxnSpPr>
              <a:stCxn id="280" idx="2"/>
              <a:endCxn id="281" idx="1"/>
            </p:cNvCxnSpPr>
            <p:nvPr/>
          </p:nvCxnSpPr>
          <p:spPr>
            <a:xfrm rot="16200000" flipH="1">
              <a:off x="2678083" y="3281680"/>
              <a:ext cx="140855" cy="13161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Elbow Connector 287"/>
            <p:cNvCxnSpPr>
              <a:stCxn id="280" idx="2"/>
              <a:endCxn id="282" idx="1"/>
            </p:cNvCxnSpPr>
            <p:nvPr/>
          </p:nvCxnSpPr>
          <p:spPr>
            <a:xfrm rot="16200000" flipH="1">
              <a:off x="2560319" y="3399444"/>
              <a:ext cx="376382" cy="13161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Elbow Connector 288"/>
            <p:cNvCxnSpPr>
              <a:stCxn id="282" idx="2"/>
              <a:endCxn id="283" idx="1"/>
            </p:cNvCxnSpPr>
            <p:nvPr/>
          </p:nvCxnSpPr>
          <p:spPr>
            <a:xfrm rot="16200000" flipH="1">
              <a:off x="3105267" y="3736568"/>
              <a:ext cx="140855" cy="163950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Elbow Connector 289"/>
            <p:cNvCxnSpPr>
              <a:stCxn id="280" idx="2"/>
              <a:endCxn id="284" idx="1"/>
            </p:cNvCxnSpPr>
            <p:nvPr/>
          </p:nvCxnSpPr>
          <p:spPr>
            <a:xfrm rot="16200000" flipH="1">
              <a:off x="2324792" y="3634971"/>
              <a:ext cx="847436" cy="13161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Elbow Connector 290"/>
            <p:cNvCxnSpPr>
              <a:stCxn id="284" idx="2"/>
              <a:endCxn id="285" idx="1"/>
            </p:cNvCxnSpPr>
            <p:nvPr/>
          </p:nvCxnSpPr>
          <p:spPr>
            <a:xfrm rot="16200000" flipH="1">
              <a:off x="3116812" y="4196076"/>
              <a:ext cx="140855" cy="187041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Elbow Connector 291"/>
            <p:cNvCxnSpPr>
              <a:stCxn id="284" idx="2"/>
              <a:endCxn id="286" idx="1"/>
            </p:cNvCxnSpPr>
            <p:nvPr/>
          </p:nvCxnSpPr>
          <p:spPr>
            <a:xfrm rot="16200000" flipH="1">
              <a:off x="2999048" y="4313840"/>
              <a:ext cx="376382" cy="187041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4" name="Group 293"/>
          <p:cNvGrpSpPr/>
          <p:nvPr/>
        </p:nvGrpSpPr>
        <p:grpSpPr>
          <a:xfrm>
            <a:off x="6217919" y="4694845"/>
            <a:ext cx="1436258" cy="1602507"/>
            <a:chOff x="2403302" y="3087717"/>
            <a:chExt cx="1436258" cy="1602507"/>
          </a:xfrm>
        </p:grpSpPr>
        <p:sp>
          <p:nvSpPr>
            <p:cNvPr id="295" name="Rectangle 294"/>
            <p:cNvSpPr/>
            <p:nvPr/>
          </p:nvSpPr>
          <p:spPr>
            <a:xfrm>
              <a:off x="2403302" y="3087717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Rectangle 295"/>
            <p:cNvSpPr/>
            <p:nvPr/>
          </p:nvSpPr>
          <p:spPr>
            <a:xfrm>
              <a:off x="2814319" y="3323244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Rectangle 296"/>
            <p:cNvSpPr/>
            <p:nvPr/>
          </p:nvSpPr>
          <p:spPr>
            <a:xfrm>
              <a:off x="2814319" y="3558771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Rectangle 297"/>
            <p:cNvSpPr/>
            <p:nvPr/>
          </p:nvSpPr>
          <p:spPr>
            <a:xfrm>
              <a:off x="3257669" y="3794298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Rectangle 298"/>
            <p:cNvSpPr/>
            <p:nvPr/>
          </p:nvSpPr>
          <p:spPr>
            <a:xfrm>
              <a:off x="2814319" y="4029825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Rectangle 299"/>
            <p:cNvSpPr/>
            <p:nvPr/>
          </p:nvSpPr>
          <p:spPr>
            <a:xfrm>
              <a:off x="3280760" y="4265352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Rectangle 300"/>
            <p:cNvSpPr/>
            <p:nvPr/>
          </p:nvSpPr>
          <p:spPr>
            <a:xfrm>
              <a:off x="3280760" y="4500879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2" name="Elbow Connector 301"/>
            <p:cNvCxnSpPr>
              <a:stCxn id="295" idx="2"/>
              <a:endCxn id="296" idx="1"/>
            </p:cNvCxnSpPr>
            <p:nvPr/>
          </p:nvCxnSpPr>
          <p:spPr>
            <a:xfrm rot="16200000" flipH="1">
              <a:off x="2678083" y="3281680"/>
              <a:ext cx="140855" cy="13161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Elbow Connector 302"/>
            <p:cNvCxnSpPr>
              <a:stCxn id="295" idx="2"/>
              <a:endCxn id="297" idx="1"/>
            </p:cNvCxnSpPr>
            <p:nvPr/>
          </p:nvCxnSpPr>
          <p:spPr>
            <a:xfrm rot="16200000" flipH="1">
              <a:off x="2560319" y="3399444"/>
              <a:ext cx="376382" cy="13161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Elbow Connector 303"/>
            <p:cNvCxnSpPr>
              <a:stCxn id="297" idx="2"/>
              <a:endCxn id="298" idx="1"/>
            </p:cNvCxnSpPr>
            <p:nvPr/>
          </p:nvCxnSpPr>
          <p:spPr>
            <a:xfrm rot="16200000" flipH="1">
              <a:off x="3105267" y="3736568"/>
              <a:ext cx="140855" cy="163950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Elbow Connector 304"/>
            <p:cNvCxnSpPr>
              <a:stCxn id="295" idx="2"/>
              <a:endCxn id="299" idx="1"/>
            </p:cNvCxnSpPr>
            <p:nvPr/>
          </p:nvCxnSpPr>
          <p:spPr>
            <a:xfrm rot="16200000" flipH="1">
              <a:off x="2324792" y="3634971"/>
              <a:ext cx="847436" cy="13161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Elbow Connector 305"/>
            <p:cNvCxnSpPr>
              <a:stCxn id="299" idx="2"/>
              <a:endCxn id="300" idx="1"/>
            </p:cNvCxnSpPr>
            <p:nvPr/>
          </p:nvCxnSpPr>
          <p:spPr>
            <a:xfrm rot="16200000" flipH="1">
              <a:off x="3116812" y="4196076"/>
              <a:ext cx="140855" cy="187041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Elbow Connector 306"/>
            <p:cNvCxnSpPr>
              <a:stCxn id="299" idx="2"/>
              <a:endCxn id="301" idx="1"/>
            </p:cNvCxnSpPr>
            <p:nvPr/>
          </p:nvCxnSpPr>
          <p:spPr>
            <a:xfrm rot="16200000" flipH="1">
              <a:off x="2999048" y="4313840"/>
              <a:ext cx="376382" cy="187041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4" name="Curved Connector 203"/>
          <p:cNvCxnSpPr>
            <a:stCxn id="122" idx="1"/>
            <a:endCxn id="173" idx="3"/>
          </p:cNvCxnSpPr>
          <p:nvPr/>
        </p:nvCxnSpPr>
        <p:spPr>
          <a:xfrm rot="10800000">
            <a:off x="5697317" y="4958543"/>
            <a:ext cx="3179756" cy="1222895"/>
          </a:xfrm>
          <a:prstGeom prst="curvedConnector3">
            <a:avLst>
              <a:gd name="adj1" fmla="val 50000"/>
            </a:avLst>
          </a:prstGeom>
          <a:ln w="76200">
            <a:solidFill>
              <a:schemeClr val="bg2">
                <a:lumMod val="25000"/>
              </a:schemeClr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Curved Connector 204"/>
          <p:cNvCxnSpPr>
            <a:stCxn id="95" idx="1"/>
            <a:endCxn id="258" idx="3"/>
          </p:cNvCxnSpPr>
          <p:nvPr/>
        </p:nvCxnSpPr>
        <p:spPr>
          <a:xfrm rot="10800000" flipV="1">
            <a:off x="5664990" y="3045692"/>
            <a:ext cx="2745642" cy="504307"/>
          </a:xfrm>
          <a:prstGeom prst="curvedConnector3">
            <a:avLst/>
          </a:prstGeom>
          <a:ln w="76200">
            <a:solidFill>
              <a:schemeClr val="bg2">
                <a:lumMod val="25000"/>
              </a:schemeClr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Date Placeholder 3"/>
          <p:cNvSpPr>
            <a:spLocks noGrp="1"/>
          </p:cNvSpPr>
          <p:nvPr>
            <p:ph type="dt" sz="half" idx="10"/>
          </p:nvPr>
        </p:nvSpPr>
        <p:spPr>
          <a:xfrm>
            <a:off x="91439" y="6645727"/>
            <a:ext cx="3753394" cy="228600"/>
          </a:xfrm>
        </p:spPr>
        <p:txBody>
          <a:bodyPr/>
          <a:lstStyle/>
          <a:p>
            <a:r>
              <a:rPr lang="en-US" dirty="0" smtClean="0">
                <a:cs typeface="Arial" charset="0"/>
              </a:rPr>
              <a:t>© 2016 Aras</a:t>
            </a:r>
          </a:p>
        </p:txBody>
      </p:sp>
      <p:grpSp>
        <p:nvGrpSpPr>
          <p:cNvPr id="311" name="Group 310"/>
          <p:cNvGrpSpPr/>
          <p:nvPr/>
        </p:nvGrpSpPr>
        <p:grpSpPr>
          <a:xfrm>
            <a:off x="6251869" y="235533"/>
            <a:ext cx="1527162" cy="1911922"/>
            <a:chOff x="7399788" y="295569"/>
            <a:chExt cx="1527162" cy="1911922"/>
          </a:xfrm>
        </p:grpSpPr>
        <p:sp>
          <p:nvSpPr>
            <p:cNvPr id="312" name="Rectangle 311"/>
            <p:cNvSpPr/>
            <p:nvPr/>
          </p:nvSpPr>
          <p:spPr>
            <a:xfrm>
              <a:off x="7399788" y="295569"/>
              <a:ext cx="763685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ALM</a:t>
              </a:r>
            </a:p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Logical</a:t>
              </a:r>
            </a:p>
          </p:txBody>
        </p:sp>
        <p:sp>
          <p:nvSpPr>
            <p:cNvPr id="313" name="Rectangle 312"/>
            <p:cNvSpPr/>
            <p:nvPr/>
          </p:nvSpPr>
          <p:spPr>
            <a:xfrm>
              <a:off x="7490692" y="604984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Rectangle 313"/>
            <p:cNvSpPr/>
            <p:nvPr/>
          </p:nvSpPr>
          <p:spPr>
            <a:xfrm>
              <a:off x="7901709" y="840511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Rectangle 314"/>
            <p:cNvSpPr/>
            <p:nvPr/>
          </p:nvSpPr>
          <p:spPr>
            <a:xfrm>
              <a:off x="8345059" y="1076038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Rectangle 315"/>
            <p:cNvSpPr/>
            <p:nvPr/>
          </p:nvSpPr>
          <p:spPr>
            <a:xfrm>
              <a:off x="8345059" y="1311565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Rectangle 316"/>
            <p:cNvSpPr/>
            <p:nvPr/>
          </p:nvSpPr>
          <p:spPr>
            <a:xfrm>
              <a:off x="7832439" y="1547092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Rectangle 317"/>
            <p:cNvSpPr/>
            <p:nvPr/>
          </p:nvSpPr>
          <p:spPr>
            <a:xfrm>
              <a:off x="8368150" y="1782619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Rectangle 318"/>
            <p:cNvSpPr/>
            <p:nvPr/>
          </p:nvSpPr>
          <p:spPr>
            <a:xfrm>
              <a:off x="7832439" y="2018146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0" name="Elbow Connector 319"/>
            <p:cNvCxnSpPr>
              <a:stCxn id="313" idx="2"/>
              <a:endCxn id="314" idx="1"/>
            </p:cNvCxnSpPr>
            <p:nvPr/>
          </p:nvCxnSpPr>
          <p:spPr>
            <a:xfrm rot="16200000" flipH="1">
              <a:off x="7765473" y="798947"/>
              <a:ext cx="140855" cy="13161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Elbow Connector 320"/>
            <p:cNvCxnSpPr>
              <a:stCxn id="313" idx="2"/>
              <a:endCxn id="317" idx="1"/>
            </p:cNvCxnSpPr>
            <p:nvPr/>
          </p:nvCxnSpPr>
          <p:spPr>
            <a:xfrm rot="16200000" flipH="1">
              <a:off x="7377547" y="1186873"/>
              <a:ext cx="847436" cy="6234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Elbow Connector 321"/>
            <p:cNvCxnSpPr>
              <a:stCxn id="313" idx="2"/>
              <a:endCxn id="319" idx="1"/>
            </p:cNvCxnSpPr>
            <p:nvPr/>
          </p:nvCxnSpPr>
          <p:spPr>
            <a:xfrm rot="16200000" flipH="1">
              <a:off x="7142020" y="1422400"/>
              <a:ext cx="1318490" cy="6234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Elbow Connector 322"/>
            <p:cNvCxnSpPr>
              <a:stCxn id="317" idx="2"/>
              <a:endCxn id="318" idx="1"/>
            </p:cNvCxnSpPr>
            <p:nvPr/>
          </p:nvCxnSpPr>
          <p:spPr>
            <a:xfrm rot="16200000" flipH="1">
              <a:off x="8169567" y="1678708"/>
              <a:ext cx="140855" cy="256311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Elbow Connector 323"/>
            <p:cNvCxnSpPr>
              <a:stCxn id="314" idx="2"/>
              <a:endCxn id="315" idx="1"/>
            </p:cNvCxnSpPr>
            <p:nvPr/>
          </p:nvCxnSpPr>
          <p:spPr>
            <a:xfrm rot="16200000" flipH="1">
              <a:off x="8192657" y="1018308"/>
              <a:ext cx="140855" cy="163950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Elbow Connector 324"/>
            <p:cNvCxnSpPr>
              <a:stCxn id="314" idx="2"/>
              <a:endCxn id="316" idx="1"/>
            </p:cNvCxnSpPr>
            <p:nvPr/>
          </p:nvCxnSpPr>
          <p:spPr>
            <a:xfrm rot="16200000" flipH="1">
              <a:off x="8074893" y="1136072"/>
              <a:ext cx="376382" cy="163950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6" name="Group 325"/>
          <p:cNvGrpSpPr/>
          <p:nvPr/>
        </p:nvGrpSpPr>
        <p:grpSpPr>
          <a:xfrm>
            <a:off x="6251869" y="2286009"/>
            <a:ext cx="1527162" cy="1911922"/>
            <a:chOff x="7399788" y="295569"/>
            <a:chExt cx="1527162" cy="1911922"/>
          </a:xfrm>
        </p:grpSpPr>
        <p:sp>
          <p:nvSpPr>
            <p:cNvPr id="327" name="Rectangle 326"/>
            <p:cNvSpPr/>
            <p:nvPr/>
          </p:nvSpPr>
          <p:spPr>
            <a:xfrm>
              <a:off x="7399788" y="295569"/>
              <a:ext cx="763685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MCAD</a:t>
              </a:r>
            </a:p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Logical</a:t>
              </a:r>
            </a:p>
          </p:txBody>
        </p:sp>
        <p:sp>
          <p:nvSpPr>
            <p:cNvPr id="328" name="Rectangle 327"/>
            <p:cNvSpPr/>
            <p:nvPr/>
          </p:nvSpPr>
          <p:spPr>
            <a:xfrm>
              <a:off x="7490692" y="604984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Rectangle 328"/>
            <p:cNvSpPr/>
            <p:nvPr/>
          </p:nvSpPr>
          <p:spPr>
            <a:xfrm>
              <a:off x="7901709" y="840511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Rectangle 329"/>
            <p:cNvSpPr/>
            <p:nvPr/>
          </p:nvSpPr>
          <p:spPr>
            <a:xfrm>
              <a:off x="8345059" y="1076038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Rectangle 330"/>
            <p:cNvSpPr/>
            <p:nvPr/>
          </p:nvSpPr>
          <p:spPr>
            <a:xfrm>
              <a:off x="8345059" y="1311565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Rectangle 331"/>
            <p:cNvSpPr/>
            <p:nvPr/>
          </p:nvSpPr>
          <p:spPr>
            <a:xfrm>
              <a:off x="7832439" y="1547092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Rectangle 332"/>
            <p:cNvSpPr/>
            <p:nvPr/>
          </p:nvSpPr>
          <p:spPr>
            <a:xfrm>
              <a:off x="8368150" y="1782619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Rectangle 333"/>
            <p:cNvSpPr/>
            <p:nvPr/>
          </p:nvSpPr>
          <p:spPr>
            <a:xfrm>
              <a:off x="7832439" y="2018146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5" name="Elbow Connector 334"/>
            <p:cNvCxnSpPr>
              <a:stCxn id="328" idx="2"/>
              <a:endCxn id="329" idx="1"/>
            </p:cNvCxnSpPr>
            <p:nvPr/>
          </p:nvCxnSpPr>
          <p:spPr>
            <a:xfrm rot="16200000" flipH="1">
              <a:off x="7765473" y="798947"/>
              <a:ext cx="140855" cy="13161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Elbow Connector 335"/>
            <p:cNvCxnSpPr>
              <a:stCxn id="328" idx="2"/>
              <a:endCxn id="332" idx="1"/>
            </p:cNvCxnSpPr>
            <p:nvPr/>
          </p:nvCxnSpPr>
          <p:spPr>
            <a:xfrm rot="16200000" flipH="1">
              <a:off x="7377547" y="1186873"/>
              <a:ext cx="847436" cy="6234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Elbow Connector 336"/>
            <p:cNvCxnSpPr>
              <a:stCxn id="328" idx="2"/>
              <a:endCxn id="334" idx="1"/>
            </p:cNvCxnSpPr>
            <p:nvPr/>
          </p:nvCxnSpPr>
          <p:spPr>
            <a:xfrm rot="16200000" flipH="1">
              <a:off x="7142020" y="1422400"/>
              <a:ext cx="1318490" cy="6234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Elbow Connector 337"/>
            <p:cNvCxnSpPr>
              <a:stCxn id="332" idx="2"/>
              <a:endCxn id="333" idx="1"/>
            </p:cNvCxnSpPr>
            <p:nvPr/>
          </p:nvCxnSpPr>
          <p:spPr>
            <a:xfrm rot="16200000" flipH="1">
              <a:off x="8169567" y="1678708"/>
              <a:ext cx="140855" cy="256311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Elbow Connector 338"/>
            <p:cNvCxnSpPr>
              <a:stCxn id="329" idx="2"/>
              <a:endCxn id="330" idx="1"/>
            </p:cNvCxnSpPr>
            <p:nvPr/>
          </p:nvCxnSpPr>
          <p:spPr>
            <a:xfrm rot="16200000" flipH="1">
              <a:off x="8192657" y="1018308"/>
              <a:ext cx="140855" cy="163950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Elbow Connector 339"/>
            <p:cNvCxnSpPr>
              <a:stCxn id="329" idx="2"/>
              <a:endCxn id="331" idx="1"/>
            </p:cNvCxnSpPr>
            <p:nvPr/>
          </p:nvCxnSpPr>
          <p:spPr>
            <a:xfrm rot="16200000" flipH="1">
              <a:off x="8074893" y="1136072"/>
              <a:ext cx="376382" cy="163950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1" name="Group 340"/>
          <p:cNvGrpSpPr/>
          <p:nvPr/>
        </p:nvGrpSpPr>
        <p:grpSpPr>
          <a:xfrm>
            <a:off x="6251869" y="4304153"/>
            <a:ext cx="1527162" cy="1911922"/>
            <a:chOff x="7399788" y="295569"/>
            <a:chExt cx="1527162" cy="1911922"/>
          </a:xfrm>
        </p:grpSpPr>
        <p:sp>
          <p:nvSpPr>
            <p:cNvPr id="342" name="Rectangle 341"/>
            <p:cNvSpPr/>
            <p:nvPr/>
          </p:nvSpPr>
          <p:spPr>
            <a:xfrm>
              <a:off x="7399788" y="295569"/>
              <a:ext cx="763685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E</a:t>
              </a:r>
              <a:r>
                <a:rPr lang="en-US" sz="1200" dirty="0" smtClean="0">
                  <a:solidFill>
                    <a:schemeClr val="tx1"/>
                  </a:solidFill>
                </a:rPr>
                <a:t>CAD</a:t>
              </a:r>
            </a:p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Logical</a:t>
              </a:r>
            </a:p>
          </p:txBody>
        </p:sp>
        <p:sp>
          <p:nvSpPr>
            <p:cNvPr id="343" name="Rectangle 342"/>
            <p:cNvSpPr/>
            <p:nvPr/>
          </p:nvSpPr>
          <p:spPr>
            <a:xfrm>
              <a:off x="7490692" y="604984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Rectangle 343"/>
            <p:cNvSpPr/>
            <p:nvPr/>
          </p:nvSpPr>
          <p:spPr>
            <a:xfrm>
              <a:off x="7901709" y="840511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Rectangle 344"/>
            <p:cNvSpPr/>
            <p:nvPr/>
          </p:nvSpPr>
          <p:spPr>
            <a:xfrm>
              <a:off x="8345059" y="1076038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Rectangle 345"/>
            <p:cNvSpPr/>
            <p:nvPr/>
          </p:nvSpPr>
          <p:spPr>
            <a:xfrm>
              <a:off x="8345059" y="1311565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Rectangle 346"/>
            <p:cNvSpPr/>
            <p:nvPr/>
          </p:nvSpPr>
          <p:spPr>
            <a:xfrm>
              <a:off x="7832439" y="1547092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Rectangle 347"/>
            <p:cNvSpPr/>
            <p:nvPr/>
          </p:nvSpPr>
          <p:spPr>
            <a:xfrm>
              <a:off x="8368150" y="1782619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Rectangle 348"/>
            <p:cNvSpPr/>
            <p:nvPr/>
          </p:nvSpPr>
          <p:spPr>
            <a:xfrm>
              <a:off x="7832439" y="2018146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0" name="Elbow Connector 349"/>
            <p:cNvCxnSpPr>
              <a:stCxn id="343" idx="2"/>
              <a:endCxn id="344" idx="1"/>
            </p:cNvCxnSpPr>
            <p:nvPr/>
          </p:nvCxnSpPr>
          <p:spPr>
            <a:xfrm rot="16200000" flipH="1">
              <a:off x="7765473" y="798947"/>
              <a:ext cx="140855" cy="13161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Elbow Connector 350"/>
            <p:cNvCxnSpPr>
              <a:stCxn id="343" idx="2"/>
              <a:endCxn id="347" idx="1"/>
            </p:cNvCxnSpPr>
            <p:nvPr/>
          </p:nvCxnSpPr>
          <p:spPr>
            <a:xfrm rot="16200000" flipH="1">
              <a:off x="7377547" y="1186873"/>
              <a:ext cx="847436" cy="6234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Elbow Connector 351"/>
            <p:cNvCxnSpPr>
              <a:stCxn id="343" idx="2"/>
              <a:endCxn id="349" idx="1"/>
            </p:cNvCxnSpPr>
            <p:nvPr/>
          </p:nvCxnSpPr>
          <p:spPr>
            <a:xfrm rot="16200000" flipH="1">
              <a:off x="7142020" y="1422400"/>
              <a:ext cx="1318490" cy="6234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Elbow Connector 352"/>
            <p:cNvCxnSpPr>
              <a:stCxn id="347" idx="2"/>
              <a:endCxn id="348" idx="1"/>
            </p:cNvCxnSpPr>
            <p:nvPr/>
          </p:nvCxnSpPr>
          <p:spPr>
            <a:xfrm rot="16200000" flipH="1">
              <a:off x="8169567" y="1678708"/>
              <a:ext cx="140855" cy="256311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Elbow Connector 353"/>
            <p:cNvCxnSpPr>
              <a:stCxn id="344" idx="2"/>
              <a:endCxn id="345" idx="1"/>
            </p:cNvCxnSpPr>
            <p:nvPr/>
          </p:nvCxnSpPr>
          <p:spPr>
            <a:xfrm rot="16200000" flipH="1">
              <a:off x="8192657" y="1018308"/>
              <a:ext cx="140855" cy="163950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Elbow Connector 354"/>
            <p:cNvCxnSpPr>
              <a:stCxn id="344" idx="2"/>
              <a:endCxn id="346" idx="1"/>
            </p:cNvCxnSpPr>
            <p:nvPr/>
          </p:nvCxnSpPr>
          <p:spPr>
            <a:xfrm rot="16200000" flipH="1">
              <a:off x="8074893" y="1136072"/>
              <a:ext cx="376382" cy="163950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7" name="Rounded Rectangle 356"/>
          <p:cNvSpPr/>
          <p:nvPr/>
        </p:nvSpPr>
        <p:spPr>
          <a:xfrm>
            <a:off x="8238874" y="2356196"/>
            <a:ext cx="2347845" cy="84885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 smtClean="0">
                <a:solidFill>
                  <a:srgbClr val="C00000"/>
                </a:solidFill>
              </a:rPr>
              <a:t>Connectors extract Logical block abstractions per domain</a:t>
            </a:r>
            <a:endParaRPr lang="en-US" sz="1600" b="1" i="1" dirty="0">
              <a:solidFill>
                <a:srgbClr val="C00000"/>
              </a:solidFill>
            </a:endParaRPr>
          </a:p>
        </p:txBody>
      </p:sp>
      <p:cxnSp>
        <p:nvCxnSpPr>
          <p:cNvPr id="358" name="Curved Connector 357"/>
          <p:cNvCxnSpPr>
            <a:stCxn id="357" idx="2"/>
          </p:cNvCxnSpPr>
          <p:nvPr/>
        </p:nvCxnSpPr>
        <p:spPr>
          <a:xfrm rot="5400000">
            <a:off x="7685609" y="2707189"/>
            <a:ext cx="1229323" cy="2225055"/>
          </a:xfrm>
          <a:prstGeom prst="curvedConnector2">
            <a:avLst/>
          </a:prstGeom>
          <a:noFill/>
          <a:ln w="28575">
            <a:solidFill>
              <a:srgbClr val="CC0033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7" name="Rounded Rectangle 246"/>
          <p:cNvSpPr/>
          <p:nvPr/>
        </p:nvSpPr>
        <p:spPr>
          <a:xfrm>
            <a:off x="172376" y="2159369"/>
            <a:ext cx="1517161" cy="715089"/>
          </a:xfrm>
          <a:prstGeom prst="roundRect">
            <a:avLst/>
          </a:prstGeom>
          <a:solidFill>
            <a:schemeClr val="bg1"/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System </a:t>
            </a:r>
            <a:r>
              <a:rPr lang="en-US" b="1" dirty="0" smtClean="0"/>
              <a:t>Model_1</a:t>
            </a:r>
            <a:endParaRPr lang="en-US" b="1" dirty="0"/>
          </a:p>
        </p:txBody>
      </p:sp>
      <p:sp>
        <p:nvSpPr>
          <p:cNvPr id="250" name="Rounded Rectangle 249"/>
          <p:cNvSpPr/>
          <p:nvPr/>
        </p:nvSpPr>
        <p:spPr>
          <a:xfrm>
            <a:off x="172376" y="4861929"/>
            <a:ext cx="1517161" cy="715089"/>
          </a:xfrm>
          <a:prstGeom prst="roundRect">
            <a:avLst/>
          </a:prstGeom>
          <a:solidFill>
            <a:schemeClr val="bg1"/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System </a:t>
            </a:r>
            <a:r>
              <a:rPr lang="en-US" b="1" dirty="0" err="1"/>
              <a:t>Model_n</a:t>
            </a:r>
            <a:endParaRPr lang="en-US" b="1" dirty="0"/>
          </a:p>
        </p:txBody>
      </p:sp>
      <p:grpSp>
        <p:nvGrpSpPr>
          <p:cNvPr id="277" name="Group 276"/>
          <p:cNvGrpSpPr/>
          <p:nvPr/>
        </p:nvGrpSpPr>
        <p:grpSpPr>
          <a:xfrm>
            <a:off x="9763760" y="1478649"/>
            <a:ext cx="2187377" cy="715089"/>
            <a:chOff x="9763760" y="1478649"/>
            <a:chExt cx="2187377" cy="715089"/>
          </a:xfrm>
        </p:grpSpPr>
        <p:sp>
          <p:nvSpPr>
            <p:cNvPr id="278" name="Rounded Rectangle 277"/>
            <p:cNvSpPr/>
            <p:nvPr/>
          </p:nvSpPr>
          <p:spPr>
            <a:xfrm>
              <a:off x="10433976" y="1478649"/>
              <a:ext cx="1517161" cy="715089"/>
            </a:xfrm>
            <a:prstGeom prst="roundRect">
              <a:avLst/>
            </a:prstGeom>
            <a:solidFill>
              <a:schemeClr val="bg1"/>
            </a:solidFill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Software ALM</a:t>
              </a:r>
            </a:p>
          </p:txBody>
        </p:sp>
        <p:sp>
          <p:nvSpPr>
            <p:cNvPr id="293" name="Left Arrow 292"/>
            <p:cNvSpPr/>
            <p:nvPr/>
          </p:nvSpPr>
          <p:spPr>
            <a:xfrm>
              <a:off x="9763760" y="1490753"/>
              <a:ext cx="670560" cy="690880"/>
            </a:xfrm>
            <a:prstGeom prst="leftArrow">
              <a:avLst/>
            </a:prstGeom>
            <a:solidFill>
              <a:srgbClr val="CC0033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8" name="Group 307"/>
          <p:cNvGrpSpPr/>
          <p:nvPr/>
        </p:nvGrpSpPr>
        <p:grpSpPr>
          <a:xfrm>
            <a:off x="9763760" y="3353573"/>
            <a:ext cx="2187377" cy="715089"/>
            <a:chOff x="9763760" y="3321026"/>
            <a:chExt cx="2187377" cy="715089"/>
          </a:xfrm>
        </p:grpSpPr>
        <p:sp>
          <p:nvSpPr>
            <p:cNvPr id="309" name="Rounded Rectangle 308"/>
            <p:cNvSpPr/>
            <p:nvPr/>
          </p:nvSpPr>
          <p:spPr>
            <a:xfrm>
              <a:off x="10433976" y="3321026"/>
              <a:ext cx="1517161" cy="715089"/>
            </a:xfrm>
            <a:prstGeom prst="roundRect">
              <a:avLst/>
            </a:prstGeom>
            <a:solidFill>
              <a:schemeClr val="bg1"/>
            </a:solidFill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Mechanical CAD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10" name="Left Arrow 309"/>
            <p:cNvSpPr/>
            <p:nvPr/>
          </p:nvSpPr>
          <p:spPr>
            <a:xfrm>
              <a:off x="9763760" y="3333130"/>
              <a:ext cx="670560" cy="690880"/>
            </a:xfrm>
            <a:prstGeom prst="leftArrow">
              <a:avLst/>
            </a:prstGeom>
            <a:solidFill>
              <a:srgbClr val="CC0033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9" name="Group 358"/>
          <p:cNvGrpSpPr/>
          <p:nvPr/>
        </p:nvGrpSpPr>
        <p:grpSpPr>
          <a:xfrm>
            <a:off x="9763760" y="5228497"/>
            <a:ext cx="2187377" cy="715089"/>
            <a:chOff x="9763760" y="5228497"/>
            <a:chExt cx="2187377" cy="715089"/>
          </a:xfrm>
        </p:grpSpPr>
        <p:sp>
          <p:nvSpPr>
            <p:cNvPr id="360" name="Rounded Rectangle 359"/>
            <p:cNvSpPr/>
            <p:nvPr/>
          </p:nvSpPr>
          <p:spPr>
            <a:xfrm>
              <a:off x="10433976" y="5228497"/>
              <a:ext cx="1517161" cy="715089"/>
            </a:xfrm>
            <a:prstGeom prst="roundRect">
              <a:avLst/>
            </a:prstGeom>
            <a:solidFill>
              <a:schemeClr val="bg1"/>
            </a:solidFill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Electronic CAD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61" name="Left Arrow 360"/>
            <p:cNvSpPr/>
            <p:nvPr/>
          </p:nvSpPr>
          <p:spPr>
            <a:xfrm>
              <a:off x="9763760" y="5240601"/>
              <a:ext cx="670560" cy="690880"/>
            </a:xfrm>
            <a:prstGeom prst="leftArrow">
              <a:avLst/>
            </a:prstGeom>
            <a:solidFill>
              <a:srgbClr val="CC0033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746214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Rounded Rectangle 355"/>
          <p:cNvSpPr/>
          <p:nvPr/>
        </p:nvSpPr>
        <p:spPr>
          <a:xfrm>
            <a:off x="5375564" y="276166"/>
            <a:ext cx="1413163" cy="633706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Enable Negotiations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aras.com</a:t>
            </a:r>
            <a:endParaRPr lang="en-US" dirty="0" smtClean="0"/>
          </a:p>
        </p:txBody>
      </p:sp>
      <p:cxnSp>
        <p:nvCxnSpPr>
          <p:cNvPr id="234" name="Straight Connector 233"/>
          <p:cNvCxnSpPr/>
          <p:nvPr/>
        </p:nvCxnSpPr>
        <p:spPr>
          <a:xfrm flipH="1">
            <a:off x="2035695" y="1348509"/>
            <a:ext cx="9236" cy="4710546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/>
          <p:nvPr/>
        </p:nvCxnSpPr>
        <p:spPr>
          <a:xfrm flipH="1">
            <a:off x="9866284" y="1370676"/>
            <a:ext cx="9236" cy="4710546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1" name="Group 90"/>
          <p:cNvGrpSpPr/>
          <p:nvPr/>
        </p:nvGrpSpPr>
        <p:grpSpPr>
          <a:xfrm>
            <a:off x="7908711" y="2406078"/>
            <a:ext cx="1527162" cy="1911922"/>
            <a:chOff x="7399788" y="295569"/>
            <a:chExt cx="1527162" cy="1911922"/>
          </a:xfrm>
        </p:grpSpPr>
        <p:sp>
          <p:nvSpPr>
            <p:cNvPr id="92" name="Rectangle 91"/>
            <p:cNvSpPr/>
            <p:nvPr/>
          </p:nvSpPr>
          <p:spPr>
            <a:xfrm>
              <a:off x="7399788" y="295569"/>
              <a:ext cx="763685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MCAD</a:t>
              </a: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Structure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7490692" y="604984"/>
              <a:ext cx="558800" cy="18934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7901709" y="840511"/>
              <a:ext cx="558800" cy="18934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8345059" y="1076038"/>
              <a:ext cx="558800" cy="18934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8345059" y="1311565"/>
              <a:ext cx="558800" cy="18934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7832439" y="1547092"/>
              <a:ext cx="558800" cy="18934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8368150" y="1782619"/>
              <a:ext cx="558800" cy="18934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7832439" y="2018146"/>
              <a:ext cx="558800" cy="18934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3" name="Elbow Connector 102"/>
            <p:cNvCxnSpPr>
              <a:stCxn id="94" idx="2"/>
              <a:endCxn id="95" idx="1"/>
            </p:cNvCxnSpPr>
            <p:nvPr/>
          </p:nvCxnSpPr>
          <p:spPr>
            <a:xfrm rot="16200000" flipH="1">
              <a:off x="7765473" y="798947"/>
              <a:ext cx="140855" cy="13161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Elbow Connector 103"/>
            <p:cNvCxnSpPr>
              <a:stCxn id="94" idx="2"/>
              <a:endCxn id="100" idx="1"/>
            </p:cNvCxnSpPr>
            <p:nvPr/>
          </p:nvCxnSpPr>
          <p:spPr>
            <a:xfrm rot="16200000" flipH="1">
              <a:off x="7377547" y="1186873"/>
              <a:ext cx="847436" cy="6234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Elbow Connector 105"/>
            <p:cNvCxnSpPr>
              <a:stCxn id="94" idx="2"/>
              <a:endCxn id="102" idx="1"/>
            </p:cNvCxnSpPr>
            <p:nvPr/>
          </p:nvCxnSpPr>
          <p:spPr>
            <a:xfrm rot="16200000" flipH="1">
              <a:off x="7142020" y="1422400"/>
              <a:ext cx="1318490" cy="6234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Elbow Connector 106"/>
            <p:cNvCxnSpPr>
              <a:stCxn id="100" idx="2"/>
              <a:endCxn id="101" idx="1"/>
            </p:cNvCxnSpPr>
            <p:nvPr/>
          </p:nvCxnSpPr>
          <p:spPr>
            <a:xfrm rot="16200000" flipH="1">
              <a:off x="8169567" y="1678708"/>
              <a:ext cx="140855" cy="256311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Elbow Connector 108"/>
            <p:cNvCxnSpPr>
              <a:stCxn id="95" idx="2"/>
              <a:endCxn id="97" idx="1"/>
            </p:cNvCxnSpPr>
            <p:nvPr/>
          </p:nvCxnSpPr>
          <p:spPr>
            <a:xfrm rot="16200000" flipH="1">
              <a:off x="8192657" y="1018308"/>
              <a:ext cx="140855" cy="163950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Elbow Connector 109"/>
            <p:cNvCxnSpPr>
              <a:stCxn id="95" idx="2"/>
              <a:endCxn id="98" idx="1"/>
            </p:cNvCxnSpPr>
            <p:nvPr/>
          </p:nvCxnSpPr>
          <p:spPr>
            <a:xfrm rot="16200000" flipH="1">
              <a:off x="8074893" y="1136072"/>
              <a:ext cx="376382" cy="163950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up 110"/>
          <p:cNvGrpSpPr/>
          <p:nvPr/>
        </p:nvGrpSpPr>
        <p:grpSpPr>
          <a:xfrm>
            <a:off x="7908711" y="4599714"/>
            <a:ext cx="1527162" cy="1911922"/>
            <a:chOff x="7399788" y="295569"/>
            <a:chExt cx="1527162" cy="1911922"/>
          </a:xfrm>
        </p:grpSpPr>
        <p:sp>
          <p:nvSpPr>
            <p:cNvPr id="112" name="Rectangle 111"/>
            <p:cNvSpPr/>
            <p:nvPr/>
          </p:nvSpPr>
          <p:spPr>
            <a:xfrm>
              <a:off x="7399788" y="295569"/>
              <a:ext cx="763685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ECAD</a:t>
              </a: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Structure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7490692" y="604984"/>
              <a:ext cx="558800" cy="18934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7901709" y="840511"/>
              <a:ext cx="558800" cy="18934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8345059" y="1076038"/>
              <a:ext cx="558800" cy="18934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8345059" y="1311565"/>
              <a:ext cx="558800" cy="18934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7832439" y="1547092"/>
              <a:ext cx="558800" cy="18934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8368150" y="1782619"/>
              <a:ext cx="558800" cy="18934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7832439" y="2018146"/>
              <a:ext cx="558800" cy="18934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4" name="Elbow Connector 123"/>
            <p:cNvCxnSpPr>
              <a:stCxn id="115" idx="2"/>
              <a:endCxn id="116" idx="1"/>
            </p:cNvCxnSpPr>
            <p:nvPr/>
          </p:nvCxnSpPr>
          <p:spPr>
            <a:xfrm rot="16200000" flipH="1">
              <a:off x="7765473" y="798947"/>
              <a:ext cx="140855" cy="13161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Elbow Connector 124"/>
            <p:cNvCxnSpPr>
              <a:stCxn id="115" idx="2"/>
              <a:endCxn id="121" idx="1"/>
            </p:cNvCxnSpPr>
            <p:nvPr/>
          </p:nvCxnSpPr>
          <p:spPr>
            <a:xfrm rot="16200000" flipH="1">
              <a:off x="7377547" y="1186873"/>
              <a:ext cx="847436" cy="6234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Elbow Connector 125"/>
            <p:cNvCxnSpPr>
              <a:stCxn id="115" idx="2"/>
              <a:endCxn id="123" idx="1"/>
            </p:cNvCxnSpPr>
            <p:nvPr/>
          </p:nvCxnSpPr>
          <p:spPr>
            <a:xfrm rot="16200000" flipH="1">
              <a:off x="7142020" y="1422400"/>
              <a:ext cx="1318490" cy="6234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Elbow Connector 126"/>
            <p:cNvCxnSpPr>
              <a:stCxn id="121" idx="2"/>
              <a:endCxn id="122" idx="1"/>
            </p:cNvCxnSpPr>
            <p:nvPr/>
          </p:nvCxnSpPr>
          <p:spPr>
            <a:xfrm rot="16200000" flipH="1">
              <a:off x="8169567" y="1678708"/>
              <a:ext cx="140855" cy="256311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Elbow Connector 127"/>
            <p:cNvCxnSpPr>
              <a:stCxn id="116" idx="2"/>
              <a:endCxn id="118" idx="1"/>
            </p:cNvCxnSpPr>
            <p:nvPr/>
          </p:nvCxnSpPr>
          <p:spPr>
            <a:xfrm rot="16200000" flipH="1">
              <a:off x="8192657" y="1018308"/>
              <a:ext cx="140855" cy="163950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Elbow Connector 129"/>
            <p:cNvCxnSpPr>
              <a:stCxn id="116" idx="2"/>
              <a:endCxn id="119" idx="1"/>
            </p:cNvCxnSpPr>
            <p:nvPr/>
          </p:nvCxnSpPr>
          <p:spPr>
            <a:xfrm rot="16200000" flipH="1">
              <a:off x="8074893" y="1136072"/>
              <a:ext cx="376382" cy="163950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1" name="Curved Connector 130"/>
          <p:cNvCxnSpPr>
            <a:endCxn id="257" idx="3"/>
          </p:cNvCxnSpPr>
          <p:nvPr/>
        </p:nvCxnSpPr>
        <p:spPr>
          <a:xfrm rot="10800000" flipV="1">
            <a:off x="5664991" y="699657"/>
            <a:ext cx="2334625" cy="2614816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urved Connector 132"/>
          <p:cNvCxnSpPr>
            <a:stCxn id="94" idx="1"/>
            <a:endCxn id="80" idx="3"/>
          </p:cNvCxnSpPr>
          <p:nvPr/>
        </p:nvCxnSpPr>
        <p:spPr>
          <a:xfrm rot="10800000">
            <a:off x="4842951" y="1896688"/>
            <a:ext cx="3156665" cy="913478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urved Connector 133"/>
          <p:cNvCxnSpPr>
            <a:stCxn id="115" idx="1"/>
            <a:endCxn id="171" idx="3"/>
          </p:cNvCxnSpPr>
          <p:nvPr/>
        </p:nvCxnSpPr>
        <p:spPr>
          <a:xfrm rot="10800000">
            <a:off x="4842951" y="4487488"/>
            <a:ext cx="3156665" cy="516314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Curved Connector 134"/>
          <p:cNvCxnSpPr>
            <a:stCxn id="100" idx="1"/>
            <a:endCxn id="86" idx="3"/>
          </p:cNvCxnSpPr>
          <p:nvPr/>
        </p:nvCxnSpPr>
        <p:spPr>
          <a:xfrm rot="10800000">
            <a:off x="5184698" y="3088182"/>
            <a:ext cx="3156665" cy="664093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Curved Connector 135"/>
          <p:cNvCxnSpPr>
            <a:stCxn id="102" idx="1"/>
            <a:endCxn id="81" idx="3"/>
          </p:cNvCxnSpPr>
          <p:nvPr/>
        </p:nvCxnSpPr>
        <p:spPr>
          <a:xfrm rot="10800000">
            <a:off x="5253968" y="2132216"/>
            <a:ext cx="3087395" cy="2091113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Curved Connector 136"/>
          <p:cNvCxnSpPr>
            <a:stCxn id="123" idx="1"/>
            <a:endCxn id="175" idx="3"/>
          </p:cNvCxnSpPr>
          <p:nvPr/>
        </p:nvCxnSpPr>
        <p:spPr>
          <a:xfrm rot="10800000">
            <a:off x="5184698" y="5429596"/>
            <a:ext cx="3156665" cy="987368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Curved Connector 137"/>
          <p:cNvCxnSpPr>
            <a:stCxn id="121" idx="1"/>
            <a:endCxn id="172" idx="3"/>
          </p:cNvCxnSpPr>
          <p:nvPr/>
        </p:nvCxnSpPr>
        <p:spPr>
          <a:xfrm rot="10800000">
            <a:off x="5253968" y="4723016"/>
            <a:ext cx="3087395" cy="1222895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urved Connector 112"/>
          <p:cNvCxnSpPr>
            <a:stCxn id="81" idx="1"/>
            <a:endCxn id="39" idx="3"/>
          </p:cNvCxnSpPr>
          <p:nvPr/>
        </p:nvCxnSpPr>
        <p:spPr>
          <a:xfrm rot="10800000" flipV="1">
            <a:off x="3816469" y="2132215"/>
            <a:ext cx="878698" cy="466436"/>
          </a:xfrm>
          <a:prstGeom prst="curvedConnector3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urved Connector 113"/>
          <p:cNvCxnSpPr>
            <a:stCxn id="82" idx="1"/>
            <a:endCxn id="31" idx="3"/>
          </p:cNvCxnSpPr>
          <p:nvPr/>
        </p:nvCxnSpPr>
        <p:spPr>
          <a:xfrm rot="10800000">
            <a:off x="3373119" y="2127598"/>
            <a:ext cx="1765398" cy="240145"/>
          </a:xfrm>
          <a:prstGeom prst="curvedConnector3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urved Connector 116"/>
          <p:cNvCxnSpPr>
            <a:stCxn id="84" idx="1"/>
            <a:endCxn id="32" idx="3"/>
          </p:cNvCxnSpPr>
          <p:nvPr/>
        </p:nvCxnSpPr>
        <p:spPr>
          <a:xfrm rot="10800000">
            <a:off x="3373119" y="2363124"/>
            <a:ext cx="1252778" cy="475672"/>
          </a:xfrm>
          <a:prstGeom prst="curvedConnector3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urved Connector 119"/>
          <p:cNvCxnSpPr>
            <a:stCxn id="83" idx="1"/>
            <a:endCxn id="40" idx="3"/>
          </p:cNvCxnSpPr>
          <p:nvPr/>
        </p:nvCxnSpPr>
        <p:spPr>
          <a:xfrm rot="10800000" flipV="1">
            <a:off x="3373119" y="2603268"/>
            <a:ext cx="1765398" cy="230909"/>
          </a:xfrm>
          <a:prstGeom prst="curvedConnector3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urved Connector 128"/>
          <p:cNvCxnSpPr>
            <a:stCxn id="86" idx="1"/>
            <a:endCxn id="41" idx="3"/>
          </p:cNvCxnSpPr>
          <p:nvPr/>
        </p:nvCxnSpPr>
        <p:spPr>
          <a:xfrm rot="10800000">
            <a:off x="3839561" y="3069705"/>
            <a:ext cx="786337" cy="18476"/>
          </a:xfrm>
          <a:prstGeom prst="curvedConnector3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urved Connector 131"/>
          <p:cNvCxnSpPr>
            <a:stCxn id="80" idx="1"/>
            <a:endCxn id="21" idx="3"/>
          </p:cNvCxnSpPr>
          <p:nvPr/>
        </p:nvCxnSpPr>
        <p:spPr>
          <a:xfrm rot="10800000">
            <a:off x="2962102" y="1892070"/>
            <a:ext cx="1322048" cy="4618"/>
          </a:xfrm>
          <a:prstGeom prst="curvedConnector3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4181676" y="1469510"/>
            <a:ext cx="1515641" cy="2175162"/>
            <a:chOff x="4088065" y="1357750"/>
            <a:chExt cx="1515641" cy="2175162"/>
          </a:xfrm>
        </p:grpSpPr>
        <p:sp>
          <p:nvSpPr>
            <p:cNvPr id="80" name="Rectangle 79"/>
            <p:cNvSpPr/>
            <p:nvPr/>
          </p:nvSpPr>
          <p:spPr>
            <a:xfrm>
              <a:off x="4190539" y="1690255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4601556" y="1925782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5044906" y="2161309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5044906" y="2396836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4532286" y="2632363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4532286" y="2881748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3" name="Elbow Connector 92"/>
            <p:cNvCxnSpPr>
              <a:stCxn id="80" idx="2"/>
              <a:endCxn id="81" idx="1"/>
            </p:cNvCxnSpPr>
            <p:nvPr/>
          </p:nvCxnSpPr>
          <p:spPr>
            <a:xfrm rot="16200000" flipH="1">
              <a:off x="4465320" y="1884218"/>
              <a:ext cx="140855" cy="13161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Elbow Connector 95"/>
            <p:cNvCxnSpPr>
              <a:stCxn id="80" idx="2"/>
              <a:endCxn id="84" idx="1"/>
            </p:cNvCxnSpPr>
            <p:nvPr/>
          </p:nvCxnSpPr>
          <p:spPr>
            <a:xfrm rot="16200000" flipH="1">
              <a:off x="4077394" y="2272144"/>
              <a:ext cx="847436" cy="6234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Elbow Connector 98"/>
            <p:cNvCxnSpPr>
              <a:stCxn id="80" idx="2"/>
              <a:endCxn id="86" idx="1"/>
            </p:cNvCxnSpPr>
            <p:nvPr/>
          </p:nvCxnSpPr>
          <p:spPr>
            <a:xfrm rot="16200000" flipH="1">
              <a:off x="3952702" y="2396836"/>
              <a:ext cx="1096821" cy="6234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Elbow Connector 104"/>
            <p:cNvCxnSpPr>
              <a:stCxn id="81" idx="2"/>
              <a:endCxn id="82" idx="1"/>
            </p:cNvCxnSpPr>
            <p:nvPr/>
          </p:nvCxnSpPr>
          <p:spPr>
            <a:xfrm rot="16200000" flipH="1">
              <a:off x="4892504" y="2103579"/>
              <a:ext cx="140855" cy="163950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Elbow Connector 107"/>
            <p:cNvCxnSpPr>
              <a:stCxn id="81" idx="2"/>
              <a:endCxn id="83" idx="1"/>
            </p:cNvCxnSpPr>
            <p:nvPr/>
          </p:nvCxnSpPr>
          <p:spPr>
            <a:xfrm rot="16200000" flipH="1">
              <a:off x="4774740" y="2221343"/>
              <a:ext cx="376382" cy="163950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7" name="Rectangle 256"/>
            <p:cNvSpPr/>
            <p:nvPr/>
          </p:nvSpPr>
          <p:spPr>
            <a:xfrm>
              <a:off x="5012579" y="3108040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Rectangle 257"/>
            <p:cNvSpPr/>
            <p:nvPr/>
          </p:nvSpPr>
          <p:spPr>
            <a:xfrm>
              <a:off x="5012579" y="3343567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9" name="Elbow Connector 258"/>
            <p:cNvCxnSpPr>
              <a:stCxn id="86" idx="2"/>
              <a:endCxn id="257" idx="1"/>
            </p:cNvCxnSpPr>
            <p:nvPr/>
          </p:nvCxnSpPr>
          <p:spPr>
            <a:xfrm rot="16200000" flipH="1">
              <a:off x="4846322" y="3036456"/>
              <a:ext cx="131620" cy="200893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Elbow Connector 259"/>
            <p:cNvCxnSpPr>
              <a:stCxn id="86" idx="2"/>
              <a:endCxn id="258" idx="1"/>
            </p:cNvCxnSpPr>
            <p:nvPr/>
          </p:nvCxnSpPr>
          <p:spPr>
            <a:xfrm rot="16200000" flipH="1">
              <a:off x="4728559" y="3154219"/>
              <a:ext cx="367147" cy="200893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50"/>
            <p:cNvSpPr/>
            <p:nvPr/>
          </p:nvSpPr>
          <p:spPr>
            <a:xfrm>
              <a:off x="4088065" y="1357750"/>
              <a:ext cx="786825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SE</a:t>
              </a: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Logical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2403302" y="1797397"/>
            <a:ext cx="558800" cy="189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814319" y="2032924"/>
            <a:ext cx="558800" cy="189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814319" y="2268451"/>
            <a:ext cx="558800" cy="189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257669" y="2503978"/>
            <a:ext cx="558800" cy="189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814319" y="2739505"/>
            <a:ext cx="558800" cy="189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280760" y="2975032"/>
            <a:ext cx="558800" cy="189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280760" y="3210559"/>
            <a:ext cx="558800" cy="189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Elbow Connector 24"/>
          <p:cNvCxnSpPr>
            <a:stCxn id="21" idx="2"/>
            <a:endCxn id="31" idx="1"/>
          </p:cNvCxnSpPr>
          <p:nvPr/>
        </p:nvCxnSpPr>
        <p:spPr>
          <a:xfrm rot="16200000" flipH="1">
            <a:off x="2678083" y="1991360"/>
            <a:ext cx="140855" cy="131617"/>
          </a:xfrm>
          <a:prstGeom prst="bentConnector2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21" idx="2"/>
            <a:endCxn id="32" idx="1"/>
          </p:cNvCxnSpPr>
          <p:nvPr/>
        </p:nvCxnSpPr>
        <p:spPr>
          <a:xfrm rot="16200000" flipH="1">
            <a:off x="2560319" y="2109124"/>
            <a:ext cx="376382" cy="131617"/>
          </a:xfrm>
          <a:prstGeom prst="bentConnector2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>
            <a:stCxn id="32" idx="2"/>
            <a:endCxn id="39" idx="1"/>
          </p:cNvCxnSpPr>
          <p:nvPr/>
        </p:nvCxnSpPr>
        <p:spPr>
          <a:xfrm rot="16200000" flipH="1">
            <a:off x="3105267" y="2446248"/>
            <a:ext cx="140855" cy="163950"/>
          </a:xfrm>
          <a:prstGeom prst="bentConnector2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>
            <a:stCxn id="21" idx="2"/>
            <a:endCxn id="40" idx="1"/>
          </p:cNvCxnSpPr>
          <p:nvPr/>
        </p:nvCxnSpPr>
        <p:spPr>
          <a:xfrm rot="16200000" flipH="1">
            <a:off x="2324792" y="2344651"/>
            <a:ext cx="847436" cy="131617"/>
          </a:xfrm>
          <a:prstGeom prst="bentConnector2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>
            <a:stCxn id="40" idx="2"/>
            <a:endCxn id="41" idx="1"/>
          </p:cNvCxnSpPr>
          <p:nvPr/>
        </p:nvCxnSpPr>
        <p:spPr>
          <a:xfrm rot="16200000" flipH="1">
            <a:off x="3116812" y="2905756"/>
            <a:ext cx="140855" cy="187041"/>
          </a:xfrm>
          <a:prstGeom prst="bentConnector2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/>
          <p:cNvCxnSpPr>
            <a:stCxn id="40" idx="2"/>
            <a:endCxn id="42" idx="1"/>
          </p:cNvCxnSpPr>
          <p:nvPr/>
        </p:nvCxnSpPr>
        <p:spPr>
          <a:xfrm rot="16200000" flipH="1">
            <a:off x="2999048" y="3023520"/>
            <a:ext cx="376382" cy="187041"/>
          </a:xfrm>
          <a:prstGeom prst="bentConnector2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2177645" y="1469510"/>
            <a:ext cx="1051664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SE Requirements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82" name="Curved Connector 181"/>
          <p:cNvCxnSpPr>
            <a:stCxn id="172" idx="1"/>
            <a:endCxn id="161" idx="3"/>
          </p:cNvCxnSpPr>
          <p:nvPr/>
        </p:nvCxnSpPr>
        <p:spPr>
          <a:xfrm rot="10800000" flipV="1">
            <a:off x="3816469" y="4723015"/>
            <a:ext cx="878698" cy="466436"/>
          </a:xfrm>
          <a:prstGeom prst="curvedConnector3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Curved Connector 182"/>
          <p:cNvCxnSpPr>
            <a:stCxn id="173" idx="1"/>
            <a:endCxn id="159" idx="3"/>
          </p:cNvCxnSpPr>
          <p:nvPr/>
        </p:nvCxnSpPr>
        <p:spPr>
          <a:xfrm rot="10800000">
            <a:off x="3373119" y="4718398"/>
            <a:ext cx="1765398" cy="240145"/>
          </a:xfrm>
          <a:prstGeom prst="curvedConnector3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Curved Connector 183"/>
          <p:cNvCxnSpPr>
            <a:stCxn id="175" idx="1"/>
            <a:endCxn id="160" idx="3"/>
          </p:cNvCxnSpPr>
          <p:nvPr/>
        </p:nvCxnSpPr>
        <p:spPr>
          <a:xfrm rot="10800000">
            <a:off x="3373119" y="4953924"/>
            <a:ext cx="1252778" cy="475672"/>
          </a:xfrm>
          <a:prstGeom prst="curvedConnector3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Curved Connector 184"/>
          <p:cNvCxnSpPr>
            <a:stCxn id="174" idx="1"/>
            <a:endCxn id="162" idx="3"/>
          </p:cNvCxnSpPr>
          <p:nvPr/>
        </p:nvCxnSpPr>
        <p:spPr>
          <a:xfrm rot="10800000" flipV="1">
            <a:off x="3373119" y="5194068"/>
            <a:ext cx="1765398" cy="230909"/>
          </a:xfrm>
          <a:prstGeom prst="curvedConnector3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Curved Connector 185"/>
          <p:cNvCxnSpPr>
            <a:stCxn id="176" idx="1"/>
            <a:endCxn id="163" idx="3"/>
          </p:cNvCxnSpPr>
          <p:nvPr/>
        </p:nvCxnSpPr>
        <p:spPr>
          <a:xfrm rot="10800000">
            <a:off x="3839561" y="5660505"/>
            <a:ext cx="786337" cy="18476"/>
          </a:xfrm>
          <a:prstGeom prst="curvedConnector3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Curved Connector 186"/>
          <p:cNvCxnSpPr>
            <a:stCxn id="171" idx="1"/>
            <a:endCxn id="146" idx="3"/>
          </p:cNvCxnSpPr>
          <p:nvPr/>
        </p:nvCxnSpPr>
        <p:spPr>
          <a:xfrm rot="10800000">
            <a:off x="2962102" y="4482870"/>
            <a:ext cx="1322048" cy="4618"/>
          </a:xfrm>
          <a:prstGeom prst="curvedConnector3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4284150" y="4392815"/>
            <a:ext cx="1413167" cy="1842657"/>
            <a:chOff x="4190539" y="4413135"/>
            <a:chExt cx="1413167" cy="1842657"/>
          </a:xfrm>
        </p:grpSpPr>
        <p:sp>
          <p:nvSpPr>
            <p:cNvPr id="171" name="Rectangle 170"/>
            <p:cNvSpPr/>
            <p:nvPr/>
          </p:nvSpPr>
          <p:spPr>
            <a:xfrm>
              <a:off x="4190539" y="4413135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4601556" y="4648662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5044906" y="4884189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5044906" y="5119716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4532286" y="5355243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4532286" y="5604628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7" name="Elbow Connector 176"/>
            <p:cNvCxnSpPr>
              <a:stCxn id="171" idx="2"/>
              <a:endCxn id="172" idx="1"/>
            </p:cNvCxnSpPr>
            <p:nvPr/>
          </p:nvCxnSpPr>
          <p:spPr>
            <a:xfrm rot="16200000" flipH="1">
              <a:off x="4465320" y="4607098"/>
              <a:ext cx="140855" cy="13161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Elbow Connector 177"/>
            <p:cNvCxnSpPr>
              <a:stCxn id="171" idx="2"/>
              <a:endCxn id="175" idx="1"/>
            </p:cNvCxnSpPr>
            <p:nvPr/>
          </p:nvCxnSpPr>
          <p:spPr>
            <a:xfrm rot="16200000" flipH="1">
              <a:off x="4077394" y="4995024"/>
              <a:ext cx="847436" cy="6234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Elbow Connector 178"/>
            <p:cNvCxnSpPr>
              <a:stCxn id="171" idx="2"/>
              <a:endCxn id="176" idx="1"/>
            </p:cNvCxnSpPr>
            <p:nvPr/>
          </p:nvCxnSpPr>
          <p:spPr>
            <a:xfrm rot="16200000" flipH="1">
              <a:off x="3952702" y="5119716"/>
              <a:ext cx="1096821" cy="6234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Elbow Connector 179"/>
            <p:cNvCxnSpPr>
              <a:stCxn id="172" idx="2"/>
              <a:endCxn id="173" idx="1"/>
            </p:cNvCxnSpPr>
            <p:nvPr/>
          </p:nvCxnSpPr>
          <p:spPr>
            <a:xfrm rot="16200000" flipH="1">
              <a:off x="4892504" y="4826459"/>
              <a:ext cx="140855" cy="163950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Elbow Connector 180"/>
            <p:cNvCxnSpPr>
              <a:stCxn id="172" idx="2"/>
              <a:endCxn id="174" idx="1"/>
            </p:cNvCxnSpPr>
            <p:nvPr/>
          </p:nvCxnSpPr>
          <p:spPr>
            <a:xfrm rot="16200000" flipH="1">
              <a:off x="4774740" y="4944223"/>
              <a:ext cx="376382" cy="163950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8" name="Rectangle 187"/>
            <p:cNvSpPr/>
            <p:nvPr/>
          </p:nvSpPr>
          <p:spPr>
            <a:xfrm>
              <a:off x="5012579" y="5830920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5012579" y="6066447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0" name="Elbow Connector 189"/>
            <p:cNvCxnSpPr>
              <a:stCxn id="176" idx="2"/>
              <a:endCxn id="188" idx="1"/>
            </p:cNvCxnSpPr>
            <p:nvPr/>
          </p:nvCxnSpPr>
          <p:spPr>
            <a:xfrm rot="16200000" flipH="1">
              <a:off x="4846322" y="5759336"/>
              <a:ext cx="131620" cy="200893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Elbow Connector 190"/>
            <p:cNvCxnSpPr>
              <a:stCxn id="176" idx="2"/>
              <a:endCxn id="189" idx="1"/>
            </p:cNvCxnSpPr>
            <p:nvPr/>
          </p:nvCxnSpPr>
          <p:spPr>
            <a:xfrm rot="16200000" flipH="1">
              <a:off x="4728559" y="5877099"/>
              <a:ext cx="367147" cy="200893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2" name="Rectangle 191"/>
          <p:cNvSpPr/>
          <p:nvPr/>
        </p:nvSpPr>
        <p:spPr>
          <a:xfrm>
            <a:off x="4088065" y="4060310"/>
            <a:ext cx="786825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SE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Logical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2403302" y="4388197"/>
            <a:ext cx="558800" cy="189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/>
          <p:cNvSpPr/>
          <p:nvPr/>
        </p:nvSpPr>
        <p:spPr>
          <a:xfrm>
            <a:off x="2814319" y="4623724"/>
            <a:ext cx="558800" cy="189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/>
          <p:cNvSpPr/>
          <p:nvPr/>
        </p:nvSpPr>
        <p:spPr>
          <a:xfrm>
            <a:off x="2814319" y="4859251"/>
            <a:ext cx="558800" cy="189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/>
          <p:cNvSpPr/>
          <p:nvPr/>
        </p:nvSpPr>
        <p:spPr>
          <a:xfrm>
            <a:off x="3257669" y="5094778"/>
            <a:ext cx="558800" cy="189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/>
          <p:cNvSpPr/>
          <p:nvPr/>
        </p:nvSpPr>
        <p:spPr>
          <a:xfrm>
            <a:off x="2814319" y="5330305"/>
            <a:ext cx="558800" cy="189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/>
          <p:cNvSpPr/>
          <p:nvPr/>
        </p:nvSpPr>
        <p:spPr>
          <a:xfrm>
            <a:off x="3280760" y="5565832"/>
            <a:ext cx="558800" cy="189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/>
          <p:cNvSpPr/>
          <p:nvPr/>
        </p:nvSpPr>
        <p:spPr>
          <a:xfrm>
            <a:off x="3280760" y="5801359"/>
            <a:ext cx="558800" cy="189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5" name="Elbow Connector 164"/>
          <p:cNvCxnSpPr>
            <a:stCxn id="146" idx="2"/>
            <a:endCxn id="159" idx="1"/>
          </p:cNvCxnSpPr>
          <p:nvPr/>
        </p:nvCxnSpPr>
        <p:spPr>
          <a:xfrm rot="16200000" flipH="1">
            <a:off x="2678083" y="4582160"/>
            <a:ext cx="140855" cy="131617"/>
          </a:xfrm>
          <a:prstGeom prst="bentConnector2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Elbow Connector 165"/>
          <p:cNvCxnSpPr>
            <a:stCxn id="146" idx="2"/>
            <a:endCxn id="160" idx="1"/>
          </p:cNvCxnSpPr>
          <p:nvPr/>
        </p:nvCxnSpPr>
        <p:spPr>
          <a:xfrm rot="16200000" flipH="1">
            <a:off x="2560319" y="4699924"/>
            <a:ext cx="376382" cy="131617"/>
          </a:xfrm>
          <a:prstGeom prst="bentConnector2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Elbow Connector 166"/>
          <p:cNvCxnSpPr>
            <a:stCxn id="160" idx="2"/>
            <a:endCxn id="161" idx="1"/>
          </p:cNvCxnSpPr>
          <p:nvPr/>
        </p:nvCxnSpPr>
        <p:spPr>
          <a:xfrm rot="16200000" flipH="1">
            <a:off x="3105267" y="5037048"/>
            <a:ext cx="140855" cy="163950"/>
          </a:xfrm>
          <a:prstGeom prst="bentConnector2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Elbow Connector 167"/>
          <p:cNvCxnSpPr>
            <a:stCxn id="146" idx="2"/>
            <a:endCxn id="162" idx="1"/>
          </p:cNvCxnSpPr>
          <p:nvPr/>
        </p:nvCxnSpPr>
        <p:spPr>
          <a:xfrm rot="16200000" flipH="1">
            <a:off x="2324792" y="4935451"/>
            <a:ext cx="847436" cy="131617"/>
          </a:xfrm>
          <a:prstGeom prst="bentConnector2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Elbow Connector 168"/>
          <p:cNvCxnSpPr>
            <a:stCxn id="162" idx="2"/>
            <a:endCxn id="163" idx="1"/>
          </p:cNvCxnSpPr>
          <p:nvPr/>
        </p:nvCxnSpPr>
        <p:spPr>
          <a:xfrm rot="16200000" flipH="1">
            <a:off x="3116812" y="5496556"/>
            <a:ext cx="140855" cy="187041"/>
          </a:xfrm>
          <a:prstGeom prst="bentConnector2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Elbow Connector 169"/>
          <p:cNvCxnSpPr>
            <a:stCxn id="162" idx="2"/>
            <a:endCxn id="164" idx="1"/>
          </p:cNvCxnSpPr>
          <p:nvPr/>
        </p:nvCxnSpPr>
        <p:spPr>
          <a:xfrm rot="16200000" flipH="1">
            <a:off x="2999048" y="5614320"/>
            <a:ext cx="376382" cy="187041"/>
          </a:xfrm>
          <a:prstGeom prst="bentConnector2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Rectangle 192"/>
          <p:cNvSpPr/>
          <p:nvPr/>
        </p:nvSpPr>
        <p:spPr>
          <a:xfrm>
            <a:off x="2177645" y="4060310"/>
            <a:ext cx="1051664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SE Requirements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262" name="Curved Connector 261"/>
          <p:cNvCxnSpPr>
            <a:stCxn id="116" idx="1"/>
            <a:endCxn id="176" idx="3"/>
          </p:cNvCxnSpPr>
          <p:nvPr/>
        </p:nvCxnSpPr>
        <p:spPr>
          <a:xfrm rot="10800000" flipV="1">
            <a:off x="5184698" y="5239329"/>
            <a:ext cx="3225935" cy="439652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Curved Connector 262"/>
          <p:cNvCxnSpPr>
            <a:stCxn id="95" idx="1"/>
            <a:endCxn id="84" idx="3"/>
          </p:cNvCxnSpPr>
          <p:nvPr/>
        </p:nvCxnSpPr>
        <p:spPr>
          <a:xfrm rot="10800000">
            <a:off x="5184698" y="2838797"/>
            <a:ext cx="3225935" cy="206897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9" name="Group 198"/>
          <p:cNvGrpSpPr/>
          <p:nvPr/>
        </p:nvGrpSpPr>
        <p:grpSpPr>
          <a:xfrm>
            <a:off x="7964130" y="295569"/>
            <a:ext cx="1234423" cy="2043397"/>
            <a:chOff x="7908711" y="295569"/>
            <a:chExt cx="1234423" cy="2043397"/>
          </a:xfrm>
        </p:grpSpPr>
        <p:sp>
          <p:nvSpPr>
            <p:cNvPr id="200" name="Rectangle 199"/>
            <p:cNvSpPr/>
            <p:nvPr/>
          </p:nvSpPr>
          <p:spPr>
            <a:xfrm>
              <a:off x="7908711" y="295569"/>
              <a:ext cx="763685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ALM</a:t>
              </a: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Structure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pic>
          <p:nvPicPr>
            <p:cNvPr id="201" name="Grafik 279" descr="image00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0459" y="594303"/>
              <a:ext cx="1082675" cy="1744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1" name="Group 250"/>
          <p:cNvGrpSpPr/>
          <p:nvPr/>
        </p:nvGrpSpPr>
        <p:grpSpPr>
          <a:xfrm>
            <a:off x="6194829" y="635463"/>
            <a:ext cx="1436258" cy="1602507"/>
            <a:chOff x="2403302" y="3087717"/>
            <a:chExt cx="1436258" cy="1602507"/>
          </a:xfrm>
        </p:grpSpPr>
        <p:sp>
          <p:nvSpPr>
            <p:cNvPr id="252" name="Rectangle 251"/>
            <p:cNvSpPr/>
            <p:nvPr/>
          </p:nvSpPr>
          <p:spPr>
            <a:xfrm>
              <a:off x="2403302" y="3087717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Rectangle 252"/>
            <p:cNvSpPr/>
            <p:nvPr/>
          </p:nvSpPr>
          <p:spPr>
            <a:xfrm>
              <a:off x="2814319" y="3323244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Rectangle 255"/>
            <p:cNvSpPr/>
            <p:nvPr/>
          </p:nvSpPr>
          <p:spPr>
            <a:xfrm>
              <a:off x="2814319" y="3558771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Rectangle 260"/>
            <p:cNvSpPr/>
            <p:nvPr/>
          </p:nvSpPr>
          <p:spPr>
            <a:xfrm>
              <a:off x="3257669" y="3794298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Rectangle 263"/>
            <p:cNvSpPr/>
            <p:nvPr/>
          </p:nvSpPr>
          <p:spPr>
            <a:xfrm>
              <a:off x="2814319" y="4029825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Rectangle 264"/>
            <p:cNvSpPr/>
            <p:nvPr/>
          </p:nvSpPr>
          <p:spPr>
            <a:xfrm>
              <a:off x="3280760" y="4265352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Rectangle 265"/>
            <p:cNvSpPr/>
            <p:nvPr/>
          </p:nvSpPr>
          <p:spPr>
            <a:xfrm>
              <a:off x="3280760" y="4500879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7" name="Elbow Connector 266"/>
            <p:cNvCxnSpPr>
              <a:stCxn id="252" idx="2"/>
              <a:endCxn id="253" idx="1"/>
            </p:cNvCxnSpPr>
            <p:nvPr/>
          </p:nvCxnSpPr>
          <p:spPr>
            <a:xfrm rot="16200000" flipH="1">
              <a:off x="2678083" y="3281680"/>
              <a:ext cx="140855" cy="13161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Elbow Connector 267"/>
            <p:cNvCxnSpPr>
              <a:stCxn id="252" idx="2"/>
              <a:endCxn id="256" idx="1"/>
            </p:cNvCxnSpPr>
            <p:nvPr/>
          </p:nvCxnSpPr>
          <p:spPr>
            <a:xfrm rot="16200000" flipH="1">
              <a:off x="2560319" y="3399444"/>
              <a:ext cx="376382" cy="13161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Elbow Connector 268"/>
            <p:cNvCxnSpPr>
              <a:stCxn id="256" idx="2"/>
              <a:endCxn id="261" idx="1"/>
            </p:cNvCxnSpPr>
            <p:nvPr/>
          </p:nvCxnSpPr>
          <p:spPr>
            <a:xfrm rot="16200000" flipH="1">
              <a:off x="3105267" y="3736568"/>
              <a:ext cx="140855" cy="163950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Elbow Connector 269"/>
            <p:cNvCxnSpPr>
              <a:stCxn id="252" idx="2"/>
              <a:endCxn id="264" idx="1"/>
            </p:cNvCxnSpPr>
            <p:nvPr/>
          </p:nvCxnSpPr>
          <p:spPr>
            <a:xfrm rot="16200000" flipH="1">
              <a:off x="2324792" y="3634971"/>
              <a:ext cx="847436" cy="13161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Elbow Connector 270"/>
            <p:cNvCxnSpPr>
              <a:stCxn id="264" idx="2"/>
              <a:endCxn id="265" idx="1"/>
            </p:cNvCxnSpPr>
            <p:nvPr/>
          </p:nvCxnSpPr>
          <p:spPr>
            <a:xfrm rot="16200000" flipH="1">
              <a:off x="3116812" y="4196076"/>
              <a:ext cx="140855" cy="187041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Elbow Connector 273"/>
            <p:cNvCxnSpPr>
              <a:stCxn id="264" idx="2"/>
              <a:endCxn id="266" idx="1"/>
            </p:cNvCxnSpPr>
            <p:nvPr/>
          </p:nvCxnSpPr>
          <p:spPr>
            <a:xfrm rot="16200000" flipH="1">
              <a:off x="2999048" y="4313840"/>
              <a:ext cx="376382" cy="187041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9" name="Group 278"/>
          <p:cNvGrpSpPr/>
          <p:nvPr/>
        </p:nvGrpSpPr>
        <p:grpSpPr>
          <a:xfrm>
            <a:off x="6282575" y="2681317"/>
            <a:ext cx="1436258" cy="1602507"/>
            <a:chOff x="2403302" y="3087717"/>
            <a:chExt cx="1436258" cy="1602507"/>
          </a:xfrm>
        </p:grpSpPr>
        <p:sp>
          <p:nvSpPr>
            <p:cNvPr id="280" name="Rectangle 279"/>
            <p:cNvSpPr/>
            <p:nvPr/>
          </p:nvSpPr>
          <p:spPr>
            <a:xfrm>
              <a:off x="2403302" y="3087717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Rectangle 280"/>
            <p:cNvSpPr/>
            <p:nvPr/>
          </p:nvSpPr>
          <p:spPr>
            <a:xfrm>
              <a:off x="2814319" y="3323244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Rectangle 281"/>
            <p:cNvSpPr/>
            <p:nvPr/>
          </p:nvSpPr>
          <p:spPr>
            <a:xfrm>
              <a:off x="2814319" y="3558771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Rectangle 282"/>
            <p:cNvSpPr/>
            <p:nvPr/>
          </p:nvSpPr>
          <p:spPr>
            <a:xfrm>
              <a:off x="3257669" y="3794298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Rectangle 283"/>
            <p:cNvSpPr/>
            <p:nvPr/>
          </p:nvSpPr>
          <p:spPr>
            <a:xfrm>
              <a:off x="2814319" y="4029825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Rectangle 284"/>
            <p:cNvSpPr/>
            <p:nvPr/>
          </p:nvSpPr>
          <p:spPr>
            <a:xfrm>
              <a:off x="3280760" y="4265352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Rectangle 285"/>
            <p:cNvSpPr/>
            <p:nvPr/>
          </p:nvSpPr>
          <p:spPr>
            <a:xfrm>
              <a:off x="3280760" y="4500879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7" name="Elbow Connector 286"/>
            <p:cNvCxnSpPr>
              <a:stCxn id="280" idx="2"/>
              <a:endCxn id="281" idx="1"/>
            </p:cNvCxnSpPr>
            <p:nvPr/>
          </p:nvCxnSpPr>
          <p:spPr>
            <a:xfrm rot="16200000" flipH="1">
              <a:off x="2678083" y="3281680"/>
              <a:ext cx="140855" cy="13161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Elbow Connector 287"/>
            <p:cNvCxnSpPr>
              <a:stCxn id="280" idx="2"/>
              <a:endCxn id="282" idx="1"/>
            </p:cNvCxnSpPr>
            <p:nvPr/>
          </p:nvCxnSpPr>
          <p:spPr>
            <a:xfrm rot="16200000" flipH="1">
              <a:off x="2560319" y="3399444"/>
              <a:ext cx="376382" cy="13161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Elbow Connector 288"/>
            <p:cNvCxnSpPr>
              <a:stCxn id="282" idx="2"/>
              <a:endCxn id="283" idx="1"/>
            </p:cNvCxnSpPr>
            <p:nvPr/>
          </p:nvCxnSpPr>
          <p:spPr>
            <a:xfrm rot="16200000" flipH="1">
              <a:off x="3105267" y="3736568"/>
              <a:ext cx="140855" cy="163950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Elbow Connector 289"/>
            <p:cNvCxnSpPr>
              <a:stCxn id="280" idx="2"/>
              <a:endCxn id="284" idx="1"/>
            </p:cNvCxnSpPr>
            <p:nvPr/>
          </p:nvCxnSpPr>
          <p:spPr>
            <a:xfrm rot="16200000" flipH="1">
              <a:off x="2324792" y="3634971"/>
              <a:ext cx="847436" cy="13161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Elbow Connector 290"/>
            <p:cNvCxnSpPr>
              <a:stCxn id="284" idx="2"/>
              <a:endCxn id="285" idx="1"/>
            </p:cNvCxnSpPr>
            <p:nvPr/>
          </p:nvCxnSpPr>
          <p:spPr>
            <a:xfrm rot="16200000" flipH="1">
              <a:off x="3116812" y="4196076"/>
              <a:ext cx="140855" cy="187041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Elbow Connector 291"/>
            <p:cNvCxnSpPr>
              <a:stCxn id="284" idx="2"/>
              <a:endCxn id="286" idx="1"/>
            </p:cNvCxnSpPr>
            <p:nvPr/>
          </p:nvCxnSpPr>
          <p:spPr>
            <a:xfrm rot="16200000" flipH="1">
              <a:off x="2999048" y="4313840"/>
              <a:ext cx="376382" cy="187041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4" name="Group 293"/>
          <p:cNvGrpSpPr/>
          <p:nvPr/>
        </p:nvGrpSpPr>
        <p:grpSpPr>
          <a:xfrm>
            <a:off x="6217919" y="4694845"/>
            <a:ext cx="1436258" cy="1602507"/>
            <a:chOff x="2403302" y="3087717"/>
            <a:chExt cx="1436258" cy="1602507"/>
          </a:xfrm>
        </p:grpSpPr>
        <p:sp>
          <p:nvSpPr>
            <p:cNvPr id="295" name="Rectangle 294"/>
            <p:cNvSpPr/>
            <p:nvPr/>
          </p:nvSpPr>
          <p:spPr>
            <a:xfrm>
              <a:off x="2403302" y="3087717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Rectangle 295"/>
            <p:cNvSpPr/>
            <p:nvPr/>
          </p:nvSpPr>
          <p:spPr>
            <a:xfrm>
              <a:off x="2814319" y="3323244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Rectangle 296"/>
            <p:cNvSpPr/>
            <p:nvPr/>
          </p:nvSpPr>
          <p:spPr>
            <a:xfrm>
              <a:off x="2814319" y="3558771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Rectangle 297"/>
            <p:cNvSpPr/>
            <p:nvPr/>
          </p:nvSpPr>
          <p:spPr>
            <a:xfrm>
              <a:off x="3257669" y="3794298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Rectangle 298"/>
            <p:cNvSpPr/>
            <p:nvPr/>
          </p:nvSpPr>
          <p:spPr>
            <a:xfrm>
              <a:off x="2814319" y="4029825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Rectangle 299"/>
            <p:cNvSpPr/>
            <p:nvPr/>
          </p:nvSpPr>
          <p:spPr>
            <a:xfrm>
              <a:off x="3280760" y="4265352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Rectangle 300"/>
            <p:cNvSpPr/>
            <p:nvPr/>
          </p:nvSpPr>
          <p:spPr>
            <a:xfrm>
              <a:off x="3280760" y="4500879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2" name="Elbow Connector 301"/>
            <p:cNvCxnSpPr>
              <a:stCxn id="295" idx="2"/>
              <a:endCxn id="296" idx="1"/>
            </p:cNvCxnSpPr>
            <p:nvPr/>
          </p:nvCxnSpPr>
          <p:spPr>
            <a:xfrm rot="16200000" flipH="1">
              <a:off x="2678083" y="3281680"/>
              <a:ext cx="140855" cy="13161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Elbow Connector 302"/>
            <p:cNvCxnSpPr>
              <a:stCxn id="295" idx="2"/>
              <a:endCxn id="297" idx="1"/>
            </p:cNvCxnSpPr>
            <p:nvPr/>
          </p:nvCxnSpPr>
          <p:spPr>
            <a:xfrm rot="16200000" flipH="1">
              <a:off x="2560319" y="3399444"/>
              <a:ext cx="376382" cy="13161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Elbow Connector 303"/>
            <p:cNvCxnSpPr>
              <a:stCxn id="297" idx="2"/>
              <a:endCxn id="298" idx="1"/>
            </p:cNvCxnSpPr>
            <p:nvPr/>
          </p:nvCxnSpPr>
          <p:spPr>
            <a:xfrm rot="16200000" flipH="1">
              <a:off x="3105267" y="3736568"/>
              <a:ext cx="140855" cy="163950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Elbow Connector 304"/>
            <p:cNvCxnSpPr>
              <a:stCxn id="295" idx="2"/>
              <a:endCxn id="299" idx="1"/>
            </p:cNvCxnSpPr>
            <p:nvPr/>
          </p:nvCxnSpPr>
          <p:spPr>
            <a:xfrm rot="16200000" flipH="1">
              <a:off x="2324792" y="3634971"/>
              <a:ext cx="847436" cy="13161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Elbow Connector 305"/>
            <p:cNvCxnSpPr>
              <a:stCxn id="299" idx="2"/>
              <a:endCxn id="300" idx="1"/>
            </p:cNvCxnSpPr>
            <p:nvPr/>
          </p:nvCxnSpPr>
          <p:spPr>
            <a:xfrm rot="16200000" flipH="1">
              <a:off x="3116812" y="4196076"/>
              <a:ext cx="140855" cy="187041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Elbow Connector 306"/>
            <p:cNvCxnSpPr>
              <a:stCxn id="299" idx="2"/>
              <a:endCxn id="301" idx="1"/>
            </p:cNvCxnSpPr>
            <p:nvPr/>
          </p:nvCxnSpPr>
          <p:spPr>
            <a:xfrm rot="16200000" flipH="1">
              <a:off x="2999048" y="4313840"/>
              <a:ext cx="376382" cy="187041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4" name="Curved Connector 203"/>
          <p:cNvCxnSpPr>
            <a:stCxn id="122" idx="1"/>
            <a:endCxn id="173" idx="3"/>
          </p:cNvCxnSpPr>
          <p:nvPr/>
        </p:nvCxnSpPr>
        <p:spPr>
          <a:xfrm rot="10800000">
            <a:off x="5697317" y="4958543"/>
            <a:ext cx="3179756" cy="1222895"/>
          </a:xfrm>
          <a:prstGeom prst="curvedConnector3">
            <a:avLst>
              <a:gd name="adj1" fmla="val 50000"/>
            </a:avLst>
          </a:prstGeom>
          <a:ln w="76200">
            <a:solidFill>
              <a:schemeClr val="bg2">
                <a:lumMod val="25000"/>
              </a:schemeClr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Curved Connector 204"/>
          <p:cNvCxnSpPr>
            <a:stCxn id="95" idx="1"/>
            <a:endCxn id="258" idx="3"/>
          </p:cNvCxnSpPr>
          <p:nvPr/>
        </p:nvCxnSpPr>
        <p:spPr>
          <a:xfrm rot="10800000" flipV="1">
            <a:off x="5664990" y="3045692"/>
            <a:ext cx="2745642" cy="504307"/>
          </a:xfrm>
          <a:prstGeom prst="curvedConnector3">
            <a:avLst/>
          </a:prstGeom>
          <a:ln w="76200">
            <a:solidFill>
              <a:schemeClr val="bg2">
                <a:lumMod val="25000"/>
              </a:schemeClr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Date Placeholder 3"/>
          <p:cNvSpPr>
            <a:spLocks noGrp="1"/>
          </p:cNvSpPr>
          <p:nvPr>
            <p:ph type="dt" sz="half" idx="10"/>
          </p:nvPr>
        </p:nvSpPr>
        <p:spPr>
          <a:xfrm>
            <a:off x="91439" y="6645727"/>
            <a:ext cx="3753394" cy="228600"/>
          </a:xfrm>
        </p:spPr>
        <p:txBody>
          <a:bodyPr/>
          <a:lstStyle/>
          <a:p>
            <a:r>
              <a:rPr lang="en-US" dirty="0" smtClean="0">
                <a:cs typeface="Arial" charset="0"/>
              </a:rPr>
              <a:t>© 2016 Aras</a:t>
            </a:r>
          </a:p>
        </p:txBody>
      </p:sp>
      <p:grpSp>
        <p:nvGrpSpPr>
          <p:cNvPr id="311" name="Group 310"/>
          <p:cNvGrpSpPr/>
          <p:nvPr/>
        </p:nvGrpSpPr>
        <p:grpSpPr>
          <a:xfrm>
            <a:off x="6251869" y="235533"/>
            <a:ext cx="1527162" cy="1911922"/>
            <a:chOff x="7399788" y="295569"/>
            <a:chExt cx="1527162" cy="1911922"/>
          </a:xfrm>
        </p:grpSpPr>
        <p:sp>
          <p:nvSpPr>
            <p:cNvPr id="312" name="Rectangle 311"/>
            <p:cNvSpPr/>
            <p:nvPr/>
          </p:nvSpPr>
          <p:spPr>
            <a:xfrm>
              <a:off x="7399788" y="295569"/>
              <a:ext cx="763685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ALM</a:t>
              </a:r>
            </a:p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Logical</a:t>
              </a:r>
            </a:p>
          </p:txBody>
        </p:sp>
        <p:sp>
          <p:nvSpPr>
            <p:cNvPr id="313" name="Rectangle 312"/>
            <p:cNvSpPr/>
            <p:nvPr/>
          </p:nvSpPr>
          <p:spPr>
            <a:xfrm>
              <a:off x="7490692" y="604984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Rectangle 313"/>
            <p:cNvSpPr/>
            <p:nvPr/>
          </p:nvSpPr>
          <p:spPr>
            <a:xfrm>
              <a:off x="7901709" y="840511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Rectangle 314"/>
            <p:cNvSpPr/>
            <p:nvPr/>
          </p:nvSpPr>
          <p:spPr>
            <a:xfrm>
              <a:off x="8345059" y="1076038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Rectangle 315"/>
            <p:cNvSpPr/>
            <p:nvPr/>
          </p:nvSpPr>
          <p:spPr>
            <a:xfrm>
              <a:off x="8345059" y="1311565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Rectangle 316"/>
            <p:cNvSpPr/>
            <p:nvPr/>
          </p:nvSpPr>
          <p:spPr>
            <a:xfrm>
              <a:off x="7832439" y="1547092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Rectangle 317"/>
            <p:cNvSpPr/>
            <p:nvPr/>
          </p:nvSpPr>
          <p:spPr>
            <a:xfrm>
              <a:off x="8368150" y="1782619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Rectangle 318"/>
            <p:cNvSpPr/>
            <p:nvPr/>
          </p:nvSpPr>
          <p:spPr>
            <a:xfrm>
              <a:off x="7832439" y="2018146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0" name="Elbow Connector 319"/>
            <p:cNvCxnSpPr>
              <a:stCxn id="313" idx="2"/>
              <a:endCxn id="314" idx="1"/>
            </p:cNvCxnSpPr>
            <p:nvPr/>
          </p:nvCxnSpPr>
          <p:spPr>
            <a:xfrm rot="16200000" flipH="1">
              <a:off x="7765473" y="798947"/>
              <a:ext cx="140855" cy="13161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Elbow Connector 320"/>
            <p:cNvCxnSpPr>
              <a:stCxn id="313" idx="2"/>
              <a:endCxn id="317" idx="1"/>
            </p:cNvCxnSpPr>
            <p:nvPr/>
          </p:nvCxnSpPr>
          <p:spPr>
            <a:xfrm rot="16200000" flipH="1">
              <a:off x="7377547" y="1186873"/>
              <a:ext cx="847436" cy="6234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Elbow Connector 321"/>
            <p:cNvCxnSpPr>
              <a:stCxn id="313" idx="2"/>
              <a:endCxn id="319" idx="1"/>
            </p:cNvCxnSpPr>
            <p:nvPr/>
          </p:nvCxnSpPr>
          <p:spPr>
            <a:xfrm rot="16200000" flipH="1">
              <a:off x="7142020" y="1422400"/>
              <a:ext cx="1318490" cy="6234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Elbow Connector 322"/>
            <p:cNvCxnSpPr>
              <a:stCxn id="317" idx="2"/>
              <a:endCxn id="318" idx="1"/>
            </p:cNvCxnSpPr>
            <p:nvPr/>
          </p:nvCxnSpPr>
          <p:spPr>
            <a:xfrm rot="16200000" flipH="1">
              <a:off x="8169567" y="1678708"/>
              <a:ext cx="140855" cy="256311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Elbow Connector 323"/>
            <p:cNvCxnSpPr>
              <a:stCxn id="314" idx="2"/>
              <a:endCxn id="315" idx="1"/>
            </p:cNvCxnSpPr>
            <p:nvPr/>
          </p:nvCxnSpPr>
          <p:spPr>
            <a:xfrm rot="16200000" flipH="1">
              <a:off x="8192657" y="1018308"/>
              <a:ext cx="140855" cy="163950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Elbow Connector 324"/>
            <p:cNvCxnSpPr>
              <a:stCxn id="314" idx="2"/>
              <a:endCxn id="316" idx="1"/>
            </p:cNvCxnSpPr>
            <p:nvPr/>
          </p:nvCxnSpPr>
          <p:spPr>
            <a:xfrm rot="16200000" flipH="1">
              <a:off x="8074893" y="1136072"/>
              <a:ext cx="376382" cy="163950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6" name="Group 325"/>
          <p:cNvGrpSpPr/>
          <p:nvPr/>
        </p:nvGrpSpPr>
        <p:grpSpPr>
          <a:xfrm>
            <a:off x="6251869" y="2286009"/>
            <a:ext cx="1527162" cy="1911922"/>
            <a:chOff x="7399788" y="295569"/>
            <a:chExt cx="1527162" cy="1911922"/>
          </a:xfrm>
        </p:grpSpPr>
        <p:sp>
          <p:nvSpPr>
            <p:cNvPr id="327" name="Rectangle 326"/>
            <p:cNvSpPr/>
            <p:nvPr/>
          </p:nvSpPr>
          <p:spPr>
            <a:xfrm>
              <a:off x="7399788" y="295569"/>
              <a:ext cx="763685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MCAD</a:t>
              </a:r>
            </a:p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Logical</a:t>
              </a:r>
            </a:p>
          </p:txBody>
        </p:sp>
        <p:sp>
          <p:nvSpPr>
            <p:cNvPr id="328" name="Rectangle 327"/>
            <p:cNvSpPr/>
            <p:nvPr/>
          </p:nvSpPr>
          <p:spPr>
            <a:xfrm>
              <a:off x="7490692" y="604984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Rectangle 328"/>
            <p:cNvSpPr/>
            <p:nvPr/>
          </p:nvSpPr>
          <p:spPr>
            <a:xfrm>
              <a:off x="7901709" y="840511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Rectangle 329"/>
            <p:cNvSpPr/>
            <p:nvPr/>
          </p:nvSpPr>
          <p:spPr>
            <a:xfrm>
              <a:off x="8345059" y="1076038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Rectangle 330"/>
            <p:cNvSpPr/>
            <p:nvPr/>
          </p:nvSpPr>
          <p:spPr>
            <a:xfrm>
              <a:off x="8345059" y="1311565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Rectangle 331"/>
            <p:cNvSpPr/>
            <p:nvPr/>
          </p:nvSpPr>
          <p:spPr>
            <a:xfrm>
              <a:off x="7832439" y="1547092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Rectangle 332"/>
            <p:cNvSpPr/>
            <p:nvPr/>
          </p:nvSpPr>
          <p:spPr>
            <a:xfrm>
              <a:off x="8368150" y="1782619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Rectangle 333"/>
            <p:cNvSpPr/>
            <p:nvPr/>
          </p:nvSpPr>
          <p:spPr>
            <a:xfrm>
              <a:off x="7832439" y="2018146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5" name="Elbow Connector 334"/>
            <p:cNvCxnSpPr>
              <a:stCxn id="328" idx="2"/>
              <a:endCxn id="329" idx="1"/>
            </p:cNvCxnSpPr>
            <p:nvPr/>
          </p:nvCxnSpPr>
          <p:spPr>
            <a:xfrm rot="16200000" flipH="1">
              <a:off x="7765473" y="798947"/>
              <a:ext cx="140855" cy="13161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Elbow Connector 335"/>
            <p:cNvCxnSpPr>
              <a:stCxn id="328" idx="2"/>
              <a:endCxn id="332" idx="1"/>
            </p:cNvCxnSpPr>
            <p:nvPr/>
          </p:nvCxnSpPr>
          <p:spPr>
            <a:xfrm rot="16200000" flipH="1">
              <a:off x="7377547" y="1186873"/>
              <a:ext cx="847436" cy="6234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Elbow Connector 336"/>
            <p:cNvCxnSpPr>
              <a:stCxn id="328" idx="2"/>
              <a:endCxn id="334" idx="1"/>
            </p:cNvCxnSpPr>
            <p:nvPr/>
          </p:nvCxnSpPr>
          <p:spPr>
            <a:xfrm rot="16200000" flipH="1">
              <a:off x="7142020" y="1422400"/>
              <a:ext cx="1318490" cy="6234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Elbow Connector 337"/>
            <p:cNvCxnSpPr>
              <a:stCxn id="332" idx="2"/>
              <a:endCxn id="333" idx="1"/>
            </p:cNvCxnSpPr>
            <p:nvPr/>
          </p:nvCxnSpPr>
          <p:spPr>
            <a:xfrm rot="16200000" flipH="1">
              <a:off x="8169567" y="1678708"/>
              <a:ext cx="140855" cy="256311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Elbow Connector 338"/>
            <p:cNvCxnSpPr>
              <a:stCxn id="329" idx="2"/>
              <a:endCxn id="330" idx="1"/>
            </p:cNvCxnSpPr>
            <p:nvPr/>
          </p:nvCxnSpPr>
          <p:spPr>
            <a:xfrm rot="16200000" flipH="1">
              <a:off x="8192657" y="1018308"/>
              <a:ext cx="140855" cy="163950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Elbow Connector 339"/>
            <p:cNvCxnSpPr>
              <a:stCxn id="329" idx="2"/>
              <a:endCxn id="331" idx="1"/>
            </p:cNvCxnSpPr>
            <p:nvPr/>
          </p:nvCxnSpPr>
          <p:spPr>
            <a:xfrm rot="16200000" flipH="1">
              <a:off x="8074893" y="1136072"/>
              <a:ext cx="376382" cy="163950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1" name="Group 340"/>
          <p:cNvGrpSpPr/>
          <p:nvPr/>
        </p:nvGrpSpPr>
        <p:grpSpPr>
          <a:xfrm>
            <a:off x="6251869" y="4304153"/>
            <a:ext cx="1527162" cy="1911922"/>
            <a:chOff x="7399788" y="295569"/>
            <a:chExt cx="1527162" cy="1911922"/>
          </a:xfrm>
        </p:grpSpPr>
        <p:sp>
          <p:nvSpPr>
            <p:cNvPr id="342" name="Rectangle 341"/>
            <p:cNvSpPr/>
            <p:nvPr/>
          </p:nvSpPr>
          <p:spPr>
            <a:xfrm>
              <a:off x="7399788" y="295569"/>
              <a:ext cx="763685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E</a:t>
              </a:r>
              <a:r>
                <a:rPr lang="en-US" sz="1200" dirty="0" smtClean="0">
                  <a:solidFill>
                    <a:schemeClr val="tx1"/>
                  </a:solidFill>
                </a:rPr>
                <a:t>CAD</a:t>
              </a:r>
            </a:p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Logical</a:t>
              </a:r>
            </a:p>
          </p:txBody>
        </p:sp>
        <p:sp>
          <p:nvSpPr>
            <p:cNvPr id="343" name="Rectangle 342"/>
            <p:cNvSpPr/>
            <p:nvPr/>
          </p:nvSpPr>
          <p:spPr>
            <a:xfrm>
              <a:off x="7490692" y="604984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Rectangle 343"/>
            <p:cNvSpPr/>
            <p:nvPr/>
          </p:nvSpPr>
          <p:spPr>
            <a:xfrm>
              <a:off x="7901709" y="840511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Rectangle 344"/>
            <p:cNvSpPr/>
            <p:nvPr/>
          </p:nvSpPr>
          <p:spPr>
            <a:xfrm>
              <a:off x="8345059" y="1076038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Rectangle 345"/>
            <p:cNvSpPr/>
            <p:nvPr/>
          </p:nvSpPr>
          <p:spPr>
            <a:xfrm>
              <a:off x="8345059" y="1311565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Rectangle 346"/>
            <p:cNvSpPr/>
            <p:nvPr/>
          </p:nvSpPr>
          <p:spPr>
            <a:xfrm>
              <a:off x="7832439" y="1547092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Rectangle 347"/>
            <p:cNvSpPr/>
            <p:nvPr/>
          </p:nvSpPr>
          <p:spPr>
            <a:xfrm>
              <a:off x="8368150" y="1782619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Rectangle 348"/>
            <p:cNvSpPr/>
            <p:nvPr/>
          </p:nvSpPr>
          <p:spPr>
            <a:xfrm>
              <a:off x="7832439" y="2018146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0" name="Elbow Connector 349"/>
            <p:cNvCxnSpPr>
              <a:stCxn id="343" idx="2"/>
              <a:endCxn id="344" idx="1"/>
            </p:cNvCxnSpPr>
            <p:nvPr/>
          </p:nvCxnSpPr>
          <p:spPr>
            <a:xfrm rot="16200000" flipH="1">
              <a:off x="7765473" y="798947"/>
              <a:ext cx="140855" cy="13161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Elbow Connector 350"/>
            <p:cNvCxnSpPr>
              <a:stCxn id="343" idx="2"/>
              <a:endCxn id="347" idx="1"/>
            </p:cNvCxnSpPr>
            <p:nvPr/>
          </p:nvCxnSpPr>
          <p:spPr>
            <a:xfrm rot="16200000" flipH="1">
              <a:off x="7377547" y="1186873"/>
              <a:ext cx="847436" cy="6234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Elbow Connector 351"/>
            <p:cNvCxnSpPr>
              <a:stCxn id="343" idx="2"/>
              <a:endCxn id="349" idx="1"/>
            </p:cNvCxnSpPr>
            <p:nvPr/>
          </p:nvCxnSpPr>
          <p:spPr>
            <a:xfrm rot="16200000" flipH="1">
              <a:off x="7142020" y="1422400"/>
              <a:ext cx="1318490" cy="6234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Elbow Connector 352"/>
            <p:cNvCxnSpPr>
              <a:stCxn id="347" idx="2"/>
              <a:endCxn id="348" idx="1"/>
            </p:cNvCxnSpPr>
            <p:nvPr/>
          </p:nvCxnSpPr>
          <p:spPr>
            <a:xfrm rot="16200000" flipH="1">
              <a:off x="8169567" y="1678708"/>
              <a:ext cx="140855" cy="256311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Elbow Connector 353"/>
            <p:cNvCxnSpPr>
              <a:stCxn id="344" idx="2"/>
              <a:endCxn id="345" idx="1"/>
            </p:cNvCxnSpPr>
            <p:nvPr/>
          </p:nvCxnSpPr>
          <p:spPr>
            <a:xfrm rot="16200000" flipH="1">
              <a:off x="8192657" y="1018308"/>
              <a:ext cx="140855" cy="163950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Elbow Connector 354"/>
            <p:cNvCxnSpPr>
              <a:stCxn id="344" idx="2"/>
              <a:endCxn id="346" idx="1"/>
            </p:cNvCxnSpPr>
            <p:nvPr/>
          </p:nvCxnSpPr>
          <p:spPr>
            <a:xfrm rot="16200000" flipH="1">
              <a:off x="8074893" y="1136072"/>
              <a:ext cx="376382" cy="163950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7" name="Rounded Rectangle 356"/>
          <p:cNvSpPr/>
          <p:nvPr/>
        </p:nvSpPr>
        <p:spPr>
          <a:xfrm>
            <a:off x="5107709" y="2881746"/>
            <a:ext cx="1865741" cy="87745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 smtClean="0">
                <a:solidFill>
                  <a:srgbClr val="C00000"/>
                </a:solidFill>
              </a:rPr>
              <a:t>Space to negotiate “Contracts” on a Logical block level</a:t>
            </a:r>
            <a:endParaRPr lang="en-US" sz="1600" b="1" i="1" dirty="0">
              <a:solidFill>
                <a:srgbClr val="C00000"/>
              </a:solidFill>
            </a:endParaRPr>
          </a:p>
        </p:txBody>
      </p:sp>
      <p:cxnSp>
        <p:nvCxnSpPr>
          <p:cNvPr id="358" name="Curved Connector 357"/>
          <p:cNvCxnSpPr>
            <a:stCxn id="357" idx="2"/>
            <a:endCxn id="171" idx="3"/>
          </p:cNvCxnSpPr>
          <p:nvPr/>
        </p:nvCxnSpPr>
        <p:spPr>
          <a:xfrm rot="5400000">
            <a:off x="5077621" y="3524529"/>
            <a:ext cx="728288" cy="1197630"/>
          </a:xfrm>
          <a:prstGeom prst="curvedConnector2">
            <a:avLst/>
          </a:prstGeom>
          <a:noFill/>
          <a:ln w="28575">
            <a:solidFill>
              <a:srgbClr val="CC0033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72" name="Curved Connector 271"/>
          <p:cNvCxnSpPr>
            <a:stCxn id="357" idx="2"/>
            <a:endCxn id="343" idx="1"/>
          </p:cNvCxnSpPr>
          <p:nvPr/>
        </p:nvCxnSpPr>
        <p:spPr>
          <a:xfrm rot="16200000" flipH="1">
            <a:off x="5717156" y="4082623"/>
            <a:ext cx="949041" cy="302193"/>
          </a:xfrm>
          <a:prstGeom prst="curvedConnector2">
            <a:avLst/>
          </a:prstGeom>
          <a:noFill/>
          <a:ln w="28575">
            <a:solidFill>
              <a:srgbClr val="CC0033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73" name="Curved Connector 272"/>
          <p:cNvCxnSpPr>
            <a:stCxn id="357" idx="0"/>
            <a:endCxn id="81" idx="3"/>
          </p:cNvCxnSpPr>
          <p:nvPr/>
        </p:nvCxnSpPr>
        <p:spPr>
          <a:xfrm rot="16200000" flipV="1">
            <a:off x="5272509" y="2113674"/>
            <a:ext cx="749531" cy="786613"/>
          </a:xfrm>
          <a:prstGeom prst="curvedConnector2">
            <a:avLst/>
          </a:prstGeom>
          <a:noFill/>
          <a:ln w="28575">
            <a:solidFill>
              <a:srgbClr val="CC0033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75" name="Curved Connector 274"/>
          <p:cNvCxnSpPr>
            <a:stCxn id="357" idx="0"/>
            <a:endCxn id="317" idx="1"/>
          </p:cNvCxnSpPr>
          <p:nvPr/>
        </p:nvCxnSpPr>
        <p:spPr>
          <a:xfrm rot="5400000" flipH="1" flipV="1">
            <a:off x="5712542" y="1909768"/>
            <a:ext cx="1300017" cy="643940"/>
          </a:xfrm>
          <a:prstGeom prst="curvedConnector2">
            <a:avLst/>
          </a:prstGeom>
          <a:noFill/>
          <a:ln w="28575">
            <a:solidFill>
              <a:srgbClr val="CC0033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223" name="Group 222"/>
          <p:cNvGrpSpPr/>
          <p:nvPr/>
        </p:nvGrpSpPr>
        <p:grpSpPr>
          <a:xfrm>
            <a:off x="9763760" y="1478649"/>
            <a:ext cx="2187377" cy="715089"/>
            <a:chOff x="9763760" y="1478649"/>
            <a:chExt cx="2187377" cy="715089"/>
          </a:xfrm>
        </p:grpSpPr>
        <p:sp>
          <p:nvSpPr>
            <p:cNvPr id="224" name="Rounded Rectangle 223"/>
            <p:cNvSpPr/>
            <p:nvPr/>
          </p:nvSpPr>
          <p:spPr>
            <a:xfrm>
              <a:off x="10433976" y="1478649"/>
              <a:ext cx="1517161" cy="715089"/>
            </a:xfrm>
            <a:prstGeom prst="roundRect">
              <a:avLst/>
            </a:prstGeom>
            <a:solidFill>
              <a:schemeClr val="bg1"/>
            </a:solidFill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Software ALM</a:t>
              </a:r>
            </a:p>
          </p:txBody>
        </p:sp>
        <p:sp>
          <p:nvSpPr>
            <p:cNvPr id="225" name="Left Arrow 224"/>
            <p:cNvSpPr/>
            <p:nvPr/>
          </p:nvSpPr>
          <p:spPr>
            <a:xfrm>
              <a:off x="9763760" y="1490753"/>
              <a:ext cx="670560" cy="690880"/>
            </a:xfrm>
            <a:prstGeom prst="leftArrow">
              <a:avLst/>
            </a:prstGeom>
            <a:solidFill>
              <a:srgbClr val="CC0033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6" name="Group 225"/>
          <p:cNvGrpSpPr/>
          <p:nvPr/>
        </p:nvGrpSpPr>
        <p:grpSpPr>
          <a:xfrm>
            <a:off x="9763760" y="3353573"/>
            <a:ext cx="2187377" cy="715089"/>
            <a:chOff x="9763760" y="3321026"/>
            <a:chExt cx="2187377" cy="715089"/>
          </a:xfrm>
        </p:grpSpPr>
        <p:sp>
          <p:nvSpPr>
            <p:cNvPr id="227" name="Rounded Rectangle 226"/>
            <p:cNvSpPr/>
            <p:nvPr/>
          </p:nvSpPr>
          <p:spPr>
            <a:xfrm>
              <a:off x="10433976" y="3321026"/>
              <a:ext cx="1517161" cy="715089"/>
            </a:xfrm>
            <a:prstGeom prst="roundRect">
              <a:avLst/>
            </a:prstGeom>
            <a:solidFill>
              <a:schemeClr val="bg1"/>
            </a:solidFill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Mechanical CAD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28" name="Left Arrow 227"/>
            <p:cNvSpPr/>
            <p:nvPr/>
          </p:nvSpPr>
          <p:spPr>
            <a:xfrm>
              <a:off x="9763760" y="3333130"/>
              <a:ext cx="670560" cy="690880"/>
            </a:xfrm>
            <a:prstGeom prst="leftArrow">
              <a:avLst/>
            </a:prstGeom>
            <a:solidFill>
              <a:srgbClr val="CC0033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9" name="Group 228"/>
          <p:cNvGrpSpPr/>
          <p:nvPr/>
        </p:nvGrpSpPr>
        <p:grpSpPr>
          <a:xfrm>
            <a:off x="9763760" y="5228497"/>
            <a:ext cx="2187377" cy="715089"/>
            <a:chOff x="9763760" y="5228497"/>
            <a:chExt cx="2187377" cy="715089"/>
          </a:xfrm>
        </p:grpSpPr>
        <p:sp>
          <p:nvSpPr>
            <p:cNvPr id="230" name="Rounded Rectangle 229"/>
            <p:cNvSpPr/>
            <p:nvPr/>
          </p:nvSpPr>
          <p:spPr>
            <a:xfrm>
              <a:off x="10433976" y="5228497"/>
              <a:ext cx="1517161" cy="715089"/>
            </a:xfrm>
            <a:prstGeom prst="roundRect">
              <a:avLst/>
            </a:prstGeom>
            <a:solidFill>
              <a:schemeClr val="bg1"/>
            </a:solidFill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Electronic CAD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31" name="Left Arrow 230"/>
            <p:cNvSpPr/>
            <p:nvPr/>
          </p:nvSpPr>
          <p:spPr>
            <a:xfrm>
              <a:off x="9763760" y="5240601"/>
              <a:ext cx="670560" cy="690880"/>
            </a:xfrm>
            <a:prstGeom prst="leftArrow">
              <a:avLst/>
            </a:prstGeom>
            <a:solidFill>
              <a:srgbClr val="CC0033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2" name="Group 231"/>
          <p:cNvGrpSpPr/>
          <p:nvPr/>
        </p:nvGrpSpPr>
        <p:grpSpPr>
          <a:xfrm>
            <a:off x="172376" y="2159369"/>
            <a:ext cx="2062824" cy="715089"/>
            <a:chOff x="172376" y="1874889"/>
            <a:chExt cx="2062824" cy="715089"/>
          </a:xfrm>
        </p:grpSpPr>
        <p:sp>
          <p:nvSpPr>
            <p:cNvPr id="233" name="Rounded Rectangle 232"/>
            <p:cNvSpPr/>
            <p:nvPr/>
          </p:nvSpPr>
          <p:spPr>
            <a:xfrm>
              <a:off x="172376" y="1874889"/>
              <a:ext cx="1517161" cy="715089"/>
            </a:xfrm>
            <a:prstGeom prst="roundRect">
              <a:avLst/>
            </a:prstGeom>
            <a:solidFill>
              <a:schemeClr val="bg1"/>
            </a:solidFill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System </a:t>
              </a:r>
              <a:r>
                <a:rPr lang="en-US" b="1" dirty="0" smtClean="0"/>
                <a:t>Model_1</a:t>
              </a:r>
              <a:endParaRPr lang="en-US" b="1" dirty="0"/>
            </a:p>
          </p:txBody>
        </p:sp>
        <p:sp>
          <p:nvSpPr>
            <p:cNvPr id="236" name="Left Arrow 235"/>
            <p:cNvSpPr/>
            <p:nvPr/>
          </p:nvSpPr>
          <p:spPr>
            <a:xfrm flipH="1">
              <a:off x="1564640" y="1886993"/>
              <a:ext cx="670560" cy="690880"/>
            </a:xfrm>
            <a:prstGeom prst="leftArrow">
              <a:avLst/>
            </a:prstGeom>
            <a:solidFill>
              <a:srgbClr val="CC0033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7" name="Group 236"/>
          <p:cNvGrpSpPr/>
          <p:nvPr/>
        </p:nvGrpSpPr>
        <p:grpSpPr>
          <a:xfrm>
            <a:off x="172376" y="4861929"/>
            <a:ext cx="2062824" cy="715089"/>
            <a:chOff x="172376" y="1874889"/>
            <a:chExt cx="2062824" cy="715089"/>
          </a:xfrm>
        </p:grpSpPr>
        <p:sp>
          <p:nvSpPr>
            <p:cNvPr id="238" name="Rounded Rectangle 237"/>
            <p:cNvSpPr/>
            <p:nvPr/>
          </p:nvSpPr>
          <p:spPr>
            <a:xfrm>
              <a:off x="172376" y="1874889"/>
              <a:ext cx="1517161" cy="715089"/>
            </a:xfrm>
            <a:prstGeom prst="roundRect">
              <a:avLst/>
            </a:prstGeom>
            <a:solidFill>
              <a:schemeClr val="bg1"/>
            </a:solidFill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System </a:t>
              </a:r>
              <a:r>
                <a:rPr lang="en-US" b="1" dirty="0" err="1"/>
                <a:t>Model_n</a:t>
              </a:r>
              <a:endParaRPr lang="en-US" b="1" dirty="0"/>
            </a:p>
          </p:txBody>
        </p:sp>
        <p:sp>
          <p:nvSpPr>
            <p:cNvPr id="239" name="Left Arrow 238"/>
            <p:cNvSpPr/>
            <p:nvPr/>
          </p:nvSpPr>
          <p:spPr>
            <a:xfrm flipH="1">
              <a:off x="1564640" y="1886993"/>
              <a:ext cx="670560" cy="690880"/>
            </a:xfrm>
            <a:prstGeom prst="leftArrow">
              <a:avLst/>
            </a:prstGeom>
            <a:solidFill>
              <a:srgbClr val="CC0033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770725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Result: Complex &amp;</a:t>
            </a:r>
            <a:br>
              <a:rPr lang="en-US" dirty="0"/>
            </a:br>
            <a:r>
              <a:rPr lang="en-US" dirty="0"/>
              <a:t>Overwhelming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aras.com</a:t>
            </a:r>
            <a:endParaRPr lang="en-US" dirty="0" smtClean="0"/>
          </a:p>
        </p:txBody>
      </p:sp>
      <p:cxnSp>
        <p:nvCxnSpPr>
          <p:cNvPr id="234" name="Straight Connector 233"/>
          <p:cNvCxnSpPr/>
          <p:nvPr/>
        </p:nvCxnSpPr>
        <p:spPr>
          <a:xfrm flipH="1">
            <a:off x="2035695" y="1348509"/>
            <a:ext cx="9236" cy="4710546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/>
          <p:nvPr/>
        </p:nvCxnSpPr>
        <p:spPr>
          <a:xfrm flipH="1">
            <a:off x="9866284" y="1370676"/>
            <a:ext cx="9236" cy="4710546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1" name="Group 90"/>
          <p:cNvGrpSpPr/>
          <p:nvPr/>
        </p:nvGrpSpPr>
        <p:grpSpPr>
          <a:xfrm>
            <a:off x="7908711" y="2406078"/>
            <a:ext cx="1527162" cy="1911922"/>
            <a:chOff x="7399788" y="295569"/>
            <a:chExt cx="1527162" cy="1911922"/>
          </a:xfrm>
        </p:grpSpPr>
        <p:sp>
          <p:nvSpPr>
            <p:cNvPr id="92" name="Rectangle 91"/>
            <p:cNvSpPr/>
            <p:nvPr/>
          </p:nvSpPr>
          <p:spPr>
            <a:xfrm>
              <a:off x="7399788" y="295569"/>
              <a:ext cx="763685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MCAD</a:t>
              </a: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Structure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7490692" y="604984"/>
              <a:ext cx="558800" cy="18934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7901709" y="840511"/>
              <a:ext cx="558800" cy="18934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8345059" y="1076038"/>
              <a:ext cx="558800" cy="18934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8345059" y="1311565"/>
              <a:ext cx="558800" cy="18934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7832439" y="1547092"/>
              <a:ext cx="558800" cy="18934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8368150" y="1782619"/>
              <a:ext cx="558800" cy="18934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7832439" y="2018146"/>
              <a:ext cx="558800" cy="18934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3" name="Elbow Connector 102"/>
            <p:cNvCxnSpPr>
              <a:stCxn id="94" idx="2"/>
              <a:endCxn id="95" idx="1"/>
            </p:cNvCxnSpPr>
            <p:nvPr/>
          </p:nvCxnSpPr>
          <p:spPr>
            <a:xfrm rot="16200000" flipH="1">
              <a:off x="7765473" y="798947"/>
              <a:ext cx="140855" cy="13161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Elbow Connector 103"/>
            <p:cNvCxnSpPr>
              <a:stCxn id="94" idx="2"/>
              <a:endCxn id="100" idx="1"/>
            </p:cNvCxnSpPr>
            <p:nvPr/>
          </p:nvCxnSpPr>
          <p:spPr>
            <a:xfrm rot="16200000" flipH="1">
              <a:off x="7377547" y="1186873"/>
              <a:ext cx="847436" cy="6234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Elbow Connector 105"/>
            <p:cNvCxnSpPr>
              <a:stCxn id="94" idx="2"/>
              <a:endCxn id="102" idx="1"/>
            </p:cNvCxnSpPr>
            <p:nvPr/>
          </p:nvCxnSpPr>
          <p:spPr>
            <a:xfrm rot="16200000" flipH="1">
              <a:off x="7142020" y="1422400"/>
              <a:ext cx="1318490" cy="6234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Elbow Connector 106"/>
            <p:cNvCxnSpPr>
              <a:stCxn id="100" idx="2"/>
              <a:endCxn id="101" idx="1"/>
            </p:cNvCxnSpPr>
            <p:nvPr/>
          </p:nvCxnSpPr>
          <p:spPr>
            <a:xfrm rot="16200000" flipH="1">
              <a:off x="8169567" y="1678708"/>
              <a:ext cx="140855" cy="256311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Elbow Connector 108"/>
            <p:cNvCxnSpPr>
              <a:stCxn id="95" idx="2"/>
              <a:endCxn id="97" idx="1"/>
            </p:cNvCxnSpPr>
            <p:nvPr/>
          </p:nvCxnSpPr>
          <p:spPr>
            <a:xfrm rot="16200000" flipH="1">
              <a:off x="8192657" y="1018308"/>
              <a:ext cx="140855" cy="163950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Elbow Connector 109"/>
            <p:cNvCxnSpPr>
              <a:stCxn id="95" idx="2"/>
              <a:endCxn id="98" idx="1"/>
            </p:cNvCxnSpPr>
            <p:nvPr/>
          </p:nvCxnSpPr>
          <p:spPr>
            <a:xfrm rot="16200000" flipH="1">
              <a:off x="8074893" y="1136072"/>
              <a:ext cx="376382" cy="163950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up 110"/>
          <p:cNvGrpSpPr/>
          <p:nvPr/>
        </p:nvGrpSpPr>
        <p:grpSpPr>
          <a:xfrm>
            <a:off x="7908711" y="4599714"/>
            <a:ext cx="1527162" cy="1911922"/>
            <a:chOff x="7399788" y="295569"/>
            <a:chExt cx="1527162" cy="1911922"/>
          </a:xfrm>
        </p:grpSpPr>
        <p:sp>
          <p:nvSpPr>
            <p:cNvPr id="112" name="Rectangle 111"/>
            <p:cNvSpPr/>
            <p:nvPr/>
          </p:nvSpPr>
          <p:spPr>
            <a:xfrm>
              <a:off x="7399788" y="295569"/>
              <a:ext cx="763685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ECAD</a:t>
              </a: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Structure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7490692" y="604984"/>
              <a:ext cx="558800" cy="18934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7901709" y="840511"/>
              <a:ext cx="558800" cy="18934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8345059" y="1076038"/>
              <a:ext cx="558800" cy="18934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8345059" y="1311565"/>
              <a:ext cx="558800" cy="18934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7832439" y="1547092"/>
              <a:ext cx="558800" cy="18934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8368150" y="1782619"/>
              <a:ext cx="558800" cy="18934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7832439" y="2018146"/>
              <a:ext cx="558800" cy="18934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4" name="Elbow Connector 123"/>
            <p:cNvCxnSpPr>
              <a:stCxn id="115" idx="2"/>
              <a:endCxn id="116" idx="1"/>
            </p:cNvCxnSpPr>
            <p:nvPr/>
          </p:nvCxnSpPr>
          <p:spPr>
            <a:xfrm rot="16200000" flipH="1">
              <a:off x="7765473" y="798947"/>
              <a:ext cx="140855" cy="13161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Elbow Connector 124"/>
            <p:cNvCxnSpPr>
              <a:stCxn id="115" idx="2"/>
              <a:endCxn id="121" idx="1"/>
            </p:cNvCxnSpPr>
            <p:nvPr/>
          </p:nvCxnSpPr>
          <p:spPr>
            <a:xfrm rot="16200000" flipH="1">
              <a:off x="7377547" y="1186873"/>
              <a:ext cx="847436" cy="6234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Elbow Connector 125"/>
            <p:cNvCxnSpPr>
              <a:stCxn id="115" idx="2"/>
              <a:endCxn id="123" idx="1"/>
            </p:cNvCxnSpPr>
            <p:nvPr/>
          </p:nvCxnSpPr>
          <p:spPr>
            <a:xfrm rot="16200000" flipH="1">
              <a:off x="7142020" y="1422400"/>
              <a:ext cx="1318490" cy="6234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Elbow Connector 126"/>
            <p:cNvCxnSpPr>
              <a:stCxn id="121" idx="2"/>
              <a:endCxn id="122" idx="1"/>
            </p:cNvCxnSpPr>
            <p:nvPr/>
          </p:nvCxnSpPr>
          <p:spPr>
            <a:xfrm rot="16200000" flipH="1">
              <a:off x="8169567" y="1678708"/>
              <a:ext cx="140855" cy="256311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Elbow Connector 127"/>
            <p:cNvCxnSpPr>
              <a:stCxn id="116" idx="2"/>
              <a:endCxn id="118" idx="1"/>
            </p:cNvCxnSpPr>
            <p:nvPr/>
          </p:nvCxnSpPr>
          <p:spPr>
            <a:xfrm rot="16200000" flipH="1">
              <a:off x="8192657" y="1018308"/>
              <a:ext cx="140855" cy="163950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Elbow Connector 129"/>
            <p:cNvCxnSpPr>
              <a:stCxn id="116" idx="2"/>
              <a:endCxn id="119" idx="1"/>
            </p:cNvCxnSpPr>
            <p:nvPr/>
          </p:nvCxnSpPr>
          <p:spPr>
            <a:xfrm rot="16200000" flipH="1">
              <a:off x="8074893" y="1136072"/>
              <a:ext cx="376382" cy="163950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1" name="Curved Connector 130"/>
          <p:cNvCxnSpPr>
            <a:endCxn id="257" idx="3"/>
          </p:cNvCxnSpPr>
          <p:nvPr/>
        </p:nvCxnSpPr>
        <p:spPr>
          <a:xfrm rot="10800000" flipV="1">
            <a:off x="5664991" y="699657"/>
            <a:ext cx="2334625" cy="2614816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urved Connector 132"/>
          <p:cNvCxnSpPr>
            <a:stCxn id="94" idx="1"/>
            <a:endCxn id="80" idx="3"/>
          </p:cNvCxnSpPr>
          <p:nvPr/>
        </p:nvCxnSpPr>
        <p:spPr>
          <a:xfrm rot="10800000">
            <a:off x="4842951" y="1896688"/>
            <a:ext cx="3156665" cy="913478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urved Connector 133"/>
          <p:cNvCxnSpPr>
            <a:stCxn id="115" idx="1"/>
            <a:endCxn id="171" idx="3"/>
          </p:cNvCxnSpPr>
          <p:nvPr/>
        </p:nvCxnSpPr>
        <p:spPr>
          <a:xfrm rot="10800000">
            <a:off x="4842951" y="4487488"/>
            <a:ext cx="3156665" cy="516314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Curved Connector 134"/>
          <p:cNvCxnSpPr>
            <a:stCxn id="100" idx="1"/>
            <a:endCxn id="86" idx="3"/>
          </p:cNvCxnSpPr>
          <p:nvPr/>
        </p:nvCxnSpPr>
        <p:spPr>
          <a:xfrm rot="10800000">
            <a:off x="5184698" y="3088182"/>
            <a:ext cx="3156665" cy="664093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Curved Connector 135"/>
          <p:cNvCxnSpPr>
            <a:stCxn id="102" idx="1"/>
            <a:endCxn id="81" idx="3"/>
          </p:cNvCxnSpPr>
          <p:nvPr/>
        </p:nvCxnSpPr>
        <p:spPr>
          <a:xfrm rot="10800000">
            <a:off x="5253968" y="2132216"/>
            <a:ext cx="3087395" cy="2091113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Curved Connector 136"/>
          <p:cNvCxnSpPr>
            <a:stCxn id="123" idx="1"/>
            <a:endCxn id="175" idx="3"/>
          </p:cNvCxnSpPr>
          <p:nvPr/>
        </p:nvCxnSpPr>
        <p:spPr>
          <a:xfrm rot="10800000">
            <a:off x="5184698" y="5429596"/>
            <a:ext cx="3156665" cy="987368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Curved Connector 137"/>
          <p:cNvCxnSpPr>
            <a:stCxn id="121" idx="1"/>
            <a:endCxn id="172" idx="3"/>
          </p:cNvCxnSpPr>
          <p:nvPr/>
        </p:nvCxnSpPr>
        <p:spPr>
          <a:xfrm rot="10800000">
            <a:off x="5253968" y="4723016"/>
            <a:ext cx="3087395" cy="1222895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urved Connector 112"/>
          <p:cNvCxnSpPr>
            <a:stCxn id="81" idx="1"/>
            <a:endCxn id="39" idx="3"/>
          </p:cNvCxnSpPr>
          <p:nvPr/>
        </p:nvCxnSpPr>
        <p:spPr>
          <a:xfrm rot="10800000" flipV="1">
            <a:off x="3816469" y="2132215"/>
            <a:ext cx="878698" cy="466436"/>
          </a:xfrm>
          <a:prstGeom prst="curvedConnector3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urved Connector 113"/>
          <p:cNvCxnSpPr>
            <a:stCxn id="82" idx="1"/>
            <a:endCxn id="31" idx="3"/>
          </p:cNvCxnSpPr>
          <p:nvPr/>
        </p:nvCxnSpPr>
        <p:spPr>
          <a:xfrm rot="10800000">
            <a:off x="3373119" y="2127598"/>
            <a:ext cx="1765398" cy="240145"/>
          </a:xfrm>
          <a:prstGeom prst="curvedConnector3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urved Connector 116"/>
          <p:cNvCxnSpPr>
            <a:stCxn id="84" idx="1"/>
            <a:endCxn id="32" idx="3"/>
          </p:cNvCxnSpPr>
          <p:nvPr/>
        </p:nvCxnSpPr>
        <p:spPr>
          <a:xfrm rot="10800000">
            <a:off x="3373119" y="2363124"/>
            <a:ext cx="1252778" cy="475672"/>
          </a:xfrm>
          <a:prstGeom prst="curvedConnector3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urved Connector 119"/>
          <p:cNvCxnSpPr>
            <a:stCxn id="83" idx="1"/>
            <a:endCxn id="40" idx="3"/>
          </p:cNvCxnSpPr>
          <p:nvPr/>
        </p:nvCxnSpPr>
        <p:spPr>
          <a:xfrm rot="10800000" flipV="1">
            <a:off x="3373119" y="2603268"/>
            <a:ext cx="1765398" cy="230909"/>
          </a:xfrm>
          <a:prstGeom prst="curvedConnector3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urved Connector 128"/>
          <p:cNvCxnSpPr>
            <a:stCxn id="86" idx="1"/>
            <a:endCxn id="41" idx="3"/>
          </p:cNvCxnSpPr>
          <p:nvPr/>
        </p:nvCxnSpPr>
        <p:spPr>
          <a:xfrm rot="10800000">
            <a:off x="3839561" y="3069705"/>
            <a:ext cx="786337" cy="18476"/>
          </a:xfrm>
          <a:prstGeom prst="curvedConnector3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urved Connector 131"/>
          <p:cNvCxnSpPr>
            <a:stCxn id="80" idx="1"/>
            <a:endCxn id="21" idx="3"/>
          </p:cNvCxnSpPr>
          <p:nvPr/>
        </p:nvCxnSpPr>
        <p:spPr>
          <a:xfrm rot="10800000">
            <a:off x="2962102" y="1892070"/>
            <a:ext cx="1322048" cy="4618"/>
          </a:xfrm>
          <a:prstGeom prst="curvedConnector3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4181676" y="1469510"/>
            <a:ext cx="1515641" cy="2175162"/>
            <a:chOff x="4088065" y="1357750"/>
            <a:chExt cx="1515641" cy="2175162"/>
          </a:xfrm>
        </p:grpSpPr>
        <p:sp>
          <p:nvSpPr>
            <p:cNvPr id="80" name="Rectangle 79"/>
            <p:cNvSpPr/>
            <p:nvPr/>
          </p:nvSpPr>
          <p:spPr>
            <a:xfrm>
              <a:off x="4190539" y="1690255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4601556" y="1925782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5044906" y="2161309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5044906" y="2396836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4532286" y="2632363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4532286" y="2881748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3" name="Elbow Connector 92"/>
            <p:cNvCxnSpPr>
              <a:stCxn id="80" idx="2"/>
              <a:endCxn id="81" idx="1"/>
            </p:cNvCxnSpPr>
            <p:nvPr/>
          </p:nvCxnSpPr>
          <p:spPr>
            <a:xfrm rot="16200000" flipH="1">
              <a:off x="4465320" y="1884218"/>
              <a:ext cx="140855" cy="13161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Elbow Connector 95"/>
            <p:cNvCxnSpPr>
              <a:stCxn id="80" idx="2"/>
              <a:endCxn id="84" idx="1"/>
            </p:cNvCxnSpPr>
            <p:nvPr/>
          </p:nvCxnSpPr>
          <p:spPr>
            <a:xfrm rot="16200000" flipH="1">
              <a:off x="4077394" y="2272144"/>
              <a:ext cx="847436" cy="6234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Elbow Connector 98"/>
            <p:cNvCxnSpPr>
              <a:stCxn id="80" idx="2"/>
              <a:endCxn id="86" idx="1"/>
            </p:cNvCxnSpPr>
            <p:nvPr/>
          </p:nvCxnSpPr>
          <p:spPr>
            <a:xfrm rot="16200000" flipH="1">
              <a:off x="3952702" y="2396836"/>
              <a:ext cx="1096821" cy="6234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Elbow Connector 104"/>
            <p:cNvCxnSpPr>
              <a:stCxn id="81" idx="2"/>
              <a:endCxn id="82" idx="1"/>
            </p:cNvCxnSpPr>
            <p:nvPr/>
          </p:nvCxnSpPr>
          <p:spPr>
            <a:xfrm rot="16200000" flipH="1">
              <a:off x="4892504" y="2103579"/>
              <a:ext cx="140855" cy="163950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Elbow Connector 107"/>
            <p:cNvCxnSpPr>
              <a:stCxn id="81" idx="2"/>
              <a:endCxn id="83" idx="1"/>
            </p:cNvCxnSpPr>
            <p:nvPr/>
          </p:nvCxnSpPr>
          <p:spPr>
            <a:xfrm rot="16200000" flipH="1">
              <a:off x="4774740" y="2221343"/>
              <a:ext cx="376382" cy="163950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7" name="Rectangle 256"/>
            <p:cNvSpPr/>
            <p:nvPr/>
          </p:nvSpPr>
          <p:spPr>
            <a:xfrm>
              <a:off x="5012579" y="3108040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Rectangle 257"/>
            <p:cNvSpPr/>
            <p:nvPr/>
          </p:nvSpPr>
          <p:spPr>
            <a:xfrm>
              <a:off x="5012579" y="3343567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9" name="Elbow Connector 258"/>
            <p:cNvCxnSpPr>
              <a:stCxn id="86" idx="2"/>
              <a:endCxn id="257" idx="1"/>
            </p:cNvCxnSpPr>
            <p:nvPr/>
          </p:nvCxnSpPr>
          <p:spPr>
            <a:xfrm rot="16200000" flipH="1">
              <a:off x="4846322" y="3036456"/>
              <a:ext cx="131620" cy="200893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Elbow Connector 259"/>
            <p:cNvCxnSpPr>
              <a:stCxn id="86" idx="2"/>
              <a:endCxn id="258" idx="1"/>
            </p:cNvCxnSpPr>
            <p:nvPr/>
          </p:nvCxnSpPr>
          <p:spPr>
            <a:xfrm rot="16200000" flipH="1">
              <a:off x="4728559" y="3154219"/>
              <a:ext cx="367147" cy="200893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50"/>
            <p:cNvSpPr/>
            <p:nvPr/>
          </p:nvSpPr>
          <p:spPr>
            <a:xfrm>
              <a:off x="4088065" y="1357750"/>
              <a:ext cx="786825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SE</a:t>
              </a: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Logical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2403302" y="1797397"/>
            <a:ext cx="558800" cy="189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814319" y="2032924"/>
            <a:ext cx="558800" cy="189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814319" y="2268451"/>
            <a:ext cx="558800" cy="189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257669" y="2503978"/>
            <a:ext cx="558800" cy="189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814319" y="2739505"/>
            <a:ext cx="558800" cy="189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280760" y="2975032"/>
            <a:ext cx="558800" cy="189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280760" y="3210559"/>
            <a:ext cx="558800" cy="189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Elbow Connector 24"/>
          <p:cNvCxnSpPr>
            <a:stCxn id="21" idx="2"/>
            <a:endCxn id="31" idx="1"/>
          </p:cNvCxnSpPr>
          <p:nvPr/>
        </p:nvCxnSpPr>
        <p:spPr>
          <a:xfrm rot="16200000" flipH="1">
            <a:off x="2678083" y="1991360"/>
            <a:ext cx="140855" cy="131617"/>
          </a:xfrm>
          <a:prstGeom prst="bentConnector2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21" idx="2"/>
            <a:endCxn id="32" idx="1"/>
          </p:cNvCxnSpPr>
          <p:nvPr/>
        </p:nvCxnSpPr>
        <p:spPr>
          <a:xfrm rot="16200000" flipH="1">
            <a:off x="2560319" y="2109124"/>
            <a:ext cx="376382" cy="131617"/>
          </a:xfrm>
          <a:prstGeom prst="bentConnector2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>
            <a:stCxn id="32" idx="2"/>
            <a:endCxn id="39" idx="1"/>
          </p:cNvCxnSpPr>
          <p:nvPr/>
        </p:nvCxnSpPr>
        <p:spPr>
          <a:xfrm rot="16200000" flipH="1">
            <a:off x="3105267" y="2446248"/>
            <a:ext cx="140855" cy="163950"/>
          </a:xfrm>
          <a:prstGeom prst="bentConnector2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>
            <a:stCxn id="21" idx="2"/>
            <a:endCxn id="40" idx="1"/>
          </p:cNvCxnSpPr>
          <p:nvPr/>
        </p:nvCxnSpPr>
        <p:spPr>
          <a:xfrm rot="16200000" flipH="1">
            <a:off x="2324792" y="2344651"/>
            <a:ext cx="847436" cy="131617"/>
          </a:xfrm>
          <a:prstGeom prst="bentConnector2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>
            <a:stCxn id="40" idx="2"/>
            <a:endCxn id="41" idx="1"/>
          </p:cNvCxnSpPr>
          <p:nvPr/>
        </p:nvCxnSpPr>
        <p:spPr>
          <a:xfrm rot="16200000" flipH="1">
            <a:off x="3116812" y="2905756"/>
            <a:ext cx="140855" cy="187041"/>
          </a:xfrm>
          <a:prstGeom prst="bentConnector2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/>
          <p:cNvCxnSpPr>
            <a:stCxn id="40" idx="2"/>
            <a:endCxn id="42" idx="1"/>
          </p:cNvCxnSpPr>
          <p:nvPr/>
        </p:nvCxnSpPr>
        <p:spPr>
          <a:xfrm rot="16200000" flipH="1">
            <a:off x="2999048" y="3023520"/>
            <a:ext cx="376382" cy="187041"/>
          </a:xfrm>
          <a:prstGeom prst="bentConnector2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2177645" y="1469510"/>
            <a:ext cx="1051664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SE Requirements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82" name="Curved Connector 181"/>
          <p:cNvCxnSpPr>
            <a:stCxn id="172" idx="1"/>
            <a:endCxn id="161" idx="3"/>
          </p:cNvCxnSpPr>
          <p:nvPr/>
        </p:nvCxnSpPr>
        <p:spPr>
          <a:xfrm rot="10800000" flipV="1">
            <a:off x="3816469" y="4723015"/>
            <a:ext cx="878698" cy="466436"/>
          </a:xfrm>
          <a:prstGeom prst="curvedConnector3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Curved Connector 182"/>
          <p:cNvCxnSpPr>
            <a:stCxn id="173" idx="1"/>
            <a:endCxn id="159" idx="3"/>
          </p:cNvCxnSpPr>
          <p:nvPr/>
        </p:nvCxnSpPr>
        <p:spPr>
          <a:xfrm rot="10800000">
            <a:off x="3373119" y="4718398"/>
            <a:ext cx="1765398" cy="240145"/>
          </a:xfrm>
          <a:prstGeom prst="curvedConnector3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Curved Connector 183"/>
          <p:cNvCxnSpPr>
            <a:stCxn id="175" idx="1"/>
            <a:endCxn id="160" idx="3"/>
          </p:cNvCxnSpPr>
          <p:nvPr/>
        </p:nvCxnSpPr>
        <p:spPr>
          <a:xfrm rot="10800000">
            <a:off x="3373119" y="4953924"/>
            <a:ext cx="1252778" cy="475672"/>
          </a:xfrm>
          <a:prstGeom prst="curvedConnector3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Curved Connector 184"/>
          <p:cNvCxnSpPr>
            <a:stCxn id="174" idx="1"/>
            <a:endCxn id="162" idx="3"/>
          </p:cNvCxnSpPr>
          <p:nvPr/>
        </p:nvCxnSpPr>
        <p:spPr>
          <a:xfrm rot="10800000" flipV="1">
            <a:off x="3373119" y="5194068"/>
            <a:ext cx="1765398" cy="230909"/>
          </a:xfrm>
          <a:prstGeom prst="curvedConnector3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Curved Connector 185"/>
          <p:cNvCxnSpPr>
            <a:stCxn id="176" idx="1"/>
            <a:endCxn id="163" idx="3"/>
          </p:cNvCxnSpPr>
          <p:nvPr/>
        </p:nvCxnSpPr>
        <p:spPr>
          <a:xfrm rot="10800000">
            <a:off x="3839561" y="5660505"/>
            <a:ext cx="786337" cy="18476"/>
          </a:xfrm>
          <a:prstGeom prst="curvedConnector3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Curved Connector 186"/>
          <p:cNvCxnSpPr>
            <a:stCxn id="171" idx="1"/>
            <a:endCxn id="146" idx="3"/>
          </p:cNvCxnSpPr>
          <p:nvPr/>
        </p:nvCxnSpPr>
        <p:spPr>
          <a:xfrm rot="10800000">
            <a:off x="2962102" y="4482870"/>
            <a:ext cx="1322048" cy="4618"/>
          </a:xfrm>
          <a:prstGeom prst="curvedConnector3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4284150" y="4392815"/>
            <a:ext cx="1413167" cy="1842657"/>
            <a:chOff x="4190539" y="4413135"/>
            <a:chExt cx="1413167" cy="1842657"/>
          </a:xfrm>
        </p:grpSpPr>
        <p:sp>
          <p:nvSpPr>
            <p:cNvPr id="171" name="Rectangle 170"/>
            <p:cNvSpPr/>
            <p:nvPr/>
          </p:nvSpPr>
          <p:spPr>
            <a:xfrm>
              <a:off x="4190539" y="4413135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4601556" y="4648662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5044906" y="4884189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5044906" y="5119716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4532286" y="5355243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4532286" y="5604628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7" name="Elbow Connector 176"/>
            <p:cNvCxnSpPr>
              <a:stCxn id="171" idx="2"/>
              <a:endCxn id="172" idx="1"/>
            </p:cNvCxnSpPr>
            <p:nvPr/>
          </p:nvCxnSpPr>
          <p:spPr>
            <a:xfrm rot="16200000" flipH="1">
              <a:off x="4465320" y="4607098"/>
              <a:ext cx="140855" cy="13161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Elbow Connector 177"/>
            <p:cNvCxnSpPr>
              <a:stCxn id="171" idx="2"/>
              <a:endCxn id="175" idx="1"/>
            </p:cNvCxnSpPr>
            <p:nvPr/>
          </p:nvCxnSpPr>
          <p:spPr>
            <a:xfrm rot="16200000" flipH="1">
              <a:off x="4077394" y="4995024"/>
              <a:ext cx="847436" cy="6234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Elbow Connector 178"/>
            <p:cNvCxnSpPr>
              <a:stCxn id="171" idx="2"/>
              <a:endCxn id="176" idx="1"/>
            </p:cNvCxnSpPr>
            <p:nvPr/>
          </p:nvCxnSpPr>
          <p:spPr>
            <a:xfrm rot="16200000" flipH="1">
              <a:off x="3952702" y="5119716"/>
              <a:ext cx="1096821" cy="6234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Elbow Connector 179"/>
            <p:cNvCxnSpPr>
              <a:stCxn id="172" idx="2"/>
              <a:endCxn id="173" idx="1"/>
            </p:cNvCxnSpPr>
            <p:nvPr/>
          </p:nvCxnSpPr>
          <p:spPr>
            <a:xfrm rot="16200000" flipH="1">
              <a:off x="4892504" y="4826459"/>
              <a:ext cx="140855" cy="163950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Elbow Connector 180"/>
            <p:cNvCxnSpPr>
              <a:stCxn id="172" idx="2"/>
              <a:endCxn id="174" idx="1"/>
            </p:cNvCxnSpPr>
            <p:nvPr/>
          </p:nvCxnSpPr>
          <p:spPr>
            <a:xfrm rot="16200000" flipH="1">
              <a:off x="4774740" y="4944223"/>
              <a:ext cx="376382" cy="163950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8" name="Rectangle 187"/>
            <p:cNvSpPr/>
            <p:nvPr/>
          </p:nvSpPr>
          <p:spPr>
            <a:xfrm>
              <a:off x="5012579" y="5830920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5012579" y="6066447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0" name="Elbow Connector 189"/>
            <p:cNvCxnSpPr>
              <a:stCxn id="176" idx="2"/>
              <a:endCxn id="188" idx="1"/>
            </p:cNvCxnSpPr>
            <p:nvPr/>
          </p:nvCxnSpPr>
          <p:spPr>
            <a:xfrm rot="16200000" flipH="1">
              <a:off x="4846322" y="5759336"/>
              <a:ext cx="131620" cy="200893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Elbow Connector 190"/>
            <p:cNvCxnSpPr>
              <a:stCxn id="176" idx="2"/>
              <a:endCxn id="189" idx="1"/>
            </p:cNvCxnSpPr>
            <p:nvPr/>
          </p:nvCxnSpPr>
          <p:spPr>
            <a:xfrm rot="16200000" flipH="1">
              <a:off x="4728559" y="5877099"/>
              <a:ext cx="367147" cy="200893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2" name="Rectangle 191"/>
          <p:cNvSpPr/>
          <p:nvPr/>
        </p:nvSpPr>
        <p:spPr>
          <a:xfrm>
            <a:off x="4088065" y="4060310"/>
            <a:ext cx="786825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SE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Logical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2403302" y="4388197"/>
            <a:ext cx="558800" cy="189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/>
          <p:cNvSpPr/>
          <p:nvPr/>
        </p:nvSpPr>
        <p:spPr>
          <a:xfrm>
            <a:off x="2814319" y="4623724"/>
            <a:ext cx="558800" cy="189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/>
          <p:cNvSpPr/>
          <p:nvPr/>
        </p:nvSpPr>
        <p:spPr>
          <a:xfrm>
            <a:off x="2814319" y="4859251"/>
            <a:ext cx="558800" cy="189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/>
          <p:cNvSpPr/>
          <p:nvPr/>
        </p:nvSpPr>
        <p:spPr>
          <a:xfrm>
            <a:off x="3257669" y="5094778"/>
            <a:ext cx="558800" cy="189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/>
          <p:cNvSpPr/>
          <p:nvPr/>
        </p:nvSpPr>
        <p:spPr>
          <a:xfrm>
            <a:off x="2814319" y="5330305"/>
            <a:ext cx="558800" cy="189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/>
          <p:cNvSpPr/>
          <p:nvPr/>
        </p:nvSpPr>
        <p:spPr>
          <a:xfrm>
            <a:off x="3280760" y="5565832"/>
            <a:ext cx="558800" cy="189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/>
          <p:cNvSpPr/>
          <p:nvPr/>
        </p:nvSpPr>
        <p:spPr>
          <a:xfrm>
            <a:off x="3280760" y="5801359"/>
            <a:ext cx="558800" cy="189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5" name="Elbow Connector 164"/>
          <p:cNvCxnSpPr>
            <a:stCxn id="146" idx="2"/>
            <a:endCxn id="159" idx="1"/>
          </p:cNvCxnSpPr>
          <p:nvPr/>
        </p:nvCxnSpPr>
        <p:spPr>
          <a:xfrm rot="16200000" flipH="1">
            <a:off x="2678083" y="4582160"/>
            <a:ext cx="140855" cy="131617"/>
          </a:xfrm>
          <a:prstGeom prst="bentConnector2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Elbow Connector 165"/>
          <p:cNvCxnSpPr>
            <a:stCxn id="146" idx="2"/>
            <a:endCxn id="160" idx="1"/>
          </p:cNvCxnSpPr>
          <p:nvPr/>
        </p:nvCxnSpPr>
        <p:spPr>
          <a:xfrm rot="16200000" flipH="1">
            <a:off x="2560319" y="4699924"/>
            <a:ext cx="376382" cy="131617"/>
          </a:xfrm>
          <a:prstGeom prst="bentConnector2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Elbow Connector 166"/>
          <p:cNvCxnSpPr>
            <a:stCxn id="160" idx="2"/>
            <a:endCxn id="161" idx="1"/>
          </p:cNvCxnSpPr>
          <p:nvPr/>
        </p:nvCxnSpPr>
        <p:spPr>
          <a:xfrm rot="16200000" flipH="1">
            <a:off x="3105267" y="5037048"/>
            <a:ext cx="140855" cy="163950"/>
          </a:xfrm>
          <a:prstGeom prst="bentConnector2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Elbow Connector 167"/>
          <p:cNvCxnSpPr>
            <a:stCxn id="146" idx="2"/>
            <a:endCxn id="162" idx="1"/>
          </p:cNvCxnSpPr>
          <p:nvPr/>
        </p:nvCxnSpPr>
        <p:spPr>
          <a:xfrm rot="16200000" flipH="1">
            <a:off x="2324792" y="4935451"/>
            <a:ext cx="847436" cy="131617"/>
          </a:xfrm>
          <a:prstGeom prst="bentConnector2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Elbow Connector 168"/>
          <p:cNvCxnSpPr>
            <a:stCxn id="162" idx="2"/>
            <a:endCxn id="163" idx="1"/>
          </p:cNvCxnSpPr>
          <p:nvPr/>
        </p:nvCxnSpPr>
        <p:spPr>
          <a:xfrm rot="16200000" flipH="1">
            <a:off x="3116812" y="5496556"/>
            <a:ext cx="140855" cy="187041"/>
          </a:xfrm>
          <a:prstGeom prst="bentConnector2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Elbow Connector 169"/>
          <p:cNvCxnSpPr>
            <a:stCxn id="162" idx="2"/>
            <a:endCxn id="164" idx="1"/>
          </p:cNvCxnSpPr>
          <p:nvPr/>
        </p:nvCxnSpPr>
        <p:spPr>
          <a:xfrm rot="16200000" flipH="1">
            <a:off x="2999048" y="5614320"/>
            <a:ext cx="376382" cy="187041"/>
          </a:xfrm>
          <a:prstGeom prst="bentConnector2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Rectangle 192"/>
          <p:cNvSpPr/>
          <p:nvPr/>
        </p:nvSpPr>
        <p:spPr>
          <a:xfrm>
            <a:off x="2177645" y="4060310"/>
            <a:ext cx="1051664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SE Requirements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262" name="Curved Connector 261"/>
          <p:cNvCxnSpPr>
            <a:stCxn id="116" idx="1"/>
            <a:endCxn id="176" idx="3"/>
          </p:cNvCxnSpPr>
          <p:nvPr/>
        </p:nvCxnSpPr>
        <p:spPr>
          <a:xfrm rot="10800000" flipV="1">
            <a:off x="5184698" y="5239329"/>
            <a:ext cx="3225935" cy="439652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Curved Connector 262"/>
          <p:cNvCxnSpPr>
            <a:stCxn id="95" idx="1"/>
            <a:endCxn id="84" idx="3"/>
          </p:cNvCxnSpPr>
          <p:nvPr/>
        </p:nvCxnSpPr>
        <p:spPr>
          <a:xfrm rot="10800000">
            <a:off x="5184698" y="2838797"/>
            <a:ext cx="3225935" cy="206897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9" name="Group 198"/>
          <p:cNvGrpSpPr/>
          <p:nvPr/>
        </p:nvGrpSpPr>
        <p:grpSpPr>
          <a:xfrm>
            <a:off x="7964130" y="295569"/>
            <a:ext cx="1234423" cy="2043397"/>
            <a:chOff x="7908711" y="295569"/>
            <a:chExt cx="1234423" cy="2043397"/>
          </a:xfrm>
        </p:grpSpPr>
        <p:sp>
          <p:nvSpPr>
            <p:cNvPr id="200" name="Rectangle 199"/>
            <p:cNvSpPr/>
            <p:nvPr/>
          </p:nvSpPr>
          <p:spPr>
            <a:xfrm>
              <a:off x="7908711" y="295569"/>
              <a:ext cx="763685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ALM</a:t>
              </a: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Structure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pic>
          <p:nvPicPr>
            <p:cNvPr id="201" name="Grafik 279" descr="image00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0459" y="594303"/>
              <a:ext cx="1082675" cy="1744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1" name="Group 250"/>
          <p:cNvGrpSpPr/>
          <p:nvPr/>
        </p:nvGrpSpPr>
        <p:grpSpPr>
          <a:xfrm>
            <a:off x="6194829" y="635463"/>
            <a:ext cx="1436258" cy="1602507"/>
            <a:chOff x="2403302" y="3087717"/>
            <a:chExt cx="1436258" cy="1602507"/>
          </a:xfrm>
        </p:grpSpPr>
        <p:sp>
          <p:nvSpPr>
            <p:cNvPr id="252" name="Rectangle 251"/>
            <p:cNvSpPr/>
            <p:nvPr/>
          </p:nvSpPr>
          <p:spPr>
            <a:xfrm>
              <a:off x="2403302" y="3087717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Rectangle 252"/>
            <p:cNvSpPr/>
            <p:nvPr/>
          </p:nvSpPr>
          <p:spPr>
            <a:xfrm>
              <a:off x="2814319" y="3323244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Rectangle 255"/>
            <p:cNvSpPr/>
            <p:nvPr/>
          </p:nvSpPr>
          <p:spPr>
            <a:xfrm>
              <a:off x="2814319" y="3558771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Rectangle 260"/>
            <p:cNvSpPr/>
            <p:nvPr/>
          </p:nvSpPr>
          <p:spPr>
            <a:xfrm>
              <a:off x="3257669" y="3794298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Rectangle 263"/>
            <p:cNvSpPr/>
            <p:nvPr/>
          </p:nvSpPr>
          <p:spPr>
            <a:xfrm>
              <a:off x="2814319" y="4029825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Rectangle 264"/>
            <p:cNvSpPr/>
            <p:nvPr/>
          </p:nvSpPr>
          <p:spPr>
            <a:xfrm>
              <a:off x="3280760" y="4265352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Rectangle 265"/>
            <p:cNvSpPr/>
            <p:nvPr/>
          </p:nvSpPr>
          <p:spPr>
            <a:xfrm>
              <a:off x="3280760" y="4500879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7" name="Elbow Connector 266"/>
            <p:cNvCxnSpPr>
              <a:stCxn id="252" idx="2"/>
              <a:endCxn id="253" idx="1"/>
            </p:cNvCxnSpPr>
            <p:nvPr/>
          </p:nvCxnSpPr>
          <p:spPr>
            <a:xfrm rot="16200000" flipH="1">
              <a:off x="2678083" y="3281680"/>
              <a:ext cx="140855" cy="13161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Elbow Connector 267"/>
            <p:cNvCxnSpPr>
              <a:stCxn id="252" idx="2"/>
              <a:endCxn id="256" idx="1"/>
            </p:cNvCxnSpPr>
            <p:nvPr/>
          </p:nvCxnSpPr>
          <p:spPr>
            <a:xfrm rot="16200000" flipH="1">
              <a:off x="2560319" y="3399444"/>
              <a:ext cx="376382" cy="13161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Elbow Connector 268"/>
            <p:cNvCxnSpPr>
              <a:stCxn id="256" idx="2"/>
              <a:endCxn id="261" idx="1"/>
            </p:cNvCxnSpPr>
            <p:nvPr/>
          </p:nvCxnSpPr>
          <p:spPr>
            <a:xfrm rot="16200000" flipH="1">
              <a:off x="3105267" y="3736568"/>
              <a:ext cx="140855" cy="163950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Elbow Connector 269"/>
            <p:cNvCxnSpPr>
              <a:stCxn id="252" idx="2"/>
              <a:endCxn id="264" idx="1"/>
            </p:cNvCxnSpPr>
            <p:nvPr/>
          </p:nvCxnSpPr>
          <p:spPr>
            <a:xfrm rot="16200000" flipH="1">
              <a:off x="2324792" y="3634971"/>
              <a:ext cx="847436" cy="13161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Elbow Connector 270"/>
            <p:cNvCxnSpPr>
              <a:stCxn id="264" idx="2"/>
              <a:endCxn id="265" idx="1"/>
            </p:cNvCxnSpPr>
            <p:nvPr/>
          </p:nvCxnSpPr>
          <p:spPr>
            <a:xfrm rot="16200000" flipH="1">
              <a:off x="3116812" y="4196076"/>
              <a:ext cx="140855" cy="187041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Elbow Connector 273"/>
            <p:cNvCxnSpPr>
              <a:stCxn id="264" idx="2"/>
              <a:endCxn id="266" idx="1"/>
            </p:cNvCxnSpPr>
            <p:nvPr/>
          </p:nvCxnSpPr>
          <p:spPr>
            <a:xfrm rot="16200000" flipH="1">
              <a:off x="2999048" y="4313840"/>
              <a:ext cx="376382" cy="187041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9" name="Group 278"/>
          <p:cNvGrpSpPr/>
          <p:nvPr/>
        </p:nvGrpSpPr>
        <p:grpSpPr>
          <a:xfrm>
            <a:off x="6282575" y="2681317"/>
            <a:ext cx="1436258" cy="1602507"/>
            <a:chOff x="2403302" y="3087717"/>
            <a:chExt cx="1436258" cy="1602507"/>
          </a:xfrm>
        </p:grpSpPr>
        <p:sp>
          <p:nvSpPr>
            <p:cNvPr id="280" name="Rectangle 279"/>
            <p:cNvSpPr/>
            <p:nvPr/>
          </p:nvSpPr>
          <p:spPr>
            <a:xfrm>
              <a:off x="2403302" y="3087717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Rectangle 280"/>
            <p:cNvSpPr/>
            <p:nvPr/>
          </p:nvSpPr>
          <p:spPr>
            <a:xfrm>
              <a:off x="2814319" y="3323244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Rectangle 281"/>
            <p:cNvSpPr/>
            <p:nvPr/>
          </p:nvSpPr>
          <p:spPr>
            <a:xfrm>
              <a:off x="2814319" y="3558771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Rectangle 282"/>
            <p:cNvSpPr/>
            <p:nvPr/>
          </p:nvSpPr>
          <p:spPr>
            <a:xfrm>
              <a:off x="3257669" y="3794298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Rectangle 283"/>
            <p:cNvSpPr/>
            <p:nvPr/>
          </p:nvSpPr>
          <p:spPr>
            <a:xfrm>
              <a:off x="2814319" y="4029825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Rectangle 284"/>
            <p:cNvSpPr/>
            <p:nvPr/>
          </p:nvSpPr>
          <p:spPr>
            <a:xfrm>
              <a:off x="3280760" y="4265352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Rectangle 285"/>
            <p:cNvSpPr/>
            <p:nvPr/>
          </p:nvSpPr>
          <p:spPr>
            <a:xfrm>
              <a:off x="3280760" y="4500879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7" name="Elbow Connector 286"/>
            <p:cNvCxnSpPr>
              <a:stCxn id="280" idx="2"/>
              <a:endCxn id="281" idx="1"/>
            </p:cNvCxnSpPr>
            <p:nvPr/>
          </p:nvCxnSpPr>
          <p:spPr>
            <a:xfrm rot="16200000" flipH="1">
              <a:off x="2678083" y="3281680"/>
              <a:ext cx="140855" cy="13161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Elbow Connector 287"/>
            <p:cNvCxnSpPr>
              <a:stCxn id="280" idx="2"/>
              <a:endCxn id="282" idx="1"/>
            </p:cNvCxnSpPr>
            <p:nvPr/>
          </p:nvCxnSpPr>
          <p:spPr>
            <a:xfrm rot="16200000" flipH="1">
              <a:off x="2560319" y="3399444"/>
              <a:ext cx="376382" cy="13161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Elbow Connector 288"/>
            <p:cNvCxnSpPr>
              <a:stCxn id="282" idx="2"/>
              <a:endCxn id="283" idx="1"/>
            </p:cNvCxnSpPr>
            <p:nvPr/>
          </p:nvCxnSpPr>
          <p:spPr>
            <a:xfrm rot="16200000" flipH="1">
              <a:off x="3105267" y="3736568"/>
              <a:ext cx="140855" cy="163950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Elbow Connector 289"/>
            <p:cNvCxnSpPr>
              <a:stCxn id="280" idx="2"/>
              <a:endCxn id="284" idx="1"/>
            </p:cNvCxnSpPr>
            <p:nvPr/>
          </p:nvCxnSpPr>
          <p:spPr>
            <a:xfrm rot="16200000" flipH="1">
              <a:off x="2324792" y="3634971"/>
              <a:ext cx="847436" cy="13161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Elbow Connector 290"/>
            <p:cNvCxnSpPr>
              <a:stCxn id="284" idx="2"/>
              <a:endCxn id="285" idx="1"/>
            </p:cNvCxnSpPr>
            <p:nvPr/>
          </p:nvCxnSpPr>
          <p:spPr>
            <a:xfrm rot="16200000" flipH="1">
              <a:off x="3116812" y="4196076"/>
              <a:ext cx="140855" cy="187041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Elbow Connector 291"/>
            <p:cNvCxnSpPr>
              <a:stCxn id="284" idx="2"/>
              <a:endCxn id="286" idx="1"/>
            </p:cNvCxnSpPr>
            <p:nvPr/>
          </p:nvCxnSpPr>
          <p:spPr>
            <a:xfrm rot="16200000" flipH="1">
              <a:off x="2999048" y="4313840"/>
              <a:ext cx="376382" cy="187041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4" name="Group 293"/>
          <p:cNvGrpSpPr/>
          <p:nvPr/>
        </p:nvGrpSpPr>
        <p:grpSpPr>
          <a:xfrm>
            <a:off x="6217919" y="4694845"/>
            <a:ext cx="1436258" cy="1602507"/>
            <a:chOff x="2403302" y="3087717"/>
            <a:chExt cx="1436258" cy="1602507"/>
          </a:xfrm>
        </p:grpSpPr>
        <p:sp>
          <p:nvSpPr>
            <p:cNvPr id="295" name="Rectangle 294"/>
            <p:cNvSpPr/>
            <p:nvPr/>
          </p:nvSpPr>
          <p:spPr>
            <a:xfrm>
              <a:off x="2403302" y="3087717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Rectangle 295"/>
            <p:cNvSpPr/>
            <p:nvPr/>
          </p:nvSpPr>
          <p:spPr>
            <a:xfrm>
              <a:off x="2814319" y="3323244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Rectangle 296"/>
            <p:cNvSpPr/>
            <p:nvPr/>
          </p:nvSpPr>
          <p:spPr>
            <a:xfrm>
              <a:off x="2814319" y="3558771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Rectangle 297"/>
            <p:cNvSpPr/>
            <p:nvPr/>
          </p:nvSpPr>
          <p:spPr>
            <a:xfrm>
              <a:off x="3257669" y="3794298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Rectangle 298"/>
            <p:cNvSpPr/>
            <p:nvPr/>
          </p:nvSpPr>
          <p:spPr>
            <a:xfrm>
              <a:off x="2814319" y="4029825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Rectangle 299"/>
            <p:cNvSpPr/>
            <p:nvPr/>
          </p:nvSpPr>
          <p:spPr>
            <a:xfrm>
              <a:off x="3280760" y="4265352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Rectangle 300"/>
            <p:cNvSpPr/>
            <p:nvPr/>
          </p:nvSpPr>
          <p:spPr>
            <a:xfrm>
              <a:off x="3280760" y="4500879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2" name="Elbow Connector 301"/>
            <p:cNvCxnSpPr>
              <a:stCxn id="295" idx="2"/>
              <a:endCxn id="296" idx="1"/>
            </p:cNvCxnSpPr>
            <p:nvPr/>
          </p:nvCxnSpPr>
          <p:spPr>
            <a:xfrm rot="16200000" flipH="1">
              <a:off x="2678083" y="3281680"/>
              <a:ext cx="140855" cy="13161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Elbow Connector 302"/>
            <p:cNvCxnSpPr>
              <a:stCxn id="295" idx="2"/>
              <a:endCxn id="297" idx="1"/>
            </p:cNvCxnSpPr>
            <p:nvPr/>
          </p:nvCxnSpPr>
          <p:spPr>
            <a:xfrm rot="16200000" flipH="1">
              <a:off x="2560319" y="3399444"/>
              <a:ext cx="376382" cy="13161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Elbow Connector 303"/>
            <p:cNvCxnSpPr>
              <a:stCxn id="297" idx="2"/>
              <a:endCxn id="298" idx="1"/>
            </p:cNvCxnSpPr>
            <p:nvPr/>
          </p:nvCxnSpPr>
          <p:spPr>
            <a:xfrm rot="16200000" flipH="1">
              <a:off x="3105267" y="3736568"/>
              <a:ext cx="140855" cy="163950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Elbow Connector 304"/>
            <p:cNvCxnSpPr>
              <a:stCxn id="295" idx="2"/>
              <a:endCxn id="299" idx="1"/>
            </p:cNvCxnSpPr>
            <p:nvPr/>
          </p:nvCxnSpPr>
          <p:spPr>
            <a:xfrm rot="16200000" flipH="1">
              <a:off x="2324792" y="3634971"/>
              <a:ext cx="847436" cy="13161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Elbow Connector 305"/>
            <p:cNvCxnSpPr>
              <a:stCxn id="299" idx="2"/>
              <a:endCxn id="300" idx="1"/>
            </p:cNvCxnSpPr>
            <p:nvPr/>
          </p:nvCxnSpPr>
          <p:spPr>
            <a:xfrm rot="16200000" flipH="1">
              <a:off x="3116812" y="4196076"/>
              <a:ext cx="140855" cy="187041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Elbow Connector 306"/>
            <p:cNvCxnSpPr>
              <a:stCxn id="299" idx="2"/>
              <a:endCxn id="301" idx="1"/>
            </p:cNvCxnSpPr>
            <p:nvPr/>
          </p:nvCxnSpPr>
          <p:spPr>
            <a:xfrm rot="16200000" flipH="1">
              <a:off x="2999048" y="4313840"/>
              <a:ext cx="376382" cy="187041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4" name="Curved Connector 203"/>
          <p:cNvCxnSpPr>
            <a:stCxn id="122" idx="1"/>
            <a:endCxn id="173" idx="3"/>
          </p:cNvCxnSpPr>
          <p:nvPr/>
        </p:nvCxnSpPr>
        <p:spPr>
          <a:xfrm rot="10800000">
            <a:off x="5697317" y="4958543"/>
            <a:ext cx="3179756" cy="1222895"/>
          </a:xfrm>
          <a:prstGeom prst="curvedConnector3">
            <a:avLst>
              <a:gd name="adj1" fmla="val 50000"/>
            </a:avLst>
          </a:prstGeom>
          <a:ln w="76200">
            <a:solidFill>
              <a:schemeClr val="bg2">
                <a:lumMod val="25000"/>
              </a:schemeClr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Curved Connector 204"/>
          <p:cNvCxnSpPr>
            <a:stCxn id="95" idx="1"/>
            <a:endCxn id="258" idx="3"/>
          </p:cNvCxnSpPr>
          <p:nvPr/>
        </p:nvCxnSpPr>
        <p:spPr>
          <a:xfrm rot="10800000" flipV="1">
            <a:off x="5664990" y="3045692"/>
            <a:ext cx="2745642" cy="504307"/>
          </a:xfrm>
          <a:prstGeom prst="curvedConnector3">
            <a:avLst/>
          </a:prstGeom>
          <a:ln w="76200">
            <a:solidFill>
              <a:schemeClr val="bg2">
                <a:lumMod val="25000"/>
              </a:schemeClr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Date Placeholder 3"/>
          <p:cNvSpPr>
            <a:spLocks noGrp="1"/>
          </p:cNvSpPr>
          <p:nvPr>
            <p:ph type="dt" sz="half" idx="10"/>
          </p:nvPr>
        </p:nvSpPr>
        <p:spPr>
          <a:xfrm>
            <a:off x="91439" y="6645727"/>
            <a:ext cx="3753394" cy="228600"/>
          </a:xfrm>
        </p:spPr>
        <p:txBody>
          <a:bodyPr/>
          <a:lstStyle/>
          <a:p>
            <a:r>
              <a:rPr lang="en-US" dirty="0" smtClean="0">
                <a:cs typeface="Arial" charset="0"/>
              </a:rPr>
              <a:t>© 2016 Aras</a:t>
            </a:r>
          </a:p>
        </p:txBody>
      </p:sp>
      <p:grpSp>
        <p:nvGrpSpPr>
          <p:cNvPr id="311" name="Group 310"/>
          <p:cNvGrpSpPr/>
          <p:nvPr/>
        </p:nvGrpSpPr>
        <p:grpSpPr>
          <a:xfrm>
            <a:off x="6251869" y="235533"/>
            <a:ext cx="1527162" cy="1911922"/>
            <a:chOff x="7399788" y="295569"/>
            <a:chExt cx="1527162" cy="1911922"/>
          </a:xfrm>
        </p:grpSpPr>
        <p:sp>
          <p:nvSpPr>
            <p:cNvPr id="312" name="Rectangle 311"/>
            <p:cNvSpPr/>
            <p:nvPr/>
          </p:nvSpPr>
          <p:spPr>
            <a:xfrm>
              <a:off x="7399788" y="295569"/>
              <a:ext cx="763685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ALM</a:t>
              </a:r>
            </a:p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Logical</a:t>
              </a:r>
            </a:p>
          </p:txBody>
        </p:sp>
        <p:sp>
          <p:nvSpPr>
            <p:cNvPr id="313" name="Rectangle 312"/>
            <p:cNvSpPr/>
            <p:nvPr/>
          </p:nvSpPr>
          <p:spPr>
            <a:xfrm>
              <a:off x="7490692" y="604984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Rectangle 313"/>
            <p:cNvSpPr/>
            <p:nvPr/>
          </p:nvSpPr>
          <p:spPr>
            <a:xfrm>
              <a:off x="7901709" y="840511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Rectangle 314"/>
            <p:cNvSpPr/>
            <p:nvPr/>
          </p:nvSpPr>
          <p:spPr>
            <a:xfrm>
              <a:off x="8345059" y="1076038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Rectangle 315"/>
            <p:cNvSpPr/>
            <p:nvPr/>
          </p:nvSpPr>
          <p:spPr>
            <a:xfrm>
              <a:off x="8345059" y="1311565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Rectangle 316"/>
            <p:cNvSpPr/>
            <p:nvPr/>
          </p:nvSpPr>
          <p:spPr>
            <a:xfrm>
              <a:off x="7832439" y="1547092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Rectangle 317"/>
            <p:cNvSpPr/>
            <p:nvPr/>
          </p:nvSpPr>
          <p:spPr>
            <a:xfrm>
              <a:off x="8368150" y="1782619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Rectangle 318"/>
            <p:cNvSpPr/>
            <p:nvPr/>
          </p:nvSpPr>
          <p:spPr>
            <a:xfrm>
              <a:off x="7832439" y="2018146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0" name="Elbow Connector 319"/>
            <p:cNvCxnSpPr>
              <a:stCxn id="313" idx="2"/>
              <a:endCxn id="314" idx="1"/>
            </p:cNvCxnSpPr>
            <p:nvPr/>
          </p:nvCxnSpPr>
          <p:spPr>
            <a:xfrm rot="16200000" flipH="1">
              <a:off x="7765473" y="798947"/>
              <a:ext cx="140855" cy="13161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Elbow Connector 320"/>
            <p:cNvCxnSpPr>
              <a:stCxn id="313" idx="2"/>
              <a:endCxn id="317" idx="1"/>
            </p:cNvCxnSpPr>
            <p:nvPr/>
          </p:nvCxnSpPr>
          <p:spPr>
            <a:xfrm rot="16200000" flipH="1">
              <a:off x="7377547" y="1186873"/>
              <a:ext cx="847436" cy="6234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Elbow Connector 321"/>
            <p:cNvCxnSpPr>
              <a:stCxn id="313" idx="2"/>
              <a:endCxn id="319" idx="1"/>
            </p:cNvCxnSpPr>
            <p:nvPr/>
          </p:nvCxnSpPr>
          <p:spPr>
            <a:xfrm rot="16200000" flipH="1">
              <a:off x="7142020" y="1422400"/>
              <a:ext cx="1318490" cy="6234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Elbow Connector 322"/>
            <p:cNvCxnSpPr>
              <a:stCxn id="317" idx="2"/>
              <a:endCxn id="318" idx="1"/>
            </p:cNvCxnSpPr>
            <p:nvPr/>
          </p:nvCxnSpPr>
          <p:spPr>
            <a:xfrm rot="16200000" flipH="1">
              <a:off x="8169567" y="1678708"/>
              <a:ext cx="140855" cy="256311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Elbow Connector 323"/>
            <p:cNvCxnSpPr>
              <a:stCxn id="314" idx="2"/>
              <a:endCxn id="315" idx="1"/>
            </p:cNvCxnSpPr>
            <p:nvPr/>
          </p:nvCxnSpPr>
          <p:spPr>
            <a:xfrm rot="16200000" flipH="1">
              <a:off x="8192657" y="1018308"/>
              <a:ext cx="140855" cy="163950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Elbow Connector 324"/>
            <p:cNvCxnSpPr>
              <a:stCxn id="314" idx="2"/>
              <a:endCxn id="316" idx="1"/>
            </p:cNvCxnSpPr>
            <p:nvPr/>
          </p:nvCxnSpPr>
          <p:spPr>
            <a:xfrm rot="16200000" flipH="1">
              <a:off x="8074893" y="1136072"/>
              <a:ext cx="376382" cy="163950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6" name="Group 325"/>
          <p:cNvGrpSpPr/>
          <p:nvPr/>
        </p:nvGrpSpPr>
        <p:grpSpPr>
          <a:xfrm>
            <a:off x="6251869" y="2286009"/>
            <a:ext cx="1527162" cy="1911922"/>
            <a:chOff x="7399788" y="295569"/>
            <a:chExt cx="1527162" cy="1911922"/>
          </a:xfrm>
        </p:grpSpPr>
        <p:sp>
          <p:nvSpPr>
            <p:cNvPr id="327" name="Rectangle 326"/>
            <p:cNvSpPr/>
            <p:nvPr/>
          </p:nvSpPr>
          <p:spPr>
            <a:xfrm>
              <a:off x="7399788" y="295569"/>
              <a:ext cx="763685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MCAD</a:t>
              </a:r>
            </a:p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Logical</a:t>
              </a:r>
            </a:p>
          </p:txBody>
        </p:sp>
        <p:sp>
          <p:nvSpPr>
            <p:cNvPr id="328" name="Rectangle 327"/>
            <p:cNvSpPr/>
            <p:nvPr/>
          </p:nvSpPr>
          <p:spPr>
            <a:xfrm>
              <a:off x="7490692" y="604984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Rectangle 328"/>
            <p:cNvSpPr/>
            <p:nvPr/>
          </p:nvSpPr>
          <p:spPr>
            <a:xfrm>
              <a:off x="7901709" y="840511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Rectangle 329"/>
            <p:cNvSpPr/>
            <p:nvPr/>
          </p:nvSpPr>
          <p:spPr>
            <a:xfrm>
              <a:off x="8345059" y="1076038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Rectangle 330"/>
            <p:cNvSpPr/>
            <p:nvPr/>
          </p:nvSpPr>
          <p:spPr>
            <a:xfrm>
              <a:off x="8345059" y="1311565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Rectangle 331"/>
            <p:cNvSpPr/>
            <p:nvPr/>
          </p:nvSpPr>
          <p:spPr>
            <a:xfrm>
              <a:off x="7832439" y="1547092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Rectangle 332"/>
            <p:cNvSpPr/>
            <p:nvPr/>
          </p:nvSpPr>
          <p:spPr>
            <a:xfrm>
              <a:off x="8368150" y="1782619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Rectangle 333"/>
            <p:cNvSpPr/>
            <p:nvPr/>
          </p:nvSpPr>
          <p:spPr>
            <a:xfrm>
              <a:off x="7832439" y="2018146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5" name="Elbow Connector 334"/>
            <p:cNvCxnSpPr>
              <a:stCxn id="328" idx="2"/>
              <a:endCxn id="329" idx="1"/>
            </p:cNvCxnSpPr>
            <p:nvPr/>
          </p:nvCxnSpPr>
          <p:spPr>
            <a:xfrm rot="16200000" flipH="1">
              <a:off x="7765473" y="798947"/>
              <a:ext cx="140855" cy="13161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Elbow Connector 335"/>
            <p:cNvCxnSpPr>
              <a:stCxn id="328" idx="2"/>
              <a:endCxn id="332" idx="1"/>
            </p:cNvCxnSpPr>
            <p:nvPr/>
          </p:nvCxnSpPr>
          <p:spPr>
            <a:xfrm rot="16200000" flipH="1">
              <a:off x="7377547" y="1186873"/>
              <a:ext cx="847436" cy="6234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Elbow Connector 336"/>
            <p:cNvCxnSpPr>
              <a:stCxn id="328" idx="2"/>
              <a:endCxn id="334" idx="1"/>
            </p:cNvCxnSpPr>
            <p:nvPr/>
          </p:nvCxnSpPr>
          <p:spPr>
            <a:xfrm rot="16200000" flipH="1">
              <a:off x="7142020" y="1422400"/>
              <a:ext cx="1318490" cy="6234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Elbow Connector 337"/>
            <p:cNvCxnSpPr>
              <a:stCxn id="332" idx="2"/>
              <a:endCxn id="333" idx="1"/>
            </p:cNvCxnSpPr>
            <p:nvPr/>
          </p:nvCxnSpPr>
          <p:spPr>
            <a:xfrm rot="16200000" flipH="1">
              <a:off x="8169567" y="1678708"/>
              <a:ext cx="140855" cy="256311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Elbow Connector 338"/>
            <p:cNvCxnSpPr>
              <a:stCxn id="329" idx="2"/>
              <a:endCxn id="330" idx="1"/>
            </p:cNvCxnSpPr>
            <p:nvPr/>
          </p:nvCxnSpPr>
          <p:spPr>
            <a:xfrm rot="16200000" flipH="1">
              <a:off x="8192657" y="1018308"/>
              <a:ext cx="140855" cy="163950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Elbow Connector 339"/>
            <p:cNvCxnSpPr>
              <a:stCxn id="329" idx="2"/>
              <a:endCxn id="331" idx="1"/>
            </p:cNvCxnSpPr>
            <p:nvPr/>
          </p:nvCxnSpPr>
          <p:spPr>
            <a:xfrm rot="16200000" flipH="1">
              <a:off x="8074893" y="1136072"/>
              <a:ext cx="376382" cy="163950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1" name="Group 340"/>
          <p:cNvGrpSpPr/>
          <p:nvPr/>
        </p:nvGrpSpPr>
        <p:grpSpPr>
          <a:xfrm>
            <a:off x="6251869" y="4304153"/>
            <a:ext cx="1527162" cy="1911922"/>
            <a:chOff x="7399788" y="295569"/>
            <a:chExt cx="1527162" cy="1911922"/>
          </a:xfrm>
        </p:grpSpPr>
        <p:sp>
          <p:nvSpPr>
            <p:cNvPr id="342" name="Rectangle 341"/>
            <p:cNvSpPr/>
            <p:nvPr/>
          </p:nvSpPr>
          <p:spPr>
            <a:xfrm>
              <a:off x="7399788" y="295569"/>
              <a:ext cx="763685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E</a:t>
              </a:r>
              <a:r>
                <a:rPr lang="en-US" sz="1200" dirty="0" smtClean="0">
                  <a:solidFill>
                    <a:schemeClr val="tx1"/>
                  </a:solidFill>
                </a:rPr>
                <a:t>CAD</a:t>
              </a:r>
            </a:p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Logical</a:t>
              </a:r>
            </a:p>
          </p:txBody>
        </p:sp>
        <p:sp>
          <p:nvSpPr>
            <p:cNvPr id="343" name="Rectangle 342"/>
            <p:cNvSpPr/>
            <p:nvPr/>
          </p:nvSpPr>
          <p:spPr>
            <a:xfrm>
              <a:off x="7490692" y="604984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Rectangle 343"/>
            <p:cNvSpPr/>
            <p:nvPr/>
          </p:nvSpPr>
          <p:spPr>
            <a:xfrm>
              <a:off x="7901709" y="840511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Rectangle 344"/>
            <p:cNvSpPr/>
            <p:nvPr/>
          </p:nvSpPr>
          <p:spPr>
            <a:xfrm>
              <a:off x="8345059" y="1076038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Rectangle 345"/>
            <p:cNvSpPr/>
            <p:nvPr/>
          </p:nvSpPr>
          <p:spPr>
            <a:xfrm>
              <a:off x="8345059" y="1311565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Rectangle 346"/>
            <p:cNvSpPr/>
            <p:nvPr/>
          </p:nvSpPr>
          <p:spPr>
            <a:xfrm>
              <a:off x="7832439" y="1547092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Rectangle 347"/>
            <p:cNvSpPr/>
            <p:nvPr/>
          </p:nvSpPr>
          <p:spPr>
            <a:xfrm>
              <a:off x="8368150" y="1782619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Rectangle 348"/>
            <p:cNvSpPr/>
            <p:nvPr/>
          </p:nvSpPr>
          <p:spPr>
            <a:xfrm>
              <a:off x="7832439" y="2018146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0" name="Elbow Connector 349"/>
            <p:cNvCxnSpPr>
              <a:stCxn id="343" idx="2"/>
              <a:endCxn id="344" idx="1"/>
            </p:cNvCxnSpPr>
            <p:nvPr/>
          </p:nvCxnSpPr>
          <p:spPr>
            <a:xfrm rot="16200000" flipH="1">
              <a:off x="7765473" y="798947"/>
              <a:ext cx="140855" cy="13161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Elbow Connector 350"/>
            <p:cNvCxnSpPr>
              <a:stCxn id="343" idx="2"/>
              <a:endCxn id="347" idx="1"/>
            </p:cNvCxnSpPr>
            <p:nvPr/>
          </p:nvCxnSpPr>
          <p:spPr>
            <a:xfrm rot="16200000" flipH="1">
              <a:off x="7377547" y="1186873"/>
              <a:ext cx="847436" cy="6234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Elbow Connector 351"/>
            <p:cNvCxnSpPr>
              <a:stCxn id="343" idx="2"/>
              <a:endCxn id="349" idx="1"/>
            </p:cNvCxnSpPr>
            <p:nvPr/>
          </p:nvCxnSpPr>
          <p:spPr>
            <a:xfrm rot="16200000" flipH="1">
              <a:off x="7142020" y="1422400"/>
              <a:ext cx="1318490" cy="6234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Elbow Connector 352"/>
            <p:cNvCxnSpPr>
              <a:stCxn id="347" idx="2"/>
              <a:endCxn id="348" idx="1"/>
            </p:cNvCxnSpPr>
            <p:nvPr/>
          </p:nvCxnSpPr>
          <p:spPr>
            <a:xfrm rot="16200000" flipH="1">
              <a:off x="8169567" y="1678708"/>
              <a:ext cx="140855" cy="256311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Elbow Connector 353"/>
            <p:cNvCxnSpPr>
              <a:stCxn id="344" idx="2"/>
              <a:endCxn id="345" idx="1"/>
            </p:cNvCxnSpPr>
            <p:nvPr/>
          </p:nvCxnSpPr>
          <p:spPr>
            <a:xfrm rot="16200000" flipH="1">
              <a:off x="8192657" y="1018308"/>
              <a:ext cx="140855" cy="163950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Elbow Connector 354"/>
            <p:cNvCxnSpPr>
              <a:stCxn id="344" idx="2"/>
              <a:endCxn id="346" idx="1"/>
            </p:cNvCxnSpPr>
            <p:nvPr/>
          </p:nvCxnSpPr>
          <p:spPr>
            <a:xfrm rot="16200000" flipH="1">
              <a:off x="8074893" y="1136072"/>
              <a:ext cx="376382" cy="163950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9" name="Rounded Rectangle 248"/>
          <p:cNvSpPr/>
          <p:nvPr/>
        </p:nvSpPr>
        <p:spPr>
          <a:xfrm rot="19539297">
            <a:off x="3043516" y="1701634"/>
            <a:ext cx="4683357" cy="397750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MCAD/ECAD </a:t>
            </a:r>
            <a:r>
              <a:rPr lang="en-US" sz="2400" b="1" i="1" dirty="0">
                <a:solidFill>
                  <a:schemeClr val="tx1"/>
                </a:solidFill>
              </a:rPr>
              <a:t>Physical structures</a:t>
            </a:r>
          </a:p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… linked with …</a:t>
            </a:r>
          </a:p>
          <a:p>
            <a:pPr algn="ctr"/>
            <a:r>
              <a:rPr lang="en-US" sz="2400" b="1" i="1" dirty="0">
                <a:solidFill>
                  <a:srgbClr val="C00000"/>
                </a:solidFill>
              </a:rPr>
              <a:t>Logical structures</a:t>
            </a:r>
          </a:p>
          <a:p>
            <a:pPr algn="ctr"/>
            <a:r>
              <a:rPr lang="en-US" sz="2400" b="1" i="1" dirty="0">
                <a:solidFill>
                  <a:srgbClr val="C00000"/>
                </a:solidFill>
              </a:rPr>
              <a:t>Requirement decomposition</a:t>
            </a:r>
          </a:p>
          <a:p>
            <a:pPr algn="ctr"/>
            <a:r>
              <a:rPr lang="en-US" sz="2400" b="1" i="1" dirty="0">
                <a:solidFill>
                  <a:srgbClr val="C00000"/>
                </a:solidFill>
              </a:rPr>
              <a:t>ALM/Software structures</a:t>
            </a:r>
          </a:p>
          <a:p>
            <a:pPr algn="ctr"/>
            <a:r>
              <a:rPr lang="en-US" sz="2400" b="1" i="1" dirty="0">
                <a:solidFill>
                  <a:srgbClr val="C00000"/>
                </a:solidFill>
              </a:rPr>
              <a:t>Multiple </a:t>
            </a:r>
            <a:r>
              <a:rPr lang="en-US" sz="2400" b="1" i="1" dirty="0" err="1">
                <a:solidFill>
                  <a:srgbClr val="C00000"/>
                </a:solidFill>
              </a:rPr>
              <a:t>SysML</a:t>
            </a:r>
            <a:r>
              <a:rPr lang="en-US" sz="2400" b="1" i="1" dirty="0">
                <a:solidFill>
                  <a:srgbClr val="C00000"/>
                </a:solidFill>
              </a:rPr>
              <a:t> models</a:t>
            </a:r>
          </a:p>
          <a:p>
            <a:pPr algn="ctr"/>
            <a:r>
              <a:rPr lang="en-US" sz="2400" b="1" i="1" dirty="0">
                <a:solidFill>
                  <a:srgbClr val="C00000"/>
                </a:solidFill>
              </a:rPr>
              <a:t>Simulation data</a:t>
            </a:r>
          </a:p>
          <a:p>
            <a:pPr algn="ctr"/>
            <a:r>
              <a:rPr lang="en-US" sz="2400" b="1" i="1" dirty="0">
                <a:solidFill>
                  <a:srgbClr val="C00000"/>
                </a:solidFill>
              </a:rPr>
              <a:t>Control/Data Flows</a:t>
            </a:r>
          </a:p>
          <a:p>
            <a:pPr algn="ctr"/>
            <a:r>
              <a:rPr lang="en-US" sz="2400" b="1" i="1" dirty="0">
                <a:solidFill>
                  <a:srgbClr val="C00000"/>
                </a:solidFill>
              </a:rPr>
              <a:t>… plus …</a:t>
            </a:r>
          </a:p>
          <a:p>
            <a:pPr algn="ctr"/>
            <a:r>
              <a:rPr lang="en-US" sz="2400" b="1" i="1" dirty="0">
                <a:solidFill>
                  <a:srgbClr val="C00000"/>
                </a:solidFill>
              </a:rPr>
              <a:t>MPP, QP, V&amp;V, Docs, etc.</a:t>
            </a:r>
          </a:p>
        </p:txBody>
      </p:sp>
      <p:pic>
        <p:nvPicPr>
          <p:cNvPr id="250" name="Picture 6" descr="Half of those with mild cognitive impairment will carry on living healthily - indeed, a quarter will actually see their memory improv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087319" y="1160195"/>
            <a:ext cx="2371315" cy="235104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5" name="Rounded Rectangle 244"/>
          <p:cNvSpPr/>
          <p:nvPr/>
        </p:nvSpPr>
        <p:spPr>
          <a:xfrm>
            <a:off x="172376" y="2159369"/>
            <a:ext cx="1517161" cy="715089"/>
          </a:xfrm>
          <a:prstGeom prst="roundRect">
            <a:avLst/>
          </a:prstGeom>
          <a:solidFill>
            <a:schemeClr val="bg1"/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System </a:t>
            </a:r>
            <a:r>
              <a:rPr lang="en-US" b="1" dirty="0" smtClean="0"/>
              <a:t>Model_1</a:t>
            </a:r>
            <a:endParaRPr lang="en-US" b="1" dirty="0"/>
          </a:p>
        </p:txBody>
      </p:sp>
      <p:sp>
        <p:nvSpPr>
          <p:cNvPr id="246" name="Rounded Rectangle 245"/>
          <p:cNvSpPr/>
          <p:nvPr/>
        </p:nvSpPr>
        <p:spPr>
          <a:xfrm>
            <a:off x="172376" y="4861929"/>
            <a:ext cx="1517161" cy="715089"/>
          </a:xfrm>
          <a:prstGeom prst="roundRect">
            <a:avLst/>
          </a:prstGeom>
          <a:solidFill>
            <a:schemeClr val="bg1"/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System </a:t>
            </a:r>
            <a:r>
              <a:rPr lang="en-US" b="1" dirty="0" err="1"/>
              <a:t>Model_n</a:t>
            </a:r>
            <a:endParaRPr lang="en-US" b="1" dirty="0"/>
          </a:p>
        </p:txBody>
      </p:sp>
      <p:sp>
        <p:nvSpPr>
          <p:cNvPr id="247" name="Rounded Rectangle 246"/>
          <p:cNvSpPr/>
          <p:nvPr/>
        </p:nvSpPr>
        <p:spPr>
          <a:xfrm>
            <a:off x="10433976" y="1478649"/>
            <a:ext cx="1517161" cy="715089"/>
          </a:xfrm>
          <a:prstGeom prst="roundRect">
            <a:avLst/>
          </a:prstGeom>
          <a:solidFill>
            <a:schemeClr val="bg1"/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Software ALM</a:t>
            </a:r>
          </a:p>
        </p:txBody>
      </p:sp>
      <p:sp>
        <p:nvSpPr>
          <p:cNvPr id="248" name="Rounded Rectangle 247"/>
          <p:cNvSpPr/>
          <p:nvPr/>
        </p:nvSpPr>
        <p:spPr>
          <a:xfrm>
            <a:off x="10433976" y="3353573"/>
            <a:ext cx="1517161" cy="715089"/>
          </a:xfrm>
          <a:prstGeom prst="roundRect">
            <a:avLst/>
          </a:prstGeom>
          <a:solidFill>
            <a:schemeClr val="bg1"/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Mechanical CAD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72" name="Rounded Rectangle 271"/>
          <p:cNvSpPr/>
          <p:nvPr/>
        </p:nvSpPr>
        <p:spPr>
          <a:xfrm>
            <a:off x="10433976" y="5228497"/>
            <a:ext cx="1517161" cy="715089"/>
          </a:xfrm>
          <a:prstGeom prst="roundRect">
            <a:avLst/>
          </a:prstGeom>
          <a:solidFill>
            <a:schemeClr val="bg1"/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Electronic CAD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7782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>
          <a:xfrm>
            <a:off x="859346" y="2043551"/>
            <a:ext cx="6086574" cy="3037088"/>
          </a:xfrm>
          <a:custGeom>
            <a:avLst/>
            <a:gdLst>
              <a:gd name="connsiteX0" fmla="*/ 0 w 7089569"/>
              <a:gd name="connsiteY0" fmla="*/ 2493818 h 2493818"/>
              <a:gd name="connsiteX1" fmla="*/ 1080655 w 7089569"/>
              <a:gd name="connsiteY1" fmla="*/ 2268187 h 2493818"/>
              <a:gd name="connsiteX2" fmla="*/ 1080655 w 7089569"/>
              <a:gd name="connsiteY2" fmla="*/ 2268187 h 2493818"/>
              <a:gd name="connsiteX3" fmla="*/ 2173185 w 7089569"/>
              <a:gd name="connsiteY3" fmla="*/ 1959428 h 2493818"/>
              <a:gd name="connsiteX4" fmla="*/ 3099460 w 7089569"/>
              <a:gd name="connsiteY4" fmla="*/ 1318161 h 2493818"/>
              <a:gd name="connsiteX5" fmla="*/ 3491346 w 7089569"/>
              <a:gd name="connsiteY5" fmla="*/ 831273 h 2493818"/>
              <a:gd name="connsiteX6" fmla="*/ 3764478 w 7089569"/>
              <a:gd name="connsiteY6" fmla="*/ 605641 h 2493818"/>
              <a:gd name="connsiteX7" fmla="*/ 4583876 w 7089569"/>
              <a:gd name="connsiteY7" fmla="*/ 391886 h 2493818"/>
              <a:gd name="connsiteX8" fmla="*/ 5712032 w 7089569"/>
              <a:gd name="connsiteY8" fmla="*/ 213756 h 2493818"/>
              <a:gd name="connsiteX9" fmla="*/ 7089569 w 7089569"/>
              <a:gd name="connsiteY9" fmla="*/ 0 h 2493818"/>
              <a:gd name="connsiteX0" fmla="*/ 0 w 7089569"/>
              <a:gd name="connsiteY0" fmla="*/ 2493818 h 2493818"/>
              <a:gd name="connsiteX1" fmla="*/ 1080655 w 7089569"/>
              <a:gd name="connsiteY1" fmla="*/ 2268187 h 2493818"/>
              <a:gd name="connsiteX2" fmla="*/ 1080655 w 7089569"/>
              <a:gd name="connsiteY2" fmla="*/ 2268187 h 2493818"/>
              <a:gd name="connsiteX3" fmla="*/ 2173185 w 7089569"/>
              <a:gd name="connsiteY3" fmla="*/ 1959428 h 2493818"/>
              <a:gd name="connsiteX4" fmla="*/ 3099460 w 7089569"/>
              <a:gd name="connsiteY4" fmla="*/ 1318161 h 2493818"/>
              <a:gd name="connsiteX5" fmla="*/ 3491346 w 7089569"/>
              <a:gd name="connsiteY5" fmla="*/ 831273 h 2493818"/>
              <a:gd name="connsiteX6" fmla="*/ 3764478 w 7089569"/>
              <a:gd name="connsiteY6" fmla="*/ 605641 h 2493818"/>
              <a:gd name="connsiteX7" fmla="*/ 4583876 w 7089569"/>
              <a:gd name="connsiteY7" fmla="*/ 391886 h 2493818"/>
              <a:gd name="connsiteX8" fmla="*/ 6258297 w 7089569"/>
              <a:gd name="connsiteY8" fmla="*/ 130629 h 2493818"/>
              <a:gd name="connsiteX9" fmla="*/ 7089569 w 7089569"/>
              <a:gd name="connsiteY9" fmla="*/ 0 h 2493818"/>
              <a:gd name="connsiteX0" fmla="*/ 0 w 7089569"/>
              <a:gd name="connsiteY0" fmla="*/ 2493818 h 2493818"/>
              <a:gd name="connsiteX1" fmla="*/ 1080655 w 7089569"/>
              <a:gd name="connsiteY1" fmla="*/ 2268187 h 2493818"/>
              <a:gd name="connsiteX2" fmla="*/ 1080655 w 7089569"/>
              <a:gd name="connsiteY2" fmla="*/ 2268187 h 2493818"/>
              <a:gd name="connsiteX3" fmla="*/ 2173185 w 7089569"/>
              <a:gd name="connsiteY3" fmla="*/ 1959428 h 2493818"/>
              <a:gd name="connsiteX4" fmla="*/ 3099460 w 7089569"/>
              <a:gd name="connsiteY4" fmla="*/ 1318161 h 2493818"/>
              <a:gd name="connsiteX5" fmla="*/ 3491346 w 7089569"/>
              <a:gd name="connsiteY5" fmla="*/ 831273 h 2493818"/>
              <a:gd name="connsiteX6" fmla="*/ 3764478 w 7089569"/>
              <a:gd name="connsiteY6" fmla="*/ 605641 h 2493818"/>
              <a:gd name="connsiteX7" fmla="*/ 5593279 w 7089569"/>
              <a:gd name="connsiteY7" fmla="*/ 225631 h 2493818"/>
              <a:gd name="connsiteX8" fmla="*/ 6258297 w 7089569"/>
              <a:gd name="connsiteY8" fmla="*/ 130629 h 2493818"/>
              <a:gd name="connsiteX9" fmla="*/ 7089569 w 7089569"/>
              <a:gd name="connsiteY9" fmla="*/ 0 h 2493818"/>
              <a:gd name="connsiteX0" fmla="*/ 0 w 7089569"/>
              <a:gd name="connsiteY0" fmla="*/ 2493818 h 2493818"/>
              <a:gd name="connsiteX1" fmla="*/ 1080655 w 7089569"/>
              <a:gd name="connsiteY1" fmla="*/ 2268187 h 2493818"/>
              <a:gd name="connsiteX2" fmla="*/ 1080655 w 7089569"/>
              <a:gd name="connsiteY2" fmla="*/ 2268187 h 2493818"/>
              <a:gd name="connsiteX3" fmla="*/ 2173185 w 7089569"/>
              <a:gd name="connsiteY3" fmla="*/ 1959428 h 2493818"/>
              <a:gd name="connsiteX4" fmla="*/ 3099460 w 7089569"/>
              <a:gd name="connsiteY4" fmla="*/ 1318161 h 2493818"/>
              <a:gd name="connsiteX5" fmla="*/ 3491346 w 7089569"/>
              <a:gd name="connsiteY5" fmla="*/ 831273 h 2493818"/>
              <a:gd name="connsiteX6" fmla="*/ 4405746 w 7089569"/>
              <a:gd name="connsiteY6" fmla="*/ 320634 h 2493818"/>
              <a:gd name="connsiteX7" fmla="*/ 5593279 w 7089569"/>
              <a:gd name="connsiteY7" fmla="*/ 225631 h 2493818"/>
              <a:gd name="connsiteX8" fmla="*/ 6258297 w 7089569"/>
              <a:gd name="connsiteY8" fmla="*/ 130629 h 2493818"/>
              <a:gd name="connsiteX9" fmla="*/ 7089569 w 7089569"/>
              <a:gd name="connsiteY9" fmla="*/ 0 h 2493818"/>
              <a:gd name="connsiteX0" fmla="*/ 0 w 7089569"/>
              <a:gd name="connsiteY0" fmla="*/ 2493818 h 2493818"/>
              <a:gd name="connsiteX1" fmla="*/ 1080655 w 7089569"/>
              <a:gd name="connsiteY1" fmla="*/ 2268187 h 2493818"/>
              <a:gd name="connsiteX2" fmla="*/ 1080655 w 7089569"/>
              <a:gd name="connsiteY2" fmla="*/ 2268187 h 2493818"/>
              <a:gd name="connsiteX3" fmla="*/ 2173185 w 7089569"/>
              <a:gd name="connsiteY3" fmla="*/ 1959428 h 2493818"/>
              <a:gd name="connsiteX4" fmla="*/ 3099460 w 7089569"/>
              <a:gd name="connsiteY4" fmla="*/ 1318161 h 2493818"/>
              <a:gd name="connsiteX5" fmla="*/ 3918858 w 7089569"/>
              <a:gd name="connsiteY5" fmla="*/ 498764 h 2493818"/>
              <a:gd name="connsiteX6" fmla="*/ 4405746 w 7089569"/>
              <a:gd name="connsiteY6" fmla="*/ 320634 h 2493818"/>
              <a:gd name="connsiteX7" fmla="*/ 5593279 w 7089569"/>
              <a:gd name="connsiteY7" fmla="*/ 225631 h 2493818"/>
              <a:gd name="connsiteX8" fmla="*/ 6258297 w 7089569"/>
              <a:gd name="connsiteY8" fmla="*/ 130629 h 2493818"/>
              <a:gd name="connsiteX9" fmla="*/ 7089569 w 7089569"/>
              <a:gd name="connsiteY9" fmla="*/ 0 h 2493818"/>
              <a:gd name="connsiteX0" fmla="*/ 0 w 7089569"/>
              <a:gd name="connsiteY0" fmla="*/ 2493818 h 2493818"/>
              <a:gd name="connsiteX1" fmla="*/ 1080655 w 7089569"/>
              <a:gd name="connsiteY1" fmla="*/ 2268187 h 2493818"/>
              <a:gd name="connsiteX2" fmla="*/ 1080655 w 7089569"/>
              <a:gd name="connsiteY2" fmla="*/ 2268187 h 2493818"/>
              <a:gd name="connsiteX3" fmla="*/ 2173185 w 7089569"/>
              <a:gd name="connsiteY3" fmla="*/ 1959428 h 2493818"/>
              <a:gd name="connsiteX4" fmla="*/ 3431969 w 7089569"/>
              <a:gd name="connsiteY4" fmla="*/ 1235034 h 2493818"/>
              <a:gd name="connsiteX5" fmla="*/ 3918858 w 7089569"/>
              <a:gd name="connsiteY5" fmla="*/ 498764 h 2493818"/>
              <a:gd name="connsiteX6" fmla="*/ 4405746 w 7089569"/>
              <a:gd name="connsiteY6" fmla="*/ 320634 h 2493818"/>
              <a:gd name="connsiteX7" fmla="*/ 5593279 w 7089569"/>
              <a:gd name="connsiteY7" fmla="*/ 225631 h 2493818"/>
              <a:gd name="connsiteX8" fmla="*/ 6258297 w 7089569"/>
              <a:gd name="connsiteY8" fmla="*/ 130629 h 2493818"/>
              <a:gd name="connsiteX9" fmla="*/ 7089569 w 7089569"/>
              <a:gd name="connsiteY9" fmla="*/ 0 h 2493818"/>
              <a:gd name="connsiteX0" fmla="*/ 0 w 7089569"/>
              <a:gd name="connsiteY0" fmla="*/ 2493818 h 2493818"/>
              <a:gd name="connsiteX1" fmla="*/ 1080655 w 7089569"/>
              <a:gd name="connsiteY1" fmla="*/ 2268187 h 2493818"/>
              <a:gd name="connsiteX2" fmla="*/ 1080655 w 7089569"/>
              <a:gd name="connsiteY2" fmla="*/ 2268187 h 2493818"/>
              <a:gd name="connsiteX3" fmla="*/ 2173185 w 7089569"/>
              <a:gd name="connsiteY3" fmla="*/ 1959428 h 2493818"/>
              <a:gd name="connsiteX4" fmla="*/ 3218213 w 7089569"/>
              <a:gd name="connsiteY4" fmla="*/ 1555668 h 2493818"/>
              <a:gd name="connsiteX5" fmla="*/ 3918858 w 7089569"/>
              <a:gd name="connsiteY5" fmla="*/ 498764 h 2493818"/>
              <a:gd name="connsiteX6" fmla="*/ 4405746 w 7089569"/>
              <a:gd name="connsiteY6" fmla="*/ 320634 h 2493818"/>
              <a:gd name="connsiteX7" fmla="*/ 5593279 w 7089569"/>
              <a:gd name="connsiteY7" fmla="*/ 225631 h 2493818"/>
              <a:gd name="connsiteX8" fmla="*/ 6258297 w 7089569"/>
              <a:gd name="connsiteY8" fmla="*/ 130629 h 2493818"/>
              <a:gd name="connsiteX9" fmla="*/ 7089569 w 7089569"/>
              <a:gd name="connsiteY9" fmla="*/ 0 h 2493818"/>
              <a:gd name="connsiteX0" fmla="*/ 0 w 7089569"/>
              <a:gd name="connsiteY0" fmla="*/ 2493818 h 2493818"/>
              <a:gd name="connsiteX1" fmla="*/ 1080655 w 7089569"/>
              <a:gd name="connsiteY1" fmla="*/ 2268187 h 2493818"/>
              <a:gd name="connsiteX2" fmla="*/ 1080655 w 7089569"/>
              <a:gd name="connsiteY2" fmla="*/ 2268187 h 2493818"/>
              <a:gd name="connsiteX3" fmla="*/ 2173185 w 7089569"/>
              <a:gd name="connsiteY3" fmla="*/ 1959428 h 2493818"/>
              <a:gd name="connsiteX4" fmla="*/ 3218213 w 7089569"/>
              <a:gd name="connsiteY4" fmla="*/ 1555668 h 2493818"/>
              <a:gd name="connsiteX5" fmla="*/ 3728853 w 7089569"/>
              <a:gd name="connsiteY5" fmla="*/ 795647 h 2493818"/>
              <a:gd name="connsiteX6" fmla="*/ 4405746 w 7089569"/>
              <a:gd name="connsiteY6" fmla="*/ 320634 h 2493818"/>
              <a:gd name="connsiteX7" fmla="*/ 5593279 w 7089569"/>
              <a:gd name="connsiteY7" fmla="*/ 225631 h 2493818"/>
              <a:gd name="connsiteX8" fmla="*/ 6258297 w 7089569"/>
              <a:gd name="connsiteY8" fmla="*/ 130629 h 2493818"/>
              <a:gd name="connsiteX9" fmla="*/ 7089569 w 7089569"/>
              <a:gd name="connsiteY9" fmla="*/ 0 h 2493818"/>
              <a:gd name="connsiteX0" fmla="*/ 0 w 7089569"/>
              <a:gd name="connsiteY0" fmla="*/ 2493818 h 2493818"/>
              <a:gd name="connsiteX1" fmla="*/ 1080655 w 7089569"/>
              <a:gd name="connsiteY1" fmla="*/ 2268187 h 2493818"/>
              <a:gd name="connsiteX2" fmla="*/ 1080655 w 7089569"/>
              <a:gd name="connsiteY2" fmla="*/ 2268187 h 2493818"/>
              <a:gd name="connsiteX3" fmla="*/ 2173185 w 7089569"/>
              <a:gd name="connsiteY3" fmla="*/ 1959428 h 2493818"/>
              <a:gd name="connsiteX4" fmla="*/ 3218213 w 7089569"/>
              <a:gd name="connsiteY4" fmla="*/ 1555668 h 2493818"/>
              <a:gd name="connsiteX5" fmla="*/ 3728853 w 7089569"/>
              <a:gd name="connsiteY5" fmla="*/ 795647 h 2493818"/>
              <a:gd name="connsiteX6" fmla="*/ 4370120 w 7089569"/>
              <a:gd name="connsiteY6" fmla="*/ 475013 h 2493818"/>
              <a:gd name="connsiteX7" fmla="*/ 5593279 w 7089569"/>
              <a:gd name="connsiteY7" fmla="*/ 225631 h 2493818"/>
              <a:gd name="connsiteX8" fmla="*/ 6258297 w 7089569"/>
              <a:gd name="connsiteY8" fmla="*/ 130629 h 2493818"/>
              <a:gd name="connsiteX9" fmla="*/ 7089569 w 7089569"/>
              <a:gd name="connsiteY9" fmla="*/ 0 h 2493818"/>
              <a:gd name="connsiteX0" fmla="*/ 0 w 7089569"/>
              <a:gd name="connsiteY0" fmla="*/ 2493818 h 2493818"/>
              <a:gd name="connsiteX1" fmla="*/ 1080655 w 7089569"/>
              <a:gd name="connsiteY1" fmla="*/ 2268187 h 2493818"/>
              <a:gd name="connsiteX2" fmla="*/ 1080655 w 7089569"/>
              <a:gd name="connsiteY2" fmla="*/ 2268187 h 2493818"/>
              <a:gd name="connsiteX3" fmla="*/ 2173185 w 7089569"/>
              <a:gd name="connsiteY3" fmla="*/ 1959428 h 2493818"/>
              <a:gd name="connsiteX4" fmla="*/ 3218213 w 7089569"/>
              <a:gd name="connsiteY4" fmla="*/ 1555668 h 2493818"/>
              <a:gd name="connsiteX5" fmla="*/ 3740729 w 7089569"/>
              <a:gd name="connsiteY5" fmla="*/ 1009403 h 2493818"/>
              <a:gd name="connsiteX6" fmla="*/ 4370120 w 7089569"/>
              <a:gd name="connsiteY6" fmla="*/ 475013 h 2493818"/>
              <a:gd name="connsiteX7" fmla="*/ 5593279 w 7089569"/>
              <a:gd name="connsiteY7" fmla="*/ 225631 h 2493818"/>
              <a:gd name="connsiteX8" fmla="*/ 6258297 w 7089569"/>
              <a:gd name="connsiteY8" fmla="*/ 130629 h 2493818"/>
              <a:gd name="connsiteX9" fmla="*/ 7089569 w 7089569"/>
              <a:gd name="connsiteY9" fmla="*/ 0 h 2493818"/>
              <a:gd name="connsiteX0" fmla="*/ 0 w 7089569"/>
              <a:gd name="connsiteY0" fmla="*/ 2493818 h 2493818"/>
              <a:gd name="connsiteX1" fmla="*/ 1080655 w 7089569"/>
              <a:gd name="connsiteY1" fmla="*/ 2268187 h 2493818"/>
              <a:gd name="connsiteX2" fmla="*/ 1080655 w 7089569"/>
              <a:gd name="connsiteY2" fmla="*/ 2268187 h 2493818"/>
              <a:gd name="connsiteX3" fmla="*/ 2173185 w 7089569"/>
              <a:gd name="connsiteY3" fmla="*/ 1959428 h 2493818"/>
              <a:gd name="connsiteX4" fmla="*/ 3325091 w 7089569"/>
              <a:gd name="connsiteY4" fmla="*/ 1615045 h 2493818"/>
              <a:gd name="connsiteX5" fmla="*/ 3740729 w 7089569"/>
              <a:gd name="connsiteY5" fmla="*/ 1009403 h 2493818"/>
              <a:gd name="connsiteX6" fmla="*/ 4370120 w 7089569"/>
              <a:gd name="connsiteY6" fmla="*/ 475013 h 2493818"/>
              <a:gd name="connsiteX7" fmla="*/ 5593279 w 7089569"/>
              <a:gd name="connsiteY7" fmla="*/ 225631 h 2493818"/>
              <a:gd name="connsiteX8" fmla="*/ 6258297 w 7089569"/>
              <a:gd name="connsiteY8" fmla="*/ 130629 h 2493818"/>
              <a:gd name="connsiteX9" fmla="*/ 7089569 w 7089569"/>
              <a:gd name="connsiteY9" fmla="*/ 0 h 2493818"/>
              <a:gd name="connsiteX0" fmla="*/ 0 w 7089569"/>
              <a:gd name="connsiteY0" fmla="*/ 2493818 h 2493818"/>
              <a:gd name="connsiteX1" fmla="*/ 1080655 w 7089569"/>
              <a:gd name="connsiteY1" fmla="*/ 2268187 h 2493818"/>
              <a:gd name="connsiteX2" fmla="*/ 1080655 w 7089569"/>
              <a:gd name="connsiteY2" fmla="*/ 2268187 h 2493818"/>
              <a:gd name="connsiteX3" fmla="*/ 2208811 w 7089569"/>
              <a:gd name="connsiteY3" fmla="*/ 1995054 h 2493818"/>
              <a:gd name="connsiteX4" fmla="*/ 3325091 w 7089569"/>
              <a:gd name="connsiteY4" fmla="*/ 1615045 h 2493818"/>
              <a:gd name="connsiteX5" fmla="*/ 3740729 w 7089569"/>
              <a:gd name="connsiteY5" fmla="*/ 1009403 h 2493818"/>
              <a:gd name="connsiteX6" fmla="*/ 4370120 w 7089569"/>
              <a:gd name="connsiteY6" fmla="*/ 475013 h 2493818"/>
              <a:gd name="connsiteX7" fmla="*/ 5593279 w 7089569"/>
              <a:gd name="connsiteY7" fmla="*/ 225631 h 2493818"/>
              <a:gd name="connsiteX8" fmla="*/ 6258297 w 7089569"/>
              <a:gd name="connsiteY8" fmla="*/ 130629 h 2493818"/>
              <a:gd name="connsiteX9" fmla="*/ 7089569 w 7089569"/>
              <a:gd name="connsiteY9" fmla="*/ 0 h 2493818"/>
              <a:gd name="connsiteX0" fmla="*/ 0 w 7089569"/>
              <a:gd name="connsiteY0" fmla="*/ 2493818 h 2493818"/>
              <a:gd name="connsiteX1" fmla="*/ 1080655 w 7089569"/>
              <a:gd name="connsiteY1" fmla="*/ 2268187 h 2493818"/>
              <a:gd name="connsiteX2" fmla="*/ 1080655 w 7089569"/>
              <a:gd name="connsiteY2" fmla="*/ 2268187 h 2493818"/>
              <a:gd name="connsiteX3" fmla="*/ 2208811 w 7089569"/>
              <a:gd name="connsiteY3" fmla="*/ 1995054 h 2493818"/>
              <a:gd name="connsiteX4" fmla="*/ 3325091 w 7089569"/>
              <a:gd name="connsiteY4" fmla="*/ 1615045 h 2493818"/>
              <a:gd name="connsiteX5" fmla="*/ 3835732 w 7089569"/>
              <a:gd name="connsiteY5" fmla="*/ 866899 h 2493818"/>
              <a:gd name="connsiteX6" fmla="*/ 4370120 w 7089569"/>
              <a:gd name="connsiteY6" fmla="*/ 475013 h 2493818"/>
              <a:gd name="connsiteX7" fmla="*/ 5593279 w 7089569"/>
              <a:gd name="connsiteY7" fmla="*/ 225631 h 2493818"/>
              <a:gd name="connsiteX8" fmla="*/ 6258297 w 7089569"/>
              <a:gd name="connsiteY8" fmla="*/ 130629 h 2493818"/>
              <a:gd name="connsiteX9" fmla="*/ 7089569 w 7089569"/>
              <a:gd name="connsiteY9" fmla="*/ 0 h 2493818"/>
              <a:gd name="connsiteX0" fmla="*/ 0 w 7089569"/>
              <a:gd name="connsiteY0" fmla="*/ 2493818 h 2493818"/>
              <a:gd name="connsiteX1" fmla="*/ 1080655 w 7089569"/>
              <a:gd name="connsiteY1" fmla="*/ 2268187 h 2493818"/>
              <a:gd name="connsiteX2" fmla="*/ 1080655 w 7089569"/>
              <a:gd name="connsiteY2" fmla="*/ 2268187 h 2493818"/>
              <a:gd name="connsiteX3" fmla="*/ 2208811 w 7089569"/>
              <a:gd name="connsiteY3" fmla="*/ 1995054 h 2493818"/>
              <a:gd name="connsiteX4" fmla="*/ 3325091 w 7089569"/>
              <a:gd name="connsiteY4" fmla="*/ 1615045 h 2493818"/>
              <a:gd name="connsiteX5" fmla="*/ 3835732 w 7089569"/>
              <a:gd name="connsiteY5" fmla="*/ 866899 h 2493818"/>
              <a:gd name="connsiteX6" fmla="*/ 4370120 w 7089569"/>
              <a:gd name="connsiteY6" fmla="*/ 475013 h 2493818"/>
              <a:gd name="connsiteX7" fmla="*/ 5438900 w 7089569"/>
              <a:gd name="connsiteY7" fmla="*/ 249382 h 2493818"/>
              <a:gd name="connsiteX8" fmla="*/ 6258297 w 7089569"/>
              <a:gd name="connsiteY8" fmla="*/ 130629 h 2493818"/>
              <a:gd name="connsiteX9" fmla="*/ 7089569 w 7089569"/>
              <a:gd name="connsiteY9" fmla="*/ 0 h 2493818"/>
              <a:gd name="connsiteX0" fmla="*/ 0 w 7089569"/>
              <a:gd name="connsiteY0" fmla="*/ 2493818 h 2493818"/>
              <a:gd name="connsiteX1" fmla="*/ 1080655 w 7089569"/>
              <a:gd name="connsiteY1" fmla="*/ 2268187 h 2493818"/>
              <a:gd name="connsiteX2" fmla="*/ 1080655 w 7089569"/>
              <a:gd name="connsiteY2" fmla="*/ 2268187 h 2493818"/>
              <a:gd name="connsiteX3" fmla="*/ 2208811 w 7089569"/>
              <a:gd name="connsiteY3" fmla="*/ 1995054 h 2493818"/>
              <a:gd name="connsiteX4" fmla="*/ 3325091 w 7089569"/>
              <a:gd name="connsiteY4" fmla="*/ 1615045 h 2493818"/>
              <a:gd name="connsiteX5" fmla="*/ 3835732 w 7089569"/>
              <a:gd name="connsiteY5" fmla="*/ 866899 h 2493818"/>
              <a:gd name="connsiteX6" fmla="*/ 4370120 w 7089569"/>
              <a:gd name="connsiteY6" fmla="*/ 475013 h 2493818"/>
              <a:gd name="connsiteX7" fmla="*/ 5379524 w 7089569"/>
              <a:gd name="connsiteY7" fmla="*/ 249382 h 2493818"/>
              <a:gd name="connsiteX8" fmla="*/ 6258297 w 7089569"/>
              <a:gd name="connsiteY8" fmla="*/ 130629 h 2493818"/>
              <a:gd name="connsiteX9" fmla="*/ 7089569 w 7089569"/>
              <a:gd name="connsiteY9" fmla="*/ 0 h 2493818"/>
              <a:gd name="connsiteX0" fmla="*/ 0 w 7089569"/>
              <a:gd name="connsiteY0" fmla="*/ 2493818 h 2493818"/>
              <a:gd name="connsiteX1" fmla="*/ 1080655 w 7089569"/>
              <a:gd name="connsiteY1" fmla="*/ 2268187 h 2493818"/>
              <a:gd name="connsiteX2" fmla="*/ 1080655 w 7089569"/>
              <a:gd name="connsiteY2" fmla="*/ 2268187 h 2493818"/>
              <a:gd name="connsiteX3" fmla="*/ 2208811 w 7089569"/>
              <a:gd name="connsiteY3" fmla="*/ 1995054 h 2493818"/>
              <a:gd name="connsiteX4" fmla="*/ 3325091 w 7089569"/>
              <a:gd name="connsiteY4" fmla="*/ 1615045 h 2493818"/>
              <a:gd name="connsiteX5" fmla="*/ 3835732 w 7089569"/>
              <a:gd name="connsiteY5" fmla="*/ 866899 h 2493818"/>
              <a:gd name="connsiteX6" fmla="*/ 4370120 w 7089569"/>
              <a:gd name="connsiteY6" fmla="*/ 475013 h 2493818"/>
              <a:gd name="connsiteX7" fmla="*/ 5379524 w 7089569"/>
              <a:gd name="connsiteY7" fmla="*/ 249382 h 2493818"/>
              <a:gd name="connsiteX8" fmla="*/ 6246421 w 7089569"/>
              <a:gd name="connsiteY8" fmla="*/ 106879 h 2493818"/>
              <a:gd name="connsiteX9" fmla="*/ 7089569 w 7089569"/>
              <a:gd name="connsiteY9" fmla="*/ 0 h 2493818"/>
              <a:gd name="connsiteX0" fmla="*/ 0 w 7089569"/>
              <a:gd name="connsiteY0" fmla="*/ 2493818 h 2493818"/>
              <a:gd name="connsiteX1" fmla="*/ 1080655 w 7089569"/>
              <a:gd name="connsiteY1" fmla="*/ 2268187 h 2493818"/>
              <a:gd name="connsiteX2" fmla="*/ 1080655 w 7089569"/>
              <a:gd name="connsiteY2" fmla="*/ 2268187 h 2493818"/>
              <a:gd name="connsiteX3" fmla="*/ 2208811 w 7089569"/>
              <a:gd name="connsiteY3" fmla="*/ 1995054 h 2493818"/>
              <a:gd name="connsiteX4" fmla="*/ 3325091 w 7089569"/>
              <a:gd name="connsiteY4" fmla="*/ 1615045 h 2493818"/>
              <a:gd name="connsiteX5" fmla="*/ 3835732 w 7089569"/>
              <a:gd name="connsiteY5" fmla="*/ 866899 h 2493818"/>
              <a:gd name="connsiteX6" fmla="*/ 4370120 w 7089569"/>
              <a:gd name="connsiteY6" fmla="*/ 475013 h 2493818"/>
              <a:gd name="connsiteX7" fmla="*/ 5344253 w 7089569"/>
              <a:gd name="connsiteY7" fmla="*/ 71253 h 2493818"/>
              <a:gd name="connsiteX8" fmla="*/ 6246421 w 7089569"/>
              <a:gd name="connsiteY8" fmla="*/ 106879 h 2493818"/>
              <a:gd name="connsiteX9" fmla="*/ 7089569 w 7089569"/>
              <a:gd name="connsiteY9" fmla="*/ 0 h 2493818"/>
              <a:gd name="connsiteX0" fmla="*/ 0 w 7089569"/>
              <a:gd name="connsiteY0" fmla="*/ 2648682 h 2648682"/>
              <a:gd name="connsiteX1" fmla="*/ 1080655 w 7089569"/>
              <a:gd name="connsiteY1" fmla="*/ 2423051 h 2648682"/>
              <a:gd name="connsiteX2" fmla="*/ 1080655 w 7089569"/>
              <a:gd name="connsiteY2" fmla="*/ 2423051 h 2648682"/>
              <a:gd name="connsiteX3" fmla="*/ 2208811 w 7089569"/>
              <a:gd name="connsiteY3" fmla="*/ 2149918 h 2648682"/>
              <a:gd name="connsiteX4" fmla="*/ 3325091 w 7089569"/>
              <a:gd name="connsiteY4" fmla="*/ 1769909 h 2648682"/>
              <a:gd name="connsiteX5" fmla="*/ 3835732 w 7089569"/>
              <a:gd name="connsiteY5" fmla="*/ 1021763 h 2648682"/>
              <a:gd name="connsiteX6" fmla="*/ 4370120 w 7089569"/>
              <a:gd name="connsiteY6" fmla="*/ 629877 h 2648682"/>
              <a:gd name="connsiteX7" fmla="*/ 5344253 w 7089569"/>
              <a:gd name="connsiteY7" fmla="*/ 226117 h 2648682"/>
              <a:gd name="connsiteX8" fmla="*/ 6258178 w 7089569"/>
              <a:gd name="connsiteY8" fmla="*/ 486 h 2648682"/>
              <a:gd name="connsiteX9" fmla="*/ 7089569 w 7089569"/>
              <a:gd name="connsiteY9" fmla="*/ 154864 h 2648682"/>
              <a:gd name="connsiteX0" fmla="*/ 0 w 7066054"/>
              <a:gd name="connsiteY0" fmla="*/ 2814451 h 2814451"/>
              <a:gd name="connsiteX1" fmla="*/ 1080655 w 7066054"/>
              <a:gd name="connsiteY1" fmla="*/ 2588820 h 2814451"/>
              <a:gd name="connsiteX2" fmla="*/ 1080655 w 7066054"/>
              <a:gd name="connsiteY2" fmla="*/ 2588820 h 2814451"/>
              <a:gd name="connsiteX3" fmla="*/ 2208811 w 7066054"/>
              <a:gd name="connsiteY3" fmla="*/ 2315687 h 2814451"/>
              <a:gd name="connsiteX4" fmla="*/ 3325091 w 7066054"/>
              <a:gd name="connsiteY4" fmla="*/ 1935678 h 2814451"/>
              <a:gd name="connsiteX5" fmla="*/ 3835732 w 7066054"/>
              <a:gd name="connsiteY5" fmla="*/ 1187532 h 2814451"/>
              <a:gd name="connsiteX6" fmla="*/ 4370120 w 7066054"/>
              <a:gd name="connsiteY6" fmla="*/ 795646 h 2814451"/>
              <a:gd name="connsiteX7" fmla="*/ 5344253 w 7066054"/>
              <a:gd name="connsiteY7" fmla="*/ 391886 h 2814451"/>
              <a:gd name="connsiteX8" fmla="*/ 6258178 w 7066054"/>
              <a:gd name="connsiteY8" fmla="*/ 166255 h 2814451"/>
              <a:gd name="connsiteX9" fmla="*/ 7066054 w 7066054"/>
              <a:gd name="connsiteY9" fmla="*/ 0 h 2814451"/>
              <a:gd name="connsiteX0" fmla="*/ 0 w 7066054"/>
              <a:gd name="connsiteY0" fmla="*/ 2814451 h 2814451"/>
              <a:gd name="connsiteX1" fmla="*/ 1080655 w 7066054"/>
              <a:gd name="connsiteY1" fmla="*/ 2588820 h 2814451"/>
              <a:gd name="connsiteX2" fmla="*/ 1080655 w 7066054"/>
              <a:gd name="connsiteY2" fmla="*/ 2588820 h 2814451"/>
              <a:gd name="connsiteX3" fmla="*/ 2208811 w 7066054"/>
              <a:gd name="connsiteY3" fmla="*/ 2315687 h 2814451"/>
              <a:gd name="connsiteX4" fmla="*/ 3372427 w 7066054"/>
              <a:gd name="connsiteY4" fmla="*/ 2103019 h 2814451"/>
              <a:gd name="connsiteX5" fmla="*/ 3835732 w 7066054"/>
              <a:gd name="connsiteY5" fmla="*/ 1187532 h 2814451"/>
              <a:gd name="connsiteX6" fmla="*/ 4370120 w 7066054"/>
              <a:gd name="connsiteY6" fmla="*/ 795646 h 2814451"/>
              <a:gd name="connsiteX7" fmla="*/ 5344253 w 7066054"/>
              <a:gd name="connsiteY7" fmla="*/ 391886 h 2814451"/>
              <a:gd name="connsiteX8" fmla="*/ 6258178 w 7066054"/>
              <a:gd name="connsiteY8" fmla="*/ 166255 h 2814451"/>
              <a:gd name="connsiteX9" fmla="*/ 7066054 w 7066054"/>
              <a:gd name="connsiteY9" fmla="*/ 0 h 2814451"/>
              <a:gd name="connsiteX0" fmla="*/ 0 w 7066054"/>
              <a:gd name="connsiteY0" fmla="*/ 2814451 h 2814451"/>
              <a:gd name="connsiteX1" fmla="*/ 1080655 w 7066054"/>
              <a:gd name="connsiteY1" fmla="*/ 2588820 h 2814451"/>
              <a:gd name="connsiteX2" fmla="*/ 1080655 w 7066054"/>
              <a:gd name="connsiteY2" fmla="*/ 2588820 h 2814451"/>
              <a:gd name="connsiteX3" fmla="*/ 2220645 w 7066054"/>
              <a:gd name="connsiteY3" fmla="*/ 2441193 h 2814451"/>
              <a:gd name="connsiteX4" fmla="*/ 3372427 w 7066054"/>
              <a:gd name="connsiteY4" fmla="*/ 2103019 h 2814451"/>
              <a:gd name="connsiteX5" fmla="*/ 3835732 w 7066054"/>
              <a:gd name="connsiteY5" fmla="*/ 1187532 h 2814451"/>
              <a:gd name="connsiteX6" fmla="*/ 4370120 w 7066054"/>
              <a:gd name="connsiteY6" fmla="*/ 795646 h 2814451"/>
              <a:gd name="connsiteX7" fmla="*/ 5344253 w 7066054"/>
              <a:gd name="connsiteY7" fmla="*/ 391886 h 2814451"/>
              <a:gd name="connsiteX8" fmla="*/ 6258178 w 7066054"/>
              <a:gd name="connsiteY8" fmla="*/ 166255 h 2814451"/>
              <a:gd name="connsiteX9" fmla="*/ 7066054 w 7066054"/>
              <a:gd name="connsiteY9" fmla="*/ 0 h 2814451"/>
              <a:gd name="connsiteX0" fmla="*/ 0 w 7048303"/>
              <a:gd name="connsiteY0" fmla="*/ 2730780 h 2730780"/>
              <a:gd name="connsiteX1" fmla="*/ 1062904 w 7048303"/>
              <a:gd name="connsiteY1" fmla="*/ 2588820 h 2730780"/>
              <a:gd name="connsiteX2" fmla="*/ 1062904 w 7048303"/>
              <a:gd name="connsiteY2" fmla="*/ 2588820 h 2730780"/>
              <a:gd name="connsiteX3" fmla="*/ 2202894 w 7048303"/>
              <a:gd name="connsiteY3" fmla="*/ 2441193 h 2730780"/>
              <a:gd name="connsiteX4" fmla="*/ 3354676 w 7048303"/>
              <a:gd name="connsiteY4" fmla="*/ 2103019 h 2730780"/>
              <a:gd name="connsiteX5" fmla="*/ 3817981 w 7048303"/>
              <a:gd name="connsiteY5" fmla="*/ 1187532 h 2730780"/>
              <a:gd name="connsiteX6" fmla="*/ 4352369 w 7048303"/>
              <a:gd name="connsiteY6" fmla="*/ 795646 h 2730780"/>
              <a:gd name="connsiteX7" fmla="*/ 5326502 w 7048303"/>
              <a:gd name="connsiteY7" fmla="*/ 391886 h 2730780"/>
              <a:gd name="connsiteX8" fmla="*/ 6240427 w 7048303"/>
              <a:gd name="connsiteY8" fmla="*/ 166255 h 2730780"/>
              <a:gd name="connsiteX9" fmla="*/ 7048303 w 7048303"/>
              <a:gd name="connsiteY9" fmla="*/ 0 h 2730780"/>
              <a:gd name="connsiteX0" fmla="*/ 0 w 7048303"/>
              <a:gd name="connsiteY0" fmla="*/ 2694921 h 2694921"/>
              <a:gd name="connsiteX1" fmla="*/ 1062904 w 7048303"/>
              <a:gd name="connsiteY1" fmla="*/ 2588820 h 2694921"/>
              <a:gd name="connsiteX2" fmla="*/ 1062904 w 7048303"/>
              <a:gd name="connsiteY2" fmla="*/ 2588820 h 2694921"/>
              <a:gd name="connsiteX3" fmla="*/ 2202894 w 7048303"/>
              <a:gd name="connsiteY3" fmla="*/ 2441193 h 2694921"/>
              <a:gd name="connsiteX4" fmla="*/ 3354676 w 7048303"/>
              <a:gd name="connsiteY4" fmla="*/ 2103019 h 2694921"/>
              <a:gd name="connsiteX5" fmla="*/ 3817981 w 7048303"/>
              <a:gd name="connsiteY5" fmla="*/ 1187532 h 2694921"/>
              <a:gd name="connsiteX6" fmla="*/ 4352369 w 7048303"/>
              <a:gd name="connsiteY6" fmla="*/ 795646 h 2694921"/>
              <a:gd name="connsiteX7" fmla="*/ 5326502 w 7048303"/>
              <a:gd name="connsiteY7" fmla="*/ 391886 h 2694921"/>
              <a:gd name="connsiteX8" fmla="*/ 6240427 w 7048303"/>
              <a:gd name="connsiteY8" fmla="*/ 166255 h 2694921"/>
              <a:gd name="connsiteX9" fmla="*/ 7048303 w 7048303"/>
              <a:gd name="connsiteY9" fmla="*/ 0 h 2694921"/>
              <a:gd name="connsiteX0" fmla="*/ 0 w 7048303"/>
              <a:gd name="connsiteY0" fmla="*/ 2694921 h 2694921"/>
              <a:gd name="connsiteX1" fmla="*/ 1062904 w 7048303"/>
              <a:gd name="connsiteY1" fmla="*/ 2588820 h 2694921"/>
              <a:gd name="connsiteX2" fmla="*/ 1062904 w 7048303"/>
              <a:gd name="connsiteY2" fmla="*/ 2588820 h 2694921"/>
              <a:gd name="connsiteX3" fmla="*/ 2202894 w 7048303"/>
              <a:gd name="connsiteY3" fmla="*/ 2441193 h 2694921"/>
              <a:gd name="connsiteX4" fmla="*/ 3354676 w 7048303"/>
              <a:gd name="connsiteY4" fmla="*/ 2103019 h 2694921"/>
              <a:gd name="connsiteX5" fmla="*/ 3817981 w 7048303"/>
              <a:gd name="connsiteY5" fmla="*/ 1187532 h 2694921"/>
              <a:gd name="connsiteX6" fmla="*/ 4352369 w 7048303"/>
              <a:gd name="connsiteY6" fmla="*/ 795646 h 2694921"/>
              <a:gd name="connsiteX7" fmla="*/ 5326502 w 7048303"/>
              <a:gd name="connsiteY7" fmla="*/ 391886 h 2694921"/>
              <a:gd name="connsiteX8" fmla="*/ 6246345 w 7048303"/>
              <a:gd name="connsiteY8" fmla="*/ 112467 h 2694921"/>
              <a:gd name="connsiteX9" fmla="*/ 7048303 w 7048303"/>
              <a:gd name="connsiteY9" fmla="*/ 0 h 2694921"/>
              <a:gd name="connsiteX0" fmla="*/ 0 w 7054221"/>
              <a:gd name="connsiteY0" fmla="*/ 2778591 h 2778591"/>
              <a:gd name="connsiteX1" fmla="*/ 1062904 w 7054221"/>
              <a:gd name="connsiteY1" fmla="*/ 2672490 h 2778591"/>
              <a:gd name="connsiteX2" fmla="*/ 1062904 w 7054221"/>
              <a:gd name="connsiteY2" fmla="*/ 2672490 h 2778591"/>
              <a:gd name="connsiteX3" fmla="*/ 2202894 w 7054221"/>
              <a:gd name="connsiteY3" fmla="*/ 2524863 h 2778591"/>
              <a:gd name="connsiteX4" fmla="*/ 3354676 w 7054221"/>
              <a:gd name="connsiteY4" fmla="*/ 2186689 h 2778591"/>
              <a:gd name="connsiteX5" fmla="*/ 3817981 w 7054221"/>
              <a:gd name="connsiteY5" fmla="*/ 1271202 h 2778591"/>
              <a:gd name="connsiteX6" fmla="*/ 4352369 w 7054221"/>
              <a:gd name="connsiteY6" fmla="*/ 879316 h 2778591"/>
              <a:gd name="connsiteX7" fmla="*/ 5326502 w 7054221"/>
              <a:gd name="connsiteY7" fmla="*/ 475556 h 2778591"/>
              <a:gd name="connsiteX8" fmla="*/ 6246345 w 7054221"/>
              <a:gd name="connsiteY8" fmla="*/ 196137 h 2778591"/>
              <a:gd name="connsiteX9" fmla="*/ 7054221 w 7054221"/>
              <a:gd name="connsiteY9" fmla="*/ 0 h 2778591"/>
              <a:gd name="connsiteX0" fmla="*/ 0 w 7054221"/>
              <a:gd name="connsiteY0" fmla="*/ 2778591 h 2778591"/>
              <a:gd name="connsiteX1" fmla="*/ 1062904 w 7054221"/>
              <a:gd name="connsiteY1" fmla="*/ 2672490 h 2778591"/>
              <a:gd name="connsiteX2" fmla="*/ 1062904 w 7054221"/>
              <a:gd name="connsiteY2" fmla="*/ 2672490 h 2778591"/>
              <a:gd name="connsiteX3" fmla="*/ 2202894 w 7054221"/>
              <a:gd name="connsiteY3" fmla="*/ 2524863 h 2778591"/>
              <a:gd name="connsiteX4" fmla="*/ 3354676 w 7054221"/>
              <a:gd name="connsiteY4" fmla="*/ 2186689 h 2778591"/>
              <a:gd name="connsiteX5" fmla="*/ 3817981 w 7054221"/>
              <a:gd name="connsiteY5" fmla="*/ 1271202 h 2778591"/>
              <a:gd name="connsiteX6" fmla="*/ 4352369 w 7054221"/>
              <a:gd name="connsiteY6" fmla="*/ 879316 h 2778591"/>
              <a:gd name="connsiteX7" fmla="*/ 5326502 w 7054221"/>
              <a:gd name="connsiteY7" fmla="*/ 475556 h 2778591"/>
              <a:gd name="connsiteX8" fmla="*/ 6246345 w 7054221"/>
              <a:gd name="connsiteY8" fmla="*/ 196137 h 2778591"/>
              <a:gd name="connsiteX9" fmla="*/ 7054221 w 7054221"/>
              <a:gd name="connsiteY9" fmla="*/ 0 h 2778591"/>
              <a:gd name="connsiteX0" fmla="*/ 0 w 7054221"/>
              <a:gd name="connsiteY0" fmla="*/ 2778591 h 2778591"/>
              <a:gd name="connsiteX1" fmla="*/ 1062904 w 7054221"/>
              <a:gd name="connsiteY1" fmla="*/ 2672490 h 2778591"/>
              <a:gd name="connsiteX2" fmla="*/ 1062904 w 7054221"/>
              <a:gd name="connsiteY2" fmla="*/ 2672490 h 2778591"/>
              <a:gd name="connsiteX3" fmla="*/ 2202894 w 7054221"/>
              <a:gd name="connsiteY3" fmla="*/ 2524863 h 2778591"/>
              <a:gd name="connsiteX4" fmla="*/ 3354676 w 7054221"/>
              <a:gd name="connsiteY4" fmla="*/ 2186689 h 2778591"/>
              <a:gd name="connsiteX5" fmla="*/ 4028516 w 7054221"/>
              <a:gd name="connsiteY5" fmla="*/ 1473221 h 2778591"/>
              <a:gd name="connsiteX6" fmla="*/ 4352369 w 7054221"/>
              <a:gd name="connsiteY6" fmla="*/ 879316 h 2778591"/>
              <a:gd name="connsiteX7" fmla="*/ 5326502 w 7054221"/>
              <a:gd name="connsiteY7" fmla="*/ 475556 h 2778591"/>
              <a:gd name="connsiteX8" fmla="*/ 6246345 w 7054221"/>
              <a:gd name="connsiteY8" fmla="*/ 196137 h 2778591"/>
              <a:gd name="connsiteX9" fmla="*/ 7054221 w 7054221"/>
              <a:gd name="connsiteY9" fmla="*/ 0 h 2778591"/>
              <a:gd name="connsiteX0" fmla="*/ 0 w 7054221"/>
              <a:gd name="connsiteY0" fmla="*/ 2778591 h 2778591"/>
              <a:gd name="connsiteX1" fmla="*/ 1062904 w 7054221"/>
              <a:gd name="connsiteY1" fmla="*/ 2672490 h 2778591"/>
              <a:gd name="connsiteX2" fmla="*/ 1062904 w 7054221"/>
              <a:gd name="connsiteY2" fmla="*/ 2672490 h 2778591"/>
              <a:gd name="connsiteX3" fmla="*/ 2202894 w 7054221"/>
              <a:gd name="connsiteY3" fmla="*/ 2524863 h 2778591"/>
              <a:gd name="connsiteX4" fmla="*/ 3354676 w 7054221"/>
              <a:gd name="connsiteY4" fmla="*/ 2186689 h 2778591"/>
              <a:gd name="connsiteX5" fmla="*/ 4028516 w 7054221"/>
              <a:gd name="connsiteY5" fmla="*/ 1473221 h 2778591"/>
              <a:gd name="connsiteX6" fmla="*/ 4678699 w 7054221"/>
              <a:gd name="connsiteY6" fmla="*/ 1145130 h 2778591"/>
              <a:gd name="connsiteX7" fmla="*/ 5326502 w 7054221"/>
              <a:gd name="connsiteY7" fmla="*/ 475556 h 2778591"/>
              <a:gd name="connsiteX8" fmla="*/ 6246345 w 7054221"/>
              <a:gd name="connsiteY8" fmla="*/ 196137 h 2778591"/>
              <a:gd name="connsiteX9" fmla="*/ 7054221 w 7054221"/>
              <a:gd name="connsiteY9" fmla="*/ 0 h 2778591"/>
              <a:gd name="connsiteX0" fmla="*/ 0 w 7054221"/>
              <a:gd name="connsiteY0" fmla="*/ 2778591 h 2778591"/>
              <a:gd name="connsiteX1" fmla="*/ 1062904 w 7054221"/>
              <a:gd name="connsiteY1" fmla="*/ 2672490 h 2778591"/>
              <a:gd name="connsiteX2" fmla="*/ 1062904 w 7054221"/>
              <a:gd name="connsiteY2" fmla="*/ 2672490 h 2778591"/>
              <a:gd name="connsiteX3" fmla="*/ 2202894 w 7054221"/>
              <a:gd name="connsiteY3" fmla="*/ 2524863 h 2778591"/>
              <a:gd name="connsiteX4" fmla="*/ 3354676 w 7054221"/>
              <a:gd name="connsiteY4" fmla="*/ 2186689 h 2778591"/>
              <a:gd name="connsiteX5" fmla="*/ 4175891 w 7054221"/>
              <a:gd name="connsiteY5" fmla="*/ 1707137 h 2778591"/>
              <a:gd name="connsiteX6" fmla="*/ 4678699 w 7054221"/>
              <a:gd name="connsiteY6" fmla="*/ 1145130 h 2778591"/>
              <a:gd name="connsiteX7" fmla="*/ 5326502 w 7054221"/>
              <a:gd name="connsiteY7" fmla="*/ 475556 h 2778591"/>
              <a:gd name="connsiteX8" fmla="*/ 6246345 w 7054221"/>
              <a:gd name="connsiteY8" fmla="*/ 196137 h 2778591"/>
              <a:gd name="connsiteX9" fmla="*/ 7054221 w 7054221"/>
              <a:gd name="connsiteY9" fmla="*/ 0 h 2778591"/>
              <a:gd name="connsiteX0" fmla="*/ 0 w 7054221"/>
              <a:gd name="connsiteY0" fmla="*/ 2780685 h 2780685"/>
              <a:gd name="connsiteX1" fmla="*/ 1062904 w 7054221"/>
              <a:gd name="connsiteY1" fmla="*/ 2674584 h 2780685"/>
              <a:gd name="connsiteX2" fmla="*/ 1062904 w 7054221"/>
              <a:gd name="connsiteY2" fmla="*/ 2674584 h 2780685"/>
              <a:gd name="connsiteX3" fmla="*/ 2202894 w 7054221"/>
              <a:gd name="connsiteY3" fmla="*/ 2526957 h 2780685"/>
              <a:gd name="connsiteX4" fmla="*/ 3354676 w 7054221"/>
              <a:gd name="connsiteY4" fmla="*/ 2188783 h 2780685"/>
              <a:gd name="connsiteX5" fmla="*/ 4175891 w 7054221"/>
              <a:gd name="connsiteY5" fmla="*/ 1709231 h 2780685"/>
              <a:gd name="connsiteX6" fmla="*/ 4678699 w 7054221"/>
              <a:gd name="connsiteY6" fmla="*/ 1147224 h 2780685"/>
              <a:gd name="connsiteX7" fmla="*/ 5326502 w 7054221"/>
              <a:gd name="connsiteY7" fmla="*/ 477650 h 2780685"/>
              <a:gd name="connsiteX8" fmla="*/ 6035810 w 7054221"/>
              <a:gd name="connsiteY8" fmla="*/ 28110 h 2780685"/>
              <a:gd name="connsiteX9" fmla="*/ 7054221 w 7054221"/>
              <a:gd name="connsiteY9" fmla="*/ 2094 h 2780685"/>
              <a:gd name="connsiteX0" fmla="*/ 0 w 6938426"/>
              <a:gd name="connsiteY0" fmla="*/ 3171996 h 3171996"/>
              <a:gd name="connsiteX1" fmla="*/ 1062904 w 6938426"/>
              <a:gd name="connsiteY1" fmla="*/ 3065895 h 3171996"/>
              <a:gd name="connsiteX2" fmla="*/ 1062904 w 6938426"/>
              <a:gd name="connsiteY2" fmla="*/ 3065895 h 3171996"/>
              <a:gd name="connsiteX3" fmla="*/ 2202894 w 6938426"/>
              <a:gd name="connsiteY3" fmla="*/ 2918268 h 3171996"/>
              <a:gd name="connsiteX4" fmla="*/ 3354676 w 6938426"/>
              <a:gd name="connsiteY4" fmla="*/ 2580094 h 3171996"/>
              <a:gd name="connsiteX5" fmla="*/ 4175891 w 6938426"/>
              <a:gd name="connsiteY5" fmla="*/ 2100542 h 3171996"/>
              <a:gd name="connsiteX6" fmla="*/ 4678699 w 6938426"/>
              <a:gd name="connsiteY6" fmla="*/ 1538535 h 3171996"/>
              <a:gd name="connsiteX7" fmla="*/ 5326502 w 6938426"/>
              <a:gd name="connsiteY7" fmla="*/ 868961 h 3171996"/>
              <a:gd name="connsiteX8" fmla="*/ 6035810 w 6938426"/>
              <a:gd name="connsiteY8" fmla="*/ 419421 h 3171996"/>
              <a:gd name="connsiteX9" fmla="*/ 6938426 w 6938426"/>
              <a:gd name="connsiteY9" fmla="*/ 0 h 3171996"/>
              <a:gd name="connsiteX0" fmla="*/ 0 w 6938426"/>
              <a:gd name="connsiteY0" fmla="*/ 3171996 h 3171996"/>
              <a:gd name="connsiteX1" fmla="*/ 1062904 w 6938426"/>
              <a:gd name="connsiteY1" fmla="*/ 3065895 h 3171996"/>
              <a:gd name="connsiteX2" fmla="*/ 1062904 w 6938426"/>
              <a:gd name="connsiteY2" fmla="*/ 3065895 h 3171996"/>
              <a:gd name="connsiteX3" fmla="*/ 2202894 w 6938426"/>
              <a:gd name="connsiteY3" fmla="*/ 2918268 h 3171996"/>
              <a:gd name="connsiteX4" fmla="*/ 3354676 w 6938426"/>
              <a:gd name="connsiteY4" fmla="*/ 2580094 h 3171996"/>
              <a:gd name="connsiteX5" fmla="*/ 4175891 w 6938426"/>
              <a:gd name="connsiteY5" fmla="*/ 2100542 h 3171996"/>
              <a:gd name="connsiteX6" fmla="*/ 4678699 w 6938426"/>
              <a:gd name="connsiteY6" fmla="*/ 1538535 h 3171996"/>
              <a:gd name="connsiteX7" fmla="*/ 5326502 w 6938426"/>
              <a:gd name="connsiteY7" fmla="*/ 868961 h 3171996"/>
              <a:gd name="connsiteX8" fmla="*/ 6098971 w 6938426"/>
              <a:gd name="connsiteY8" fmla="*/ 387523 h 3171996"/>
              <a:gd name="connsiteX9" fmla="*/ 6938426 w 6938426"/>
              <a:gd name="connsiteY9" fmla="*/ 0 h 3171996"/>
              <a:gd name="connsiteX0" fmla="*/ 0 w 6938426"/>
              <a:gd name="connsiteY0" fmla="*/ 3171996 h 3171996"/>
              <a:gd name="connsiteX1" fmla="*/ 1062904 w 6938426"/>
              <a:gd name="connsiteY1" fmla="*/ 3065895 h 3171996"/>
              <a:gd name="connsiteX2" fmla="*/ 1062904 w 6938426"/>
              <a:gd name="connsiteY2" fmla="*/ 3065895 h 3171996"/>
              <a:gd name="connsiteX3" fmla="*/ 2202894 w 6938426"/>
              <a:gd name="connsiteY3" fmla="*/ 2918268 h 3171996"/>
              <a:gd name="connsiteX4" fmla="*/ 3354676 w 6938426"/>
              <a:gd name="connsiteY4" fmla="*/ 2580094 h 3171996"/>
              <a:gd name="connsiteX5" fmla="*/ 4175891 w 6938426"/>
              <a:gd name="connsiteY5" fmla="*/ 2100542 h 3171996"/>
              <a:gd name="connsiteX6" fmla="*/ 4678699 w 6938426"/>
              <a:gd name="connsiteY6" fmla="*/ 1538535 h 3171996"/>
              <a:gd name="connsiteX7" fmla="*/ 5326502 w 6938426"/>
              <a:gd name="connsiteY7" fmla="*/ 868961 h 3171996"/>
              <a:gd name="connsiteX8" fmla="*/ 6098971 w 6938426"/>
              <a:gd name="connsiteY8" fmla="*/ 387523 h 3171996"/>
              <a:gd name="connsiteX9" fmla="*/ 6938426 w 6938426"/>
              <a:gd name="connsiteY9" fmla="*/ 0 h 3171996"/>
              <a:gd name="connsiteX0" fmla="*/ 0 w 6938426"/>
              <a:gd name="connsiteY0" fmla="*/ 3171996 h 3171996"/>
              <a:gd name="connsiteX1" fmla="*/ 1062904 w 6938426"/>
              <a:gd name="connsiteY1" fmla="*/ 3065895 h 3171996"/>
              <a:gd name="connsiteX2" fmla="*/ 1062904 w 6938426"/>
              <a:gd name="connsiteY2" fmla="*/ 3065895 h 3171996"/>
              <a:gd name="connsiteX3" fmla="*/ 2202894 w 6938426"/>
              <a:gd name="connsiteY3" fmla="*/ 2918268 h 3171996"/>
              <a:gd name="connsiteX4" fmla="*/ 3354676 w 6938426"/>
              <a:gd name="connsiteY4" fmla="*/ 2580094 h 3171996"/>
              <a:gd name="connsiteX5" fmla="*/ 4175891 w 6938426"/>
              <a:gd name="connsiteY5" fmla="*/ 2100542 h 3171996"/>
              <a:gd name="connsiteX6" fmla="*/ 4678699 w 6938426"/>
              <a:gd name="connsiteY6" fmla="*/ 1538535 h 3171996"/>
              <a:gd name="connsiteX7" fmla="*/ 5326502 w 6938426"/>
              <a:gd name="connsiteY7" fmla="*/ 868961 h 3171996"/>
              <a:gd name="connsiteX8" fmla="*/ 6088445 w 6938426"/>
              <a:gd name="connsiteY8" fmla="*/ 355625 h 3171996"/>
              <a:gd name="connsiteX9" fmla="*/ 6938426 w 6938426"/>
              <a:gd name="connsiteY9" fmla="*/ 0 h 3171996"/>
              <a:gd name="connsiteX0" fmla="*/ 0 w 6938426"/>
              <a:gd name="connsiteY0" fmla="*/ 3171996 h 3171996"/>
              <a:gd name="connsiteX1" fmla="*/ 1062904 w 6938426"/>
              <a:gd name="connsiteY1" fmla="*/ 3065895 h 3171996"/>
              <a:gd name="connsiteX2" fmla="*/ 1062904 w 6938426"/>
              <a:gd name="connsiteY2" fmla="*/ 3065895 h 3171996"/>
              <a:gd name="connsiteX3" fmla="*/ 2202894 w 6938426"/>
              <a:gd name="connsiteY3" fmla="*/ 2918268 h 3171996"/>
              <a:gd name="connsiteX4" fmla="*/ 3354676 w 6938426"/>
              <a:gd name="connsiteY4" fmla="*/ 2580094 h 3171996"/>
              <a:gd name="connsiteX5" fmla="*/ 4175891 w 6938426"/>
              <a:gd name="connsiteY5" fmla="*/ 2100542 h 3171996"/>
              <a:gd name="connsiteX6" fmla="*/ 4678699 w 6938426"/>
              <a:gd name="connsiteY6" fmla="*/ 1538535 h 3171996"/>
              <a:gd name="connsiteX7" fmla="*/ 5326502 w 6938426"/>
              <a:gd name="connsiteY7" fmla="*/ 868961 h 3171996"/>
              <a:gd name="connsiteX8" fmla="*/ 6088445 w 6938426"/>
              <a:gd name="connsiteY8" fmla="*/ 355625 h 3171996"/>
              <a:gd name="connsiteX9" fmla="*/ 6938426 w 6938426"/>
              <a:gd name="connsiteY9" fmla="*/ 0 h 3171996"/>
              <a:gd name="connsiteX0" fmla="*/ 0 w 6938426"/>
              <a:gd name="connsiteY0" fmla="*/ 3171996 h 3171996"/>
              <a:gd name="connsiteX1" fmla="*/ 1062904 w 6938426"/>
              <a:gd name="connsiteY1" fmla="*/ 3065895 h 3171996"/>
              <a:gd name="connsiteX2" fmla="*/ 1062904 w 6938426"/>
              <a:gd name="connsiteY2" fmla="*/ 3065895 h 3171996"/>
              <a:gd name="connsiteX3" fmla="*/ 2202894 w 6938426"/>
              <a:gd name="connsiteY3" fmla="*/ 2918268 h 3171996"/>
              <a:gd name="connsiteX4" fmla="*/ 3354676 w 6938426"/>
              <a:gd name="connsiteY4" fmla="*/ 2580094 h 3171996"/>
              <a:gd name="connsiteX5" fmla="*/ 4175891 w 6938426"/>
              <a:gd name="connsiteY5" fmla="*/ 2100542 h 3171996"/>
              <a:gd name="connsiteX6" fmla="*/ 4678699 w 6938426"/>
              <a:gd name="connsiteY6" fmla="*/ 1538535 h 3171996"/>
              <a:gd name="connsiteX7" fmla="*/ 5284879 w 6938426"/>
              <a:gd name="connsiteY7" fmla="*/ 795389 h 3171996"/>
              <a:gd name="connsiteX8" fmla="*/ 6088445 w 6938426"/>
              <a:gd name="connsiteY8" fmla="*/ 355625 h 3171996"/>
              <a:gd name="connsiteX9" fmla="*/ 6938426 w 6938426"/>
              <a:gd name="connsiteY9" fmla="*/ 0 h 3171996"/>
              <a:gd name="connsiteX0" fmla="*/ 0 w 6938426"/>
              <a:gd name="connsiteY0" fmla="*/ 3171996 h 3171996"/>
              <a:gd name="connsiteX1" fmla="*/ 1062904 w 6938426"/>
              <a:gd name="connsiteY1" fmla="*/ 3065895 h 3171996"/>
              <a:gd name="connsiteX2" fmla="*/ 1062904 w 6938426"/>
              <a:gd name="connsiteY2" fmla="*/ 3065895 h 3171996"/>
              <a:gd name="connsiteX3" fmla="*/ 2202894 w 6938426"/>
              <a:gd name="connsiteY3" fmla="*/ 2918268 h 3171996"/>
              <a:gd name="connsiteX4" fmla="*/ 3354676 w 6938426"/>
              <a:gd name="connsiteY4" fmla="*/ 2580094 h 3171996"/>
              <a:gd name="connsiteX5" fmla="*/ 4175891 w 6938426"/>
              <a:gd name="connsiteY5" fmla="*/ 2100542 h 3171996"/>
              <a:gd name="connsiteX6" fmla="*/ 4678699 w 6938426"/>
              <a:gd name="connsiteY6" fmla="*/ 1538535 h 3171996"/>
              <a:gd name="connsiteX7" fmla="*/ 5284879 w 6938426"/>
              <a:gd name="connsiteY7" fmla="*/ 795389 h 3171996"/>
              <a:gd name="connsiteX8" fmla="*/ 6036416 w 6938426"/>
              <a:gd name="connsiteY8" fmla="*/ 166439 h 3171996"/>
              <a:gd name="connsiteX9" fmla="*/ 6938426 w 6938426"/>
              <a:gd name="connsiteY9" fmla="*/ 0 h 3171996"/>
              <a:gd name="connsiteX0" fmla="*/ 0 w 6584630"/>
              <a:gd name="connsiteY0" fmla="*/ 3413733 h 3413733"/>
              <a:gd name="connsiteX1" fmla="*/ 1062904 w 6584630"/>
              <a:gd name="connsiteY1" fmla="*/ 3307632 h 3413733"/>
              <a:gd name="connsiteX2" fmla="*/ 1062904 w 6584630"/>
              <a:gd name="connsiteY2" fmla="*/ 3307632 h 3413733"/>
              <a:gd name="connsiteX3" fmla="*/ 2202894 w 6584630"/>
              <a:gd name="connsiteY3" fmla="*/ 3160005 h 3413733"/>
              <a:gd name="connsiteX4" fmla="*/ 3354676 w 6584630"/>
              <a:gd name="connsiteY4" fmla="*/ 2821831 h 3413733"/>
              <a:gd name="connsiteX5" fmla="*/ 4175891 w 6584630"/>
              <a:gd name="connsiteY5" fmla="*/ 2342279 h 3413733"/>
              <a:gd name="connsiteX6" fmla="*/ 4678699 w 6584630"/>
              <a:gd name="connsiteY6" fmla="*/ 1780272 h 3413733"/>
              <a:gd name="connsiteX7" fmla="*/ 5284879 w 6584630"/>
              <a:gd name="connsiteY7" fmla="*/ 1037126 h 3413733"/>
              <a:gd name="connsiteX8" fmla="*/ 6036416 w 6584630"/>
              <a:gd name="connsiteY8" fmla="*/ 408176 h 3413733"/>
              <a:gd name="connsiteX9" fmla="*/ 6584630 w 6584630"/>
              <a:gd name="connsiteY9" fmla="*/ 0 h 3413733"/>
              <a:gd name="connsiteX0" fmla="*/ 0 w 6584630"/>
              <a:gd name="connsiteY0" fmla="*/ 3413733 h 3413733"/>
              <a:gd name="connsiteX1" fmla="*/ 1062904 w 6584630"/>
              <a:gd name="connsiteY1" fmla="*/ 3307632 h 3413733"/>
              <a:gd name="connsiteX2" fmla="*/ 1062904 w 6584630"/>
              <a:gd name="connsiteY2" fmla="*/ 3307632 h 3413733"/>
              <a:gd name="connsiteX3" fmla="*/ 2202894 w 6584630"/>
              <a:gd name="connsiteY3" fmla="*/ 3160005 h 3413733"/>
              <a:gd name="connsiteX4" fmla="*/ 3354676 w 6584630"/>
              <a:gd name="connsiteY4" fmla="*/ 2821831 h 3413733"/>
              <a:gd name="connsiteX5" fmla="*/ 4175891 w 6584630"/>
              <a:gd name="connsiteY5" fmla="*/ 2342279 h 3413733"/>
              <a:gd name="connsiteX6" fmla="*/ 4678699 w 6584630"/>
              <a:gd name="connsiteY6" fmla="*/ 1780272 h 3413733"/>
              <a:gd name="connsiteX7" fmla="*/ 5284879 w 6584630"/>
              <a:gd name="connsiteY7" fmla="*/ 1037126 h 3413733"/>
              <a:gd name="connsiteX8" fmla="*/ 6036416 w 6584630"/>
              <a:gd name="connsiteY8" fmla="*/ 408176 h 3413733"/>
              <a:gd name="connsiteX9" fmla="*/ 6584630 w 6584630"/>
              <a:gd name="connsiteY9" fmla="*/ 0 h 3413733"/>
              <a:gd name="connsiteX0" fmla="*/ 0 w 6584630"/>
              <a:gd name="connsiteY0" fmla="*/ 3413733 h 3413733"/>
              <a:gd name="connsiteX1" fmla="*/ 1062904 w 6584630"/>
              <a:gd name="connsiteY1" fmla="*/ 3307632 h 3413733"/>
              <a:gd name="connsiteX2" fmla="*/ 1062904 w 6584630"/>
              <a:gd name="connsiteY2" fmla="*/ 3307632 h 3413733"/>
              <a:gd name="connsiteX3" fmla="*/ 2202894 w 6584630"/>
              <a:gd name="connsiteY3" fmla="*/ 3160005 h 3413733"/>
              <a:gd name="connsiteX4" fmla="*/ 3354676 w 6584630"/>
              <a:gd name="connsiteY4" fmla="*/ 2821831 h 3413733"/>
              <a:gd name="connsiteX5" fmla="*/ 4175891 w 6584630"/>
              <a:gd name="connsiteY5" fmla="*/ 2342279 h 3413733"/>
              <a:gd name="connsiteX6" fmla="*/ 4678699 w 6584630"/>
              <a:gd name="connsiteY6" fmla="*/ 1780272 h 3413733"/>
              <a:gd name="connsiteX7" fmla="*/ 5284879 w 6584630"/>
              <a:gd name="connsiteY7" fmla="*/ 1037126 h 3413733"/>
              <a:gd name="connsiteX8" fmla="*/ 6026011 w 6584630"/>
              <a:gd name="connsiteY8" fmla="*/ 376645 h 3413733"/>
              <a:gd name="connsiteX9" fmla="*/ 6584630 w 6584630"/>
              <a:gd name="connsiteY9" fmla="*/ 0 h 3413733"/>
              <a:gd name="connsiteX0" fmla="*/ 0 w 6584630"/>
              <a:gd name="connsiteY0" fmla="*/ 3413733 h 3413733"/>
              <a:gd name="connsiteX1" fmla="*/ 1062904 w 6584630"/>
              <a:gd name="connsiteY1" fmla="*/ 3307632 h 3413733"/>
              <a:gd name="connsiteX2" fmla="*/ 1062904 w 6584630"/>
              <a:gd name="connsiteY2" fmla="*/ 3307632 h 3413733"/>
              <a:gd name="connsiteX3" fmla="*/ 2202894 w 6584630"/>
              <a:gd name="connsiteY3" fmla="*/ 3160005 h 3413733"/>
              <a:gd name="connsiteX4" fmla="*/ 3354676 w 6584630"/>
              <a:gd name="connsiteY4" fmla="*/ 2821831 h 3413733"/>
              <a:gd name="connsiteX5" fmla="*/ 4175891 w 6584630"/>
              <a:gd name="connsiteY5" fmla="*/ 2342279 h 3413733"/>
              <a:gd name="connsiteX6" fmla="*/ 4678699 w 6584630"/>
              <a:gd name="connsiteY6" fmla="*/ 1780272 h 3413733"/>
              <a:gd name="connsiteX7" fmla="*/ 5326502 w 6584630"/>
              <a:gd name="connsiteY7" fmla="*/ 1079167 h 3413733"/>
              <a:gd name="connsiteX8" fmla="*/ 6026011 w 6584630"/>
              <a:gd name="connsiteY8" fmla="*/ 376645 h 3413733"/>
              <a:gd name="connsiteX9" fmla="*/ 6584630 w 6584630"/>
              <a:gd name="connsiteY9" fmla="*/ 0 h 3413733"/>
              <a:gd name="connsiteX0" fmla="*/ 0 w 6584630"/>
              <a:gd name="connsiteY0" fmla="*/ 3413733 h 3413733"/>
              <a:gd name="connsiteX1" fmla="*/ 1062904 w 6584630"/>
              <a:gd name="connsiteY1" fmla="*/ 3307632 h 3413733"/>
              <a:gd name="connsiteX2" fmla="*/ 1062904 w 6584630"/>
              <a:gd name="connsiteY2" fmla="*/ 3307632 h 3413733"/>
              <a:gd name="connsiteX3" fmla="*/ 2202894 w 6584630"/>
              <a:gd name="connsiteY3" fmla="*/ 3160005 h 3413733"/>
              <a:gd name="connsiteX4" fmla="*/ 3354676 w 6584630"/>
              <a:gd name="connsiteY4" fmla="*/ 2821831 h 3413733"/>
              <a:gd name="connsiteX5" fmla="*/ 4175891 w 6584630"/>
              <a:gd name="connsiteY5" fmla="*/ 2342279 h 3413733"/>
              <a:gd name="connsiteX6" fmla="*/ 4730727 w 6584630"/>
              <a:gd name="connsiteY6" fmla="*/ 1822313 h 3413733"/>
              <a:gd name="connsiteX7" fmla="*/ 5326502 w 6584630"/>
              <a:gd name="connsiteY7" fmla="*/ 1079167 h 3413733"/>
              <a:gd name="connsiteX8" fmla="*/ 6026011 w 6584630"/>
              <a:gd name="connsiteY8" fmla="*/ 376645 h 3413733"/>
              <a:gd name="connsiteX9" fmla="*/ 6584630 w 6584630"/>
              <a:gd name="connsiteY9" fmla="*/ 0 h 3413733"/>
              <a:gd name="connsiteX0" fmla="*/ 0 w 6584630"/>
              <a:gd name="connsiteY0" fmla="*/ 3413733 h 3413733"/>
              <a:gd name="connsiteX1" fmla="*/ 1062904 w 6584630"/>
              <a:gd name="connsiteY1" fmla="*/ 3307632 h 3413733"/>
              <a:gd name="connsiteX2" fmla="*/ 1062904 w 6584630"/>
              <a:gd name="connsiteY2" fmla="*/ 3307632 h 3413733"/>
              <a:gd name="connsiteX3" fmla="*/ 2202894 w 6584630"/>
              <a:gd name="connsiteY3" fmla="*/ 3160005 h 3413733"/>
              <a:gd name="connsiteX4" fmla="*/ 3354676 w 6584630"/>
              <a:gd name="connsiteY4" fmla="*/ 2821831 h 3413733"/>
              <a:gd name="connsiteX5" fmla="*/ 4196702 w 6584630"/>
              <a:gd name="connsiteY5" fmla="*/ 2373810 h 3413733"/>
              <a:gd name="connsiteX6" fmla="*/ 4730727 w 6584630"/>
              <a:gd name="connsiteY6" fmla="*/ 1822313 h 3413733"/>
              <a:gd name="connsiteX7" fmla="*/ 5326502 w 6584630"/>
              <a:gd name="connsiteY7" fmla="*/ 1079167 h 3413733"/>
              <a:gd name="connsiteX8" fmla="*/ 6026011 w 6584630"/>
              <a:gd name="connsiteY8" fmla="*/ 376645 h 3413733"/>
              <a:gd name="connsiteX9" fmla="*/ 6584630 w 6584630"/>
              <a:gd name="connsiteY9" fmla="*/ 0 h 3413733"/>
              <a:gd name="connsiteX0" fmla="*/ 0 w 6584630"/>
              <a:gd name="connsiteY0" fmla="*/ 3413733 h 3413733"/>
              <a:gd name="connsiteX1" fmla="*/ 1062904 w 6584630"/>
              <a:gd name="connsiteY1" fmla="*/ 3307632 h 3413733"/>
              <a:gd name="connsiteX2" fmla="*/ 1062904 w 6584630"/>
              <a:gd name="connsiteY2" fmla="*/ 3307632 h 3413733"/>
              <a:gd name="connsiteX3" fmla="*/ 2202894 w 6584630"/>
              <a:gd name="connsiteY3" fmla="*/ 3160005 h 3413733"/>
              <a:gd name="connsiteX4" fmla="*/ 3354676 w 6584630"/>
              <a:gd name="connsiteY4" fmla="*/ 2821831 h 3413733"/>
              <a:gd name="connsiteX5" fmla="*/ 4196702 w 6584630"/>
              <a:gd name="connsiteY5" fmla="*/ 2373810 h 3413733"/>
              <a:gd name="connsiteX6" fmla="*/ 4782755 w 6584630"/>
              <a:gd name="connsiteY6" fmla="*/ 1843334 h 3413733"/>
              <a:gd name="connsiteX7" fmla="*/ 5326502 w 6584630"/>
              <a:gd name="connsiteY7" fmla="*/ 1079167 h 3413733"/>
              <a:gd name="connsiteX8" fmla="*/ 6026011 w 6584630"/>
              <a:gd name="connsiteY8" fmla="*/ 376645 h 3413733"/>
              <a:gd name="connsiteX9" fmla="*/ 6584630 w 6584630"/>
              <a:gd name="connsiteY9" fmla="*/ 0 h 3413733"/>
              <a:gd name="connsiteX0" fmla="*/ 0 w 6584630"/>
              <a:gd name="connsiteY0" fmla="*/ 3413733 h 3413733"/>
              <a:gd name="connsiteX1" fmla="*/ 1062904 w 6584630"/>
              <a:gd name="connsiteY1" fmla="*/ 3307632 h 3413733"/>
              <a:gd name="connsiteX2" fmla="*/ 1062904 w 6584630"/>
              <a:gd name="connsiteY2" fmla="*/ 3307632 h 3413733"/>
              <a:gd name="connsiteX3" fmla="*/ 2202894 w 6584630"/>
              <a:gd name="connsiteY3" fmla="*/ 3160005 h 3413733"/>
              <a:gd name="connsiteX4" fmla="*/ 3354676 w 6584630"/>
              <a:gd name="connsiteY4" fmla="*/ 2821831 h 3413733"/>
              <a:gd name="connsiteX5" fmla="*/ 4196702 w 6584630"/>
              <a:gd name="connsiteY5" fmla="*/ 2373810 h 3413733"/>
              <a:gd name="connsiteX6" fmla="*/ 4782755 w 6584630"/>
              <a:gd name="connsiteY6" fmla="*/ 1843334 h 3413733"/>
              <a:gd name="connsiteX7" fmla="*/ 5399343 w 6584630"/>
              <a:gd name="connsiteY7" fmla="*/ 1100187 h 3413733"/>
              <a:gd name="connsiteX8" fmla="*/ 6026011 w 6584630"/>
              <a:gd name="connsiteY8" fmla="*/ 376645 h 3413733"/>
              <a:gd name="connsiteX9" fmla="*/ 6584630 w 6584630"/>
              <a:gd name="connsiteY9" fmla="*/ 0 h 3413733"/>
              <a:gd name="connsiteX0" fmla="*/ 0 w 6026011"/>
              <a:gd name="connsiteY0" fmla="*/ 3037088 h 3037088"/>
              <a:gd name="connsiteX1" fmla="*/ 1062904 w 6026011"/>
              <a:gd name="connsiteY1" fmla="*/ 2930987 h 3037088"/>
              <a:gd name="connsiteX2" fmla="*/ 1062904 w 6026011"/>
              <a:gd name="connsiteY2" fmla="*/ 2930987 h 3037088"/>
              <a:gd name="connsiteX3" fmla="*/ 2202894 w 6026011"/>
              <a:gd name="connsiteY3" fmla="*/ 2783360 h 3037088"/>
              <a:gd name="connsiteX4" fmla="*/ 3354676 w 6026011"/>
              <a:gd name="connsiteY4" fmla="*/ 2445186 h 3037088"/>
              <a:gd name="connsiteX5" fmla="*/ 4196702 w 6026011"/>
              <a:gd name="connsiteY5" fmla="*/ 1997165 h 3037088"/>
              <a:gd name="connsiteX6" fmla="*/ 4782755 w 6026011"/>
              <a:gd name="connsiteY6" fmla="*/ 1466689 h 3037088"/>
              <a:gd name="connsiteX7" fmla="*/ 5399343 w 6026011"/>
              <a:gd name="connsiteY7" fmla="*/ 723542 h 3037088"/>
              <a:gd name="connsiteX8" fmla="*/ 6026011 w 6026011"/>
              <a:gd name="connsiteY8" fmla="*/ 0 h 3037088"/>
              <a:gd name="connsiteX0" fmla="*/ 0 w 6026011"/>
              <a:gd name="connsiteY0" fmla="*/ 3037088 h 3037088"/>
              <a:gd name="connsiteX1" fmla="*/ 1062904 w 6026011"/>
              <a:gd name="connsiteY1" fmla="*/ 2930987 h 3037088"/>
              <a:gd name="connsiteX2" fmla="*/ 1062904 w 6026011"/>
              <a:gd name="connsiteY2" fmla="*/ 2930987 h 3037088"/>
              <a:gd name="connsiteX3" fmla="*/ 2202894 w 6026011"/>
              <a:gd name="connsiteY3" fmla="*/ 2783360 h 3037088"/>
              <a:gd name="connsiteX4" fmla="*/ 3354676 w 6026011"/>
              <a:gd name="connsiteY4" fmla="*/ 2445186 h 3037088"/>
              <a:gd name="connsiteX5" fmla="*/ 4196702 w 6026011"/>
              <a:gd name="connsiteY5" fmla="*/ 1997165 h 3037088"/>
              <a:gd name="connsiteX6" fmla="*/ 4782755 w 6026011"/>
              <a:gd name="connsiteY6" fmla="*/ 1466689 h 3037088"/>
              <a:gd name="connsiteX7" fmla="*/ 5399343 w 6026011"/>
              <a:gd name="connsiteY7" fmla="*/ 723542 h 3037088"/>
              <a:gd name="connsiteX8" fmla="*/ 6026011 w 6026011"/>
              <a:gd name="connsiteY8" fmla="*/ 0 h 3037088"/>
              <a:gd name="connsiteX0" fmla="*/ 0 w 6026011"/>
              <a:gd name="connsiteY0" fmla="*/ 3037088 h 3037088"/>
              <a:gd name="connsiteX1" fmla="*/ 1062904 w 6026011"/>
              <a:gd name="connsiteY1" fmla="*/ 2930987 h 3037088"/>
              <a:gd name="connsiteX2" fmla="*/ 1062904 w 6026011"/>
              <a:gd name="connsiteY2" fmla="*/ 2930987 h 3037088"/>
              <a:gd name="connsiteX3" fmla="*/ 2202894 w 6026011"/>
              <a:gd name="connsiteY3" fmla="*/ 2783360 h 3037088"/>
              <a:gd name="connsiteX4" fmla="*/ 3354676 w 6026011"/>
              <a:gd name="connsiteY4" fmla="*/ 2445186 h 3037088"/>
              <a:gd name="connsiteX5" fmla="*/ 4196702 w 6026011"/>
              <a:gd name="connsiteY5" fmla="*/ 1997165 h 3037088"/>
              <a:gd name="connsiteX6" fmla="*/ 4782755 w 6026011"/>
              <a:gd name="connsiteY6" fmla="*/ 1466689 h 3037088"/>
              <a:gd name="connsiteX7" fmla="*/ 5399343 w 6026011"/>
              <a:gd name="connsiteY7" fmla="*/ 723542 h 3037088"/>
              <a:gd name="connsiteX8" fmla="*/ 6026011 w 6026011"/>
              <a:gd name="connsiteY8" fmla="*/ 0 h 3037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26011" h="3037088">
                <a:moveTo>
                  <a:pt x="0" y="3037088"/>
                </a:moveTo>
                <a:lnTo>
                  <a:pt x="1062904" y="2930987"/>
                </a:lnTo>
                <a:lnTo>
                  <a:pt x="1062904" y="2930987"/>
                </a:lnTo>
                <a:cubicBezTo>
                  <a:pt x="1252902" y="2906383"/>
                  <a:pt x="1820932" y="2864327"/>
                  <a:pt x="2202894" y="2783360"/>
                </a:cubicBezTo>
                <a:cubicBezTo>
                  <a:pt x="2584856" y="2702393"/>
                  <a:pt x="3022375" y="2576218"/>
                  <a:pt x="3354676" y="2445186"/>
                </a:cubicBezTo>
                <a:cubicBezTo>
                  <a:pt x="3686977" y="2314154"/>
                  <a:pt x="3958689" y="2160248"/>
                  <a:pt x="4196702" y="1997165"/>
                </a:cubicBezTo>
                <a:cubicBezTo>
                  <a:pt x="4434715" y="1834082"/>
                  <a:pt x="4582315" y="1678959"/>
                  <a:pt x="4782755" y="1466689"/>
                </a:cubicBezTo>
                <a:cubicBezTo>
                  <a:pt x="4983195" y="1254419"/>
                  <a:pt x="5192134" y="967990"/>
                  <a:pt x="5399343" y="723542"/>
                </a:cubicBezTo>
                <a:cubicBezTo>
                  <a:pt x="5606552" y="479094"/>
                  <a:pt x="5842599" y="174340"/>
                  <a:pt x="6026011" y="0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900" dirty="0"/>
              <a:t>P</a:t>
            </a:r>
            <a:r>
              <a:rPr lang="en-US" sz="4900" dirty="0" smtClean="0"/>
              <a:t>roduct complexity </a:t>
            </a:r>
            <a:r>
              <a:rPr lang="en-US" sz="4900" dirty="0"/>
              <a:t>is </a:t>
            </a:r>
            <a:r>
              <a:rPr lang="en-US" sz="4900" dirty="0" smtClean="0"/>
              <a:t>increasing</a:t>
            </a:r>
            <a:br>
              <a:rPr lang="en-US" sz="4900" dirty="0" smtClean="0"/>
            </a:br>
            <a:r>
              <a:rPr lang="en-US" sz="3600" dirty="0" smtClean="0"/>
              <a:t> </a:t>
            </a:r>
            <a:r>
              <a:rPr lang="en-US" sz="3600" i="1" dirty="0" smtClean="0">
                <a:solidFill>
                  <a:srgbClr val="C00000"/>
                </a:solidFill>
              </a:rPr>
              <a:t>And creating system design challenges</a:t>
            </a:r>
            <a:endParaRPr lang="en-US" sz="3600" i="1" dirty="0">
              <a:solidFill>
                <a:srgbClr val="C0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92036" y="1662344"/>
            <a:ext cx="0" cy="4382196"/>
          </a:xfrm>
          <a:prstGeom prst="straightConnector1">
            <a:avLst/>
          </a:prstGeom>
          <a:ln w="38100">
            <a:solidFill>
              <a:schemeClr val="accent4">
                <a:lumMod val="65000"/>
                <a:lumOff val="35000"/>
              </a:schemeClr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592038" y="6044540"/>
            <a:ext cx="7638834" cy="0"/>
          </a:xfrm>
          <a:prstGeom prst="straightConnector1">
            <a:avLst/>
          </a:prstGeom>
          <a:ln w="38100">
            <a:solidFill>
              <a:schemeClr val="accent4">
                <a:lumMod val="65000"/>
                <a:lumOff val="35000"/>
              </a:schemeClr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22654" y="1865379"/>
            <a:ext cx="12343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Product </a:t>
            </a:r>
          </a:p>
          <a:p>
            <a:r>
              <a:rPr lang="en-US" dirty="0" smtClean="0"/>
              <a:t>Complexity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426398" y="6072310"/>
            <a:ext cx="649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035127" y="4508090"/>
            <a:ext cx="1648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2D Mechanical 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549505" y="4190344"/>
            <a:ext cx="1047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Electrical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364976" y="3245269"/>
            <a:ext cx="1122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Electronic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963569" y="2709962"/>
            <a:ext cx="1048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Software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293328" y="2142378"/>
            <a:ext cx="1204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Connected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141666" y="4004533"/>
            <a:ext cx="1190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Product as a Service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167128" y="3725625"/>
            <a:ext cx="1648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3D Mechanical</a:t>
            </a:r>
            <a:endParaRPr lang="en-US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6799983" y="2190853"/>
            <a:ext cx="1197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Systems of Systems</a:t>
            </a:r>
            <a:endParaRPr lang="en-US" b="1" dirty="0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91440" y="6645727"/>
            <a:ext cx="375339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r>
              <a:rPr lang="en-US" sz="1000" dirty="0">
                <a:solidFill>
                  <a:prstClr val="white"/>
                </a:solidFill>
                <a:cs typeface="Arial" charset="0"/>
              </a:rPr>
              <a:t>© 2016 Aras</a:t>
            </a:r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973568" y="664572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r>
              <a:rPr lang="en-US" sz="1000">
                <a:solidFill>
                  <a:prstClr val="white"/>
                </a:solidFill>
                <a:cs typeface="Arial" charset="0"/>
              </a:rPr>
              <a:t>aras.com</a:t>
            </a:r>
            <a:endParaRPr lang="en-US" sz="1000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35127" y="5148190"/>
            <a:ext cx="1022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Early Products</a:t>
            </a:r>
            <a:endParaRPr lang="en-US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2549505" y="4895973"/>
            <a:ext cx="1018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Smart Products</a:t>
            </a:r>
            <a:endParaRPr lang="en-US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3862730" y="4526641"/>
            <a:ext cx="1205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Smart Connected Products</a:t>
            </a:r>
            <a:endParaRPr lang="en-US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6058149" y="3079294"/>
            <a:ext cx="1188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Product as</a:t>
            </a:r>
          </a:p>
          <a:p>
            <a:pPr algn="ctr"/>
            <a:r>
              <a:rPr lang="en-US" b="1" dirty="0"/>
              <a:t>a</a:t>
            </a:r>
            <a:r>
              <a:rPr lang="en-US" b="1" dirty="0" smtClean="0"/>
              <a:t> System</a:t>
            </a:r>
            <a:endParaRPr lang="en-US" b="1" dirty="0"/>
          </a:p>
        </p:txBody>
      </p:sp>
      <p:pic>
        <p:nvPicPr>
          <p:cNvPr id="3074" name="Picture 2" descr="http://i.dailymail.co.uk/i/pix/2012/04/03/article-2124324-1271CD80000005DC-183_634x28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7313563" y="4073237"/>
            <a:ext cx="3620560" cy="163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3.mirror.co.uk/incoming/article6114025.ece/ALTERNATES/s615b/Terrafugia-TF-X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8783782" y="1035578"/>
            <a:ext cx="3002394" cy="2001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Curved Connector 3"/>
          <p:cNvCxnSpPr>
            <a:stCxn id="3074" idx="0"/>
            <a:endCxn id="3078" idx="2"/>
          </p:cNvCxnSpPr>
          <p:nvPr/>
        </p:nvCxnSpPr>
        <p:spPr>
          <a:xfrm rot="5400000" flipH="1" flipV="1">
            <a:off x="9186380" y="2974638"/>
            <a:ext cx="1036062" cy="1161136"/>
          </a:xfrm>
          <a:prstGeom prst="curvedConnector3">
            <a:avLst/>
          </a:prstGeom>
          <a:ln w="571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98358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Make PLM</a:t>
            </a:r>
            <a:br>
              <a:rPr lang="en-US" dirty="0"/>
            </a:br>
            <a:r>
              <a:rPr lang="en-US" dirty="0"/>
              <a:t>“invisible”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aras.com</a:t>
            </a:r>
            <a:endParaRPr lang="en-US" dirty="0" smtClean="0"/>
          </a:p>
        </p:txBody>
      </p:sp>
      <p:cxnSp>
        <p:nvCxnSpPr>
          <p:cNvPr id="234" name="Straight Connector 233"/>
          <p:cNvCxnSpPr/>
          <p:nvPr/>
        </p:nvCxnSpPr>
        <p:spPr>
          <a:xfrm flipH="1">
            <a:off x="2035695" y="1348509"/>
            <a:ext cx="9236" cy="4710546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/>
          <p:nvPr/>
        </p:nvCxnSpPr>
        <p:spPr>
          <a:xfrm flipH="1">
            <a:off x="9866284" y="1370676"/>
            <a:ext cx="9236" cy="4710546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1" name="Group 90"/>
          <p:cNvGrpSpPr/>
          <p:nvPr/>
        </p:nvGrpSpPr>
        <p:grpSpPr>
          <a:xfrm>
            <a:off x="7908711" y="2406078"/>
            <a:ext cx="1527162" cy="1911922"/>
            <a:chOff x="7399788" y="295569"/>
            <a:chExt cx="1527162" cy="1911922"/>
          </a:xfrm>
        </p:grpSpPr>
        <p:sp>
          <p:nvSpPr>
            <p:cNvPr id="92" name="Rectangle 91"/>
            <p:cNvSpPr/>
            <p:nvPr/>
          </p:nvSpPr>
          <p:spPr>
            <a:xfrm>
              <a:off x="7399788" y="295569"/>
              <a:ext cx="763685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MCAD</a:t>
              </a: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Structure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7490692" y="604984"/>
              <a:ext cx="558800" cy="18934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7901709" y="840511"/>
              <a:ext cx="558800" cy="18934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8345059" y="1076038"/>
              <a:ext cx="558800" cy="18934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8345059" y="1311565"/>
              <a:ext cx="558800" cy="18934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7832439" y="1547092"/>
              <a:ext cx="558800" cy="18934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8368150" y="1782619"/>
              <a:ext cx="558800" cy="18934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7832439" y="2018146"/>
              <a:ext cx="558800" cy="18934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3" name="Elbow Connector 102"/>
            <p:cNvCxnSpPr>
              <a:stCxn id="94" idx="2"/>
              <a:endCxn id="95" idx="1"/>
            </p:cNvCxnSpPr>
            <p:nvPr/>
          </p:nvCxnSpPr>
          <p:spPr>
            <a:xfrm rot="16200000" flipH="1">
              <a:off x="7765473" y="798947"/>
              <a:ext cx="140855" cy="13161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Elbow Connector 103"/>
            <p:cNvCxnSpPr>
              <a:stCxn id="94" idx="2"/>
              <a:endCxn id="100" idx="1"/>
            </p:cNvCxnSpPr>
            <p:nvPr/>
          </p:nvCxnSpPr>
          <p:spPr>
            <a:xfrm rot="16200000" flipH="1">
              <a:off x="7377547" y="1186873"/>
              <a:ext cx="847436" cy="6234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Elbow Connector 105"/>
            <p:cNvCxnSpPr>
              <a:stCxn id="94" idx="2"/>
              <a:endCxn id="102" idx="1"/>
            </p:cNvCxnSpPr>
            <p:nvPr/>
          </p:nvCxnSpPr>
          <p:spPr>
            <a:xfrm rot="16200000" flipH="1">
              <a:off x="7142020" y="1422400"/>
              <a:ext cx="1318490" cy="6234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Elbow Connector 106"/>
            <p:cNvCxnSpPr>
              <a:stCxn id="100" idx="2"/>
              <a:endCxn id="101" idx="1"/>
            </p:cNvCxnSpPr>
            <p:nvPr/>
          </p:nvCxnSpPr>
          <p:spPr>
            <a:xfrm rot="16200000" flipH="1">
              <a:off x="8169567" y="1678708"/>
              <a:ext cx="140855" cy="256311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Elbow Connector 108"/>
            <p:cNvCxnSpPr>
              <a:stCxn id="95" idx="2"/>
              <a:endCxn id="97" idx="1"/>
            </p:cNvCxnSpPr>
            <p:nvPr/>
          </p:nvCxnSpPr>
          <p:spPr>
            <a:xfrm rot="16200000" flipH="1">
              <a:off x="8192657" y="1018308"/>
              <a:ext cx="140855" cy="163950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Elbow Connector 109"/>
            <p:cNvCxnSpPr>
              <a:stCxn id="95" idx="2"/>
              <a:endCxn id="98" idx="1"/>
            </p:cNvCxnSpPr>
            <p:nvPr/>
          </p:nvCxnSpPr>
          <p:spPr>
            <a:xfrm rot="16200000" flipH="1">
              <a:off x="8074893" y="1136072"/>
              <a:ext cx="376382" cy="163950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up 110"/>
          <p:cNvGrpSpPr/>
          <p:nvPr/>
        </p:nvGrpSpPr>
        <p:grpSpPr>
          <a:xfrm>
            <a:off x="7908711" y="4599714"/>
            <a:ext cx="1527162" cy="1911922"/>
            <a:chOff x="7399788" y="295569"/>
            <a:chExt cx="1527162" cy="1911922"/>
          </a:xfrm>
        </p:grpSpPr>
        <p:sp>
          <p:nvSpPr>
            <p:cNvPr id="112" name="Rectangle 111"/>
            <p:cNvSpPr/>
            <p:nvPr/>
          </p:nvSpPr>
          <p:spPr>
            <a:xfrm>
              <a:off x="7399788" y="295569"/>
              <a:ext cx="763685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ECAD</a:t>
              </a: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Structure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7490692" y="604984"/>
              <a:ext cx="558800" cy="18934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7901709" y="840511"/>
              <a:ext cx="558800" cy="18934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8345059" y="1076038"/>
              <a:ext cx="558800" cy="18934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8345059" y="1311565"/>
              <a:ext cx="558800" cy="18934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7832439" y="1547092"/>
              <a:ext cx="558800" cy="18934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8368150" y="1782619"/>
              <a:ext cx="558800" cy="18934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7832439" y="2018146"/>
              <a:ext cx="558800" cy="18934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4" name="Elbow Connector 123"/>
            <p:cNvCxnSpPr>
              <a:stCxn id="115" idx="2"/>
              <a:endCxn id="116" idx="1"/>
            </p:cNvCxnSpPr>
            <p:nvPr/>
          </p:nvCxnSpPr>
          <p:spPr>
            <a:xfrm rot="16200000" flipH="1">
              <a:off x="7765473" y="798947"/>
              <a:ext cx="140855" cy="13161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Elbow Connector 124"/>
            <p:cNvCxnSpPr>
              <a:stCxn id="115" idx="2"/>
              <a:endCxn id="121" idx="1"/>
            </p:cNvCxnSpPr>
            <p:nvPr/>
          </p:nvCxnSpPr>
          <p:spPr>
            <a:xfrm rot="16200000" flipH="1">
              <a:off x="7377547" y="1186873"/>
              <a:ext cx="847436" cy="6234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Elbow Connector 125"/>
            <p:cNvCxnSpPr>
              <a:stCxn id="115" idx="2"/>
              <a:endCxn id="123" idx="1"/>
            </p:cNvCxnSpPr>
            <p:nvPr/>
          </p:nvCxnSpPr>
          <p:spPr>
            <a:xfrm rot="16200000" flipH="1">
              <a:off x="7142020" y="1422400"/>
              <a:ext cx="1318490" cy="6234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Elbow Connector 126"/>
            <p:cNvCxnSpPr>
              <a:stCxn id="121" idx="2"/>
              <a:endCxn id="122" idx="1"/>
            </p:cNvCxnSpPr>
            <p:nvPr/>
          </p:nvCxnSpPr>
          <p:spPr>
            <a:xfrm rot="16200000" flipH="1">
              <a:off x="8169567" y="1678708"/>
              <a:ext cx="140855" cy="256311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Elbow Connector 127"/>
            <p:cNvCxnSpPr>
              <a:stCxn id="116" idx="2"/>
              <a:endCxn id="118" idx="1"/>
            </p:cNvCxnSpPr>
            <p:nvPr/>
          </p:nvCxnSpPr>
          <p:spPr>
            <a:xfrm rot="16200000" flipH="1">
              <a:off x="8192657" y="1018308"/>
              <a:ext cx="140855" cy="163950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Elbow Connector 129"/>
            <p:cNvCxnSpPr>
              <a:stCxn id="116" idx="2"/>
              <a:endCxn id="119" idx="1"/>
            </p:cNvCxnSpPr>
            <p:nvPr/>
          </p:nvCxnSpPr>
          <p:spPr>
            <a:xfrm rot="16200000" flipH="1">
              <a:off x="8074893" y="1136072"/>
              <a:ext cx="376382" cy="163950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1" name="Curved Connector 130"/>
          <p:cNvCxnSpPr>
            <a:endCxn id="207" idx="3"/>
          </p:cNvCxnSpPr>
          <p:nvPr/>
        </p:nvCxnSpPr>
        <p:spPr>
          <a:xfrm rot="10800000">
            <a:off x="6689137" y="676567"/>
            <a:ext cx="1310478" cy="23091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urved Connector 132"/>
          <p:cNvCxnSpPr>
            <a:stCxn id="94" idx="1"/>
            <a:endCxn id="222" idx="3"/>
          </p:cNvCxnSpPr>
          <p:nvPr/>
        </p:nvCxnSpPr>
        <p:spPr>
          <a:xfrm rot="10800000">
            <a:off x="6689137" y="2810166"/>
            <a:ext cx="1310478" cy="12700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urved Connector 133"/>
          <p:cNvCxnSpPr>
            <a:stCxn id="115" idx="1"/>
            <a:endCxn id="241" idx="3"/>
          </p:cNvCxnSpPr>
          <p:nvPr/>
        </p:nvCxnSpPr>
        <p:spPr>
          <a:xfrm rot="10800000">
            <a:off x="6689137" y="4994566"/>
            <a:ext cx="1310478" cy="9236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Curved Connector 134"/>
          <p:cNvCxnSpPr>
            <a:stCxn id="100" idx="1"/>
            <a:endCxn id="230" idx="3"/>
          </p:cNvCxnSpPr>
          <p:nvPr/>
        </p:nvCxnSpPr>
        <p:spPr>
          <a:xfrm rot="10800000" flipV="1">
            <a:off x="7030884" y="3752274"/>
            <a:ext cx="1310478" cy="471054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Curved Connector 135"/>
          <p:cNvCxnSpPr>
            <a:stCxn id="102" idx="1"/>
            <a:endCxn id="224" idx="3"/>
          </p:cNvCxnSpPr>
          <p:nvPr/>
        </p:nvCxnSpPr>
        <p:spPr>
          <a:xfrm rot="10800000">
            <a:off x="7100154" y="3045694"/>
            <a:ext cx="1241208" cy="1177635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Curved Connector 136"/>
          <p:cNvCxnSpPr>
            <a:stCxn id="123" idx="1"/>
            <a:endCxn id="244" idx="3"/>
          </p:cNvCxnSpPr>
          <p:nvPr/>
        </p:nvCxnSpPr>
        <p:spPr>
          <a:xfrm rot="10800000">
            <a:off x="7543504" y="5701148"/>
            <a:ext cx="797858" cy="715817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Curved Connector 137"/>
          <p:cNvCxnSpPr>
            <a:stCxn id="121" idx="1"/>
          </p:cNvCxnSpPr>
          <p:nvPr/>
        </p:nvCxnSpPr>
        <p:spPr>
          <a:xfrm rot="10800000">
            <a:off x="7406640" y="5476240"/>
            <a:ext cx="934722" cy="469670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urved Connector 112"/>
          <p:cNvCxnSpPr>
            <a:stCxn id="81" idx="1"/>
            <a:endCxn id="39" idx="3"/>
          </p:cNvCxnSpPr>
          <p:nvPr/>
        </p:nvCxnSpPr>
        <p:spPr>
          <a:xfrm rot="10800000" flipV="1">
            <a:off x="3816469" y="2132215"/>
            <a:ext cx="878698" cy="466436"/>
          </a:xfrm>
          <a:prstGeom prst="curvedConnector3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urved Connector 113"/>
          <p:cNvCxnSpPr>
            <a:stCxn id="82" idx="1"/>
            <a:endCxn id="31" idx="3"/>
          </p:cNvCxnSpPr>
          <p:nvPr/>
        </p:nvCxnSpPr>
        <p:spPr>
          <a:xfrm rot="10800000">
            <a:off x="3373119" y="2127598"/>
            <a:ext cx="1765398" cy="240145"/>
          </a:xfrm>
          <a:prstGeom prst="curvedConnector3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urved Connector 116"/>
          <p:cNvCxnSpPr>
            <a:stCxn id="84" idx="1"/>
            <a:endCxn id="32" idx="3"/>
          </p:cNvCxnSpPr>
          <p:nvPr/>
        </p:nvCxnSpPr>
        <p:spPr>
          <a:xfrm rot="10800000">
            <a:off x="3373119" y="2363124"/>
            <a:ext cx="1252778" cy="475672"/>
          </a:xfrm>
          <a:prstGeom prst="curvedConnector3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urved Connector 119"/>
          <p:cNvCxnSpPr>
            <a:stCxn id="83" idx="1"/>
            <a:endCxn id="40" idx="3"/>
          </p:cNvCxnSpPr>
          <p:nvPr/>
        </p:nvCxnSpPr>
        <p:spPr>
          <a:xfrm rot="10800000" flipV="1">
            <a:off x="3373119" y="2603268"/>
            <a:ext cx="1765398" cy="230909"/>
          </a:xfrm>
          <a:prstGeom prst="curvedConnector3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urved Connector 131"/>
          <p:cNvCxnSpPr>
            <a:stCxn id="80" idx="1"/>
            <a:endCxn id="21" idx="3"/>
          </p:cNvCxnSpPr>
          <p:nvPr/>
        </p:nvCxnSpPr>
        <p:spPr>
          <a:xfrm rot="10800000">
            <a:off x="2962102" y="1892070"/>
            <a:ext cx="1322048" cy="4618"/>
          </a:xfrm>
          <a:prstGeom prst="curvedConnector3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4181676" y="1469510"/>
            <a:ext cx="1515641" cy="2175162"/>
            <a:chOff x="4088065" y="1357750"/>
            <a:chExt cx="1515641" cy="2175162"/>
          </a:xfrm>
        </p:grpSpPr>
        <p:sp>
          <p:nvSpPr>
            <p:cNvPr id="80" name="Rectangle 79"/>
            <p:cNvSpPr/>
            <p:nvPr/>
          </p:nvSpPr>
          <p:spPr>
            <a:xfrm>
              <a:off x="4190539" y="1690255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4601556" y="1925782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5044906" y="2161309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5044906" y="2396836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4532286" y="2632363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4532286" y="2881748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3" name="Elbow Connector 92"/>
            <p:cNvCxnSpPr>
              <a:stCxn id="80" idx="2"/>
              <a:endCxn id="81" idx="1"/>
            </p:cNvCxnSpPr>
            <p:nvPr/>
          </p:nvCxnSpPr>
          <p:spPr>
            <a:xfrm rot="16200000" flipH="1">
              <a:off x="4465320" y="1884218"/>
              <a:ext cx="140855" cy="13161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Elbow Connector 95"/>
            <p:cNvCxnSpPr>
              <a:stCxn id="80" idx="2"/>
              <a:endCxn id="84" idx="1"/>
            </p:cNvCxnSpPr>
            <p:nvPr/>
          </p:nvCxnSpPr>
          <p:spPr>
            <a:xfrm rot="16200000" flipH="1">
              <a:off x="4077394" y="2272144"/>
              <a:ext cx="847436" cy="6234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Elbow Connector 98"/>
            <p:cNvCxnSpPr>
              <a:stCxn id="80" idx="2"/>
              <a:endCxn id="86" idx="1"/>
            </p:cNvCxnSpPr>
            <p:nvPr/>
          </p:nvCxnSpPr>
          <p:spPr>
            <a:xfrm rot="16200000" flipH="1">
              <a:off x="3952702" y="2396836"/>
              <a:ext cx="1096821" cy="6234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Elbow Connector 104"/>
            <p:cNvCxnSpPr>
              <a:stCxn id="81" idx="2"/>
              <a:endCxn id="82" idx="1"/>
            </p:cNvCxnSpPr>
            <p:nvPr/>
          </p:nvCxnSpPr>
          <p:spPr>
            <a:xfrm rot="16200000" flipH="1">
              <a:off x="4892504" y="2103579"/>
              <a:ext cx="140855" cy="163950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Elbow Connector 107"/>
            <p:cNvCxnSpPr>
              <a:stCxn id="81" idx="2"/>
              <a:endCxn id="83" idx="1"/>
            </p:cNvCxnSpPr>
            <p:nvPr/>
          </p:nvCxnSpPr>
          <p:spPr>
            <a:xfrm rot="16200000" flipH="1">
              <a:off x="4774740" y="2221343"/>
              <a:ext cx="376382" cy="163950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7" name="Rectangle 256"/>
            <p:cNvSpPr/>
            <p:nvPr/>
          </p:nvSpPr>
          <p:spPr>
            <a:xfrm>
              <a:off x="5012579" y="3108040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Rectangle 257"/>
            <p:cNvSpPr/>
            <p:nvPr/>
          </p:nvSpPr>
          <p:spPr>
            <a:xfrm>
              <a:off x="5012579" y="3343567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9" name="Elbow Connector 258"/>
            <p:cNvCxnSpPr>
              <a:stCxn id="86" idx="2"/>
              <a:endCxn id="257" idx="1"/>
            </p:cNvCxnSpPr>
            <p:nvPr/>
          </p:nvCxnSpPr>
          <p:spPr>
            <a:xfrm rot="16200000" flipH="1">
              <a:off x="4846322" y="3036456"/>
              <a:ext cx="131620" cy="200893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Elbow Connector 259"/>
            <p:cNvCxnSpPr>
              <a:stCxn id="86" idx="2"/>
              <a:endCxn id="258" idx="1"/>
            </p:cNvCxnSpPr>
            <p:nvPr/>
          </p:nvCxnSpPr>
          <p:spPr>
            <a:xfrm rot="16200000" flipH="1">
              <a:off x="4728559" y="3154219"/>
              <a:ext cx="367147" cy="200893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50"/>
            <p:cNvSpPr/>
            <p:nvPr/>
          </p:nvSpPr>
          <p:spPr>
            <a:xfrm>
              <a:off x="4088065" y="1357750"/>
              <a:ext cx="786825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SE</a:t>
              </a: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Logical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177645" y="1469510"/>
            <a:ext cx="1661915" cy="1930394"/>
            <a:chOff x="2177645" y="1357750"/>
            <a:chExt cx="1661915" cy="1930394"/>
          </a:xfrm>
        </p:grpSpPr>
        <p:sp>
          <p:nvSpPr>
            <p:cNvPr id="21" name="Rectangle 20"/>
            <p:cNvSpPr/>
            <p:nvPr/>
          </p:nvSpPr>
          <p:spPr>
            <a:xfrm>
              <a:off x="2403302" y="1685637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814319" y="1921164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814319" y="2156691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257669" y="2392218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814319" y="2627745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280760" y="2863272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280760" y="3098799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Elbow Connector 24"/>
            <p:cNvCxnSpPr>
              <a:stCxn id="21" idx="2"/>
              <a:endCxn id="31" idx="1"/>
            </p:cNvCxnSpPr>
            <p:nvPr/>
          </p:nvCxnSpPr>
          <p:spPr>
            <a:xfrm rot="16200000" flipH="1">
              <a:off x="2678083" y="1879600"/>
              <a:ext cx="140855" cy="13161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Elbow Connector 28"/>
            <p:cNvCxnSpPr>
              <a:stCxn id="21" idx="2"/>
              <a:endCxn id="32" idx="1"/>
            </p:cNvCxnSpPr>
            <p:nvPr/>
          </p:nvCxnSpPr>
          <p:spPr>
            <a:xfrm rot="16200000" flipH="1">
              <a:off x="2560319" y="1997364"/>
              <a:ext cx="376382" cy="13161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Elbow Connector 43"/>
            <p:cNvCxnSpPr>
              <a:stCxn id="32" idx="2"/>
              <a:endCxn id="39" idx="1"/>
            </p:cNvCxnSpPr>
            <p:nvPr/>
          </p:nvCxnSpPr>
          <p:spPr>
            <a:xfrm rot="16200000" flipH="1">
              <a:off x="3105267" y="2334488"/>
              <a:ext cx="140855" cy="163950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Elbow Connector 45"/>
            <p:cNvCxnSpPr>
              <a:stCxn id="21" idx="2"/>
              <a:endCxn id="40" idx="1"/>
            </p:cNvCxnSpPr>
            <p:nvPr/>
          </p:nvCxnSpPr>
          <p:spPr>
            <a:xfrm rot="16200000" flipH="1">
              <a:off x="2324792" y="2232891"/>
              <a:ext cx="847436" cy="13161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Elbow Connector 47"/>
            <p:cNvCxnSpPr>
              <a:stCxn id="40" idx="2"/>
              <a:endCxn id="41" idx="1"/>
            </p:cNvCxnSpPr>
            <p:nvPr/>
          </p:nvCxnSpPr>
          <p:spPr>
            <a:xfrm rot="16200000" flipH="1">
              <a:off x="3116812" y="2793996"/>
              <a:ext cx="140855" cy="187041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Elbow Connector 49"/>
            <p:cNvCxnSpPr>
              <a:stCxn id="40" idx="2"/>
              <a:endCxn id="42" idx="1"/>
            </p:cNvCxnSpPr>
            <p:nvPr/>
          </p:nvCxnSpPr>
          <p:spPr>
            <a:xfrm rot="16200000" flipH="1">
              <a:off x="2999048" y="2911760"/>
              <a:ext cx="376382" cy="187041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ectangle 51"/>
            <p:cNvSpPr/>
            <p:nvPr/>
          </p:nvSpPr>
          <p:spPr>
            <a:xfrm>
              <a:off x="2177645" y="1357750"/>
              <a:ext cx="1051664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SE Requirements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182" name="Curved Connector 181"/>
          <p:cNvCxnSpPr>
            <a:stCxn id="172" idx="1"/>
            <a:endCxn id="161" idx="3"/>
          </p:cNvCxnSpPr>
          <p:nvPr/>
        </p:nvCxnSpPr>
        <p:spPr>
          <a:xfrm rot="10800000" flipV="1">
            <a:off x="3816469" y="4723015"/>
            <a:ext cx="878698" cy="466436"/>
          </a:xfrm>
          <a:prstGeom prst="curvedConnector3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Curved Connector 182"/>
          <p:cNvCxnSpPr>
            <a:stCxn id="173" idx="1"/>
            <a:endCxn id="159" idx="3"/>
          </p:cNvCxnSpPr>
          <p:nvPr/>
        </p:nvCxnSpPr>
        <p:spPr>
          <a:xfrm rot="10800000">
            <a:off x="3373119" y="4718398"/>
            <a:ext cx="1765398" cy="240145"/>
          </a:xfrm>
          <a:prstGeom prst="curvedConnector3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Curved Connector 183"/>
          <p:cNvCxnSpPr>
            <a:stCxn id="175" idx="1"/>
            <a:endCxn id="160" idx="3"/>
          </p:cNvCxnSpPr>
          <p:nvPr/>
        </p:nvCxnSpPr>
        <p:spPr>
          <a:xfrm rot="10800000">
            <a:off x="3373119" y="4953924"/>
            <a:ext cx="1252778" cy="475672"/>
          </a:xfrm>
          <a:prstGeom prst="curvedConnector3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Curved Connector 184"/>
          <p:cNvCxnSpPr>
            <a:stCxn id="174" idx="1"/>
            <a:endCxn id="162" idx="3"/>
          </p:cNvCxnSpPr>
          <p:nvPr/>
        </p:nvCxnSpPr>
        <p:spPr>
          <a:xfrm rot="10800000" flipV="1">
            <a:off x="3373119" y="5194068"/>
            <a:ext cx="1765398" cy="230909"/>
          </a:xfrm>
          <a:prstGeom prst="curvedConnector3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Curved Connector 185"/>
          <p:cNvCxnSpPr>
            <a:stCxn id="176" idx="1"/>
            <a:endCxn id="163" idx="3"/>
          </p:cNvCxnSpPr>
          <p:nvPr/>
        </p:nvCxnSpPr>
        <p:spPr>
          <a:xfrm rot="10800000">
            <a:off x="3839561" y="5660505"/>
            <a:ext cx="786337" cy="18476"/>
          </a:xfrm>
          <a:prstGeom prst="curvedConnector3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Curved Connector 186"/>
          <p:cNvCxnSpPr>
            <a:stCxn id="171" idx="1"/>
            <a:endCxn id="146" idx="3"/>
          </p:cNvCxnSpPr>
          <p:nvPr/>
        </p:nvCxnSpPr>
        <p:spPr>
          <a:xfrm rot="10800000">
            <a:off x="2962102" y="4482870"/>
            <a:ext cx="1322048" cy="4618"/>
          </a:xfrm>
          <a:prstGeom prst="curvedConnector3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4284150" y="4392815"/>
            <a:ext cx="1413167" cy="1842657"/>
            <a:chOff x="4190539" y="4413135"/>
            <a:chExt cx="1413167" cy="1842657"/>
          </a:xfrm>
        </p:grpSpPr>
        <p:sp>
          <p:nvSpPr>
            <p:cNvPr id="171" name="Rectangle 170"/>
            <p:cNvSpPr/>
            <p:nvPr/>
          </p:nvSpPr>
          <p:spPr>
            <a:xfrm>
              <a:off x="4190539" y="4413135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4601556" y="4648662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5044906" y="4884189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5044906" y="5119716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4532286" y="5355243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4532286" y="5604628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7" name="Elbow Connector 176"/>
            <p:cNvCxnSpPr>
              <a:stCxn id="171" idx="2"/>
              <a:endCxn id="172" idx="1"/>
            </p:cNvCxnSpPr>
            <p:nvPr/>
          </p:nvCxnSpPr>
          <p:spPr>
            <a:xfrm rot="16200000" flipH="1">
              <a:off x="4465320" y="4607098"/>
              <a:ext cx="140855" cy="13161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Elbow Connector 177"/>
            <p:cNvCxnSpPr>
              <a:stCxn id="171" idx="2"/>
              <a:endCxn id="175" idx="1"/>
            </p:cNvCxnSpPr>
            <p:nvPr/>
          </p:nvCxnSpPr>
          <p:spPr>
            <a:xfrm rot="16200000" flipH="1">
              <a:off x="4077394" y="4995024"/>
              <a:ext cx="847436" cy="6234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Elbow Connector 178"/>
            <p:cNvCxnSpPr>
              <a:stCxn id="171" idx="2"/>
              <a:endCxn id="176" idx="1"/>
            </p:cNvCxnSpPr>
            <p:nvPr/>
          </p:nvCxnSpPr>
          <p:spPr>
            <a:xfrm rot="16200000" flipH="1">
              <a:off x="3952702" y="5119716"/>
              <a:ext cx="1096821" cy="6234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Elbow Connector 179"/>
            <p:cNvCxnSpPr>
              <a:stCxn id="172" idx="2"/>
              <a:endCxn id="173" idx="1"/>
            </p:cNvCxnSpPr>
            <p:nvPr/>
          </p:nvCxnSpPr>
          <p:spPr>
            <a:xfrm rot="16200000" flipH="1">
              <a:off x="4892504" y="4826459"/>
              <a:ext cx="140855" cy="163950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Elbow Connector 180"/>
            <p:cNvCxnSpPr>
              <a:stCxn id="172" idx="2"/>
              <a:endCxn id="174" idx="1"/>
            </p:cNvCxnSpPr>
            <p:nvPr/>
          </p:nvCxnSpPr>
          <p:spPr>
            <a:xfrm rot="16200000" flipH="1">
              <a:off x="4774740" y="4944223"/>
              <a:ext cx="376382" cy="163950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8" name="Rectangle 187"/>
            <p:cNvSpPr/>
            <p:nvPr/>
          </p:nvSpPr>
          <p:spPr>
            <a:xfrm>
              <a:off x="5012579" y="5830920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5012579" y="6066447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0" name="Elbow Connector 189"/>
            <p:cNvCxnSpPr>
              <a:stCxn id="176" idx="2"/>
              <a:endCxn id="188" idx="1"/>
            </p:cNvCxnSpPr>
            <p:nvPr/>
          </p:nvCxnSpPr>
          <p:spPr>
            <a:xfrm rot="16200000" flipH="1">
              <a:off x="4846322" y="5759336"/>
              <a:ext cx="131620" cy="200893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Elbow Connector 190"/>
            <p:cNvCxnSpPr>
              <a:stCxn id="176" idx="2"/>
              <a:endCxn id="189" idx="1"/>
            </p:cNvCxnSpPr>
            <p:nvPr/>
          </p:nvCxnSpPr>
          <p:spPr>
            <a:xfrm rot="16200000" flipH="1">
              <a:off x="4728559" y="5877099"/>
              <a:ext cx="367147" cy="200893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2" name="Rectangle 191"/>
          <p:cNvSpPr/>
          <p:nvPr/>
        </p:nvSpPr>
        <p:spPr>
          <a:xfrm>
            <a:off x="4088065" y="4060310"/>
            <a:ext cx="786825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SE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Logical</a:t>
            </a:r>
            <a:endParaRPr lang="en-US" sz="1200" dirty="0">
              <a:solidFill>
                <a:schemeClr val="tx1"/>
              </a:solidFill>
            </a:endParaRPr>
          </a:p>
        </p:txBody>
      </p:sp>
      <p:grpSp>
        <p:nvGrpSpPr>
          <p:cNvPr id="278" name="Group 277"/>
          <p:cNvGrpSpPr/>
          <p:nvPr/>
        </p:nvGrpSpPr>
        <p:grpSpPr>
          <a:xfrm>
            <a:off x="2177645" y="4060310"/>
            <a:ext cx="1661915" cy="1930394"/>
            <a:chOff x="2177645" y="4060310"/>
            <a:chExt cx="1661915" cy="1930394"/>
          </a:xfrm>
        </p:grpSpPr>
        <p:sp>
          <p:nvSpPr>
            <p:cNvPr id="146" name="Rectangle 145"/>
            <p:cNvSpPr/>
            <p:nvPr/>
          </p:nvSpPr>
          <p:spPr>
            <a:xfrm>
              <a:off x="2403302" y="4388197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2814319" y="4623724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2814319" y="4859251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3257669" y="5094778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2814319" y="5330305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3280760" y="5565832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3280760" y="5801359"/>
              <a:ext cx="558800" cy="1893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5" name="Elbow Connector 164"/>
            <p:cNvCxnSpPr>
              <a:stCxn id="146" idx="2"/>
              <a:endCxn id="159" idx="1"/>
            </p:cNvCxnSpPr>
            <p:nvPr/>
          </p:nvCxnSpPr>
          <p:spPr>
            <a:xfrm rot="16200000" flipH="1">
              <a:off x="2678083" y="4582160"/>
              <a:ext cx="140855" cy="13161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Elbow Connector 165"/>
            <p:cNvCxnSpPr>
              <a:stCxn id="146" idx="2"/>
              <a:endCxn id="160" idx="1"/>
            </p:cNvCxnSpPr>
            <p:nvPr/>
          </p:nvCxnSpPr>
          <p:spPr>
            <a:xfrm rot="16200000" flipH="1">
              <a:off x="2560319" y="4699924"/>
              <a:ext cx="376382" cy="13161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Elbow Connector 166"/>
            <p:cNvCxnSpPr>
              <a:stCxn id="160" idx="2"/>
              <a:endCxn id="161" idx="1"/>
            </p:cNvCxnSpPr>
            <p:nvPr/>
          </p:nvCxnSpPr>
          <p:spPr>
            <a:xfrm rot="16200000" flipH="1">
              <a:off x="3105267" y="5037048"/>
              <a:ext cx="140855" cy="163950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Elbow Connector 167"/>
            <p:cNvCxnSpPr>
              <a:stCxn id="146" idx="2"/>
              <a:endCxn id="162" idx="1"/>
            </p:cNvCxnSpPr>
            <p:nvPr/>
          </p:nvCxnSpPr>
          <p:spPr>
            <a:xfrm rot="16200000" flipH="1">
              <a:off x="2324792" y="4935451"/>
              <a:ext cx="847436" cy="13161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Elbow Connector 168"/>
            <p:cNvCxnSpPr>
              <a:stCxn id="162" idx="2"/>
              <a:endCxn id="163" idx="1"/>
            </p:cNvCxnSpPr>
            <p:nvPr/>
          </p:nvCxnSpPr>
          <p:spPr>
            <a:xfrm rot="16200000" flipH="1">
              <a:off x="3116812" y="5496556"/>
              <a:ext cx="140855" cy="187041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Elbow Connector 169"/>
            <p:cNvCxnSpPr>
              <a:stCxn id="162" idx="2"/>
              <a:endCxn id="164" idx="1"/>
            </p:cNvCxnSpPr>
            <p:nvPr/>
          </p:nvCxnSpPr>
          <p:spPr>
            <a:xfrm rot="16200000" flipH="1">
              <a:off x="2999048" y="5614320"/>
              <a:ext cx="376382" cy="187041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3" name="Rectangle 192"/>
            <p:cNvSpPr/>
            <p:nvPr/>
          </p:nvSpPr>
          <p:spPr>
            <a:xfrm>
              <a:off x="2177645" y="4060310"/>
              <a:ext cx="1051664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SE Requirements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05" name="Group 204"/>
          <p:cNvGrpSpPr/>
          <p:nvPr/>
        </p:nvGrpSpPr>
        <p:grpSpPr>
          <a:xfrm>
            <a:off x="6039433" y="272478"/>
            <a:ext cx="1527162" cy="1911922"/>
            <a:chOff x="7399788" y="295569"/>
            <a:chExt cx="1527162" cy="1911922"/>
          </a:xfrm>
        </p:grpSpPr>
        <p:sp>
          <p:nvSpPr>
            <p:cNvPr id="206" name="Rectangle 205"/>
            <p:cNvSpPr/>
            <p:nvPr/>
          </p:nvSpPr>
          <p:spPr>
            <a:xfrm>
              <a:off x="7399788" y="295569"/>
              <a:ext cx="763685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ALM</a:t>
              </a:r>
            </a:p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Logical</a:t>
              </a:r>
            </a:p>
          </p:txBody>
        </p:sp>
        <p:sp>
          <p:nvSpPr>
            <p:cNvPr id="207" name="Rectangle 206"/>
            <p:cNvSpPr/>
            <p:nvPr/>
          </p:nvSpPr>
          <p:spPr>
            <a:xfrm>
              <a:off x="7490692" y="604984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7901709" y="840511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208"/>
            <p:cNvSpPr/>
            <p:nvPr/>
          </p:nvSpPr>
          <p:spPr>
            <a:xfrm>
              <a:off x="8345059" y="1076038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ectangle 209"/>
            <p:cNvSpPr/>
            <p:nvPr/>
          </p:nvSpPr>
          <p:spPr>
            <a:xfrm>
              <a:off x="8345059" y="1311565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ectangle 210"/>
            <p:cNvSpPr/>
            <p:nvPr/>
          </p:nvSpPr>
          <p:spPr>
            <a:xfrm>
              <a:off x="7832439" y="1547092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8368150" y="1782619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Rectangle 212"/>
            <p:cNvSpPr/>
            <p:nvPr/>
          </p:nvSpPr>
          <p:spPr>
            <a:xfrm>
              <a:off x="7832439" y="2018146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4" name="Elbow Connector 213"/>
            <p:cNvCxnSpPr>
              <a:stCxn id="207" idx="2"/>
              <a:endCxn id="208" idx="1"/>
            </p:cNvCxnSpPr>
            <p:nvPr/>
          </p:nvCxnSpPr>
          <p:spPr>
            <a:xfrm rot="16200000" flipH="1">
              <a:off x="7765473" y="798947"/>
              <a:ext cx="140855" cy="13161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Elbow Connector 214"/>
            <p:cNvCxnSpPr>
              <a:stCxn id="207" idx="2"/>
              <a:endCxn id="211" idx="1"/>
            </p:cNvCxnSpPr>
            <p:nvPr/>
          </p:nvCxnSpPr>
          <p:spPr>
            <a:xfrm rot="16200000" flipH="1">
              <a:off x="7377547" y="1186873"/>
              <a:ext cx="847436" cy="6234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Elbow Connector 215"/>
            <p:cNvCxnSpPr>
              <a:stCxn id="207" idx="2"/>
              <a:endCxn id="213" idx="1"/>
            </p:cNvCxnSpPr>
            <p:nvPr/>
          </p:nvCxnSpPr>
          <p:spPr>
            <a:xfrm rot="16200000" flipH="1">
              <a:off x="7142020" y="1422400"/>
              <a:ext cx="1318490" cy="6234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Elbow Connector 216"/>
            <p:cNvCxnSpPr>
              <a:stCxn id="211" idx="2"/>
              <a:endCxn id="212" idx="1"/>
            </p:cNvCxnSpPr>
            <p:nvPr/>
          </p:nvCxnSpPr>
          <p:spPr>
            <a:xfrm rot="16200000" flipH="1">
              <a:off x="8169567" y="1678708"/>
              <a:ext cx="140855" cy="256311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Elbow Connector 217"/>
            <p:cNvCxnSpPr>
              <a:stCxn id="208" idx="2"/>
              <a:endCxn id="209" idx="1"/>
            </p:cNvCxnSpPr>
            <p:nvPr/>
          </p:nvCxnSpPr>
          <p:spPr>
            <a:xfrm rot="16200000" flipH="1">
              <a:off x="8192657" y="1018308"/>
              <a:ext cx="140855" cy="163950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Elbow Connector 218"/>
            <p:cNvCxnSpPr>
              <a:stCxn id="208" idx="2"/>
              <a:endCxn id="210" idx="1"/>
            </p:cNvCxnSpPr>
            <p:nvPr/>
          </p:nvCxnSpPr>
          <p:spPr>
            <a:xfrm rot="16200000" flipH="1">
              <a:off x="8074893" y="1136072"/>
              <a:ext cx="376382" cy="163950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0" name="Group 219"/>
          <p:cNvGrpSpPr/>
          <p:nvPr/>
        </p:nvGrpSpPr>
        <p:grpSpPr>
          <a:xfrm>
            <a:off x="6039433" y="2406078"/>
            <a:ext cx="1527162" cy="1911922"/>
            <a:chOff x="7399788" y="295569"/>
            <a:chExt cx="1527162" cy="1911922"/>
          </a:xfrm>
        </p:grpSpPr>
        <p:sp>
          <p:nvSpPr>
            <p:cNvPr id="221" name="Rectangle 220"/>
            <p:cNvSpPr/>
            <p:nvPr/>
          </p:nvSpPr>
          <p:spPr>
            <a:xfrm>
              <a:off x="7399788" y="295569"/>
              <a:ext cx="763685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MCAD</a:t>
              </a:r>
            </a:p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Logical</a:t>
              </a:r>
            </a:p>
          </p:txBody>
        </p:sp>
        <p:sp>
          <p:nvSpPr>
            <p:cNvPr id="222" name="Rectangle 221"/>
            <p:cNvSpPr/>
            <p:nvPr/>
          </p:nvSpPr>
          <p:spPr>
            <a:xfrm>
              <a:off x="7490692" y="604984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Rectangle 223"/>
            <p:cNvSpPr/>
            <p:nvPr/>
          </p:nvSpPr>
          <p:spPr>
            <a:xfrm>
              <a:off x="7901709" y="840511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Rectangle 224"/>
            <p:cNvSpPr/>
            <p:nvPr/>
          </p:nvSpPr>
          <p:spPr>
            <a:xfrm>
              <a:off x="8345059" y="1076038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Rectangle 225"/>
            <p:cNvSpPr/>
            <p:nvPr/>
          </p:nvSpPr>
          <p:spPr>
            <a:xfrm>
              <a:off x="8345059" y="1311565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Rectangle 226"/>
            <p:cNvSpPr/>
            <p:nvPr/>
          </p:nvSpPr>
          <p:spPr>
            <a:xfrm>
              <a:off x="7832439" y="1547092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Rectangle 228"/>
            <p:cNvSpPr/>
            <p:nvPr/>
          </p:nvSpPr>
          <p:spPr>
            <a:xfrm>
              <a:off x="8368150" y="1782619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Rectangle 229"/>
            <p:cNvSpPr/>
            <p:nvPr/>
          </p:nvSpPr>
          <p:spPr>
            <a:xfrm>
              <a:off x="7832439" y="2018146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1" name="Elbow Connector 230"/>
            <p:cNvCxnSpPr>
              <a:stCxn id="222" idx="2"/>
              <a:endCxn id="224" idx="1"/>
            </p:cNvCxnSpPr>
            <p:nvPr/>
          </p:nvCxnSpPr>
          <p:spPr>
            <a:xfrm rot="16200000" flipH="1">
              <a:off x="7765473" y="798947"/>
              <a:ext cx="140855" cy="13161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Elbow Connector 231"/>
            <p:cNvCxnSpPr>
              <a:stCxn id="222" idx="2"/>
              <a:endCxn id="227" idx="1"/>
            </p:cNvCxnSpPr>
            <p:nvPr/>
          </p:nvCxnSpPr>
          <p:spPr>
            <a:xfrm rot="16200000" flipH="1">
              <a:off x="7377547" y="1186873"/>
              <a:ext cx="847436" cy="6234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Elbow Connector 232"/>
            <p:cNvCxnSpPr>
              <a:stCxn id="222" idx="2"/>
              <a:endCxn id="230" idx="1"/>
            </p:cNvCxnSpPr>
            <p:nvPr/>
          </p:nvCxnSpPr>
          <p:spPr>
            <a:xfrm rot="16200000" flipH="1">
              <a:off x="7142020" y="1422400"/>
              <a:ext cx="1318490" cy="6234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Elbow Connector 235"/>
            <p:cNvCxnSpPr>
              <a:stCxn id="227" idx="2"/>
              <a:endCxn id="229" idx="1"/>
            </p:cNvCxnSpPr>
            <p:nvPr/>
          </p:nvCxnSpPr>
          <p:spPr>
            <a:xfrm rot="16200000" flipH="1">
              <a:off x="8169567" y="1678708"/>
              <a:ext cx="140855" cy="256311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Elbow Connector 236"/>
            <p:cNvCxnSpPr>
              <a:stCxn id="224" idx="2"/>
              <a:endCxn id="225" idx="1"/>
            </p:cNvCxnSpPr>
            <p:nvPr/>
          </p:nvCxnSpPr>
          <p:spPr>
            <a:xfrm rot="16200000" flipH="1">
              <a:off x="8192657" y="1018308"/>
              <a:ext cx="140855" cy="163950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Elbow Connector 237"/>
            <p:cNvCxnSpPr>
              <a:stCxn id="224" idx="2"/>
              <a:endCxn id="226" idx="1"/>
            </p:cNvCxnSpPr>
            <p:nvPr/>
          </p:nvCxnSpPr>
          <p:spPr>
            <a:xfrm rot="16200000" flipH="1">
              <a:off x="8074893" y="1136072"/>
              <a:ext cx="376382" cy="163950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9" name="Group 238"/>
          <p:cNvGrpSpPr/>
          <p:nvPr/>
        </p:nvGrpSpPr>
        <p:grpSpPr>
          <a:xfrm>
            <a:off x="6039433" y="4590478"/>
            <a:ext cx="1527162" cy="1911922"/>
            <a:chOff x="7399788" y="295569"/>
            <a:chExt cx="1527162" cy="1911922"/>
          </a:xfrm>
        </p:grpSpPr>
        <p:sp>
          <p:nvSpPr>
            <p:cNvPr id="240" name="Rectangle 239"/>
            <p:cNvSpPr/>
            <p:nvPr/>
          </p:nvSpPr>
          <p:spPr>
            <a:xfrm>
              <a:off x="7399788" y="295569"/>
              <a:ext cx="763685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E</a:t>
              </a:r>
              <a:r>
                <a:rPr lang="en-US" sz="1200" dirty="0" smtClean="0">
                  <a:solidFill>
                    <a:schemeClr val="tx1"/>
                  </a:solidFill>
                </a:rPr>
                <a:t>CAD</a:t>
              </a:r>
            </a:p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Logical</a:t>
              </a:r>
            </a:p>
          </p:txBody>
        </p:sp>
        <p:sp>
          <p:nvSpPr>
            <p:cNvPr id="241" name="Rectangle 240"/>
            <p:cNvSpPr/>
            <p:nvPr/>
          </p:nvSpPr>
          <p:spPr>
            <a:xfrm>
              <a:off x="7490692" y="604984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Rectangle 241"/>
            <p:cNvSpPr/>
            <p:nvPr/>
          </p:nvSpPr>
          <p:spPr>
            <a:xfrm>
              <a:off x="7901709" y="840511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8345059" y="1076038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8345059" y="1311565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Rectangle 244"/>
            <p:cNvSpPr/>
            <p:nvPr/>
          </p:nvSpPr>
          <p:spPr>
            <a:xfrm>
              <a:off x="7832439" y="1547092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Rectangle 245"/>
            <p:cNvSpPr/>
            <p:nvPr/>
          </p:nvSpPr>
          <p:spPr>
            <a:xfrm>
              <a:off x="8368150" y="1782619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Rectangle 246"/>
            <p:cNvSpPr/>
            <p:nvPr/>
          </p:nvSpPr>
          <p:spPr>
            <a:xfrm>
              <a:off x="7832439" y="2018146"/>
              <a:ext cx="558800" cy="18934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8" name="Elbow Connector 247"/>
            <p:cNvCxnSpPr>
              <a:stCxn id="241" idx="2"/>
              <a:endCxn id="242" idx="1"/>
            </p:cNvCxnSpPr>
            <p:nvPr/>
          </p:nvCxnSpPr>
          <p:spPr>
            <a:xfrm rot="16200000" flipH="1">
              <a:off x="7765473" y="798947"/>
              <a:ext cx="140855" cy="13161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Elbow Connector 248"/>
            <p:cNvCxnSpPr>
              <a:stCxn id="241" idx="2"/>
              <a:endCxn id="245" idx="1"/>
            </p:cNvCxnSpPr>
            <p:nvPr/>
          </p:nvCxnSpPr>
          <p:spPr>
            <a:xfrm rot="16200000" flipH="1">
              <a:off x="7377547" y="1186873"/>
              <a:ext cx="847436" cy="6234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Elbow Connector 249"/>
            <p:cNvCxnSpPr>
              <a:stCxn id="241" idx="2"/>
              <a:endCxn id="247" idx="1"/>
            </p:cNvCxnSpPr>
            <p:nvPr/>
          </p:nvCxnSpPr>
          <p:spPr>
            <a:xfrm rot="16200000" flipH="1">
              <a:off x="7142020" y="1422400"/>
              <a:ext cx="1318490" cy="62347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Elbow Connector 250"/>
            <p:cNvCxnSpPr>
              <a:stCxn id="245" idx="2"/>
              <a:endCxn id="246" idx="1"/>
            </p:cNvCxnSpPr>
            <p:nvPr/>
          </p:nvCxnSpPr>
          <p:spPr>
            <a:xfrm rot="16200000" flipH="1">
              <a:off x="8169567" y="1678708"/>
              <a:ext cx="140855" cy="256311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Elbow Connector 251"/>
            <p:cNvCxnSpPr>
              <a:stCxn id="242" idx="2"/>
              <a:endCxn id="243" idx="1"/>
            </p:cNvCxnSpPr>
            <p:nvPr/>
          </p:nvCxnSpPr>
          <p:spPr>
            <a:xfrm rot="16200000" flipH="1">
              <a:off x="8192657" y="1018308"/>
              <a:ext cx="140855" cy="163950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Elbow Connector 252"/>
            <p:cNvCxnSpPr>
              <a:stCxn id="242" idx="2"/>
              <a:endCxn id="244" idx="1"/>
            </p:cNvCxnSpPr>
            <p:nvPr/>
          </p:nvCxnSpPr>
          <p:spPr>
            <a:xfrm rot="16200000" flipH="1">
              <a:off x="8074893" y="1136072"/>
              <a:ext cx="376382" cy="163950"/>
            </a:xfrm>
            <a:prstGeom prst="bentConnector2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2" name="Curved Connector 261"/>
          <p:cNvCxnSpPr>
            <a:stCxn id="116" idx="1"/>
            <a:endCxn id="246" idx="3"/>
          </p:cNvCxnSpPr>
          <p:nvPr/>
        </p:nvCxnSpPr>
        <p:spPr>
          <a:xfrm rot="10800000" flipV="1">
            <a:off x="7566596" y="5239329"/>
            <a:ext cx="844037" cy="932872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Curved Connector 262"/>
          <p:cNvCxnSpPr>
            <a:stCxn id="95" idx="1"/>
            <a:endCxn id="227" idx="3"/>
          </p:cNvCxnSpPr>
          <p:nvPr/>
        </p:nvCxnSpPr>
        <p:spPr>
          <a:xfrm rot="10800000" flipV="1">
            <a:off x="7030884" y="3045692"/>
            <a:ext cx="1379748" cy="706581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Curved Connector 266"/>
          <p:cNvCxnSpPr>
            <a:stCxn id="207" idx="1"/>
            <a:endCxn id="84" idx="3"/>
          </p:cNvCxnSpPr>
          <p:nvPr/>
        </p:nvCxnSpPr>
        <p:spPr>
          <a:xfrm rot="10800000" flipV="1">
            <a:off x="5184697" y="676566"/>
            <a:ext cx="945640" cy="2162230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Curved Connector 267"/>
          <p:cNvCxnSpPr>
            <a:stCxn id="222" idx="1"/>
            <a:endCxn id="86" idx="3"/>
          </p:cNvCxnSpPr>
          <p:nvPr/>
        </p:nvCxnSpPr>
        <p:spPr>
          <a:xfrm rot="10800000" flipV="1">
            <a:off x="5184697" y="2810165"/>
            <a:ext cx="945640" cy="278015"/>
          </a:xfrm>
          <a:prstGeom prst="curvedConnector3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Curved Connector 268"/>
          <p:cNvCxnSpPr>
            <a:stCxn id="224" idx="1"/>
            <a:endCxn id="257" idx="3"/>
          </p:cNvCxnSpPr>
          <p:nvPr/>
        </p:nvCxnSpPr>
        <p:spPr>
          <a:xfrm rot="10800000" flipV="1">
            <a:off x="5664990" y="3045693"/>
            <a:ext cx="876364" cy="268780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Curved Connector 269"/>
          <p:cNvCxnSpPr>
            <a:stCxn id="243" idx="1"/>
            <a:endCxn id="172" idx="3"/>
          </p:cNvCxnSpPr>
          <p:nvPr/>
        </p:nvCxnSpPr>
        <p:spPr>
          <a:xfrm rot="10800000">
            <a:off x="5253968" y="4723016"/>
            <a:ext cx="1730737" cy="742605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Curved Connector 270"/>
          <p:cNvCxnSpPr>
            <a:stCxn id="245" idx="1"/>
            <a:endCxn id="176" idx="3"/>
          </p:cNvCxnSpPr>
          <p:nvPr/>
        </p:nvCxnSpPr>
        <p:spPr>
          <a:xfrm rot="10800000">
            <a:off x="5184698" y="5678982"/>
            <a:ext cx="1287387" cy="257693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Curved Connector 273"/>
          <p:cNvCxnSpPr>
            <a:stCxn id="247" idx="1"/>
            <a:endCxn id="175" idx="3"/>
          </p:cNvCxnSpPr>
          <p:nvPr/>
        </p:nvCxnSpPr>
        <p:spPr>
          <a:xfrm rot="10800000">
            <a:off x="5184698" y="5429596"/>
            <a:ext cx="1287387" cy="978132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6" name="Group 255"/>
          <p:cNvGrpSpPr/>
          <p:nvPr/>
        </p:nvGrpSpPr>
        <p:grpSpPr>
          <a:xfrm>
            <a:off x="7964130" y="295569"/>
            <a:ext cx="1234423" cy="2043397"/>
            <a:chOff x="7908711" y="295569"/>
            <a:chExt cx="1234423" cy="2043397"/>
          </a:xfrm>
        </p:grpSpPr>
        <p:sp>
          <p:nvSpPr>
            <p:cNvPr id="261" name="Rectangle 260"/>
            <p:cNvSpPr/>
            <p:nvPr/>
          </p:nvSpPr>
          <p:spPr>
            <a:xfrm>
              <a:off x="7908711" y="295569"/>
              <a:ext cx="763685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ALM</a:t>
              </a: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Structure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pic>
          <p:nvPicPr>
            <p:cNvPr id="275" name="Grafik 279" descr="image00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0459" y="594303"/>
              <a:ext cx="1082675" cy="1744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14"/>
          <p:cNvGrpSpPr/>
          <p:nvPr/>
        </p:nvGrpSpPr>
        <p:grpSpPr>
          <a:xfrm>
            <a:off x="1797269" y="708222"/>
            <a:ext cx="8450320" cy="5722075"/>
            <a:chOff x="1797269" y="708222"/>
            <a:chExt cx="8450320" cy="5722075"/>
          </a:xfrm>
        </p:grpSpPr>
        <p:sp>
          <p:nvSpPr>
            <p:cNvPr id="19" name="Up Arrow 18"/>
            <p:cNvSpPr/>
            <p:nvPr/>
          </p:nvSpPr>
          <p:spPr>
            <a:xfrm rot="16200000">
              <a:off x="210208" y="3436882"/>
              <a:ext cx="4267202" cy="1093079"/>
            </a:xfrm>
            <a:prstGeom prst="upArrow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Connectors</a:t>
              </a:r>
            </a:p>
          </p:txBody>
        </p:sp>
        <p:sp>
          <p:nvSpPr>
            <p:cNvPr id="20" name="Down Arrow 19"/>
            <p:cNvSpPr/>
            <p:nvPr/>
          </p:nvSpPr>
          <p:spPr>
            <a:xfrm rot="16200000">
              <a:off x="7580591" y="3376449"/>
              <a:ext cx="4230411" cy="1103585"/>
            </a:xfrm>
            <a:prstGeom prst="downArrow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Connectors</a:t>
              </a: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3059390" y="3451124"/>
              <a:ext cx="5743814" cy="2979173"/>
              <a:chOff x="3059390" y="3451124"/>
              <a:chExt cx="5743814" cy="2979173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>
              <a:xfrm>
                <a:off x="3059390" y="3451124"/>
                <a:ext cx="5743814" cy="2979173"/>
              </a:xfrm>
              <a:prstGeom prst="rect">
                <a:avLst/>
              </a:prstGeom>
              <a:ln w="381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</p:pic>
          <p:sp>
            <p:nvSpPr>
              <p:cNvPr id="273" name="TextBox 272"/>
              <p:cNvSpPr txBox="1"/>
              <p:nvPr/>
            </p:nvSpPr>
            <p:spPr>
              <a:xfrm>
                <a:off x="4816913" y="5173565"/>
                <a:ext cx="2228768" cy="769441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 smtClean="0">
                    <a:solidFill>
                      <a:srgbClr val="00B0F0"/>
                    </a:solidFill>
                  </a:rPr>
                  <a:t>S</a:t>
                </a:r>
                <a:r>
                  <a:rPr lang="en-US" sz="4400" b="1" dirty="0" err="1" smtClean="0">
                    <a:solidFill>
                      <a:srgbClr val="FF0000"/>
                    </a:solidFill>
                  </a:rPr>
                  <a:t>Y</a:t>
                </a:r>
                <a:r>
                  <a:rPr lang="en-US" sz="4400" b="1" dirty="0" err="1" smtClean="0">
                    <a:solidFill>
                      <a:srgbClr val="00B050"/>
                    </a:solidFill>
                  </a:rPr>
                  <a:t>S</a:t>
                </a:r>
                <a:r>
                  <a:rPr lang="en-US" sz="4400" b="1" dirty="0" err="1" smtClean="0">
                    <a:solidFill>
                      <a:srgbClr val="FFC000"/>
                    </a:solidFill>
                  </a:rPr>
                  <a:t>m</a:t>
                </a:r>
                <a:r>
                  <a:rPr lang="en-US" sz="4400" b="1" dirty="0" err="1" smtClean="0">
                    <a:solidFill>
                      <a:srgbClr val="00B0F0"/>
                    </a:solidFill>
                  </a:rPr>
                  <a:t>a</a:t>
                </a:r>
                <a:r>
                  <a:rPr lang="en-US" sz="4400" b="1" dirty="0" err="1" smtClean="0">
                    <a:solidFill>
                      <a:srgbClr val="00B050"/>
                    </a:solidFill>
                  </a:rPr>
                  <a:t>p</a:t>
                </a:r>
                <a:endParaRPr lang="en-US" sz="4400" b="1" dirty="0"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4837769" y="708222"/>
              <a:ext cx="4268743" cy="1802438"/>
              <a:chOff x="4719782" y="757383"/>
              <a:chExt cx="4268743" cy="1802438"/>
            </a:xfrm>
          </p:grpSpPr>
          <p:cxnSp>
            <p:nvCxnSpPr>
              <p:cNvPr id="264" name="Curved Connector 263"/>
              <p:cNvCxnSpPr>
                <a:endCxn id="211" idx="3"/>
              </p:cNvCxnSpPr>
              <p:nvPr/>
            </p:nvCxnSpPr>
            <p:spPr>
              <a:xfrm rot="10800000" flipV="1">
                <a:off x="7030884" y="935184"/>
                <a:ext cx="1379748" cy="683490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Curved Connector 264"/>
              <p:cNvCxnSpPr>
                <a:endCxn id="209" idx="3"/>
              </p:cNvCxnSpPr>
              <p:nvPr/>
            </p:nvCxnSpPr>
            <p:spPr>
              <a:xfrm rot="10800000">
                <a:off x="7543504" y="1147621"/>
                <a:ext cx="797858" cy="494145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Curved Connector 265"/>
              <p:cNvCxnSpPr>
                <a:endCxn id="213" idx="3"/>
              </p:cNvCxnSpPr>
              <p:nvPr/>
            </p:nvCxnSpPr>
            <p:spPr>
              <a:xfrm rot="10800000" flipV="1">
                <a:off x="7030884" y="1406238"/>
                <a:ext cx="1823098" cy="683490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Rectangle 15"/>
              <p:cNvSpPr/>
              <p:nvPr/>
            </p:nvSpPr>
            <p:spPr>
              <a:xfrm>
                <a:off x="4719782" y="757383"/>
                <a:ext cx="4248727" cy="178261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9" name="Curved Connector 128"/>
              <p:cNvCxnSpPr>
                <a:stCxn id="86" idx="1"/>
                <a:endCxn id="41" idx="3"/>
              </p:cNvCxnSpPr>
              <p:nvPr/>
            </p:nvCxnSpPr>
            <p:spPr>
              <a:xfrm rot="10800000">
                <a:off x="6486786" y="1398827"/>
                <a:ext cx="782196" cy="17890"/>
              </a:xfrm>
              <a:prstGeom prst="curvedConnector3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>
              <a:xfrm>
                <a:off x="4725166" y="758984"/>
                <a:ext cx="4263359" cy="180083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</p:pic>
          <p:sp>
            <p:nvSpPr>
              <p:cNvPr id="14" name="Rectangle 13"/>
              <p:cNvSpPr/>
              <p:nvPr/>
            </p:nvSpPr>
            <p:spPr>
              <a:xfrm>
                <a:off x="5904836" y="1009635"/>
                <a:ext cx="518367" cy="49505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395682" y="844356"/>
                <a:ext cx="997609" cy="74503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smtClean="0">
                    <a:solidFill>
                      <a:srgbClr val="00B0F0"/>
                    </a:solidFill>
                  </a:rPr>
                  <a:t>S</a:t>
                </a:r>
                <a:r>
                  <a:rPr lang="en-US" sz="4400" b="1" dirty="0" smtClean="0">
                    <a:solidFill>
                      <a:srgbClr val="FF0000"/>
                    </a:solidFill>
                  </a:rPr>
                  <a:t>Y</a:t>
                </a:r>
                <a:r>
                  <a:rPr lang="en-US" sz="4400" b="1" dirty="0" smtClean="0">
                    <a:solidFill>
                      <a:srgbClr val="00B050"/>
                    </a:solidFill>
                  </a:rPr>
                  <a:t>S</a:t>
                </a:r>
                <a:endParaRPr lang="en-US" sz="4400" b="1" dirty="0">
                  <a:solidFill>
                    <a:srgbClr val="00B050"/>
                  </a:solidFill>
                </a:endParaRP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23806" y="2077289"/>
              <a:ext cx="3500947" cy="2780378"/>
            </a:xfrm>
            <a:prstGeom prst="rect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</p:pic>
      </p:grpSp>
      <p:sp>
        <p:nvSpPr>
          <p:cNvPr id="272" name="Date Placeholder 3"/>
          <p:cNvSpPr>
            <a:spLocks noGrp="1"/>
          </p:cNvSpPr>
          <p:nvPr>
            <p:ph type="dt" sz="half" idx="10"/>
          </p:nvPr>
        </p:nvSpPr>
        <p:spPr>
          <a:xfrm>
            <a:off x="91439" y="6645727"/>
            <a:ext cx="3753394" cy="228600"/>
          </a:xfrm>
        </p:spPr>
        <p:txBody>
          <a:bodyPr/>
          <a:lstStyle/>
          <a:p>
            <a:r>
              <a:rPr lang="en-US" dirty="0" smtClean="0">
                <a:cs typeface="Arial" charset="0"/>
              </a:rPr>
              <a:t>© 2016 Aras</a:t>
            </a:r>
          </a:p>
        </p:txBody>
      </p:sp>
      <p:sp>
        <p:nvSpPr>
          <p:cNvPr id="223" name="Rounded Rectangle 222"/>
          <p:cNvSpPr/>
          <p:nvPr/>
        </p:nvSpPr>
        <p:spPr>
          <a:xfrm>
            <a:off x="172376" y="2159369"/>
            <a:ext cx="1517161" cy="715089"/>
          </a:xfrm>
          <a:prstGeom prst="roundRect">
            <a:avLst/>
          </a:prstGeom>
          <a:solidFill>
            <a:schemeClr val="bg1"/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System </a:t>
            </a:r>
            <a:r>
              <a:rPr lang="en-US" b="1" dirty="0" smtClean="0"/>
              <a:t>Model_1</a:t>
            </a:r>
            <a:endParaRPr lang="en-US" b="1" dirty="0"/>
          </a:p>
        </p:txBody>
      </p:sp>
      <p:sp>
        <p:nvSpPr>
          <p:cNvPr id="228" name="Rounded Rectangle 227"/>
          <p:cNvSpPr/>
          <p:nvPr/>
        </p:nvSpPr>
        <p:spPr>
          <a:xfrm>
            <a:off x="172376" y="4861929"/>
            <a:ext cx="1517161" cy="715089"/>
          </a:xfrm>
          <a:prstGeom prst="roundRect">
            <a:avLst/>
          </a:prstGeom>
          <a:solidFill>
            <a:schemeClr val="bg1"/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System </a:t>
            </a:r>
            <a:r>
              <a:rPr lang="en-US" b="1" dirty="0" err="1" smtClean="0"/>
              <a:t>Model_n</a:t>
            </a:r>
            <a:endParaRPr lang="en-US" b="1" dirty="0"/>
          </a:p>
        </p:txBody>
      </p:sp>
      <p:sp>
        <p:nvSpPr>
          <p:cNvPr id="283" name="Rounded Rectangle 282"/>
          <p:cNvSpPr/>
          <p:nvPr/>
        </p:nvSpPr>
        <p:spPr>
          <a:xfrm>
            <a:off x="10433976" y="1478649"/>
            <a:ext cx="1517161" cy="715089"/>
          </a:xfrm>
          <a:prstGeom prst="roundRect">
            <a:avLst/>
          </a:prstGeom>
          <a:solidFill>
            <a:schemeClr val="bg1"/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Software ALM</a:t>
            </a:r>
          </a:p>
        </p:txBody>
      </p:sp>
      <p:sp>
        <p:nvSpPr>
          <p:cNvPr id="284" name="Rounded Rectangle 283"/>
          <p:cNvSpPr/>
          <p:nvPr/>
        </p:nvSpPr>
        <p:spPr>
          <a:xfrm>
            <a:off x="10433976" y="3353573"/>
            <a:ext cx="1517161" cy="715089"/>
          </a:xfrm>
          <a:prstGeom prst="roundRect">
            <a:avLst/>
          </a:prstGeom>
          <a:solidFill>
            <a:schemeClr val="bg1"/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Mechanical CAD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85" name="Rounded Rectangle 284"/>
          <p:cNvSpPr/>
          <p:nvPr/>
        </p:nvSpPr>
        <p:spPr>
          <a:xfrm>
            <a:off x="10433976" y="5228497"/>
            <a:ext cx="1517161" cy="715089"/>
          </a:xfrm>
          <a:prstGeom prst="roundRect">
            <a:avLst/>
          </a:prstGeom>
          <a:solidFill>
            <a:schemeClr val="bg1"/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Electronic CAD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76" name="Rounded Rectangle 275"/>
          <p:cNvSpPr/>
          <p:nvPr/>
        </p:nvSpPr>
        <p:spPr>
          <a:xfrm>
            <a:off x="7367285" y="3944617"/>
            <a:ext cx="3304306" cy="175055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C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rgbClr val="C00000"/>
                </a:solidFill>
              </a:rPr>
              <a:t>Reinvent PLM driven Traceability &amp; Navigation</a:t>
            </a:r>
            <a:endParaRPr lang="en-US" sz="2800" b="1" i="1" dirty="0">
              <a:solidFill>
                <a:srgbClr val="C00000"/>
              </a:solidFill>
            </a:endParaRPr>
          </a:p>
        </p:txBody>
      </p:sp>
      <p:pic>
        <p:nvPicPr>
          <p:cNvPr id="201" name="Picture 20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16336" y="1620873"/>
            <a:ext cx="2470216" cy="213019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150833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" y="185512"/>
            <a:ext cx="6531033" cy="1039132"/>
          </a:xfrm>
        </p:spPr>
        <p:txBody>
          <a:bodyPr>
            <a:normAutofit/>
          </a:bodyPr>
          <a:lstStyle/>
          <a:p>
            <a:r>
              <a:rPr lang="pl-PL" dirty="0" smtClean="0"/>
              <a:t>Business of Engineering</a:t>
            </a:r>
            <a:endParaRPr lang="en-US" dirty="0"/>
          </a:p>
        </p:txBody>
      </p:sp>
      <p:sp>
        <p:nvSpPr>
          <p:cNvPr id="73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91440" y="6645727"/>
            <a:ext cx="375339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r>
              <a:rPr lang="en-US" sz="1000" dirty="0">
                <a:solidFill>
                  <a:prstClr val="white"/>
                </a:solidFill>
                <a:cs typeface="Arial" charset="0"/>
              </a:rPr>
              <a:t>© 2016 Aras</a:t>
            </a:r>
          </a:p>
        </p:txBody>
      </p:sp>
      <p:sp>
        <p:nvSpPr>
          <p:cNvPr id="7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973568" y="664572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r>
              <a:rPr lang="en-US" sz="1000">
                <a:solidFill>
                  <a:prstClr val="white"/>
                </a:solidFill>
                <a:cs typeface="Arial" charset="0"/>
              </a:rPr>
              <a:t>aras.com</a:t>
            </a:r>
            <a:endParaRPr lang="en-US" sz="1000" dirty="0">
              <a:solidFill>
                <a:prstClr val="white"/>
              </a:solidFill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414" y="1238971"/>
            <a:ext cx="5070331" cy="3443865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9456" y="3602182"/>
            <a:ext cx="6744471" cy="2781556"/>
          </a:xfrm>
          <a:prstGeom prst="rect">
            <a:avLst/>
          </a:prstGeom>
        </p:spPr>
      </p:pic>
      <p:sp>
        <p:nvSpPr>
          <p:cNvPr id="84" name="TextBox 83"/>
          <p:cNvSpPr txBox="1"/>
          <p:nvPr/>
        </p:nvSpPr>
        <p:spPr>
          <a:xfrm>
            <a:off x="6077528" y="1884217"/>
            <a:ext cx="3205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 b="1" i="1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Continuous System &amp; Product design process</a:t>
            </a:r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>
            <a:off x="4230255" y="4562764"/>
            <a:ext cx="471054" cy="1939637"/>
          </a:xfrm>
          <a:prstGeom prst="rightBrace">
            <a:avLst>
              <a:gd name="adj1" fmla="val 71078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ight Brace 84"/>
          <p:cNvSpPr/>
          <p:nvPr/>
        </p:nvSpPr>
        <p:spPr>
          <a:xfrm rot="10800000">
            <a:off x="5758873" y="1454727"/>
            <a:ext cx="471054" cy="1939637"/>
          </a:xfrm>
          <a:prstGeom prst="rightBrace">
            <a:avLst>
              <a:gd name="adj1" fmla="val 71078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563418" y="5001489"/>
            <a:ext cx="3943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 b="1" i="1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PLM</a:t>
            </a:r>
          </a:p>
          <a:p>
            <a:r>
              <a:rPr lang="en-US" dirty="0" smtClean="0"/>
              <a:t>Digital Twin &amp; Digital Thread configuration management</a:t>
            </a:r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5394036" y="4257964"/>
            <a:ext cx="5754255" cy="1442199"/>
          </a:xfrm>
          <a:custGeom>
            <a:avLst/>
            <a:gdLst>
              <a:gd name="connsiteX0" fmla="*/ 0 w 5754255"/>
              <a:gd name="connsiteY0" fmla="*/ 0 h 1442199"/>
              <a:gd name="connsiteX1" fmla="*/ 397164 w 5754255"/>
              <a:gd name="connsiteY1" fmla="*/ 18472 h 1442199"/>
              <a:gd name="connsiteX2" fmla="*/ 461819 w 5754255"/>
              <a:gd name="connsiteY2" fmla="*/ 36945 h 1442199"/>
              <a:gd name="connsiteX3" fmla="*/ 517237 w 5754255"/>
              <a:gd name="connsiteY3" fmla="*/ 46181 h 1442199"/>
              <a:gd name="connsiteX4" fmla="*/ 563419 w 5754255"/>
              <a:gd name="connsiteY4" fmla="*/ 64654 h 1442199"/>
              <a:gd name="connsiteX5" fmla="*/ 600364 w 5754255"/>
              <a:gd name="connsiteY5" fmla="*/ 73891 h 1442199"/>
              <a:gd name="connsiteX6" fmla="*/ 591128 w 5754255"/>
              <a:gd name="connsiteY6" fmla="*/ 120072 h 1442199"/>
              <a:gd name="connsiteX7" fmla="*/ 563419 w 5754255"/>
              <a:gd name="connsiteY7" fmla="*/ 212436 h 1442199"/>
              <a:gd name="connsiteX8" fmla="*/ 554182 w 5754255"/>
              <a:gd name="connsiteY8" fmla="*/ 240145 h 1442199"/>
              <a:gd name="connsiteX9" fmla="*/ 535709 w 5754255"/>
              <a:gd name="connsiteY9" fmla="*/ 267854 h 1442199"/>
              <a:gd name="connsiteX10" fmla="*/ 517237 w 5754255"/>
              <a:gd name="connsiteY10" fmla="*/ 341745 h 1442199"/>
              <a:gd name="connsiteX11" fmla="*/ 489528 w 5754255"/>
              <a:gd name="connsiteY11" fmla="*/ 406400 h 1442199"/>
              <a:gd name="connsiteX12" fmla="*/ 461819 w 5754255"/>
              <a:gd name="connsiteY12" fmla="*/ 434109 h 1442199"/>
              <a:gd name="connsiteX13" fmla="*/ 415637 w 5754255"/>
              <a:gd name="connsiteY13" fmla="*/ 517236 h 1442199"/>
              <a:gd name="connsiteX14" fmla="*/ 387928 w 5754255"/>
              <a:gd name="connsiteY14" fmla="*/ 572654 h 1442199"/>
              <a:gd name="connsiteX15" fmla="*/ 369455 w 5754255"/>
              <a:gd name="connsiteY15" fmla="*/ 628072 h 1442199"/>
              <a:gd name="connsiteX16" fmla="*/ 360219 w 5754255"/>
              <a:gd name="connsiteY16" fmla="*/ 655781 h 1442199"/>
              <a:gd name="connsiteX17" fmla="*/ 323273 w 5754255"/>
              <a:gd name="connsiteY17" fmla="*/ 711200 h 1442199"/>
              <a:gd name="connsiteX18" fmla="*/ 332509 w 5754255"/>
              <a:gd name="connsiteY18" fmla="*/ 951345 h 1442199"/>
              <a:gd name="connsiteX19" fmla="*/ 341746 w 5754255"/>
              <a:gd name="connsiteY19" fmla="*/ 979054 h 1442199"/>
              <a:gd name="connsiteX20" fmla="*/ 360219 w 5754255"/>
              <a:gd name="connsiteY20" fmla="*/ 1006763 h 1442199"/>
              <a:gd name="connsiteX21" fmla="*/ 387928 w 5754255"/>
              <a:gd name="connsiteY21" fmla="*/ 1025236 h 1442199"/>
              <a:gd name="connsiteX22" fmla="*/ 424873 w 5754255"/>
              <a:gd name="connsiteY22" fmla="*/ 1089891 h 1442199"/>
              <a:gd name="connsiteX23" fmla="*/ 480291 w 5754255"/>
              <a:gd name="connsiteY23" fmla="*/ 1126836 h 1442199"/>
              <a:gd name="connsiteX24" fmla="*/ 508000 w 5754255"/>
              <a:gd name="connsiteY24" fmla="*/ 1145309 h 1442199"/>
              <a:gd name="connsiteX25" fmla="*/ 554182 w 5754255"/>
              <a:gd name="connsiteY25" fmla="*/ 1173018 h 1442199"/>
              <a:gd name="connsiteX26" fmla="*/ 581891 w 5754255"/>
              <a:gd name="connsiteY26" fmla="*/ 1191491 h 1442199"/>
              <a:gd name="connsiteX27" fmla="*/ 674255 w 5754255"/>
              <a:gd name="connsiteY27" fmla="*/ 1219200 h 1442199"/>
              <a:gd name="connsiteX28" fmla="*/ 711200 w 5754255"/>
              <a:gd name="connsiteY28" fmla="*/ 1237672 h 1442199"/>
              <a:gd name="connsiteX29" fmla="*/ 803564 w 5754255"/>
              <a:gd name="connsiteY29" fmla="*/ 1256145 h 1442199"/>
              <a:gd name="connsiteX30" fmla="*/ 951346 w 5754255"/>
              <a:gd name="connsiteY30" fmla="*/ 1283854 h 1442199"/>
              <a:gd name="connsiteX31" fmla="*/ 1016000 w 5754255"/>
              <a:gd name="connsiteY31" fmla="*/ 1311563 h 1442199"/>
              <a:gd name="connsiteX32" fmla="*/ 1062182 w 5754255"/>
              <a:gd name="connsiteY32" fmla="*/ 1302327 h 1442199"/>
              <a:gd name="connsiteX33" fmla="*/ 1089891 w 5754255"/>
              <a:gd name="connsiteY33" fmla="*/ 1283854 h 1442199"/>
              <a:gd name="connsiteX34" fmla="*/ 1145309 w 5754255"/>
              <a:gd name="connsiteY34" fmla="*/ 1265381 h 1442199"/>
              <a:gd name="connsiteX35" fmla="*/ 1219200 w 5754255"/>
              <a:gd name="connsiteY35" fmla="*/ 1246909 h 1442199"/>
              <a:gd name="connsiteX36" fmla="*/ 1311564 w 5754255"/>
              <a:gd name="connsiteY36" fmla="*/ 1200727 h 1442199"/>
              <a:gd name="connsiteX37" fmla="*/ 1366982 w 5754255"/>
              <a:gd name="connsiteY37" fmla="*/ 1173018 h 1442199"/>
              <a:gd name="connsiteX38" fmla="*/ 1450109 w 5754255"/>
              <a:gd name="connsiteY38" fmla="*/ 1136072 h 1442199"/>
              <a:gd name="connsiteX39" fmla="*/ 1477819 w 5754255"/>
              <a:gd name="connsiteY39" fmla="*/ 1108363 h 1442199"/>
              <a:gd name="connsiteX40" fmla="*/ 1533237 w 5754255"/>
              <a:gd name="connsiteY40" fmla="*/ 1062181 h 1442199"/>
              <a:gd name="connsiteX41" fmla="*/ 1551709 w 5754255"/>
              <a:gd name="connsiteY41" fmla="*/ 1034472 h 1442199"/>
              <a:gd name="connsiteX42" fmla="*/ 1579419 w 5754255"/>
              <a:gd name="connsiteY42" fmla="*/ 997527 h 1442199"/>
              <a:gd name="connsiteX43" fmla="*/ 1607128 w 5754255"/>
              <a:gd name="connsiteY43" fmla="*/ 969818 h 1442199"/>
              <a:gd name="connsiteX44" fmla="*/ 1616364 w 5754255"/>
              <a:gd name="connsiteY44" fmla="*/ 932872 h 1442199"/>
              <a:gd name="connsiteX45" fmla="*/ 1625600 w 5754255"/>
              <a:gd name="connsiteY45" fmla="*/ 905163 h 1442199"/>
              <a:gd name="connsiteX46" fmla="*/ 1634837 w 5754255"/>
              <a:gd name="connsiteY46" fmla="*/ 655781 h 1442199"/>
              <a:gd name="connsiteX47" fmla="*/ 1625600 w 5754255"/>
              <a:gd name="connsiteY47" fmla="*/ 554181 h 1442199"/>
              <a:gd name="connsiteX48" fmla="*/ 1607128 w 5754255"/>
              <a:gd name="connsiteY48" fmla="*/ 526472 h 1442199"/>
              <a:gd name="connsiteX49" fmla="*/ 1570182 w 5754255"/>
              <a:gd name="connsiteY49" fmla="*/ 480291 h 1442199"/>
              <a:gd name="connsiteX50" fmla="*/ 1533237 w 5754255"/>
              <a:gd name="connsiteY50" fmla="*/ 424872 h 1442199"/>
              <a:gd name="connsiteX51" fmla="*/ 1514764 w 5754255"/>
              <a:gd name="connsiteY51" fmla="*/ 397163 h 1442199"/>
              <a:gd name="connsiteX52" fmla="*/ 1496291 w 5754255"/>
              <a:gd name="connsiteY52" fmla="*/ 369454 h 1442199"/>
              <a:gd name="connsiteX53" fmla="*/ 1487055 w 5754255"/>
              <a:gd name="connsiteY53" fmla="*/ 323272 h 1442199"/>
              <a:gd name="connsiteX54" fmla="*/ 1477819 w 5754255"/>
              <a:gd name="connsiteY54" fmla="*/ 295563 h 1442199"/>
              <a:gd name="connsiteX55" fmla="*/ 1468582 w 5754255"/>
              <a:gd name="connsiteY55" fmla="*/ 258618 h 1442199"/>
              <a:gd name="connsiteX56" fmla="*/ 1450109 w 5754255"/>
              <a:gd name="connsiteY56" fmla="*/ 175491 h 1442199"/>
              <a:gd name="connsiteX57" fmla="*/ 1394691 w 5754255"/>
              <a:gd name="connsiteY57" fmla="*/ 92363 h 1442199"/>
              <a:gd name="connsiteX58" fmla="*/ 1366982 w 5754255"/>
              <a:gd name="connsiteY58" fmla="*/ 64654 h 1442199"/>
              <a:gd name="connsiteX59" fmla="*/ 1403928 w 5754255"/>
              <a:gd name="connsiteY59" fmla="*/ 27709 h 1442199"/>
              <a:gd name="connsiteX60" fmla="*/ 1745673 w 5754255"/>
              <a:gd name="connsiteY60" fmla="*/ 36945 h 1442199"/>
              <a:gd name="connsiteX61" fmla="*/ 1773382 w 5754255"/>
              <a:gd name="connsiteY61" fmla="*/ 55418 h 1442199"/>
              <a:gd name="connsiteX62" fmla="*/ 1801091 w 5754255"/>
              <a:gd name="connsiteY62" fmla="*/ 64654 h 1442199"/>
              <a:gd name="connsiteX63" fmla="*/ 1847273 w 5754255"/>
              <a:gd name="connsiteY63" fmla="*/ 110836 h 1442199"/>
              <a:gd name="connsiteX64" fmla="*/ 1874982 w 5754255"/>
              <a:gd name="connsiteY64" fmla="*/ 147781 h 1442199"/>
              <a:gd name="connsiteX65" fmla="*/ 1930400 w 5754255"/>
              <a:gd name="connsiteY65" fmla="*/ 175491 h 1442199"/>
              <a:gd name="connsiteX66" fmla="*/ 2207491 w 5754255"/>
              <a:gd name="connsiteY66" fmla="*/ 332509 h 1442199"/>
              <a:gd name="connsiteX67" fmla="*/ 2429164 w 5754255"/>
              <a:gd name="connsiteY67" fmla="*/ 424872 h 1442199"/>
              <a:gd name="connsiteX68" fmla="*/ 2466109 w 5754255"/>
              <a:gd name="connsiteY68" fmla="*/ 443345 h 1442199"/>
              <a:gd name="connsiteX69" fmla="*/ 2521528 w 5754255"/>
              <a:gd name="connsiteY69" fmla="*/ 480291 h 1442199"/>
              <a:gd name="connsiteX70" fmla="*/ 2503055 w 5754255"/>
              <a:gd name="connsiteY70" fmla="*/ 508000 h 1442199"/>
              <a:gd name="connsiteX71" fmla="*/ 2456873 w 5754255"/>
              <a:gd name="connsiteY71" fmla="*/ 517236 h 1442199"/>
              <a:gd name="connsiteX72" fmla="*/ 2346037 w 5754255"/>
              <a:gd name="connsiteY72" fmla="*/ 535709 h 1442199"/>
              <a:gd name="connsiteX73" fmla="*/ 2189019 w 5754255"/>
              <a:gd name="connsiteY73" fmla="*/ 591127 h 1442199"/>
              <a:gd name="connsiteX74" fmla="*/ 2142837 w 5754255"/>
              <a:gd name="connsiteY74" fmla="*/ 665018 h 1442199"/>
              <a:gd name="connsiteX75" fmla="*/ 2170546 w 5754255"/>
              <a:gd name="connsiteY75" fmla="*/ 711200 h 1442199"/>
              <a:gd name="connsiteX76" fmla="*/ 2235200 w 5754255"/>
              <a:gd name="connsiteY76" fmla="*/ 775854 h 1442199"/>
              <a:gd name="connsiteX77" fmla="*/ 2290619 w 5754255"/>
              <a:gd name="connsiteY77" fmla="*/ 849745 h 1442199"/>
              <a:gd name="connsiteX78" fmla="*/ 2318328 w 5754255"/>
              <a:gd name="connsiteY78" fmla="*/ 905163 h 1442199"/>
              <a:gd name="connsiteX79" fmla="*/ 2309091 w 5754255"/>
              <a:gd name="connsiteY79" fmla="*/ 932872 h 1442199"/>
              <a:gd name="connsiteX80" fmla="*/ 2290619 w 5754255"/>
              <a:gd name="connsiteY80" fmla="*/ 960581 h 1442199"/>
              <a:gd name="connsiteX81" fmla="*/ 2281382 w 5754255"/>
              <a:gd name="connsiteY81" fmla="*/ 997527 h 1442199"/>
              <a:gd name="connsiteX82" fmla="*/ 2290619 w 5754255"/>
              <a:gd name="connsiteY82" fmla="*/ 1173018 h 1442199"/>
              <a:gd name="connsiteX83" fmla="*/ 2309091 w 5754255"/>
              <a:gd name="connsiteY83" fmla="*/ 1200727 h 1442199"/>
              <a:gd name="connsiteX84" fmla="*/ 2346037 w 5754255"/>
              <a:gd name="connsiteY84" fmla="*/ 1265381 h 1442199"/>
              <a:gd name="connsiteX85" fmla="*/ 2382982 w 5754255"/>
              <a:gd name="connsiteY85" fmla="*/ 1330036 h 1442199"/>
              <a:gd name="connsiteX86" fmla="*/ 2456873 w 5754255"/>
              <a:gd name="connsiteY86" fmla="*/ 1413163 h 1442199"/>
              <a:gd name="connsiteX87" fmla="*/ 2484582 w 5754255"/>
              <a:gd name="connsiteY87" fmla="*/ 1422400 h 1442199"/>
              <a:gd name="connsiteX88" fmla="*/ 2733964 w 5754255"/>
              <a:gd name="connsiteY88" fmla="*/ 1431636 h 1442199"/>
              <a:gd name="connsiteX89" fmla="*/ 3001819 w 5754255"/>
              <a:gd name="connsiteY89" fmla="*/ 1431636 h 1442199"/>
              <a:gd name="connsiteX90" fmla="*/ 3048000 w 5754255"/>
              <a:gd name="connsiteY90" fmla="*/ 1403927 h 1442199"/>
              <a:gd name="connsiteX91" fmla="*/ 3177309 w 5754255"/>
              <a:gd name="connsiteY91" fmla="*/ 1330036 h 1442199"/>
              <a:gd name="connsiteX92" fmla="*/ 3214255 w 5754255"/>
              <a:gd name="connsiteY92" fmla="*/ 1293091 h 1442199"/>
              <a:gd name="connsiteX93" fmla="*/ 3232728 w 5754255"/>
              <a:gd name="connsiteY93" fmla="*/ 1256145 h 1442199"/>
              <a:gd name="connsiteX94" fmla="*/ 3205019 w 5754255"/>
              <a:gd name="connsiteY94" fmla="*/ 1099127 h 1442199"/>
              <a:gd name="connsiteX95" fmla="*/ 3195782 w 5754255"/>
              <a:gd name="connsiteY95" fmla="*/ 1043709 h 1442199"/>
              <a:gd name="connsiteX96" fmla="*/ 3195782 w 5754255"/>
              <a:gd name="connsiteY96" fmla="*/ 572654 h 1442199"/>
              <a:gd name="connsiteX97" fmla="*/ 3168073 w 5754255"/>
              <a:gd name="connsiteY97" fmla="*/ 508000 h 1442199"/>
              <a:gd name="connsiteX98" fmla="*/ 3149600 w 5754255"/>
              <a:gd name="connsiteY98" fmla="*/ 424872 h 1442199"/>
              <a:gd name="connsiteX99" fmla="*/ 3140364 w 5754255"/>
              <a:gd name="connsiteY99" fmla="*/ 397163 h 1442199"/>
              <a:gd name="connsiteX100" fmla="*/ 3121891 w 5754255"/>
              <a:gd name="connsiteY100" fmla="*/ 332509 h 1442199"/>
              <a:gd name="connsiteX101" fmla="*/ 3158837 w 5754255"/>
              <a:gd name="connsiteY101" fmla="*/ 240145 h 1442199"/>
              <a:gd name="connsiteX102" fmla="*/ 3186546 w 5754255"/>
              <a:gd name="connsiteY102" fmla="*/ 230909 h 1442199"/>
              <a:gd name="connsiteX103" fmla="*/ 3214255 w 5754255"/>
              <a:gd name="connsiteY103" fmla="*/ 212436 h 1442199"/>
              <a:gd name="connsiteX104" fmla="*/ 3260437 w 5754255"/>
              <a:gd name="connsiteY104" fmla="*/ 193963 h 1442199"/>
              <a:gd name="connsiteX105" fmla="*/ 3362037 w 5754255"/>
              <a:gd name="connsiteY105" fmla="*/ 138545 h 1442199"/>
              <a:gd name="connsiteX106" fmla="*/ 3454400 w 5754255"/>
              <a:gd name="connsiteY106" fmla="*/ 129309 h 1442199"/>
              <a:gd name="connsiteX107" fmla="*/ 3629891 w 5754255"/>
              <a:gd name="connsiteY107" fmla="*/ 110836 h 1442199"/>
              <a:gd name="connsiteX108" fmla="*/ 3666837 w 5754255"/>
              <a:gd name="connsiteY108" fmla="*/ 101600 h 1442199"/>
              <a:gd name="connsiteX109" fmla="*/ 3749964 w 5754255"/>
              <a:gd name="connsiteY109" fmla="*/ 138545 h 1442199"/>
              <a:gd name="connsiteX110" fmla="*/ 3796146 w 5754255"/>
              <a:gd name="connsiteY110" fmla="*/ 212436 h 1442199"/>
              <a:gd name="connsiteX111" fmla="*/ 3860800 w 5754255"/>
              <a:gd name="connsiteY111" fmla="*/ 295563 h 1442199"/>
              <a:gd name="connsiteX112" fmla="*/ 3897746 w 5754255"/>
              <a:gd name="connsiteY112" fmla="*/ 350981 h 1442199"/>
              <a:gd name="connsiteX113" fmla="*/ 4008582 w 5754255"/>
              <a:gd name="connsiteY113" fmla="*/ 471054 h 1442199"/>
              <a:gd name="connsiteX114" fmla="*/ 4017819 w 5754255"/>
              <a:gd name="connsiteY114" fmla="*/ 508000 h 1442199"/>
              <a:gd name="connsiteX115" fmla="*/ 4027055 w 5754255"/>
              <a:gd name="connsiteY115" fmla="*/ 609600 h 1442199"/>
              <a:gd name="connsiteX116" fmla="*/ 4054764 w 5754255"/>
              <a:gd name="connsiteY116" fmla="*/ 674254 h 1442199"/>
              <a:gd name="connsiteX117" fmla="*/ 4082473 w 5754255"/>
              <a:gd name="connsiteY117" fmla="*/ 701963 h 1442199"/>
              <a:gd name="connsiteX118" fmla="*/ 4110182 w 5754255"/>
              <a:gd name="connsiteY118" fmla="*/ 923636 h 1442199"/>
              <a:gd name="connsiteX119" fmla="*/ 4119419 w 5754255"/>
              <a:gd name="connsiteY119" fmla="*/ 951345 h 1442199"/>
              <a:gd name="connsiteX120" fmla="*/ 4128655 w 5754255"/>
              <a:gd name="connsiteY120" fmla="*/ 997527 h 1442199"/>
              <a:gd name="connsiteX121" fmla="*/ 4156364 w 5754255"/>
              <a:gd name="connsiteY121" fmla="*/ 1136072 h 1442199"/>
              <a:gd name="connsiteX122" fmla="*/ 4202546 w 5754255"/>
              <a:gd name="connsiteY122" fmla="*/ 1200727 h 1442199"/>
              <a:gd name="connsiteX123" fmla="*/ 4294909 w 5754255"/>
              <a:gd name="connsiteY123" fmla="*/ 1293091 h 1442199"/>
              <a:gd name="connsiteX124" fmla="*/ 4396509 w 5754255"/>
              <a:gd name="connsiteY124" fmla="*/ 1339272 h 1442199"/>
              <a:gd name="connsiteX125" fmla="*/ 4470400 w 5754255"/>
              <a:gd name="connsiteY125" fmla="*/ 1357745 h 1442199"/>
              <a:gd name="connsiteX126" fmla="*/ 4535055 w 5754255"/>
              <a:gd name="connsiteY126" fmla="*/ 1376218 h 1442199"/>
              <a:gd name="connsiteX127" fmla="*/ 4562764 w 5754255"/>
              <a:gd name="connsiteY127" fmla="*/ 1385454 h 1442199"/>
              <a:gd name="connsiteX128" fmla="*/ 4599709 w 5754255"/>
              <a:gd name="connsiteY128" fmla="*/ 1403927 h 1442199"/>
              <a:gd name="connsiteX129" fmla="*/ 4747491 w 5754255"/>
              <a:gd name="connsiteY129" fmla="*/ 1366981 h 1442199"/>
              <a:gd name="connsiteX130" fmla="*/ 4839855 w 5754255"/>
              <a:gd name="connsiteY130" fmla="*/ 1274618 h 1442199"/>
              <a:gd name="connsiteX131" fmla="*/ 4867564 w 5754255"/>
              <a:gd name="connsiteY131" fmla="*/ 1237672 h 1442199"/>
              <a:gd name="connsiteX132" fmla="*/ 4904509 w 5754255"/>
              <a:gd name="connsiteY132" fmla="*/ 1200727 h 1442199"/>
              <a:gd name="connsiteX133" fmla="*/ 4941455 w 5754255"/>
              <a:gd name="connsiteY133" fmla="*/ 1126836 h 1442199"/>
              <a:gd name="connsiteX134" fmla="*/ 4959928 w 5754255"/>
              <a:gd name="connsiteY134" fmla="*/ 942109 h 1442199"/>
              <a:gd name="connsiteX135" fmla="*/ 4969164 w 5754255"/>
              <a:gd name="connsiteY135" fmla="*/ 914400 h 1442199"/>
              <a:gd name="connsiteX136" fmla="*/ 4987637 w 5754255"/>
              <a:gd name="connsiteY136" fmla="*/ 840509 h 1442199"/>
              <a:gd name="connsiteX137" fmla="*/ 5015346 w 5754255"/>
              <a:gd name="connsiteY137" fmla="*/ 646545 h 1442199"/>
              <a:gd name="connsiteX138" fmla="*/ 5033819 w 5754255"/>
              <a:gd name="connsiteY138" fmla="*/ 618836 h 1442199"/>
              <a:gd name="connsiteX139" fmla="*/ 5061528 w 5754255"/>
              <a:gd name="connsiteY139" fmla="*/ 544945 h 1442199"/>
              <a:gd name="connsiteX140" fmla="*/ 5080000 w 5754255"/>
              <a:gd name="connsiteY140" fmla="*/ 471054 h 1442199"/>
              <a:gd name="connsiteX141" fmla="*/ 5089237 w 5754255"/>
              <a:gd name="connsiteY141" fmla="*/ 424872 h 1442199"/>
              <a:gd name="connsiteX142" fmla="*/ 5153891 w 5754255"/>
              <a:gd name="connsiteY142" fmla="*/ 387927 h 1442199"/>
              <a:gd name="connsiteX143" fmla="*/ 5237019 w 5754255"/>
              <a:gd name="connsiteY143" fmla="*/ 369454 h 1442199"/>
              <a:gd name="connsiteX144" fmla="*/ 5301673 w 5754255"/>
              <a:gd name="connsiteY144" fmla="*/ 350981 h 1442199"/>
              <a:gd name="connsiteX145" fmla="*/ 5375564 w 5754255"/>
              <a:gd name="connsiteY145" fmla="*/ 341745 h 1442199"/>
              <a:gd name="connsiteX146" fmla="*/ 5412509 w 5754255"/>
              <a:gd name="connsiteY146" fmla="*/ 332509 h 1442199"/>
              <a:gd name="connsiteX147" fmla="*/ 5504873 w 5754255"/>
              <a:gd name="connsiteY147" fmla="*/ 341745 h 1442199"/>
              <a:gd name="connsiteX148" fmla="*/ 5578764 w 5754255"/>
              <a:gd name="connsiteY148" fmla="*/ 369454 h 1442199"/>
              <a:gd name="connsiteX149" fmla="*/ 5661891 w 5754255"/>
              <a:gd name="connsiteY149" fmla="*/ 397163 h 1442199"/>
              <a:gd name="connsiteX150" fmla="*/ 5708073 w 5754255"/>
              <a:gd name="connsiteY150" fmla="*/ 572654 h 1442199"/>
              <a:gd name="connsiteX151" fmla="*/ 5745019 w 5754255"/>
              <a:gd name="connsiteY151" fmla="*/ 609600 h 1442199"/>
              <a:gd name="connsiteX152" fmla="*/ 5754255 w 5754255"/>
              <a:gd name="connsiteY152" fmla="*/ 637309 h 1442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5754255" h="1442199">
                <a:moveTo>
                  <a:pt x="0" y="0"/>
                </a:moveTo>
                <a:cubicBezTo>
                  <a:pt x="132388" y="6157"/>
                  <a:pt x="265055" y="7903"/>
                  <a:pt x="397164" y="18472"/>
                </a:cubicBezTo>
                <a:cubicBezTo>
                  <a:pt x="419507" y="20259"/>
                  <a:pt x="439979" y="31905"/>
                  <a:pt x="461819" y="36945"/>
                </a:cubicBezTo>
                <a:cubicBezTo>
                  <a:pt x="480067" y="41156"/>
                  <a:pt x="498764" y="43102"/>
                  <a:pt x="517237" y="46181"/>
                </a:cubicBezTo>
                <a:cubicBezTo>
                  <a:pt x="532631" y="52339"/>
                  <a:pt x="547690" y="59411"/>
                  <a:pt x="563419" y="64654"/>
                </a:cubicBezTo>
                <a:cubicBezTo>
                  <a:pt x="575462" y="68668"/>
                  <a:pt x="594687" y="62537"/>
                  <a:pt x="600364" y="73891"/>
                </a:cubicBezTo>
                <a:cubicBezTo>
                  <a:pt x="607385" y="87932"/>
                  <a:pt x="594534" y="104747"/>
                  <a:pt x="591128" y="120072"/>
                </a:cubicBezTo>
                <a:cubicBezTo>
                  <a:pt x="581824" y="161939"/>
                  <a:pt x="578764" y="166402"/>
                  <a:pt x="563419" y="212436"/>
                </a:cubicBezTo>
                <a:cubicBezTo>
                  <a:pt x="560340" y="221672"/>
                  <a:pt x="559583" y="232044"/>
                  <a:pt x="554182" y="240145"/>
                </a:cubicBezTo>
                <a:lnTo>
                  <a:pt x="535709" y="267854"/>
                </a:lnTo>
                <a:lnTo>
                  <a:pt x="517237" y="341745"/>
                </a:lnTo>
                <a:cubicBezTo>
                  <a:pt x="508435" y="376953"/>
                  <a:pt x="512307" y="379065"/>
                  <a:pt x="489528" y="406400"/>
                </a:cubicBezTo>
                <a:cubicBezTo>
                  <a:pt x="481166" y="416435"/>
                  <a:pt x="471055" y="424873"/>
                  <a:pt x="461819" y="434109"/>
                </a:cubicBezTo>
                <a:cubicBezTo>
                  <a:pt x="439215" y="501919"/>
                  <a:pt x="457115" y="475758"/>
                  <a:pt x="415637" y="517236"/>
                </a:cubicBezTo>
                <a:cubicBezTo>
                  <a:pt x="381946" y="618302"/>
                  <a:pt x="435679" y="465213"/>
                  <a:pt x="387928" y="572654"/>
                </a:cubicBezTo>
                <a:cubicBezTo>
                  <a:pt x="380020" y="590448"/>
                  <a:pt x="375613" y="609599"/>
                  <a:pt x="369455" y="628072"/>
                </a:cubicBezTo>
                <a:cubicBezTo>
                  <a:pt x="366376" y="637308"/>
                  <a:pt x="365620" y="647680"/>
                  <a:pt x="360219" y="655781"/>
                </a:cubicBezTo>
                <a:lnTo>
                  <a:pt x="323273" y="711200"/>
                </a:lnTo>
                <a:cubicBezTo>
                  <a:pt x="326352" y="791248"/>
                  <a:pt x="326997" y="871427"/>
                  <a:pt x="332509" y="951345"/>
                </a:cubicBezTo>
                <a:cubicBezTo>
                  <a:pt x="333179" y="961058"/>
                  <a:pt x="337392" y="970346"/>
                  <a:pt x="341746" y="979054"/>
                </a:cubicBezTo>
                <a:cubicBezTo>
                  <a:pt x="346711" y="988983"/>
                  <a:pt x="352370" y="998914"/>
                  <a:pt x="360219" y="1006763"/>
                </a:cubicBezTo>
                <a:cubicBezTo>
                  <a:pt x="368068" y="1014612"/>
                  <a:pt x="378692" y="1019078"/>
                  <a:pt x="387928" y="1025236"/>
                </a:cubicBezTo>
                <a:cubicBezTo>
                  <a:pt x="393373" y="1036127"/>
                  <a:pt x="413268" y="1079737"/>
                  <a:pt x="424873" y="1089891"/>
                </a:cubicBezTo>
                <a:cubicBezTo>
                  <a:pt x="441581" y="1104511"/>
                  <a:pt x="461818" y="1114521"/>
                  <a:pt x="480291" y="1126836"/>
                </a:cubicBezTo>
                <a:cubicBezTo>
                  <a:pt x="489527" y="1132994"/>
                  <a:pt x="498481" y="1139598"/>
                  <a:pt x="508000" y="1145309"/>
                </a:cubicBezTo>
                <a:cubicBezTo>
                  <a:pt x="523394" y="1154545"/>
                  <a:pt x="538958" y="1163503"/>
                  <a:pt x="554182" y="1173018"/>
                </a:cubicBezTo>
                <a:cubicBezTo>
                  <a:pt x="563595" y="1178901"/>
                  <a:pt x="571747" y="1186983"/>
                  <a:pt x="581891" y="1191491"/>
                </a:cubicBezTo>
                <a:cubicBezTo>
                  <a:pt x="695554" y="1242007"/>
                  <a:pt x="588298" y="1186966"/>
                  <a:pt x="674255" y="1219200"/>
                </a:cubicBezTo>
                <a:cubicBezTo>
                  <a:pt x="687147" y="1224034"/>
                  <a:pt x="697961" y="1233890"/>
                  <a:pt x="711200" y="1237672"/>
                </a:cubicBezTo>
                <a:cubicBezTo>
                  <a:pt x="741390" y="1246298"/>
                  <a:pt x="773104" y="1248530"/>
                  <a:pt x="803564" y="1256145"/>
                </a:cubicBezTo>
                <a:cubicBezTo>
                  <a:pt x="901536" y="1280638"/>
                  <a:pt x="852263" y="1271469"/>
                  <a:pt x="951346" y="1283854"/>
                </a:cubicBezTo>
                <a:cubicBezTo>
                  <a:pt x="958562" y="1287462"/>
                  <a:pt x="1002408" y="1311563"/>
                  <a:pt x="1016000" y="1311563"/>
                </a:cubicBezTo>
                <a:cubicBezTo>
                  <a:pt x="1031699" y="1311563"/>
                  <a:pt x="1046788" y="1305406"/>
                  <a:pt x="1062182" y="1302327"/>
                </a:cubicBezTo>
                <a:cubicBezTo>
                  <a:pt x="1071418" y="1296169"/>
                  <a:pt x="1079747" y="1288363"/>
                  <a:pt x="1089891" y="1283854"/>
                </a:cubicBezTo>
                <a:cubicBezTo>
                  <a:pt x="1107685" y="1275946"/>
                  <a:pt x="1126836" y="1271539"/>
                  <a:pt x="1145309" y="1265381"/>
                </a:cubicBezTo>
                <a:cubicBezTo>
                  <a:pt x="1187906" y="1251182"/>
                  <a:pt x="1163482" y="1258052"/>
                  <a:pt x="1219200" y="1246909"/>
                </a:cubicBezTo>
                <a:cubicBezTo>
                  <a:pt x="1305119" y="1195358"/>
                  <a:pt x="1225145" y="1240009"/>
                  <a:pt x="1311564" y="1200727"/>
                </a:cubicBezTo>
                <a:cubicBezTo>
                  <a:pt x="1330366" y="1192181"/>
                  <a:pt x="1348180" y="1181564"/>
                  <a:pt x="1366982" y="1173018"/>
                </a:cubicBezTo>
                <a:cubicBezTo>
                  <a:pt x="1386898" y="1163965"/>
                  <a:pt x="1430763" y="1149890"/>
                  <a:pt x="1450109" y="1136072"/>
                </a:cubicBezTo>
                <a:cubicBezTo>
                  <a:pt x="1460738" y="1128480"/>
                  <a:pt x="1467784" y="1116725"/>
                  <a:pt x="1477819" y="1108363"/>
                </a:cubicBezTo>
                <a:cubicBezTo>
                  <a:pt x="1517449" y="1075339"/>
                  <a:pt x="1496441" y="1106338"/>
                  <a:pt x="1533237" y="1062181"/>
                </a:cubicBezTo>
                <a:cubicBezTo>
                  <a:pt x="1540343" y="1053653"/>
                  <a:pt x="1545257" y="1043505"/>
                  <a:pt x="1551709" y="1034472"/>
                </a:cubicBezTo>
                <a:cubicBezTo>
                  <a:pt x="1560657" y="1021945"/>
                  <a:pt x="1569401" y="1009215"/>
                  <a:pt x="1579419" y="997527"/>
                </a:cubicBezTo>
                <a:cubicBezTo>
                  <a:pt x="1587920" y="987610"/>
                  <a:pt x="1597892" y="979054"/>
                  <a:pt x="1607128" y="969818"/>
                </a:cubicBezTo>
                <a:cubicBezTo>
                  <a:pt x="1610207" y="957503"/>
                  <a:pt x="1612877" y="945078"/>
                  <a:pt x="1616364" y="932872"/>
                </a:cubicBezTo>
                <a:cubicBezTo>
                  <a:pt x="1619039" y="923511"/>
                  <a:pt x="1624952" y="914877"/>
                  <a:pt x="1625600" y="905163"/>
                </a:cubicBezTo>
                <a:cubicBezTo>
                  <a:pt x="1631133" y="822163"/>
                  <a:pt x="1631758" y="738908"/>
                  <a:pt x="1634837" y="655781"/>
                </a:cubicBezTo>
                <a:cubicBezTo>
                  <a:pt x="1631758" y="621914"/>
                  <a:pt x="1632725" y="587432"/>
                  <a:pt x="1625600" y="554181"/>
                </a:cubicBezTo>
                <a:cubicBezTo>
                  <a:pt x="1623274" y="543327"/>
                  <a:pt x="1613788" y="535352"/>
                  <a:pt x="1607128" y="526472"/>
                </a:cubicBezTo>
                <a:cubicBezTo>
                  <a:pt x="1595300" y="510701"/>
                  <a:pt x="1581777" y="496234"/>
                  <a:pt x="1570182" y="480291"/>
                </a:cubicBezTo>
                <a:cubicBezTo>
                  <a:pt x="1557124" y="462336"/>
                  <a:pt x="1545552" y="443345"/>
                  <a:pt x="1533237" y="424872"/>
                </a:cubicBezTo>
                <a:lnTo>
                  <a:pt x="1514764" y="397163"/>
                </a:lnTo>
                <a:lnTo>
                  <a:pt x="1496291" y="369454"/>
                </a:lnTo>
                <a:cubicBezTo>
                  <a:pt x="1493212" y="354060"/>
                  <a:pt x="1490862" y="338502"/>
                  <a:pt x="1487055" y="323272"/>
                </a:cubicBezTo>
                <a:cubicBezTo>
                  <a:pt x="1484694" y="313827"/>
                  <a:pt x="1480494" y="304924"/>
                  <a:pt x="1477819" y="295563"/>
                </a:cubicBezTo>
                <a:cubicBezTo>
                  <a:pt x="1474332" y="283357"/>
                  <a:pt x="1471336" y="271010"/>
                  <a:pt x="1468582" y="258618"/>
                </a:cubicBezTo>
                <a:cubicBezTo>
                  <a:pt x="1466795" y="250577"/>
                  <a:pt x="1455118" y="186760"/>
                  <a:pt x="1450109" y="175491"/>
                </a:cubicBezTo>
                <a:cubicBezTo>
                  <a:pt x="1440569" y="154026"/>
                  <a:pt x="1410800" y="111157"/>
                  <a:pt x="1394691" y="92363"/>
                </a:cubicBezTo>
                <a:cubicBezTo>
                  <a:pt x="1386190" y="82445"/>
                  <a:pt x="1376218" y="73890"/>
                  <a:pt x="1366982" y="64654"/>
                </a:cubicBezTo>
                <a:cubicBezTo>
                  <a:pt x="1355086" y="28964"/>
                  <a:pt x="1344484" y="27709"/>
                  <a:pt x="1403928" y="27709"/>
                </a:cubicBezTo>
                <a:cubicBezTo>
                  <a:pt x="1517885" y="27709"/>
                  <a:pt x="1631758" y="33866"/>
                  <a:pt x="1745673" y="36945"/>
                </a:cubicBezTo>
                <a:cubicBezTo>
                  <a:pt x="1754909" y="43103"/>
                  <a:pt x="1763453" y="50454"/>
                  <a:pt x="1773382" y="55418"/>
                </a:cubicBezTo>
                <a:cubicBezTo>
                  <a:pt x="1782090" y="59772"/>
                  <a:pt x="1793302" y="58812"/>
                  <a:pt x="1801091" y="64654"/>
                </a:cubicBezTo>
                <a:cubicBezTo>
                  <a:pt x="1818507" y="77716"/>
                  <a:pt x="1832809" y="94565"/>
                  <a:pt x="1847273" y="110836"/>
                </a:cubicBezTo>
                <a:cubicBezTo>
                  <a:pt x="1857500" y="122341"/>
                  <a:pt x="1862831" y="138330"/>
                  <a:pt x="1874982" y="147781"/>
                </a:cubicBezTo>
                <a:cubicBezTo>
                  <a:pt x="1891285" y="160461"/>
                  <a:pt x="1912468" y="165244"/>
                  <a:pt x="1930400" y="175491"/>
                </a:cubicBezTo>
                <a:cubicBezTo>
                  <a:pt x="2035535" y="235568"/>
                  <a:pt x="2069596" y="279472"/>
                  <a:pt x="2207491" y="332509"/>
                </a:cubicBezTo>
                <a:cubicBezTo>
                  <a:pt x="2338324" y="382829"/>
                  <a:pt x="2309312" y="368941"/>
                  <a:pt x="2429164" y="424872"/>
                </a:cubicBezTo>
                <a:cubicBezTo>
                  <a:pt x="2441641" y="430695"/>
                  <a:pt x="2454303" y="436261"/>
                  <a:pt x="2466109" y="443345"/>
                </a:cubicBezTo>
                <a:cubicBezTo>
                  <a:pt x="2485147" y="454768"/>
                  <a:pt x="2521528" y="480291"/>
                  <a:pt x="2521528" y="480291"/>
                </a:cubicBezTo>
                <a:cubicBezTo>
                  <a:pt x="2515370" y="489527"/>
                  <a:pt x="2512693" y="502493"/>
                  <a:pt x="2503055" y="508000"/>
                </a:cubicBezTo>
                <a:cubicBezTo>
                  <a:pt x="2489425" y="515789"/>
                  <a:pt x="2472333" y="514508"/>
                  <a:pt x="2456873" y="517236"/>
                </a:cubicBezTo>
                <a:lnTo>
                  <a:pt x="2346037" y="535709"/>
                </a:lnTo>
                <a:cubicBezTo>
                  <a:pt x="2214116" y="586448"/>
                  <a:pt x="2267566" y="571491"/>
                  <a:pt x="2189019" y="591127"/>
                </a:cubicBezTo>
                <a:cubicBezTo>
                  <a:pt x="2171637" y="608509"/>
                  <a:pt x="2135495" y="631977"/>
                  <a:pt x="2142837" y="665018"/>
                </a:cubicBezTo>
                <a:cubicBezTo>
                  <a:pt x="2146731" y="682543"/>
                  <a:pt x="2160588" y="696263"/>
                  <a:pt x="2170546" y="711200"/>
                </a:cubicBezTo>
                <a:cubicBezTo>
                  <a:pt x="2207490" y="766617"/>
                  <a:pt x="2185941" y="732752"/>
                  <a:pt x="2235200" y="775854"/>
                </a:cubicBezTo>
                <a:cubicBezTo>
                  <a:pt x="2284702" y="819169"/>
                  <a:pt x="2262127" y="799884"/>
                  <a:pt x="2290619" y="849745"/>
                </a:cubicBezTo>
                <a:cubicBezTo>
                  <a:pt x="2319266" y="899877"/>
                  <a:pt x="2301393" y="854361"/>
                  <a:pt x="2318328" y="905163"/>
                </a:cubicBezTo>
                <a:cubicBezTo>
                  <a:pt x="2315249" y="914399"/>
                  <a:pt x="2313445" y="924164"/>
                  <a:pt x="2309091" y="932872"/>
                </a:cubicBezTo>
                <a:cubicBezTo>
                  <a:pt x="2304127" y="942801"/>
                  <a:pt x="2294992" y="950378"/>
                  <a:pt x="2290619" y="960581"/>
                </a:cubicBezTo>
                <a:cubicBezTo>
                  <a:pt x="2285618" y="972249"/>
                  <a:pt x="2284461" y="985212"/>
                  <a:pt x="2281382" y="997527"/>
                </a:cubicBezTo>
                <a:cubicBezTo>
                  <a:pt x="2284461" y="1056024"/>
                  <a:pt x="2282704" y="1114977"/>
                  <a:pt x="2290619" y="1173018"/>
                </a:cubicBezTo>
                <a:cubicBezTo>
                  <a:pt x="2292119" y="1184017"/>
                  <a:pt x="2304718" y="1190524"/>
                  <a:pt x="2309091" y="1200727"/>
                </a:cubicBezTo>
                <a:cubicBezTo>
                  <a:pt x="2346030" y="1286917"/>
                  <a:pt x="2284107" y="1191063"/>
                  <a:pt x="2346037" y="1265381"/>
                </a:cubicBezTo>
                <a:cubicBezTo>
                  <a:pt x="2368854" y="1292762"/>
                  <a:pt x="2363628" y="1297780"/>
                  <a:pt x="2382982" y="1330036"/>
                </a:cubicBezTo>
                <a:cubicBezTo>
                  <a:pt x="2408681" y="1372867"/>
                  <a:pt x="2415886" y="1389741"/>
                  <a:pt x="2456873" y="1413163"/>
                </a:cubicBezTo>
                <a:cubicBezTo>
                  <a:pt x="2465326" y="1417994"/>
                  <a:pt x="2474868" y="1421752"/>
                  <a:pt x="2484582" y="1422400"/>
                </a:cubicBezTo>
                <a:cubicBezTo>
                  <a:pt x="2567582" y="1427933"/>
                  <a:pt x="2650837" y="1428557"/>
                  <a:pt x="2733964" y="1431636"/>
                </a:cubicBezTo>
                <a:cubicBezTo>
                  <a:pt x="2833406" y="1439923"/>
                  <a:pt x="2897796" y="1450549"/>
                  <a:pt x="3001819" y="1431636"/>
                </a:cubicBezTo>
                <a:cubicBezTo>
                  <a:pt x="3019481" y="1428425"/>
                  <a:pt x="3032194" y="1412438"/>
                  <a:pt x="3048000" y="1403927"/>
                </a:cubicBezTo>
                <a:cubicBezTo>
                  <a:pt x="3106003" y="1372694"/>
                  <a:pt x="3127797" y="1369645"/>
                  <a:pt x="3177309" y="1330036"/>
                </a:cubicBezTo>
                <a:cubicBezTo>
                  <a:pt x="3190909" y="1319156"/>
                  <a:pt x="3201940" y="1305406"/>
                  <a:pt x="3214255" y="1293091"/>
                </a:cubicBezTo>
                <a:cubicBezTo>
                  <a:pt x="3220413" y="1280776"/>
                  <a:pt x="3231812" y="1269883"/>
                  <a:pt x="3232728" y="1256145"/>
                </a:cubicBezTo>
                <a:cubicBezTo>
                  <a:pt x="3239466" y="1155070"/>
                  <a:pt x="3224088" y="1175402"/>
                  <a:pt x="3205019" y="1099127"/>
                </a:cubicBezTo>
                <a:cubicBezTo>
                  <a:pt x="3200477" y="1080959"/>
                  <a:pt x="3198861" y="1062182"/>
                  <a:pt x="3195782" y="1043709"/>
                </a:cubicBezTo>
                <a:cubicBezTo>
                  <a:pt x="3203409" y="875925"/>
                  <a:pt x="3214823" y="744016"/>
                  <a:pt x="3195782" y="572654"/>
                </a:cubicBezTo>
                <a:cubicBezTo>
                  <a:pt x="3193193" y="549350"/>
                  <a:pt x="3177309" y="529551"/>
                  <a:pt x="3168073" y="508000"/>
                </a:cubicBezTo>
                <a:cubicBezTo>
                  <a:pt x="3161722" y="476244"/>
                  <a:pt x="3158299" y="455318"/>
                  <a:pt x="3149600" y="424872"/>
                </a:cubicBezTo>
                <a:cubicBezTo>
                  <a:pt x="3146925" y="415511"/>
                  <a:pt x="3143162" y="406488"/>
                  <a:pt x="3140364" y="397163"/>
                </a:cubicBezTo>
                <a:cubicBezTo>
                  <a:pt x="3133923" y="375695"/>
                  <a:pt x="3128049" y="354060"/>
                  <a:pt x="3121891" y="332509"/>
                </a:cubicBezTo>
                <a:cubicBezTo>
                  <a:pt x="3134206" y="301721"/>
                  <a:pt x="3141034" y="268121"/>
                  <a:pt x="3158837" y="240145"/>
                </a:cubicBezTo>
                <a:cubicBezTo>
                  <a:pt x="3164064" y="231931"/>
                  <a:pt x="3177838" y="235263"/>
                  <a:pt x="3186546" y="230909"/>
                </a:cubicBezTo>
                <a:cubicBezTo>
                  <a:pt x="3196475" y="225945"/>
                  <a:pt x="3204326" y="217400"/>
                  <a:pt x="3214255" y="212436"/>
                </a:cubicBezTo>
                <a:cubicBezTo>
                  <a:pt x="3229084" y="205021"/>
                  <a:pt x="3245944" y="202015"/>
                  <a:pt x="3260437" y="193963"/>
                </a:cubicBezTo>
                <a:cubicBezTo>
                  <a:pt x="3318737" y="161574"/>
                  <a:pt x="3279277" y="158018"/>
                  <a:pt x="3362037" y="138545"/>
                </a:cubicBezTo>
                <a:cubicBezTo>
                  <a:pt x="3392156" y="131458"/>
                  <a:pt x="3423648" y="132726"/>
                  <a:pt x="3454400" y="129309"/>
                </a:cubicBezTo>
                <a:cubicBezTo>
                  <a:pt x="3636047" y="109126"/>
                  <a:pt x="3402173" y="131537"/>
                  <a:pt x="3629891" y="110836"/>
                </a:cubicBezTo>
                <a:cubicBezTo>
                  <a:pt x="3642206" y="107757"/>
                  <a:pt x="3654206" y="100337"/>
                  <a:pt x="3666837" y="101600"/>
                </a:cubicBezTo>
                <a:cubicBezTo>
                  <a:pt x="3705632" y="105479"/>
                  <a:pt x="3721534" y="119591"/>
                  <a:pt x="3749964" y="138545"/>
                </a:cubicBezTo>
                <a:cubicBezTo>
                  <a:pt x="3760399" y="155937"/>
                  <a:pt x="3781928" y="193478"/>
                  <a:pt x="3796146" y="212436"/>
                </a:cubicBezTo>
                <a:cubicBezTo>
                  <a:pt x="3817208" y="240519"/>
                  <a:pt x="3840041" y="267255"/>
                  <a:pt x="3860800" y="295563"/>
                </a:cubicBezTo>
                <a:cubicBezTo>
                  <a:pt x="3873929" y="313466"/>
                  <a:pt x="3884425" y="333220"/>
                  <a:pt x="3897746" y="350981"/>
                </a:cubicBezTo>
                <a:cubicBezTo>
                  <a:pt x="3937165" y="403540"/>
                  <a:pt x="3960227" y="422699"/>
                  <a:pt x="4008582" y="471054"/>
                </a:cubicBezTo>
                <a:cubicBezTo>
                  <a:pt x="4011661" y="483369"/>
                  <a:pt x="4016141" y="495417"/>
                  <a:pt x="4017819" y="508000"/>
                </a:cubicBezTo>
                <a:cubicBezTo>
                  <a:pt x="4022313" y="541708"/>
                  <a:pt x="4019678" y="576403"/>
                  <a:pt x="4027055" y="609600"/>
                </a:cubicBezTo>
                <a:cubicBezTo>
                  <a:pt x="4032141" y="632489"/>
                  <a:pt x="4042700" y="654148"/>
                  <a:pt x="4054764" y="674254"/>
                </a:cubicBezTo>
                <a:cubicBezTo>
                  <a:pt x="4061484" y="685455"/>
                  <a:pt x="4073237" y="692727"/>
                  <a:pt x="4082473" y="701963"/>
                </a:cubicBezTo>
                <a:cubicBezTo>
                  <a:pt x="4108231" y="830758"/>
                  <a:pt x="4071381" y="639108"/>
                  <a:pt x="4110182" y="923636"/>
                </a:cubicBezTo>
                <a:cubicBezTo>
                  <a:pt x="4111498" y="933283"/>
                  <a:pt x="4117058" y="941900"/>
                  <a:pt x="4119419" y="951345"/>
                </a:cubicBezTo>
                <a:cubicBezTo>
                  <a:pt x="4123227" y="966575"/>
                  <a:pt x="4126074" y="982042"/>
                  <a:pt x="4128655" y="997527"/>
                </a:cubicBezTo>
                <a:cubicBezTo>
                  <a:pt x="4133017" y="1023698"/>
                  <a:pt x="4142482" y="1115250"/>
                  <a:pt x="4156364" y="1136072"/>
                </a:cubicBezTo>
                <a:cubicBezTo>
                  <a:pt x="4168354" y="1154056"/>
                  <a:pt x="4189009" y="1186149"/>
                  <a:pt x="4202546" y="1200727"/>
                </a:cubicBezTo>
                <a:cubicBezTo>
                  <a:pt x="4232173" y="1232633"/>
                  <a:pt x="4255965" y="1273619"/>
                  <a:pt x="4294909" y="1293091"/>
                </a:cubicBezTo>
                <a:cubicBezTo>
                  <a:pt x="4326078" y="1308675"/>
                  <a:pt x="4362522" y="1328815"/>
                  <a:pt x="4396509" y="1339272"/>
                </a:cubicBezTo>
                <a:cubicBezTo>
                  <a:pt x="4420775" y="1346738"/>
                  <a:pt x="4445869" y="1351203"/>
                  <a:pt x="4470400" y="1357745"/>
                </a:cubicBezTo>
                <a:cubicBezTo>
                  <a:pt x="4492057" y="1363520"/>
                  <a:pt x="4513586" y="1369777"/>
                  <a:pt x="4535055" y="1376218"/>
                </a:cubicBezTo>
                <a:cubicBezTo>
                  <a:pt x="4544380" y="1379016"/>
                  <a:pt x="4553815" y="1381619"/>
                  <a:pt x="4562764" y="1385454"/>
                </a:cubicBezTo>
                <a:cubicBezTo>
                  <a:pt x="4575419" y="1390878"/>
                  <a:pt x="4587394" y="1397769"/>
                  <a:pt x="4599709" y="1403927"/>
                </a:cubicBezTo>
                <a:cubicBezTo>
                  <a:pt x="4648970" y="1391612"/>
                  <a:pt x="4700205" y="1385484"/>
                  <a:pt x="4747491" y="1366981"/>
                </a:cubicBezTo>
                <a:cubicBezTo>
                  <a:pt x="4812832" y="1341413"/>
                  <a:pt x="4807957" y="1322465"/>
                  <a:pt x="4839855" y="1274618"/>
                </a:cubicBezTo>
                <a:cubicBezTo>
                  <a:pt x="4848394" y="1261809"/>
                  <a:pt x="4857427" y="1249257"/>
                  <a:pt x="4867564" y="1237672"/>
                </a:cubicBezTo>
                <a:cubicBezTo>
                  <a:pt x="4879032" y="1224565"/>
                  <a:pt x="4894848" y="1215218"/>
                  <a:pt x="4904509" y="1200727"/>
                </a:cubicBezTo>
                <a:cubicBezTo>
                  <a:pt x="4919784" y="1177814"/>
                  <a:pt x="4929140" y="1151466"/>
                  <a:pt x="4941455" y="1126836"/>
                </a:cubicBezTo>
                <a:cubicBezTo>
                  <a:pt x="4964998" y="1009114"/>
                  <a:pt x="4934226" y="1173427"/>
                  <a:pt x="4959928" y="942109"/>
                </a:cubicBezTo>
                <a:cubicBezTo>
                  <a:pt x="4961003" y="932433"/>
                  <a:pt x="4966602" y="923793"/>
                  <a:pt x="4969164" y="914400"/>
                </a:cubicBezTo>
                <a:cubicBezTo>
                  <a:pt x="4975844" y="889906"/>
                  <a:pt x="4981479" y="865139"/>
                  <a:pt x="4987637" y="840509"/>
                </a:cubicBezTo>
                <a:cubicBezTo>
                  <a:pt x="4993994" y="738786"/>
                  <a:pt x="4979857" y="717523"/>
                  <a:pt x="5015346" y="646545"/>
                </a:cubicBezTo>
                <a:cubicBezTo>
                  <a:pt x="5020310" y="636616"/>
                  <a:pt x="5027661" y="628072"/>
                  <a:pt x="5033819" y="618836"/>
                </a:cubicBezTo>
                <a:cubicBezTo>
                  <a:pt x="5068659" y="479473"/>
                  <a:pt x="5013228" y="689847"/>
                  <a:pt x="5061528" y="544945"/>
                </a:cubicBezTo>
                <a:cubicBezTo>
                  <a:pt x="5069556" y="520859"/>
                  <a:pt x="5075021" y="495949"/>
                  <a:pt x="5080000" y="471054"/>
                </a:cubicBezTo>
                <a:cubicBezTo>
                  <a:pt x="5083079" y="455660"/>
                  <a:pt x="5080917" y="438185"/>
                  <a:pt x="5089237" y="424872"/>
                </a:cubicBezTo>
                <a:cubicBezTo>
                  <a:pt x="5102616" y="403465"/>
                  <a:pt x="5131408" y="394350"/>
                  <a:pt x="5153891" y="387927"/>
                </a:cubicBezTo>
                <a:cubicBezTo>
                  <a:pt x="5220257" y="368966"/>
                  <a:pt x="5160841" y="388499"/>
                  <a:pt x="5237019" y="369454"/>
                </a:cubicBezTo>
                <a:cubicBezTo>
                  <a:pt x="5280928" y="358477"/>
                  <a:pt x="5249862" y="359616"/>
                  <a:pt x="5301673" y="350981"/>
                </a:cubicBezTo>
                <a:cubicBezTo>
                  <a:pt x="5326157" y="346900"/>
                  <a:pt x="5350934" y="344824"/>
                  <a:pt x="5375564" y="341745"/>
                </a:cubicBezTo>
                <a:cubicBezTo>
                  <a:pt x="5387879" y="338666"/>
                  <a:pt x="5399815" y="332509"/>
                  <a:pt x="5412509" y="332509"/>
                </a:cubicBezTo>
                <a:cubicBezTo>
                  <a:pt x="5443451" y="332509"/>
                  <a:pt x="5474668" y="335033"/>
                  <a:pt x="5504873" y="341745"/>
                </a:cubicBezTo>
                <a:cubicBezTo>
                  <a:pt x="5530552" y="347451"/>
                  <a:pt x="5553958" y="360699"/>
                  <a:pt x="5578764" y="369454"/>
                </a:cubicBezTo>
                <a:cubicBezTo>
                  <a:pt x="5606307" y="379175"/>
                  <a:pt x="5634182" y="387927"/>
                  <a:pt x="5661891" y="397163"/>
                </a:cubicBezTo>
                <a:cubicBezTo>
                  <a:pt x="5740798" y="449769"/>
                  <a:pt x="5653415" y="381352"/>
                  <a:pt x="5708073" y="572654"/>
                </a:cubicBezTo>
                <a:cubicBezTo>
                  <a:pt x="5712858" y="589400"/>
                  <a:pt x="5732704" y="597285"/>
                  <a:pt x="5745019" y="609600"/>
                </a:cubicBezTo>
                <a:lnTo>
                  <a:pt x="5754255" y="637309"/>
                </a:lnTo>
              </a:path>
            </a:pathLst>
          </a:custGeom>
          <a:noFill/>
          <a:ln w="76200">
            <a:solidFill>
              <a:srgbClr val="C00000"/>
            </a:solidFill>
            <a:prstDash val="sysDash"/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3530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Partnering with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96093"/>
            <a:ext cx="6493164" cy="5120640"/>
          </a:xfrm>
        </p:spPr>
        <p:txBody>
          <a:bodyPr/>
          <a:lstStyle/>
          <a:p>
            <a:r>
              <a:rPr lang="en-US" dirty="0" smtClean="0"/>
              <a:t>TU Kaiserslautern: Proof of Concept (MagicDraw)</a:t>
            </a:r>
          </a:p>
          <a:p>
            <a:r>
              <a:rPr lang="en-US" dirty="0" smtClean="0"/>
              <a:t>Airbus/IBM/Aras: OSLC-based ALM/PLM integration</a:t>
            </a:r>
          </a:p>
          <a:p>
            <a:r>
              <a:rPr lang="en-US" dirty="0" smtClean="0"/>
              <a:t>XPLM/No Magic: MagicDraw integration</a:t>
            </a:r>
          </a:p>
          <a:p>
            <a:r>
              <a:rPr lang="en-US" dirty="0" smtClean="0"/>
              <a:t>Aras/Altium: Bringing ECAD into MBSE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91440" y="6645727"/>
            <a:ext cx="375339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r>
              <a:rPr lang="en-US" sz="1000" dirty="0">
                <a:solidFill>
                  <a:prstClr val="white"/>
                </a:solidFill>
                <a:cs typeface="Arial" charset="0"/>
              </a:rPr>
              <a:t>© 2016 Aras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973568" y="664572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r>
              <a:rPr lang="en-US" sz="1000">
                <a:solidFill>
                  <a:prstClr val="white"/>
                </a:solidFill>
                <a:cs typeface="Arial" charset="0"/>
              </a:rPr>
              <a:t>aras.com</a:t>
            </a:r>
            <a:endParaRPr lang="en-US" sz="1000" dirty="0">
              <a:solidFill>
                <a:prstClr val="white"/>
              </a:solidFill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6364" y="5436411"/>
            <a:ext cx="2373162" cy="1011813"/>
          </a:xfrm>
          <a:prstGeom prst="rect">
            <a:avLst/>
          </a:prstGeom>
        </p:spPr>
      </p:pic>
      <p:pic>
        <p:nvPicPr>
          <p:cNvPr id="11" name="Picture 6" descr="https://duckduckgo.com/i/00ff877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790286" y="2592142"/>
            <a:ext cx="3498939" cy="95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200874" y="4482714"/>
            <a:ext cx="3233768" cy="7904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735126" y="3915918"/>
            <a:ext cx="2026337" cy="54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3898" y="958962"/>
            <a:ext cx="3028950" cy="8858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464111" y="1860934"/>
            <a:ext cx="1927029" cy="80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8713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" y="1224644"/>
            <a:ext cx="11996928" cy="5292089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400" dirty="0" smtClean="0"/>
              <a:t>Airbus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IBM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Dr. Eigner, TU Kaiserslautern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Dr. Zhang, AVIC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Altium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No Magic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ProSTEP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INCOSE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OMG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OASIS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XPLM</a:t>
            </a:r>
          </a:p>
          <a:p>
            <a:endParaRPr lang="en-US" sz="240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91440" y="6645727"/>
            <a:ext cx="375339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r>
              <a:rPr lang="en-US" sz="1000" dirty="0">
                <a:solidFill>
                  <a:prstClr val="white"/>
                </a:solidFill>
                <a:cs typeface="Arial" charset="0"/>
              </a:rPr>
              <a:t>© 2016 Aras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973568" y="664572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r>
              <a:rPr lang="en-US" sz="1000">
                <a:solidFill>
                  <a:prstClr val="white"/>
                </a:solidFill>
                <a:cs typeface="Arial" charset="0"/>
              </a:rPr>
              <a:t>aras.com</a:t>
            </a:r>
            <a:endParaRPr lang="en-US" sz="1000" dirty="0">
              <a:solidFill>
                <a:prstClr val="white"/>
              </a:solidFill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606338" y="1595325"/>
            <a:ext cx="2117003" cy="15877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955219" y="3737932"/>
            <a:ext cx="2056397" cy="13069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83685" y="2442348"/>
            <a:ext cx="2585688" cy="7757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030968" y="3712149"/>
            <a:ext cx="1632192" cy="10201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444438" y="5450119"/>
            <a:ext cx="2402626" cy="6425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54735" y="1217580"/>
            <a:ext cx="3028950" cy="8858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39748" y="1306752"/>
            <a:ext cx="1927029" cy="8097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940438" y="5258569"/>
            <a:ext cx="3233768" cy="7904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092473" y="2810893"/>
            <a:ext cx="2153528" cy="4864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549119" y="3540438"/>
            <a:ext cx="222885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7925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cs typeface="Arial" charset="0"/>
              </a:rPr>
              <a:t>© 2016 Aras</a:t>
            </a:r>
            <a:endParaRPr lang="en-US" dirty="0" smtClean="0"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aras.com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091958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vs.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73568" y="3538790"/>
            <a:ext cx="4020085" cy="2862009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</a:pPr>
            <a:r>
              <a:rPr lang="en-US" sz="2800" dirty="0" smtClean="0">
                <a:solidFill>
                  <a:schemeClr val="bg1"/>
                </a:solidFill>
              </a:rPr>
              <a:t>Is plane a product with lots of parts?</a:t>
            </a:r>
          </a:p>
          <a:p>
            <a:pPr>
              <a:buClr>
                <a:schemeClr val="bg1"/>
              </a:buClr>
            </a:pPr>
            <a:r>
              <a:rPr lang="en-US" sz="2800" dirty="0" smtClean="0">
                <a:solidFill>
                  <a:schemeClr val="bg1"/>
                </a:solidFill>
              </a:rPr>
              <a:t>Or is it a system with behavior working with lots of other systems with behavior?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91440" y="6645727"/>
            <a:ext cx="375339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r>
              <a:rPr lang="en-US" sz="1000" dirty="0">
                <a:solidFill>
                  <a:prstClr val="white"/>
                </a:solidFill>
                <a:cs typeface="Arial" charset="0"/>
              </a:rPr>
              <a:t>© 2016 Aras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973568" y="664572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r>
              <a:rPr lang="en-US" sz="1000">
                <a:solidFill>
                  <a:prstClr val="white"/>
                </a:solidFill>
                <a:cs typeface="Arial" charset="0"/>
              </a:rPr>
              <a:t>aras.com</a:t>
            </a:r>
            <a:endParaRPr lang="en-US" sz="1000" dirty="0">
              <a:solidFill>
                <a:prstClr val="white"/>
              </a:solidFill>
              <a:cs typeface="Arial" charset="0"/>
            </a:endParaRPr>
          </a:p>
        </p:txBody>
      </p:sp>
      <p:pic>
        <p:nvPicPr>
          <p:cNvPr id="9" name="Picture 4" descr="http://i.dailymail.co.uk/i/pix/2012/04/15/article-2130020-129C0135000005DC-625_468x2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452008" y="1385453"/>
            <a:ext cx="7739992" cy="472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81095" y="1228540"/>
            <a:ext cx="4020085" cy="3522411"/>
          </a:xfrm>
          <a:prstGeom prst="rect">
            <a:avLst/>
          </a:prstGeom>
        </p:spPr>
        <p:txBody>
          <a:bodyPr vert="horz" lIns="18288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CC0033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CC0033"/>
              </a:buClr>
              <a:buFont typeface="Calibri Light" pitchFamily="34" charset="0"/>
              <a:buChar char="▫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0287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CC0033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1445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CC0033"/>
              </a:buClr>
              <a:buFont typeface="Calibri Light" pitchFamily="34" charset="0"/>
              <a:buChar char="▫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CC0033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800" dirty="0" smtClean="0"/>
              <a:t>Are these cars products with lots of parts?</a:t>
            </a:r>
          </a:p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800" dirty="0" smtClean="0"/>
              <a:t>Or is it a system with behavior working with lots of other systems with behaviors?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491003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vs.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73568" y="3538790"/>
            <a:ext cx="4020085" cy="2862009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</a:pPr>
            <a:r>
              <a:rPr lang="en-US" sz="2800" dirty="0" smtClean="0">
                <a:solidFill>
                  <a:schemeClr val="bg1"/>
                </a:solidFill>
              </a:rPr>
              <a:t>Is plane a product with lots of parts?</a:t>
            </a:r>
          </a:p>
          <a:p>
            <a:pPr>
              <a:buClr>
                <a:schemeClr val="bg1"/>
              </a:buClr>
            </a:pPr>
            <a:r>
              <a:rPr lang="en-US" sz="2800" dirty="0" smtClean="0">
                <a:solidFill>
                  <a:schemeClr val="bg1"/>
                </a:solidFill>
              </a:rPr>
              <a:t>Or is it a system with behavior working with lots of other systems with behavior?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91440" y="6645727"/>
            <a:ext cx="375339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r>
              <a:rPr lang="en-US" sz="1000" dirty="0">
                <a:solidFill>
                  <a:prstClr val="white"/>
                </a:solidFill>
                <a:cs typeface="Arial" charset="0"/>
              </a:rPr>
              <a:t>© 2016 Aras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973568" y="664572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r>
              <a:rPr lang="en-US" sz="1000">
                <a:solidFill>
                  <a:prstClr val="white"/>
                </a:solidFill>
                <a:cs typeface="Arial" charset="0"/>
              </a:rPr>
              <a:t>aras.com</a:t>
            </a:r>
            <a:endParaRPr lang="en-US" sz="1000" dirty="0">
              <a:solidFill>
                <a:prstClr val="white"/>
              </a:solidFill>
              <a:cs typeface="Arial" charset="0"/>
            </a:endParaRPr>
          </a:p>
        </p:txBody>
      </p:sp>
      <p:pic>
        <p:nvPicPr>
          <p:cNvPr id="9" name="Picture 4" descr="http://i.dailymail.co.uk/i/pix/2012/04/15/article-2130020-129C0135000005DC-625_468x2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452008" y="1385453"/>
            <a:ext cx="7739992" cy="472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182695" y="2771570"/>
            <a:ext cx="4020085" cy="1884219"/>
          </a:xfrm>
          <a:prstGeom prst="roundRect">
            <a:avLst/>
          </a:prstGeom>
          <a:solidFill>
            <a:srgbClr val="A0A0A0">
              <a:alpha val="3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81095" y="1228540"/>
            <a:ext cx="4020085" cy="3522411"/>
          </a:xfrm>
          <a:prstGeom prst="rect">
            <a:avLst/>
          </a:prstGeom>
        </p:spPr>
        <p:txBody>
          <a:bodyPr vert="horz" lIns="18288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CC0033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CC0033"/>
              </a:buClr>
              <a:buFont typeface="Calibri Light" pitchFamily="34" charset="0"/>
              <a:buChar char="▫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0287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CC0033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1445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CC0033"/>
              </a:buClr>
              <a:buFont typeface="Calibri Light" pitchFamily="34" charset="0"/>
              <a:buChar char="▫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CC0033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800" dirty="0" smtClean="0"/>
              <a:t>Are these cars products with lots of parts?</a:t>
            </a:r>
          </a:p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800" dirty="0" smtClean="0"/>
              <a:t>Or is it a system with behavior working with lots of other systems with behaviors?</a:t>
            </a:r>
            <a:endParaRPr lang="en-US" sz="2800" dirty="0"/>
          </a:p>
        </p:txBody>
      </p:sp>
      <p:pic>
        <p:nvPicPr>
          <p:cNvPr id="14" name="Picture 2" descr="http://wac.450f.edgecastcdn.net/80450F/kissfm921.com/files/2011/06/PAID-TO-CLICK-HINTS-AND-TIPS-300x29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646919" y="2338765"/>
            <a:ext cx="2520518" cy="249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305537" y="5117795"/>
            <a:ext cx="3867628" cy="105560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C00000"/>
                </a:solidFill>
              </a:rPr>
              <a:t>Forces new organizational thinking</a:t>
            </a:r>
          </a:p>
        </p:txBody>
      </p:sp>
    </p:spTree>
    <p:extLst>
      <p:ext uri="{BB962C8B-B14F-4D97-AF65-F5344CB8AC3E}">
        <p14:creationId xmlns:p14="http://schemas.microsoft.com/office/powerpoint/2010/main" xmlns="" val="3809156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ight Arrow 120"/>
          <p:cNvSpPr/>
          <p:nvPr/>
        </p:nvSpPr>
        <p:spPr>
          <a:xfrm>
            <a:off x="5682318" y="3568760"/>
            <a:ext cx="1033786" cy="919060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TextBox 237"/>
          <p:cNvSpPr txBox="1"/>
          <p:nvPr/>
        </p:nvSpPr>
        <p:spPr>
          <a:xfrm>
            <a:off x="7881110" y="6004560"/>
            <a:ext cx="2103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C00000"/>
                </a:solidFill>
              </a:rPr>
              <a:t>In reality</a:t>
            </a:r>
            <a:endParaRPr lang="en-US" sz="3600" b="1" i="1" dirty="0">
              <a:solidFill>
                <a:srgbClr val="C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" y="185512"/>
            <a:ext cx="8656320" cy="1039132"/>
          </a:xfrm>
        </p:spPr>
        <p:txBody>
          <a:bodyPr>
            <a:normAutofit fontScale="90000"/>
          </a:bodyPr>
          <a:lstStyle/>
          <a:p>
            <a:r>
              <a:rPr lang="en-US" dirty="0"/>
              <a:t>V-Process supports Systems Engineering</a:t>
            </a:r>
          </a:p>
        </p:txBody>
      </p:sp>
      <p:sp>
        <p:nvSpPr>
          <p:cNvPr id="73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91440" y="6645727"/>
            <a:ext cx="375339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r>
              <a:rPr lang="en-US" sz="1000" dirty="0">
                <a:solidFill>
                  <a:prstClr val="white"/>
                </a:solidFill>
                <a:cs typeface="Arial" charset="0"/>
              </a:rPr>
              <a:t>© 2016 Aras</a:t>
            </a:r>
          </a:p>
        </p:txBody>
      </p:sp>
      <p:sp>
        <p:nvSpPr>
          <p:cNvPr id="7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973568" y="664572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r>
              <a:rPr lang="en-US" sz="1000">
                <a:solidFill>
                  <a:prstClr val="white"/>
                </a:solidFill>
                <a:cs typeface="Arial" charset="0"/>
              </a:rPr>
              <a:t>aras.com</a:t>
            </a:r>
            <a:endParaRPr lang="en-US" sz="1000" dirty="0">
              <a:solidFill>
                <a:prstClr val="white"/>
              </a:solidFill>
              <a:cs typeface="Arial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42555" y="1640153"/>
            <a:ext cx="5307588" cy="4410025"/>
            <a:chOff x="642555" y="1640153"/>
            <a:chExt cx="5307588" cy="4410025"/>
          </a:xfrm>
        </p:grpSpPr>
        <p:sp>
          <p:nvSpPr>
            <p:cNvPr id="97" name="Parallelogram 96"/>
            <p:cNvSpPr/>
            <p:nvPr/>
          </p:nvSpPr>
          <p:spPr>
            <a:xfrm>
              <a:off x="3026190" y="2095737"/>
              <a:ext cx="2923953" cy="3954441"/>
            </a:xfrm>
            <a:prstGeom prst="parallelogram">
              <a:avLst>
                <a:gd name="adj" fmla="val 46923"/>
              </a:avLst>
            </a:prstGeom>
            <a:solidFill>
              <a:schemeClr val="bg1"/>
            </a:solidFill>
            <a:ln w="57150">
              <a:solidFill>
                <a:srgbClr val="126F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3851004" y="3784573"/>
              <a:ext cx="125374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Sub-system</a:t>
              </a:r>
            </a:p>
            <a:p>
              <a:pPr algn="ctr"/>
              <a:r>
                <a:rPr lang="en-US" dirty="0" smtClean="0"/>
                <a:t>integration</a:t>
              </a:r>
              <a:endParaRPr lang="en-US" dirty="0"/>
            </a:p>
          </p:txBody>
        </p:sp>
        <p:sp>
          <p:nvSpPr>
            <p:cNvPr id="96" name="Parallelogram 95"/>
            <p:cNvSpPr/>
            <p:nvPr/>
          </p:nvSpPr>
          <p:spPr>
            <a:xfrm flipH="1">
              <a:off x="642555" y="2095737"/>
              <a:ext cx="2923953" cy="3954441"/>
            </a:xfrm>
            <a:prstGeom prst="parallelogram">
              <a:avLst>
                <a:gd name="adj" fmla="val 46923"/>
              </a:avLst>
            </a:prstGeom>
            <a:solidFill>
              <a:schemeClr val="bg1"/>
            </a:solidFill>
            <a:ln w="57150">
              <a:solidFill>
                <a:srgbClr val="126F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753713" y="2340899"/>
              <a:ext cx="14963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Requirements</a:t>
              </a:r>
              <a:endParaRPr lang="en-US" dirty="0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134801" y="2975715"/>
              <a:ext cx="12928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System</a:t>
              </a:r>
            </a:p>
            <a:p>
              <a:pPr algn="ctr"/>
              <a:r>
                <a:rPr lang="en-US" dirty="0" smtClean="0"/>
                <a:t>architecting</a:t>
              </a:r>
              <a:endParaRPr lang="en-US" dirty="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4289736" y="2177017"/>
              <a:ext cx="1389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System validation</a:t>
              </a:r>
              <a:endParaRPr lang="en-US" dirty="0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4130766" y="2975715"/>
              <a:ext cx="121353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System</a:t>
              </a:r>
            </a:p>
            <a:p>
              <a:pPr algn="ctr"/>
              <a:r>
                <a:rPr lang="en-US" dirty="0" smtClean="0"/>
                <a:t>integration</a:t>
              </a:r>
              <a:endParaRPr lang="en-US" dirty="0"/>
            </a:p>
          </p:txBody>
        </p:sp>
        <p:cxnSp>
          <p:nvCxnSpPr>
            <p:cNvPr id="102" name="Straight Arrow Connector 101"/>
            <p:cNvCxnSpPr/>
            <p:nvPr/>
          </p:nvCxnSpPr>
          <p:spPr>
            <a:xfrm>
              <a:off x="2347360" y="2404230"/>
              <a:ext cx="1919491" cy="0"/>
            </a:xfrm>
            <a:prstGeom prst="straightConnector1">
              <a:avLst/>
            </a:prstGeom>
            <a:ln w="57150"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>
            <a:xfrm>
              <a:off x="2625502" y="3210351"/>
              <a:ext cx="1342886" cy="0"/>
            </a:xfrm>
            <a:prstGeom prst="straightConnector1">
              <a:avLst/>
            </a:prstGeom>
            <a:ln w="57150"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/>
            <p:nvPr/>
          </p:nvCxnSpPr>
          <p:spPr>
            <a:xfrm>
              <a:off x="3148665" y="4822594"/>
              <a:ext cx="316880" cy="0"/>
            </a:xfrm>
            <a:prstGeom prst="straightConnector1">
              <a:avLst/>
            </a:prstGeom>
            <a:ln w="57150"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/>
            <p:nvPr/>
          </p:nvCxnSpPr>
          <p:spPr>
            <a:xfrm>
              <a:off x="2903084" y="4016472"/>
              <a:ext cx="782991" cy="0"/>
            </a:xfrm>
            <a:prstGeom prst="straightConnector1">
              <a:avLst/>
            </a:prstGeom>
            <a:ln w="57150"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TextBox 111"/>
            <p:cNvSpPr txBox="1"/>
            <p:nvPr/>
          </p:nvSpPr>
          <p:spPr>
            <a:xfrm>
              <a:off x="1481579" y="3794733"/>
              <a:ext cx="125374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Sub-system</a:t>
              </a:r>
            </a:p>
            <a:p>
              <a:pPr algn="ctr"/>
              <a:r>
                <a:rPr lang="en-US" dirty="0" smtClean="0"/>
                <a:t>design</a:t>
              </a:r>
              <a:endParaRPr lang="en-US" dirty="0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3619271" y="4542631"/>
              <a:ext cx="129182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Component</a:t>
              </a:r>
            </a:p>
            <a:p>
              <a:pPr algn="ctr"/>
              <a:r>
                <a:rPr lang="en-US" dirty="0"/>
                <a:t>t</a:t>
              </a:r>
              <a:r>
                <a:rPr lang="en-US" dirty="0" smtClean="0"/>
                <a:t>est</a:t>
              </a:r>
              <a:endParaRPr lang="en-US" dirty="0"/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1695167" y="4542631"/>
              <a:ext cx="129182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Component</a:t>
              </a:r>
            </a:p>
            <a:p>
              <a:pPr algn="ctr"/>
              <a:r>
                <a:rPr lang="en-US" dirty="0" smtClean="0"/>
                <a:t>design</a:t>
              </a:r>
              <a:endParaRPr lang="en-US" dirty="0"/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962080" y="1640153"/>
              <a:ext cx="9733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Needs</a:t>
              </a:r>
              <a:endParaRPr lang="en-US" sz="2400" dirty="0"/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4628859" y="1640153"/>
              <a:ext cx="10736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System</a:t>
              </a:r>
              <a:endParaRPr lang="en-US" sz="2400" dirty="0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2903084" y="5330747"/>
              <a:ext cx="795156" cy="6880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2125011" y="5291162"/>
              <a:ext cx="2317897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Process, manufacture, assembly</a:t>
              </a:r>
              <a:endParaRPr lang="en-US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244789" y="6004560"/>
            <a:ext cx="2103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/>
              <a:t>In theory</a:t>
            </a:r>
            <a:endParaRPr lang="en-US" sz="3600" b="1" i="1" dirty="0"/>
          </a:p>
        </p:txBody>
      </p:sp>
      <p:sp>
        <p:nvSpPr>
          <p:cNvPr id="201" name="TextBox 200"/>
          <p:cNvSpPr txBox="1"/>
          <p:nvPr/>
        </p:nvSpPr>
        <p:spPr>
          <a:xfrm>
            <a:off x="7769812" y="1317105"/>
            <a:ext cx="2325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C00000"/>
                </a:solidFill>
              </a:rPr>
              <a:t>Behavior appears after integration!!!</a:t>
            </a:r>
            <a:endParaRPr lang="en-US" sz="2000" i="1" dirty="0">
              <a:solidFill>
                <a:srgbClr val="C00000"/>
              </a:solidFill>
            </a:endParaRPr>
          </a:p>
        </p:txBody>
      </p:sp>
      <p:sp>
        <p:nvSpPr>
          <p:cNvPr id="9" name="Curved Down Arrow 8"/>
          <p:cNvSpPr/>
          <p:nvPr/>
        </p:nvSpPr>
        <p:spPr>
          <a:xfrm flipH="1">
            <a:off x="7011508" y="1043709"/>
            <a:ext cx="3842325" cy="711199"/>
          </a:xfrm>
          <a:prstGeom prst="curvedDown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02" name="Group 201"/>
          <p:cNvGrpSpPr/>
          <p:nvPr/>
        </p:nvGrpSpPr>
        <p:grpSpPr>
          <a:xfrm>
            <a:off x="6317396" y="2095737"/>
            <a:ext cx="5307588" cy="3954441"/>
            <a:chOff x="766322" y="2095737"/>
            <a:chExt cx="5307588" cy="3954441"/>
          </a:xfrm>
        </p:grpSpPr>
        <p:sp>
          <p:nvSpPr>
            <p:cNvPr id="203" name="Parallelogram 202"/>
            <p:cNvSpPr/>
            <p:nvPr/>
          </p:nvSpPr>
          <p:spPr>
            <a:xfrm flipH="1">
              <a:off x="766322" y="2095737"/>
              <a:ext cx="2923953" cy="3954441"/>
            </a:xfrm>
            <a:prstGeom prst="parallelogram">
              <a:avLst>
                <a:gd name="adj" fmla="val 46923"/>
              </a:avLst>
            </a:prstGeom>
            <a:noFill/>
            <a:ln w="57150">
              <a:solidFill>
                <a:srgbClr val="126F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4" name="Parallelogram 203"/>
            <p:cNvSpPr/>
            <p:nvPr/>
          </p:nvSpPr>
          <p:spPr>
            <a:xfrm>
              <a:off x="3149957" y="2095737"/>
              <a:ext cx="2923953" cy="3954441"/>
            </a:xfrm>
            <a:prstGeom prst="parallelogram">
              <a:avLst>
                <a:gd name="adj" fmla="val 46923"/>
              </a:avLst>
            </a:prstGeom>
            <a:noFill/>
            <a:ln w="57150">
              <a:solidFill>
                <a:srgbClr val="126F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3134502" y="5264727"/>
              <a:ext cx="624698" cy="7540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6" name="TextBox 205"/>
          <p:cNvSpPr txBox="1"/>
          <p:nvPr/>
        </p:nvSpPr>
        <p:spPr>
          <a:xfrm>
            <a:off x="6636921" y="1640153"/>
            <a:ext cx="973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Needs</a:t>
            </a:r>
            <a:endParaRPr lang="en-US" sz="2400" dirty="0"/>
          </a:p>
        </p:txBody>
      </p:sp>
      <p:sp>
        <p:nvSpPr>
          <p:cNvPr id="207" name="TextBox 206"/>
          <p:cNvSpPr txBox="1"/>
          <p:nvPr/>
        </p:nvSpPr>
        <p:spPr>
          <a:xfrm>
            <a:off x="10303700" y="1640153"/>
            <a:ext cx="1073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System</a:t>
            </a:r>
            <a:endParaRPr lang="en-US" sz="2400" dirty="0"/>
          </a:p>
        </p:txBody>
      </p:sp>
      <p:grpSp>
        <p:nvGrpSpPr>
          <p:cNvPr id="208" name="Group 207"/>
          <p:cNvGrpSpPr/>
          <p:nvPr/>
        </p:nvGrpSpPr>
        <p:grpSpPr>
          <a:xfrm>
            <a:off x="7008341" y="3791181"/>
            <a:ext cx="3909060" cy="2190750"/>
            <a:chOff x="1457267" y="3791181"/>
            <a:chExt cx="3909060" cy="2190750"/>
          </a:xfrm>
        </p:grpSpPr>
        <p:grpSp>
          <p:nvGrpSpPr>
            <p:cNvPr id="209" name="Group 208"/>
            <p:cNvGrpSpPr/>
            <p:nvPr/>
          </p:nvGrpSpPr>
          <p:grpSpPr>
            <a:xfrm>
              <a:off x="1457267" y="3791181"/>
              <a:ext cx="3909060" cy="2190750"/>
              <a:chOff x="4137660" y="3432810"/>
              <a:chExt cx="3909060" cy="2190750"/>
            </a:xfrm>
            <a:solidFill>
              <a:schemeClr val="accent3">
                <a:lumMod val="40000"/>
                <a:lumOff val="60000"/>
              </a:schemeClr>
            </a:solidFill>
          </p:grpSpPr>
          <p:sp>
            <p:nvSpPr>
              <p:cNvPr id="218" name="Freeform 217"/>
              <p:cNvSpPr/>
              <p:nvPr/>
            </p:nvSpPr>
            <p:spPr>
              <a:xfrm>
                <a:off x="4137660" y="3436620"/>
                <a:ext cx="3909060" cy="2186940"/>
              </a:xfrm>
              <a:custGeom>
                <a:avLst/>
                <a:gdLst>
                  <a:gd name="connsiteX0" fmla="*/ 0 w 3909060"/>
                  <a:gd name="connsiteY0" fmla="*/ 0 h 2186940"/>
                  <a:gd name="connsiteX1" fmla="*/ 392430 w 3909060"/>
                  <a:gd name="connsiteY1" fmla="*/ 0 h 2186940"/>
                  <a:gd name="connsiteX2" fmla="*/ 1070610 w 3909060"/>
                  <a:gd name="connsiteY2" fmla="*/ 1973580 h 2186940"/>
                  <a:gd name="connsiteX3" fmla="*/ 2842260 w 3909060"/>
                  <a:gd name="connsiteY3" fmla="*/ 1969770 h 2186940"/>
                  <a:gd name="connsiteX4" fmla="*/ 3512820 w 3909060"/>
                  <a:gd name="connsiteY4" fmla="*/ 0 h 2186940"/>
                  <a:gd name="connsiteX5" fmla="*/ 3909060 w 3909060"/>
                  <a:gd name="connsiteY5" fmla="*/ 0 h 2186940"/>
                  <a:gd name="connsiteX6" fmla="*/ 3162300 w 3909060"/>
                  <a:gd name="connsiteY6" fmla="*/ 2183130 h 2186940"/>
                  <a:gd name="connsiteX7" fmla="*/ 742950 w 3909060"/>
                  <a:gd name="connsiteY7" fmla="*/ 2186940 h 2186940"/>
                  <a:gd name="connsiteX8" fmla="*/ 0 w 3909060"/>
                  <a:gd name="connsiteY8" fmla="*/ 0 h 2186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09060" h="2186940">
                    <a:moveTo>
                      <a:pt x="0" y="0"/>
                    </a:moveTo>
                    <a:lnTo>
                      <a:pt x="392430" y="0"/>
                    </a:lnTo>
                    <a:lnTo>
                      <a:pt x="1070610" y="1973580"/>
                    </a:lnTo>
                    <a:lnTo>
                      <a:pt x="2842260" y="1969770"/>
                    </a:lnTo>
                    <a:lnTo>
                      <a:pt x="3512820" y="0"/>
                    </a:lnTo>
                    <a:lnTo>
                      <a:pt x="3909060" y="0"/>
                    </a:lnTo>
                    <a:lnTo>
                      <a:pt x="3162300" y="2183130"/>
                    </a:lnTo>
                    <a:lnTo>
                      <a:pt x="742950" y="218694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9" name="Freeform 218"/>
              <p:cNvSpPr/>
              <p:nvPr/>
            </p:nvSpPr>
            <p:spPr>
              <a:xfrm>
                <a:off x="4636770" y="3432810"/>
                <a:ext cx="2933700" cy="1950720"/>
              </a:xfrm>
              <a:custGeom>
                <a:avLst/>
                <a:gdLst>
                  <a:gd name="connsiteX0" fmla="*/ 0 w 2933700"/>
                  <a:gd name="connsiteY0" fmla="*/ 0 h 1950720"/>
                  <a:gd name="connsiteX1" fmla="*/ 388620 w 2933700"/>
                  <a:gd name="connsiteY1" fmla="*/ 0 h 1950720"/>
                  <a:gd name="connsiteX2" fmla="*/ 982980 w 2933700"/>
                  <a:gd name="connsiteY2" fmla="*/ 1744980 h 1950720"/>
                  <a:gd name="connsiteX3" fmla="*/ 1939290 w 2933700"/>
                  <a:gd name="connsiteY3" fmla="*/ 1737360 h 1950720"/>
                  <a:gd name="connsiteX4" fmla="*/ 2548890 w 2933700"/>
                  <a:gd name="connsiteY4" fmla="*/ 3810 h 1950720"/>
                  <a:gd name="connsiteX5" fmla="*/ 2933700 w 2933700"/>
                  <a:gd name="connsiteY5" fmla="*/ 3810 h 1950720"/>
                  <a:gd name="connsiteX6" fmla="*/ 2259330 w 2933700"/>
                  <a:gd name="connsiteY6" fmla="*/ 1950720 h 1950720"/>
                  <a:gd name="connsiteX7" fmla="*/ 662940 w 2933700"/>
                  <a:gd name="connsiteY7" fmla="*/ 1950720 h 1950720"/>
                  <a:gd name="connsiteX8" fmla="*/ 0 w 2933700"/>
                  <a:gd name="connsiteY8" fmla="*/ 0 h 1950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33700" h="1950720">
                    <a:moveTo>
                      <a:pt x="0" y="0"/>
                    </a:moveTo>
                    <a:lnTo>
                      <a:pt x="388620" y="0"/>
                    </a:lnTo>
                    <a:lnTo>
                      <a:pt x="982980" y="1744980"/>
                    </a:lnTo>
                    <a:lnTo>
                      <a:pt x="1939290" y="1737360"/>
                    </a:lnTo>
                    <a:lnTo>
                      <a:pt x="2548890" y="3810"/>
                    </a:lnTo>
                    <a:lnTo>
                      <a:pt x="2933700" y="3810"/>
                    </a:lnTo>
                    <a:lnTo>
                      <a:pt x="2259330" y="1950720"/>
                    </a:lnTo>
                    <a:lnTo>
                      <a:pt x="662940" y="195072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0" name="Freeform 219"/>
              <p:cNvSpPr/>
              <p:nvPr/>
            </p:nvSpPr>
            <p:spPr>
              <a:xfrm>
                <a:off x="5116830" y="3432810"/>
                <a:ext cx="1988820" cy="1714500"/>
              </a:xfrm>
              <a:custGeom>
                <a:avLst/>
                <a:gdLst>
                  <a:gd name="connsiteX0" fmla="*/ 0 w 1988820"/>
                  <a:gd name="connsiteY0" fmla="*/ 0 h 1714500"/>
                  <a:gd name="connsiteX1" fmla="*/ 384810 w 1988820"/>
                  <a:gd name="connsiteY1" fmla="*/ 0 h 1714500"/>
                  <a:gd name="connsiteX2" fmla="*/ 910590 w 1988820"/>
                  <a:gd name="connsiteY2" fmla="*/ 1504950 h 1714500"/>
                  <a:gd name="connsiteX3" fmla="*/ 1062990 w 1988820"/>
                  <a:gd name="connsiteY3" fmla="*/ 1504950 h 1714500"/>
                  <a:gd name="connsiteX4" fmla="*/ 1592580 w 1988820"/>
                  <a:gd name="connsiteY4" fmla="*/ 0 h 1714500"/>
                  <a:gd name="connsiteX5" fmla="*/ 1988820 w 1988820"/>
                  <a:gd name="connsiteY5" fmla="*/ 0 h 1714500"/>
                  <a:gd name="connsiteX6" fmla="*/ 1383030 w 1988820"/>
                  <a:gd name="connsiteY6" fmla="*/ 1714500 h 1714500"/>
                  <a:gd name="connsiteX7" fmla="*/ 598170 w 1988820"/>
                  <a:gd name="connsiteY7" fmla="*/ 1714500 h 1714500"/>
                  <a:gd name="connsiteX8" fmla="*/ 0 w 1988820"/>
                  <a:gd name="connsiteY8" fmla="*/ 0 h 1714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88820" h="1714500">
                    <a:moveTo>
                      <a:pt x="0" y="0"/>
                    </a:moveTo>
                    <a:lnTo>
                      <a:pt x="384810" y="0"/>
                    </a:lnTo>
                    <a:lnTo>
                      <a:pt x="910590" y="1504950"/>
                    </a:lnTo>
                    <a:lnTo>
                      <a:pt x="1062990" y="1504950"/>
                    </a:lnTo>
                    <a:lnTo>
                      <a:pt x="1592580" y="0"/>
                    </a:lnTo>
                    <a:lnTo>
                      <a:pt x="1988820" y="0"/>
                    </a:lnTo>
                    <a:lnTo>
                      <a:pt x="1383030" y="1714500"/>
                    </a:lnTo>
                    <a:lnTo>
                      <a:pt x="598170" y="171450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0" name="Group 209"/>
            <p:cNvGrpSpPr/>
            <p:nvPr/>
          </p:nvGrpSpPr>
          <p:grpSpPr>
            <a:xfrm>
              <a:off x="1818706" y="4954530"/>
              <a:ext cx="1595411" cy="430887"/>
              <a:chOff x="1755899" y="3651279"/>
              <a:chExt cx="1595411" cy="430887"/>
            </a:xfrm>
          </p:grpSpPr>
          <p:sp>
            <p:nvSpPr>
              <p:cNvPr id="215" name="TextBox 214"/>
              <p:cNvSpPr txBox="1"/>
              <p:nvPr/>
            </p:nvSpPr>
            <p:spPr>
              <a:xfrm>
                <a:off x="2786907" y="3651279"/>
                <a:ext cx="564403" cy="430887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b="1" dirty="0" smtClean="0">
                    <a:solidFill>
                      <a:srgbClr val="7030A0"/>
                    </a:solidFill>
                  </a:rPr>
                  <a:t>S</a:t>
                </a:r>
                <a:endParaRPr lang="en-US" sz="2200" b="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216" name="TextBox 215"/>
              <p:cNvSpPr txBox="1"/>
              <p:nvPr/>
            </p:nvSpPr>
            <p:spPr>
              <a:xfrm>
                <a:off x="2271403" y="3651279"/>
                <a:ext cx="564403" cy="430887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b="1" dirty="0" smtClean="0">
                    <a:solidFill>
                      <a:srgbClr val="7030A0"/>
                    </a:solidFill>
                  </a:rPr>
                  <a:t>E</a:t>
                </a:r>
                <a:endParaRPr lang="en-US" sz="2200" b="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217" name="TextBox 216"/>
              <p:cNvSpPr txBox="1"/>
              <p:nvPr/>
            </p:nvSpPr>
            <p:spPr>
              <a:xfrm>
                <a:off x="1755899" y="3651279"/>
                <a:ext cx="564403" cy="430887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b="1" dirty="0" smtClean="0">
                    <a:solidFill>
                      <a:srgbClr val="7030A0"/>
                    </a:solidFill>
                  </a:rPr>
                  <a:t>M</a:t>
                </a:r>
                <a:endParaRPr lang="en-US" sz="2200" b="1" dirty="0">
                  <a:solidFill>
                    <a:srgbClr val="7030A0"/>
                  </a:solidFill>
                </a:endParaRPr>
              </a:p>
            </p:txBody>
          </p:sp>
        </p:grpSp>
        <p:grpSp>
          <p:nvGrpSpPr>
            <p:cNvPr id="211" name="Group 210"/>
            <p:cNvGrpSpPr/>
            <p:nvPr/>
          </p:nvGrpSpPr>
          <p:grpSpPr>
            <a:xfrm>
              <a:off x="3454466" y="4954530"/>
              <a:ext cx="1524291" cy="430887"/>
              <a:chOff x="1755899" y="3651279"/>
              <a:chExt cx="1524291" cy="430887"/>
            </a:xfrm>
          </p:grpSpPr>
          <p:sp>
            <p:nvSpPr>
              <p:cNvPr id="212" name="TextBox 211"/>
              <p:cNvSpPr txBox="1"/>
              <p:nvPr/>
            </p:nvSpPr>
            <p:spPr>
              <a:xfrm>
                <a:off x="2715787" y="3651279"/>
                <a:ext cx="564403" cy="430887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b="1" dirty="0" smtClean="0">
                    <a:solidFill>
                      <a:srgbClr val="7030A0"/>
                    </a:solidFill>
                  </a:rPr>
                  <a:t>M</a:t>
                </a:r>
                <a:endParaRPr lang="en-US" sz="2200" b="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213" name="TextBox 212"/>
              <p:cNvSpPr txBox="1"/>
              <p:nvPr/>
            </p:nvSpPr>
            <p:spPr>
              <a:xfrm>
                <a:off x="2220603" y="3651279"/>
                <a:ext cx="564403" cy="430887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b="1" dirty="0" smtClean="0">
                    <a:solidFill>
                      <a:srgbClr val="7030A0"/>
                    </a:solidFill>
                  </a:rPr>
                  <a:t>E</a:t>
                </a:r>
                <a:endParaRPr lang="en-US" sz="2200" b="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214" name="TextBox 213"/>
              <p:cNvSpPr txBox="1"/>
              <p:nvPr/>
            </p:nvSpPr>
            <p:spPr>
              <a:xfrm>
                <a:off x="1755899" y="3651279"/>
                <a:ext cx="564403" cy="430887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b="1" dirty="0" smtClean="0">
                    <a:solidFill>
                      <a:srgbClr val="7030A0"/>
                    </a:solidFill>
                  </a:rPr>
                  <a:t>S</a:t>
                </a:r>
                <a:endParaRPr lang="en-US" sz="2200" b="1" dirty="0">
                  <a:solidFill>
                    <a:srgbClr val="7030A0"/>
                  </a:solidFill>
                </a:endParaRPr>
              </a:p>
            </p:txBody>
          </p:sp>
        </p:grpSp>
      </p:grpSp>
      <p:grpSp>
        <p:nvGrpSpPr>
          <p:cNvPr id="221" name="Group 220"/>
          <p:cNvGrpSpPr/>
          <p:nvPr/>
        </p:nvGrpSpPr>
        <p:grpSpPr>
          <a:xfrm>
            <a:off x="6474734" y="2186252"/>
            <a:ext cx="4915873" cy="3766942"/>
            <a:chOff x="923660" y="2186252"/>
            <a:chExt cx="4915873" cy="3766942"/>
          </a:xfrm>
        </p:grpSpPr>
        <p:sp>
          <p:nvSpPr>
            <p:cNvPr id="222" name="TextBox 221"/>
            <p:cNvSpPr txBox="1"/>
            <p:nvPr/>
          </p:nvSpPr>
          <p:spPr>
            <a:xfrm>
              <a:off x="923660" y="2350134"/>
              <a:ext cx="14963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Requirements</a:t>
              </a:r>
              <a:endParaRPr lang="en-US" dirty="0"/>
            </a:p>
          </p:txBody>
        </p:sp>
        <p:sp>
          <p:nvSpPr>
            <p:cNvPr id="223" name="TextBox 222"/>
            <p:cNvSpPr txBox="1"/>
            <p:nvPr/>
          </p:nvSpPr>
          <p:spPr>
            <a:xfrm>
              <a:off x="1249332" y="3003420"/>
              <a:ext cx="12928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System</a:t>
              </a:r>
            </a:p>
            <a:p>
              <a:pPr algn="ctr"/>
              <a:r>
                <a:rPr lang="en-US" dirty="0" smtClean="0"/>
                <a:t>architecting</a:t>
              </a:r>
              <a:endParaRPr lang="en-US" dirty="0"/>
            </a:p>
          </p:txBody>
        </p:sp>
        <p:sp>
          <p:nvSpPr>
            <p:cNvPr id="224" name="TextBox 223"/>
            <p:cNvSpPr txBox="1"/>
            <p:nvPr/>
          </p:nvSpPr>
          <p:spPr>
            <a:xfrm>
              <a:off x="4450447" y="2186252"/>
              <a:ext cx="1389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System validation</a:t>
              </a:r>
              <a:endParaRPr lang="en-US" dirty="0"/>
            </a:p>
          </p:txBody>
        </p:sp>
        <p:sp>
          <p:nvSpPr>
            <p:cNvPr id="225" name="TextBox 224"/>
            <p:cNvSpPr txBox="1"/>
            <p:nvPr/>
          </p:nvSpPr>
          <p:spPr>
            <a:xfrm>
              <a:off x="4245297" y="3003420"/>
              <a:ext cx="121353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System</a:t>
              </a:r>
            </a:p>
            <a:p>
              <a:pPr algn="ctr"/>
              <a:r>
                <a:rPr lang="en-US" dirty="0" smtClean="0"/>
                <a:t>integration</a:t>
              </a:r>
              <a:endParaRPr lang="en-US" dirty="0"/>
            </a:p>
          </p:txBody>
        </p:sp>
        <p:sp>
          <p:nvSpPr>
            <p:cNvPr id="226" name="TextBox 225"/>
            <p:cNvSpPr txBox="1"/>
            <p:nvPr/>
          </p:nvSpPr>
          <p:spPr>
            <a:xfrm>
              <a:off x="3965535" y="3793806"/>
              <a:ext cx="125374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Sub-system</a:t>
              </a:r>
            </a:p>
            <a:p>
              <a:pPr algn="ctr"/>
              <a:r>
                <a:rPr lang="en-US" dirty="0" smtClean="0"/>
                <a:t>integration</a:t>
              </a:r>
              <a:endParaRPr lang="en-US" dirty="0"/>
            </a:p>
          </p:txBody>
        </p:sp>
        <p:sp>
          <p:nvSpPr>
            <p:cNvPr id="227" name="TextBox 226"/>
            <p:cNvSpPr txBox="1"/>
            <p:nvPr/>
          </p:nvSpPr>
          <p:spPr>
            <a:xfrm>
              <a:off x="1596110" y="3803966"/>
              <a:ext cx="125374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Sub-system</a:t>
              </a:r>
            </a:p>
            <a:p>
              <a:pPr algn="ctr"/>
              <a:r>
                <a:rPr lang="en-US" dirty="0" smtClean="0"/>
                <a:t>design</a:t>
              </a:r>
              <a:endParaRPr lang="en-US" dirty="0"/>
            </a:p>
          </p:txBody>
        </p:sp>
        <p:sp>
          <p:nvSpPr>
            <p:cNvPr id="228" name="TextBox 227"/>
            <p:cNvSpPr txBox="1"/>
            <p:nvPr/>
          </p:nvSpPr>
          <p:spPr>
            <a:xfrm>
              <a:off x="2239542" y="5306863"/>
              <a:ext cx="23178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Process, manufacture, assembly</a:t>
              </a:r>
              <a:endParaRPr lang="en-US" dirty="0"/>
            </a:p>
          </p:txBody>
        </p:sp>
        <p:sp>
          <p:nvSpPr>
            <p:cNvPr id="229" name="TextBox 228"/>
            <p:cNvSpPr txBox="1"/>
            <p:nvPr/>
          </p:nvSpPr>
          <p:spPr>
            <a:xfrm>
              <a:off x="3733802" y="4471508"/>
              <a:ext cx="129182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Component</a:t>
              </a:r>
            </a:p>
            <a:p>
              <a:pPr algn="ctr"/>
              <a:r>
                <a:rPr lang="en-US" dirty="0"/>
                <a:t>t</a:t>
              </a:r>
              <a:r>
                <a:rPr lang="en-US" dirty="0" smtClean="0"/>
                <a:t>est</a:t>
              </a:r>
              <a:endParaRPr lang="en-US" dirty="0"/>
            </a:p>
          </p:txBody>
        </p:sp>
        <p:sp>
          <p:nvSpPr>
            <p:cNvPr id="230" name="TextBox 229"/>
            <p:cNvSpPr txBox="1"/>
            <p:nvPr/>
          </p:nvSpPr>
          <p:spPr>
            <a:xfrm>
              <a:off x="1809698" y="4471508"/>
              <a:ext cx="129182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Component</a:t>
              </a:r>
            </a:p>
            <a:p>
              <a:pPr algn="ctr"/>
              <a:r>
                <a:rPr lang="en-US" dirty="0" smtClean="0"/>
                <a:t>design</a:t>
              </a:r>
              <a:endParaRPr lang="en-US" dirty="0"/>
            </a:p>
          </p:txBody>
        </p:sp>
      </p:grpSp>
      <p:cxnSp>
        <p:nvCxnSpPr>
          <p:cNvPr id="232" name="Straight Arrow Connector 231"/>
          <p:cNvCxnSpPr/>
          <p:nvPr/>
        </p:nvCxnSpPr>
        <p:spPr>
          <a:xfrm>
            <a:off x="9541319" y="3724671"/>
            <a:ext cx="1481940" cy="0"/>
          </a:xfrm>
          <a:prstGeom prst="straightConnector1">
            <a:avLst/>
          </a:prstGeom>
          <a:ln w="57150">
            <a:solidFill>
              <a:srgbClr val="C00000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Arrow Connector 232"/>
          <p:cNvCxnSpPr/>
          <p:nvPr/>
        </p:nvCxnSpPr>
        <p:spPr>
          <a:xfrm>
            <a:off x="6578543" y="2937323"/>
            <a:ext cx="1551017" cy="0"/>
          </a:xfrm>
          <a:prstGeom prst="straightConnector1">
            <a:avLst/>
          </a:prstGeom>
          <a:ln w="57150">
            <a:solidFill>
              <a:srgbClr val="C00000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Arrow Connector 233"/>
          <p:cNvCxnSpPr/>
          <p:nvPr/>
        </p:nvCxnSpPr>
        <p:spPr>
          <a:xfrm>
            <a:off x="6859401" y="3724671"/>
            <a:ext cx="1542112" cy="0"/>
          </a:xfrm>
          <a:prstGeom prst="straightConnector1">
            <a:avLst/>
          </a:prstGeom>
          <a:ln w="57150">
            <a:solidFill>
              <a:srgbClr val="C00000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Arrow Connector 234"/>
          <p:cNvCxnSpPr/>
          <p:nvPr/>
        </p:nvCxnSpPr>
        <p:spPr>
          <a:xfrm>
            <a:off x="9216751" y="4532339"/>
            <a:ext cx="1526844" cy="0"/>
          </a:xfrm>
          <a:prstGeom prst="straightConnector1">
            <a:avLst/>
          </a:prstGeom>
          <a:ln w="57150">
            <a:solidFill>
              <a:srgbClr val="C00000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Arrow Connector 235"/>
          <p:cNvCxnSpPr/>
          <p:nvPr/>
        </p:nvCxnSpPr>
        <p:spPr>
          <a:xfrm>
            <a:off x="7162511" y="4532339"/>
            <a:ext cx="1526844" cy="0"/>
          </a:xfrm>
          <a:prstGeom prst="straightConnector1">
            <a:avLst/>
          </a:prstGeom>
          <a:ln w="57150">
            <a:solidFill>
              <a:srgbClr val="C00000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Arrow Connector 236"/>
          <p:cNvCxnSpPr/>
          <p:nvPr/>
        </p:nvCxnSpPr>
        <p:spPr>
          <a:xfrm>
            <a:off x="8956846" y="5300097"/>
            <a:ext cx="1526844" cy="0"/>
          </a:xfrm>
          <a:prstGeom prst="straightConnector1">
            <a:avLst/>
          </a:prstGeom>
          <a:ln w="57150">
            <a:solidFill>
              <a:srgbClr val="C00000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Arrow Connector 238"/>
          <p:cNvCxnSpPr/>
          <p:nvPr/>
        </p:nvCxnSpPr>
        <p:spPr>
          <a:xfrm>
            <a:off x="7430002" y="5300097"/>
            <a:ext cx="1526844" cy="0"/>
          </a:xfrm>
          <a:prstGeom prst="straightConnector1">
            <a:avLst/>
          </a:prstGeom>
          <a:ln w="57150">
            <a:solidFill>
              <a:srgbClr val="C00000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Arrow Connector 240"/>
          <p:cNvCxnSpPr/>
          <p:nvPr/>
        </p:nvCxnSpPr>
        <p:spPr>
          <a:xfrm>
            <a:off x="9794216" y="2944561"/>
            <a:ext cx="1526844" cy="0"/>
          </a:xfrm>
          <a:prstGeom prst="straightConnector1">
            <a:avLst/>
          </a:prstGeom>
          <a:ln w="57150">
            <a:solidFill>
              <a:srgbClr val="C00000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742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7956" y="1431441"/>
            <a:ext cx="3032334" cy="43986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680" y="1271677"/>
            <a:ext cx="3066590" cy="49118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" y="185512"/>
            <a:ext cx="9593334" cy="1039132"/>
          </a:xfrm>
        </p:spPr>
        <p:txBody>
          <a:bodyPr>
            <a:normAutofit/>
          </a:bodyPr>
          <a:lstStyle/>
          <a:p>
            <a:r>
              <a:rPr lang="en-US" dirty="0"/>
              <a:t>MBSE </a:t>
            </a:r>
            <a:r>
              <a:rPr lang="en-US" dirty="0" smtClean="0"/>
              <a:t>spans many tools</a:t>
            </a:r>
            <a:r>
              <a:rPr lang="pl-PL" dirty="0" smtClean="0"/>
              <a:t> &amp; data models</a:t>
            </a:r>
            <a:endParaRPr lang="en-US" dirty="0"/>
          </a:p>
        </p:txBody>
      </p:sp>
      <p:sp>
        <p:nvSpPr>
          <p:cNvPr id="73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91440" y="6645727"/>
            <a:ext cx="375339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r>
              <a:rPr lang="en-US" sz="1000" dirty="0">
                <a:solidFill>
                  <a:prstClr val="white"/>
                </a:solidFill>
                <a:cs typeface="Arial" charset="0"/>
              </a:rPr>
              <a:t>© 2016 Aras</a:t>
            </a:r>
          </a:p>
        </p:txBody>
      </p:sp>
      <p:sp>
        <p:nvSpPr>
          <p:cNvPr id="7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973568" y="664572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r>
              <a:rPr lang="en-US" sz="1000">
                <a:solidFill>
                  <a:prstClr val="white"/>
                </a:solidFill>
                <a:cs typeface="Arial" charset="0"/>
              </a:rPr>
              <a:t>aras.com</a:t>
            </a:r>
            <a:endParaRPr lang="en-US" sz="1000" dirty="0">
              <a:solidFill>
                <a:prstClr val="white"/>
              </a:solidFill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35337" y="5457831"/>
            <a:ext cx="1607580" cy="11408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91529" y="5473909"/>
            <a:ext cx="2011899" cy="10995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84390" y="5488507"/>
            <a:ext cx="1412331" cy="10958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34163" y="6068213"/>
            <a:ext cx="2527844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Domain specific design</a:t>
            </a:r>
            <a:r>
              <a:rPr lang="en-US" b="1" dirty="0" smtClean="0"/>
              <a:t>s</a:t>
            </a:r>
            <a:endParaRPr lang="en-US" b="1" dirty="0"/>
          </a:p>
        </p:txBody>
      </p:sp>
      <p:sp>
        <p:nvSpPr>
          <p:cNvPr id="64" name="Rounded Rectangle 63"/>
          <p:cNvSpPr/>
          <p:nvPr/>
        </p:nvSpPr>
        <p:spPr>
          <a:xfrm>
            <a:off x="2980342" y="1132268"/>
            <a:ext cx="6435485" cy="64698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C00000"/>
                </a:solidFill>
              </a:rPr>
              <a:t>Behavior part of every design step</a:t>
            </a:r>
            <a:endParaRPr lang="en-US" sz="3200" b="1" i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22270" y="1918080"/>
            <a:ext cx="5020818" cy="344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0714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MBSE is not MBD</a:t>
            </a:r>
            <a:r>
              <a:rPr lang="pl-PL" dirty="0" smtClean="0"/>
              <a:t> or </a:t>
            </a:r>
            <a:r>
              <a:rPr lang="en-US" dirty="0" smtClean="0"/>
              <a:t>3D Mockup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91440" y="6645727"/>
            <a:ext cx="375339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r>
              <a:rPr lang="en-US" sz="1000" dirty="0">
                <a:solidFill>
                  <a:prstClr val="white"/>
                </a:solidFill>
                <a:cs typeface="Arial" charset="0"/>
              </a:rPr>
              <a:t>© 2016 Aras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973568" y="664572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r>
              <a:rPr lang="en-US" sz="1000">
                <a:solidFill>
                  <a:prstClr val="white"/>
                </a:solidFill>
                <a:cs typeface="Arial" charset="0"/>
              </a:rPr>
              <a:t>aras.com</a:t>
            </a:r>
            <a:endParaRPr lang="en-US" sz="1000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466604" y="5643418"/>
            <a:ext cx="7258792" cy="868220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600"/>
              </a:lnSpc>
              <a:spcBef>
                <a:spcPts val="1200"/>
              </a:spcBef>
            </a:pPr>
            <a:r>
              <a:rPr lang="pl-PL" sz="2800" i="1" dirty="0" smtClean="0">
                <a:solidFill>
                  <a:schemeClr val="tx1"/>
                </a:solidFill>
              </a:rPr>
              <a:t>All</a:t>
            </a:r>
            <a:r>
              <a:rPr lang="en-US" sz="2800" i="1" dirty="0" smtClean="0">
                <a:solidFill>
                  <a:schemeClr val="tx1"/>
                </a:solidFill>
              </a:rPr>
              <a:t> eliminate paper documents/drawings but only MBSE captures </a:t>
            </a:r>
            <a:r>
              <a:rPr lang="en-US" sz="2800" b="1" i="1" u="sng" dirty="0" smtClean="0">
                <a:solidFill>
                  <a:schemeClr val="tx1"/>
                </a:solidFill>
              </a:rPr>
              <a:t>system behavior</a:t>
            </a:r>
            <a:endParaRPr lang="en-US" sz="2800" b="1" i="1" u="sng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516255" y="1140690"/>
            <a:ext cx="5056909" cy="868220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600"/>
              </a:lnSpc>
              <a:spcBef>
                <a:spcPts val="1200"/>
              </a:spcBef>
            </a:pPr>
            <a:r>
              <a:rPr lang="en-US" sz="2400" b="1" i="1" u="sng" dirty="0" smtClean="0">
                <a:solidFill>
                  <a:schemeClr val="tx1"/>
                </a:solidFill>
              </a:rPr>
              <a:t>MBD</a:t>
            </a:r>
            <a:r>
              <a:rPr lang="en-US" sz="2400" i="1" dirty="0" smtClean="0">
                <a:solidFill>
                  <a:schemeClr val="tx1"/>
                </a:solidFill>
              </a:rPr>
              <a:t> – Model Based Drawing/Design</a:t>
            </a:r>
            <a:endParaRPr lang="en-US" sz="2400" i="1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50984" y="1136073"/>
            <a:ext cx="5698835" cy="868220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600"/>
              </a:lnSpc>
              <a:spcBef>
                <a:spcPts val="1200"/>
              </a:spcBef>
            </a:pPr>
            <a:r>
              <a:rPr lang="en-US" sz="2400" b="1" i="1" u="sng" dirty="0" smtClean="0">
                <a:solidFill>
                  <a:schemeClr val="tx1"/>
                </a:solidFill>
              </a:rPr>
              <a:t>MBSE</a:t>
            </a:r>
            <a:r>
              <a:rPr lang="en-US" sz="2400" i="1" dirty="0" smtClean="0">
                <a:solidFill>
                  <a:schemeClr val="tx1"/>
                </a:solidFill>
              </a:rPr>
              <a:t> – Model-Based Systems Engineering</a:t>
            </a:r>
            <a:endParaRPr lang="en-US" sz="2400" i="1" dirty="0">
              <a:solidFill>
                <a:schemeClr val="tx1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974467" y="1832426"/>
            <a:ext cx="4499943" cy="3635520"/>
            <a:chOff x="7581290" y="1486751"/>
            <a:chExt cx="4499943" cy="3635520"/>
          </a:xfrm>
        </p:grpSpPr>
        <p:pic>
          <p:nvPicPr>
            <p:cNvPr id="23" name="Picture 4" descr="http://www.omgsysml.org/images/Figure-3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1290" y="1675588"/>
              <a:ext cx="4499943" cy="3374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7885886" y="1509455"/>
              <a:ext cx="1565753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1064CA"/>
                  </a:solidFill>
                </a:rPr>
                <a:t>1. Structure</a:t>
              </a:r>
              <a:endParaRPr lang="en-US" sz="2000" b="1" dirty="0">
                <a:solidFill>
                  <a:srgbClr val="1064CA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0310423" y="1486751"/>
              <a:ext cx="1565753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1064CA"/>
                  </a:solidFill>
                </a:rPr>
                <a:t>2. Behavior</a:t>
              </a:r>
              <a:endParaRPr lang="en-US" sz="2000" b="1" dirty="0">
                <a:solidFill>
                  <a:srgbClr val="1064CA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651691" y="4722161"/>
              <a:ext cx="2328887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1064CA"/>
                  </a:solidFill>
                </a:rPr>
                <a:t>3. Requirements</a:t>
              </a:r>
              <a:endParaRPr lang="en-US" sz="2000" b="1" dirty="0">
                <a:solidFill>
                  <a:srgbClr val="1064CA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899913" y="4710262"/>
              <a:ext cx="2003068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1064CA"/>
                  </a:solidFill>
                </a:rPr>
                <a:t>4. </a:t>
              </a:r>
              <a:r>
                <a:rPr lang="en-US" sz="2000" b="1" dirty="0" err="1" smtClean="0">
                  <a:solidFill>
                    <a:srgbClr val="1064CA"/>
                  </a:solidFill>
                </a:rPr>
                <a:t>Parametrics</a:t>
              </a:r>
              <a:endParaRPr lang="en-US" sz="2000" b="1" dirty="0">
                <a:solidFill>
                  <a:srgbClr val="1064CA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306076" y="1935804"/>
              <a:ext cx="1057176" cy="2529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9583059" y="2253576"/>
              <a:ext cx="516170" cy="2529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9317164" y="2553660"/>
              <a:ext cx="516170" cy="2299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8905355" y="2919475"/>
              <a:ext cx="516170" cy="172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405576" y="3213693"/>
            <a:ext cx="1637724" cy="87298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RelaxedModerately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32" name="Picture 2" descr="http://2016camaro.com/wp-content/uploads/2014/09/2016-Chevy-Camaro-Concepts-Cars-4.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775384" y="2700651"/>
            <a:ext cx="4335211" cy="1793881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88534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4572" y="2615931"/>
            <a:ext cx="3239827" cy="25851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243"/>
            <a:ext cx="10585269" cy="1399335"/>
          </a:xfrm>
        </p:spPr>
        <p:txBody>
          <a:bodyPr/>
          <a:lstStyle/>
          <a:p>
            <a:r>
              <a:rPr lang="en-US" dirty="0" smtClean="0"/>
              <a:t>Connecting System models to Design domains in PLM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cs typeface="Arial" charset="0"/>
              </a:rPr>
              <a:t>© 2016 Aras</a:t>
            </a:r>
            <a:endParaRPr lang="en-US" dirty="0" smtClean="0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aras.com</a:t>
            </a:r>
            <a:endParaRPr lang="en-US" dirty="0" smtClean="0"/>
          </a:p>
        </p:txBody>
      </p:sp>
      <p:sp>
        <p:nvSpPr>
          <p:cNvPr id="36" name="Right Arrow 35"/>
          <p:cNvSpPr/>
          <p:nvPr/>
        </p:nvSpPr>
        <p:spPr>
          <a:xfrm>
            <a:off x="4627418" y="3260436"/>
            <a:ext cx="1099128" cy="95134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3894450" y="2093536"/>
            <a:ext cx="21520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 i="1">
                <a:solidFill>
                  <a:srgbClr val="FF0000"/>
                </a:solidFill>
              </a:defRPr>
            </a:lvl1pPr>
          </a:lstStyle>
          <a:p>
            <a:r>
              <a:rPr lang="en-US" sz="3600" b="1" dirty="0" smtClean="0">
                <a:solidFill>
                  <a:srgbClr val="C00000"/>
                </a:solidFill>
              </a:rPr>
              <a:t>OK, but how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36502" y="2875681"/>
            <a:ext cx="73529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solidFill>
                  <a:srgbClr val="C00000"/>
                </a:solidFill>
              </a:rPr>
              <a:t>?</a:t>
            </a:r>
          </a:p>
        </p:txBody>
      </p:sp>
      <p:pic>
        <p:nvPicPr>
          <p:cNvPr id="21" name="Picture 2" descr="http://2016camaro.com/wp-content/uploads/2014/09/2016-Chevy-Camaro-Concepts-Cars-4.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30648" y="3052618"/>
            <a:ext cx="3576796" cy="1480054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12340" y="1620156"/>
            <a:ext cx="1637724" cy="87298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RelaxedModerately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grpSp>
        <p:nvGrpSpPr>
          <p:cNvPr id="13" name="Group 12"/>
          <p:cNvGrpSpPr/>
          <p:nvPr/>
        </p:nvGrpSpPr>
        <p:grpSpPr>
          <a:xfrm>
            <a:off x="6136271" y="1322822"/>
            <a:ext cx="5852787" cy="5009785"/>
            <a:chOff x="6136271" y="1322822"/>
            <a:chExt cx="5852787" cy="5009785"/>
          </a:xfrm>
        </p:grpSpPr>
        <p:grpSp>
          <p:nvGrpSpPr>
            <p:cNvPr id="8" name="Group 7"/>
            <p:cNvGrpSpPr/>
            <p:nvPr/>
          </p:nvGrpSpPr>
          <p:grpSpPr>
            <a:xfrm>
              <a:off x="6136271" y="1413039"/>
              <a:ext cx="2393046" cy="1834669"/>
              <a:chOff x="6018286" y="1413039"/>
              <a:chExt cx="2393046" cy="1834669"/>
            </a:xfrm>
          </p:grpSpPr>
          <p:pic>
            <p:nvPicPr>
              <p:cNvPr id="26" name="Picture 10" descr="http://www.mayatools.com/images/ztutor013.jp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18286" y="1413039"/>
                <a:ext cx="2393046" cy="1834669"/>
              </a:xfrm>
              <a:prstGeom prst="rect">
                <a:avLst/>
              </a:prstGeom>
              <a:noFill/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9" name="TextBox 28"/>
              <p:cNvSpPr txBox="1"/>
              <p:nvPr/>
            </p:nvSpPr>
            <p:spPr>
              <a:xfrm rot="19960557">
                <a:off x="6780700" y="2145707"/>
                <a:ext cx="868218" cy="369332"/>
              </a:xfrm>
              <a:prstGeom prst="rect">
                <a:avLst/>
              </a:prstGeom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MCAD</a:t>
                </a:r>
                <a:endParaRPr lang="en-US" b="1" dirty="0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7562615" y="2709118"/>
              <a:ext cx="2717642" cy="2009389"/>
              <a:chOff x="7562615" y="2709118"/>
              <a:chExt cx="2717642" cy="2009389"/>
            </a:xfrm>
          </p:grpSpPr>
          <p:pic>
            <p:nvPicPr>
              <p:cNvPr id="24" name="Picture 12" descr="http://image.shutterstock.com/z/stock-photo-software-background-coding-screen-of-source-code-of-developer-programming-language-data-script-263023757.jpg"/>
              <p:cNvPicPr>
                <a:picLocks noChangeAspect="1"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62615" y="2709118"/>
                <a:ext cx="2717642" cy="2009389"/>
              </a:xfrm>
              <a:prstGeom prst="rect">
                <a:avLst/>
              </a:prstGeom>
              <a:noFill/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1" name="TextBox 30"/>
              <p:cNvSpPr txBox="1"/>
              <p:nvPr/>
            </p:nvSpPr>
            <p:spPr>
              <a:xfrm rot="19980000">
                <a:off x="8487327" y="3529146"/>
                <a:ext cx="868218" cy="369332"/>
              </a:xfrm>
              <a:prstGeom prst="rect">
                <a:avLst/>
              </a:prstGeom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b="1"/>
                </a:lvl1pPr>
              </a:lstStyle>
              <a:p>
                <a:r>
                  <a:rPr lang="en-US" dirty="0"/>
                  <a:t>ALM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9062463" y="1322822"/>
              <a:ext cx="2104351" cy="1578263"/>
              <a:chOff x="9406590" y="1273662"/>
              <a:chExt cx="2104351" cy="1578263"/>
            </a:xfrm>
          </p:grpSpPr>
          <p:pic>
            <p:nvPicPr>
              <p:cNvPr id="28" name="Picture 18" descr="http://www.bakerengineeringinc.com/Portals/0/Images/Racing%20Performance/ModsRotator/Dyno%20Tune-3.jpg"/>
              <p:cNvPicPr>
                <a:picLocks noChangeAspect="1" noChangeArrowheads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06590" y="1273662"/>
                <a:ext cx="2104351" cy="1578263"/>
              </a:xfrm>
              <a:prstGeom prst="rect">
                <a:avLst/>
              </a:prstGeom>
              <a:noFill/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2" name="TextBox 31"/>
              <p:cNvSpPr txBox="1"/>
              <p:nvPr/>
            </p:nvSpPr>
            <p:spPr>
              <a:xfrm rot="19980000">
                <a:off x="10024656" y="1878127"/>
                <a:ext cx="868218" cy="369332"/>
              </a:xfrm>
              <a:prstGeom prst="rect">
                <a:avLst/>
              </a:prstGeom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b="1"/>
                </a:lvl1pPr>
              </a:lstStyle>
              <a:p>
                <a:r>
                  <a:rPr lang="en-US" dirty="0"/>
                  <a:t>Testing</a:t>
                </a: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9273011" y="4294909"/>
              <a:ext cx="2716047" cy="1527320"/>
              <a:chOff x="9273011" y="4294909"/>
              <a:chExt cx="2716047" cy="1527320"/>
            </a:xfrm>
          </p:grpSpPr>
          <p:pic>
            <p:nvPicPr>
              <p:cNvPr id="27" name="Picture 16" descr="http://blogs-images.forbes.com/forbesasia/files/2015/04/maruti.cars_.jpg"/>
              <p:cNvPicPr>
                <a:picLocks noChangeAspect="1" noChangeArrowheads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73011" y="4294909"/>
                <a:ext cx="2716047" cy="1527320"/>
              </a:xfrm>
              <a:prstGeom prst="rect">
                <a:avLst/>
              </a:prstGeom>
              <a:noFill/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3" name="TextBox 32"/>
              <p:cNvSpPr txBox="1"/>
              <p:nvPr/>
            </p:nvSpPr>
            <p:spPr>
              <a:xfrm rot="19980000">
                <a:off x="9841325" y="4873903"/>
                <a:ext cx="1579418" cy="369332"/>
              </a:xfrm>
              <a:prstGeom prst="rect">
                <a:avLst/>
              </a:prstGeom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b="1"/>
                </a:lvl1pPr>
              </a:lstStyle>
              <a:p>
                <a:r>
                  <a:rPr lang="en-US" dirty="0"/>
                  <a:t>Manufacture</a:t>
                </a: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6156616" y="4283887"/>
              <a:ext cx="2731627" cy="2048720"/>
              <a:chOff x="6156616" y="4057751"/>
              <a:chExt cx="2731627" cy="2048720"/>
            </a:xfrm>
          </p:grpSpPr>
          <p:pic>
            <p:nvPicPr>
              <p:cNvPr id="25" name="Picture 8" descr="http://premier-eda.s3-eu-west-1.amazonaws.com/images/files/000/000/010/hero/pcb_training800x600.jpg?1410345822"/>
              <p:cNvPicPr>
                <a:picLocks noChangeAspect="1" noChangeArrowheads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56616" y="4057751"/>
                <a:ext cx="2731627" cy="2048720"/>
              </a:xfrm>
              <a:prstGeom prst="rect">
                <a:avLst/>
              </a:prstGeom>
              <a:noFill/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0" name="TextBox 29"/>
              <p:cNvSpPr txBox="1"/>
              <p:nvPr/>
            </p:nvSpPr>
            <p:spPr>
              <a:xfrm rot="19980000">
                <a:off x="7088320" y="4897445"/>
                <a:ext cx="868218" cy="369332"/>
              </a:xfrm>
              <a:prstGeom prst="rect">
                <a:avLst/>
              </a:prstGeom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b="1"/>
                </a:lvl1pPr>
              </a:lstStyle>
              <a:p>
                <a:r>
                  <a:rPr lang="en-US" dirty="0"/>
                  <a:t>ECAD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486572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ras">
  <a:themeElements>
    <a:clrScheme name="Aras">
      <a:dk1>
        <a:sysClr val="windowText" lastClr="000000"/>
      </a:dk1>
      <a:lt1>
        <a:sysClr val="window" lastClr="FFFFFF"/>
      </a:lt1>
      <a:dk2>
        <a:srgbClr val="CC0033"/>
      </a:dk2>
      <a:lt2>
        <a:srgbClr val="F8F8F8"/>
      </a:lt2>
      <a:accent1>
        <a:srgbClr val="A0A0A0"/>
      </a:accent1>
      <a:accent2>
        <a:srgbClr val="FFC000"/>
      </a:accent2>
      <a:accent3>
        <a:srgbClr val="1066CF"/>
      </a:accent3>
      <a:accent4>
        <a:srgbClr val="000000"/>
      </a:accent4>
      <a:accent5>
        <a:srgbClr val="E2E2E2"/>
      </a:accent5>
      <a:accent6>
        <a:srgbClr val="FFFFFF"/>
      </a:accent6>
      <a:hlink>
        <a:srgbClr val="1066CF"/>
      </a:hlink>
      <a:folHlink>
        <a:srgbClr val="954F72"/>
      </a:folHlink>
    </a:clrScheme>
    <a:fontScheme name="Ara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2372</TotalTime>
  <Words>2093</Words>
  <Application>Microsoft Office PowerPoint</Application>
  <PresentationFormat>Custom</PresentationFormat>
  <Paragraphs>1110</Paragraphs>
  <Slides>34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Aras</vt:lpstr>
      <vt:lpstr>Slide 1</vt:lpstr>
      <vt:lpstr>MBSE and the Business of Engineering</vt:lpstr>
      <vt:lpstr>Product complexity is increasing  And creating system design challenges</vt:lpstr>
      <vt:lpstr>Product vs. Behavior</vt:lpstr>
      <vt:lpstr>Product vs. Behavior</vt:lpstr>
      <vt:lpstr>V-Process supports Systems Engineering</vt:lpstr>
      <vt:lpstr>MBSE spans many tools &amp; data models</vt:lpstr>
      <vt:lpstr>MBSE is not MBD or 3D Mockup</vt:lpstr>
      <vt:lpstr>Connecting System models to Design domains in PLM</vt:lpstr>
      <vt:lpstr>Cross-domain link challenge</vt:lpstr>
      <vt:lpstr>MBSE and PDM</vt:lpstr>
      <vt:lpstr>MBSE and PLM – today’s target</vt:lpstr>
      <vt:lpstr>MBSE and PLM – real target</vt:lpstr>
      <vt:lpstr>MBSE-PLM use cases</vt:lpstr>
      <vt:lpstr>PLM Connectors today</vt:lpstr>
      <vt:lpstr>That’s why MBSE needs PLM</vt:lpstr>
      <vt:lpstr>Add System Model structures in PLM</vt:lpstr>
      <vt:lpstr>Traceability gap</vt:lpstr>
      <vt:lpstr>Traceability gap</vt:lpstr>
      <vt:lpstr>Add SysML Requirement &amp; Logical structures</vt:lpstr>
      <vt:lpstr>Add Requirements decomposition</vt:lpstr>
      <vt:lpstr>Add Logical to Physical</vt:lpstr>
      <vt:lpstr>Add multiple models</vt:lpstr>
      <vt:lpstr>Add “System” properties (data/control flow)</vt:lpstr>
      <vt:lpstr>Properties are cross-domain negotiable “Contracts”</vt:lpstr>
      <vt:lpstr>Add simulation data</vt:lpstr>
      <vt:lpstr>Add Logical to Logical</vt:lpstr>
      <vt:lpstr>Enable Negotiations</vt:lpstr>
      <vt:lpstr>Result: Complex &amp; Overwhelming</vt:lpstr>
      <vt:lpstr>Make PLM “invisible”</vt:lpstr>
      <vt:lpstr>Business of Engineering</vt:lpstr>
      <vt:lpstr>Partnering with</vt:lpstr>
      <vt:lpstr>Acknowledgements</vt:lpstr>
      <vt:lpstr>Slide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Terri Delfino</dc:creator>
  <cp:lastModifiedBy>Sanford</cp:lastModifiedBy>
  <cp:revision>231</cp:revision>
  <cp:lastPrinted>2013-07-26T22:24:11Z</cp:lastPrinted>
  <dcterms:created xsi:type="dcterms:W3CDTF">2013-06-26T22:08:44Z</dcterms:created>
  <dcterms:modified xsi:type="dcterms:W3CDTF">2016-07-18T00:38:05Z</dcterms:modified>
</cp:coreProperties>
</file>