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507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6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1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8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7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4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2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8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61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7AFC2-8B00-408C-AD88-35FAB817EB6F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357E6-B95F-4037-A3D5-B79E73E38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3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572000" y="1454944"/>
            <a:ext cx="0" cy="3733800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343400" y="2026444"/>
            <a:ext cx="457200" cy="2095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API4KBs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2064544"/>
            <a:ext cx="1143000" cy="266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429000" y="2750344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429000" y="3664744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onut 9"/>
          <p:cNvSpPr/>
          <p:nvPr/>
        </p:nvSpPr>
        <p:spPr>
          <a:xfrm>
            <a:off x="3048000" y="2521744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3048000" y="3474244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21580" y="2369344"/>
            <a:ext cx="72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76736" y="3753088"/>
            <a:ext cx="128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eta-query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9800" y="1607344"/>
            <a:ext cx="1600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Reasoner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6019800" y="3512820"/>
            <a:ext cx="1447800" cy="1219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Knowledge</a:t>
            </a:r>
          </a:p>
          <a:p>
            <a:pPr algn="ctr"/>
            <a:r>
              <a:rPr lang="en-US" dirty="0" smtClean="0"/>
              <a:t>Base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477000" y="2445544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086600" y="2445544"/>
            <a:ext cx="0" cy="1067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869180" y="5109448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crud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00600" y="3855244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800600" y="2171224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onut 30"/>
          <p:cNvSpPr/>
          <p:nvPr/>
        </p:nvSpPr>
        <p:spPr>
          <a:xfrm>
            <a:off x="4953000" y="4728448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3" name="Straight Connector 32"/>
          <p:cNvCxnSpPr>
            <a:endCxn id="31" idx="0"/>
          </p:cNvCxnSpPr>
          <p:nvPr/>
        </p:nvCxnSpPr>
        <p:spPr>
          <a:xfrm>
            <a:off x="4724400" y="4121944"/>
            <a:ext cx="419100" cy="60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584421" y="1150144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 side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159973" y="1085612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Admin side</a:t>
            </a:r>
            <a:endParaRPr lang="en-US" dirty="0"/>
          </a:p>
        </p:txBody>
      </p:sp>
      <p:sp>
        <p:nvSpPr>
          <p:cNvPr id="37" name="Donut 36"/>
          <p:cNvSpPr/>
          <p:nvPr/>
        </p:nvSpPr>
        <p:spPr>
          <a:xfrm>
            <a:off x="4953000" y="1150144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>
            <a:stCxn id="37" idx="4"/>
          </p:cNvCxnSpPr>
          <p:nvPr/>
        </p:nvCxnSpPr>
        <p:spPr>
          <a:xfrm flipH="1">
            <a:off x="4724400" y="1531144"/>
            <a:ext cx="4191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565539" y="685800"/>
            <a:ext cx="12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28871" y="5830669"/>
            <a:ext cx="8673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dirty="0" smtClean="0"/>
              <a:t>Integration of basic DL reasoning (more than one)</a:t>
            </a:r>
          </a:p>
          <a:p>
            <a:pPr marL="342900" indent="-342900">
              <a:buAutoNum type="arabicParenBoth"/>
            </a:pPr>
            <a:r>
              <a:rPr lang="en-US" dirty="0" smtClean="0"/>
              <a:t>Integration of DL with rules (and other things by extension, but rules as a starting point)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66800" y="1930598"/>
            <a:ext cx="1143000" cy="266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50180" y="489466"/>
            <a:ext cx="1600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Reasoner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02580" y="641866"/>
            <a:ext cx="1600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Reasoner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54980" y="794266"/>
            <a:ext cx="1600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Reasoner</a:t>
            </a:r>
            <a:endParaRPr lang="en-US" dirty="0"/>
          </a:p>
        </p:txBody>
      </p:sp>
      <p:sp>
        <p:nvSpPr>
          <p:cNvPr id="8" name="Flowchart: Magnetic Disk 7"/>
          <p:cNvSpPr/>
          <p:nvPr/>
        </p:nvSpPr>
        <p:spPr>
          <a:xfrm>
            <a:off x="5554980" y="3005018"/>
            <a:ext cx="1447800" cy="1219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Knowledge</a:t>
            </a:r>
          </a:p>
          <a:p>
            <a:pPr algn="ctr"/>
            <a:r>
              <a:rPr lang="en-US" dirty="0" smtClean="0"/>
              <a:t>Base</a:t>
            </a:r>
            <a:endParaRPr lang="en-US" dirty="0"/>
          </a:p>
        </p:txBody>
      </p:sp>
      <p:sp>
        <p:nvSpPr>
          <p:cNvPr id="9" name="Donut 8"/>
          <p:cNvSpPr/>
          <p:nvPr/>
        </p:nvSpPr>
        <p:spPr>
          <a:xfrm>
            <a:off x="6096000" y="2082998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6096000" y="4572000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>
            <a:endCxn id="8" idx="3"/>
          </p:cNvCxnSpPr>
          <p:nvPr/>
        </p:nvCxnSpPr>
        <p:spPr>
          <a:xfrm flipH="1" flipV="1">
            <a:off x="6278880" y="4224218"/>
            <a:ext cx="3810" cy="373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9" idx="4"/>
            <a:endCxn id="8" idx="1"/>
          </p:cNvCxnSpPr>
          <p:nvPr/>
        </p:nvCxnSpPr>
        <p:spPr>
          <a:xfrm flipH="1">
            <a:off x="6278880" y="2463998"/>
            <a:ext cx="7620" cy="54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1"/>
          </p:cNvCxnSpPr>
          <p:nvPr/>
        </p:nvCxnSpPr>
        <p:spPr>
          <a:xfrm flipH="1" flipV="1">
            <a:off x="6096000" y="1632466"/>
            <a:ext cx="55796" cy="506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9" idx="7"/>
          </p:cNvCxnSpPr>
          <p:nvPr/>
        </p:nvCxnSpPr>
        <p:spPr>
          <a:xfrm flipH="1">
            <a:off x="6421204" y="1480066"/>
            <a:ext cx="208196" cy="6587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>
            <a:off x="2209800" y="2273300"/>
            <a:ext cx="3840480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161367" y="2904053"/>
            <a:ext cx="2007870" cy="7200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</a:t>
            </a:r>
            <a:r>
              <a:rPr lang="en-US" dirty="0" smtClean="0"/>
              <a:t>(declarative)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966961" y="2082998"/>
            <a:ext cx="72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602412" y="45720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crud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73250" y="5105400"/>
            <a:ext cx="8666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 could drive </a:t>
            </a:r>
            <a:r>
              <a:rPr lang="en-US" dirty="0" err="1" smtClean="0"/>
              <a:t>reasoners</a:t>
            </a:r>
            <a:r>
              <a:rPr lang="en-US" dirty="0" smtClean="0"/>
              <a:t>, using  either query or reasoning APIs, and then use query APIs to add knowledge back to the knowledge</a:t>
            </a:r>
          </a:p>
          <a:p>
            <a:endParaRPr lang="en-US" dirty="0" smtClean="0"/>
          </a:p>
          <a:p>
            <a:r>
              <a:rPr lang="en-US" dirty="0" smtClean="0"/>
              <a:t>Self-referencing integration approach for loosely-integrated, orchestrated, complex  reasoning </a:t>
            </a:r>
            <a:r>
              <a:rPr lang="en-US" dirty="0" smtClean="0"/>
              <a:t>tasks, where the process knowledge  managed in the KB would assist in orchestration</a:t>
            </a:r>
            <a:endParaRPr lang="en-US" dirty="0"/>
          </a:p>
        </p:txBody>
      </p:sp>
      <p:sp>
        <p:nvSpPr>
          <p:cNvPr id="32" name="Donut 31"/>
          <p:cNvSpPr/>
          <p:nvPr/>
        </p:nvSpPr>
        <p:spPr>
          <a:xfrm>
            <a:off x="3939540" y="990600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>
            <a:stCxn id="32" idx="6"/>
          </p:cNvCxnSpPr>
          <p:nvPr/>
        </p:nvCxnSpPr>
        <p:spPr>
          <a:xfrm>
            <a:off x="4320540" y="1181100"/>
            <a:ext cx="929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418939" y="975360"/>
            <a:ext cx="1467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easoning API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7339130" y="489466"/>
            <a:ext cx="1395530" cy="723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7491530" y="641866"/>
            <a:ext cx="1395530" cy="723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7643930" y="794266"/>
            <a:ext cx="1395530" cy="723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 Engine</a:t>
            </a:r>
            <a:endParaRPr lang="en-US" dirty="0"/>
          </a:p>
        </p:txBody>
      </p:sp>
      <p:sp>
        <p:nvSpPr>
          <p:cNvPr id="42" name="Donut 41"/>
          <p:cNvSpPr/>
          <p:nvPr/>
        </p:nvSpPr>
        <p:spPr>
          <a:xfrm>
            <a:off x="8151195" y="2095698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42" idx="1"/>
          </p:cNvCxnSpPr>
          <p:nvPr/>
        </p:nvCxnSpPr>
        <p:spPr>
          <a:xfrm flipH="1" flipV="1">
            <a:off x="8036895" y="1518166"/>
            <a:ext cx="170096" cy="633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2" idx="7"/>
          </p:cNvCxnSpPr>
          <p:nvPr/>
        </p:nvCxnSpPr>
        <p:spPr>
          <a:xfrm flipH="1">
            <a:off x="8476399" y="1518166"/>
            <a:ext cx="258261" cy="633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42" idx="4"/>
          </p:cNvCxnSpPr>
          <p:nvPr/>
        </p:nvCxnSpPr>
        <p:spPr>
          <a:xfrm flipV="1">
            <a:off x="2209800" y="2476698"/>
            <a:ext cx="6131895" cy="257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onut 51"/>
          <p:cNvSpPr/>
          <p:nvPr/>
        </p:nvSpPr>
        <p:spPr>
          <a:xfrm>
            <a:off x="3939540" y="155317"/>
            <a:ext cx="3810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6" name="Elbow Connector 55"/>
          <p:cNvCxnSpPr/>
          <p:nvPr/>
        </p:nvCxnSpPr>
        <p:spPr>
          <a:xfrm>
            <a:off x="4362450" y="313551"/>
            <a:ext cx="3375660" cy="222766"/>
          </a:xfrm>
          <a:prstGeom prst="bentConnector3">
            <a:avLst>
              <a:gd name="adj1" fmla="val 9966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879193" y="155317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rules API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7239000" y="3414712"/>
            <a:ext cx="1843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arser/sequencer</a:t>
            </a:r>
            <a:endParaRPr lang="en-US" dirty="0"/>
          </a:p>
        </p:txBody>
      </p:sp>
      <p:cxnSp>
        <p:nvCxnSpPr>
          <p:cNvPr id="66" name="Curved Connector 65"/>
          <p:cNvCxnSpPr/>
          <p:nvPr/>
        </p:nvCxnSpPr>
        <p:spPr>
          <a:xfrm rot="16200000" flipV="1">
            <a:off x="3254782" y="1481770"/>
            <a:ext cx="2703016" cy="655320"/>
          </a:xfrm>
          <a:prstGeom prst="curvedConnector3">
            <a:avLst>
              <a:gd name="adj1" fmla="val 860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endCxn id="32" idx="4"/>
          </p:cNvCxnSpPr>
          <p:nvPr/>
        </p:nvCxnSpPr>
        <p:spPr>
          <a:xfrm rot="16200000" flipV="1">
            <a:off x="3646851" y="1854789"/>
            <a:ext cx="1789338" cy="82296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33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109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Thematix Partners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 F. Kendall</dc:creator>
  <cp:lastModifiedBy>Elisa F. Kendall</cp:lastModifiedBy>
  <cp:revision>11</cp:revision>
  <dcterms:created xsi:type="dcterms:W3CDTF">2013-03-17T15:31:10Z</dcterms:created>
  <dcterms:modified xsi:type="dcterms:W3CDTF">2013-03-17T21:27:58Z</dcterms:modified>
</cp:coreProperties>
</file>