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56" r:id="rId3"/>
    <p:sldId id="342" r:id="rId4"/>
    <p:sldId id="315" r:id="rId5"/>
    <p:sldId id="316" r:id="rId6"/>
    <p:sldId id="338" r:id="rId7"/>
    <p:sldId id="326" r:id="rId8"/>
    <p:sldId id="343" r:id="rId9"/>
    <p:sldId id="336" r:id="rId10"/>
    <p:sldId id="259" r:id="rId11"/>
  </p:sldIdLst>
  <p:sldSz cx="12198350" cy="6858000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414042"/>
    <a:srgbClr val="007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0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60" y="836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06D7-4593-BC46-95A8-2D70E94DBEB5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C955-B8C9-7543-B8AA-5D5411F8A4E3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Highlight thru-life</a:t>
            </a:r>
            <a:r>
              <a:rPr lang="en-US" baseline="0" dirty="0" smtClean="0"/>
              <a:t> work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MBSE</a:t>
            </a:r>
            <a:r>
              <a:rPr lang="en-US" baseline="0" dirty="0" smtClean="0"/>
              <a:t> itself isn’t a disruptive technology. It’s a game changer for SE, transformative to our practice.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A system is a system is a system. Apply first principles. SE should drive the digitalization of end-to-end processes (apply SE to digital thread)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But MBSE isn’t an end unto itself. Perhaps it’s greatest contribution is as an enabler to MBE (Model-Based Engineering). That may be our disruptive technology as we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baseline="0" dirty="0" smtClean="0"/>
              <a:t>Accelerate time to market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baseline="0" dirty="0" smtClean="0"/>
              <a:t>Be more responsive and resilient to change across the lifecycle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baseline="0" dirty="0" smtClean="0"/>
              <a:t>Reduce defects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baseline="0" dirty="0" smtClean="0"/>
              <a:t>Reduce cost</a:t>
            </a: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1D65369-A250-4384-8781-C7BFCD0845F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8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Digital SE (more than just MBSE to capture the specification, the stated need is to capture the design journey)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Domain independent</a:t>
            </a:r>
            <a:r>
              <a:rPr lang="en-US" baseline="0" dirty="0" smtClean="0"/>
              <a:t> ontology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Improve the Uniting the Tribes theme with explicit callouts and earlier cues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Technical processes across the life cycle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Systems engineering management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Nontraditional domains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MBSE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Soft systems, systems thinking, and systems science to deal with complex, stochastic, or non-deterministic systems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SE leadership for more successful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A9543-88AB-488E-B7FB-7DC412EBB79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6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 always, it’s about balance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bookkeeping of SE (the perspiration) and the creativity / holistic thought (the integration)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New ideas and standards based upon proven success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Predictive standards – and promulgation of standards – lock us into the state of the now without a pedigree of success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Divergent and convergent thinking surrounded by the open sharing of experience in order to drive the right standards that serve us rather than us serving the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BBB49-B1DB-4A08-8B6F-BCAE74EEB4B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0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A9543-88AB-488E-B7FB-7DC412EBB79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Domain independent</a:t>
            </a:r>
            <a:r>
              <a:rPr lang="en-US" baseline="0" dirty="0" smtClean="0"/>
              <a:t> ontology</a:t>
            </a:r>
            <a:endParaRPr lang="en-US" dirty="0" smtClean="0"/>
          </a:p>
          <a:p>
            <a:r>
              <a:rPr lang="en-US" dirty="0" smtClean="0"/>
              <a:t>Improve the Uniting the Tribes theme with explicit callouts and earlier cues</a:t>
            </a:r>
          </a:p>
          <a:p>
            <a:pPr lvl="1"/>
            <a:r>
              <a:rPr lang="en-US" dirty="0" smtClean="0"/>
              <a:t>Technical processes across the life cycle</a:t>
            </a:r>
          </a:p>
          <a:p>
            <a:pPr lvl="1"/>
            <a:r>
              <a:rPr lang="en-US" dirty="0" smtClean="0"/>
              <a:t>Systems engineering management</a:t>
            </a:r>
          </a:p>
          <a:p>
            <a:pPr lvl="1"/>
            <a:r>
              <a:rPr lang="en-US" dirty="0" smtClean="0"/>
              <a:t>Nontraditional domains</a:t>
            </a:r>
          </a:p>
          <a:p>
            <a:pPr lvl="1"/>
            <a:r>
              <a:rPr lang="en-US" dirty="0" smtClean="0"/>
              <a:t>MBSE</a:t>
            </a:r>
          </a:p>
          <a:p>
            <a:pPr lvl="1"/>
            <a:r>
              <a:rPr lang="en-US" dirty="0" smtClean="0"/>
              <a:t>Soft systems, systems thinking, and systems science to deal with complex, stochastic, or non-deterministic systems</a:t>
            </a:r>
          </a:p>
          <a:p>
            <a:pPr lvl="1"/>
            <a:r>
              <a:rPr lang="en-US" dirty="0" smtClean="0"/>
              <a:t>SE leadership for more successful outcomes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Photo © Hans </a:t>
            </a:r>
            <a:r>
              <a:rPr lang="en-US" dirty="0" err="1" smtClean="0">
                <a:effectLst/>
              </a:rPr>
              <a:t>Hillewaert</a:t>
            </a:r>
            <a:endParaRPr lang="en-US" dirty="0" smtClean="0">
              <a:effectLst/>
            </a:endParaRPr>
          </a:p>
          <a:p>
            <a:r>
              <a:rPr lang="en-US" dirty="0" smtClean="0"/>
              <a:t>http://en.wikipedia.org/wiki/Rosetta_Stone#mediaviewer/File:Rosetta_Stone.JPG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A9543-88AB-488E-B7FB-7DC412EBB7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4409344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27475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359777" y="6438730"/>
            <a:ext cx="9144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/</a:t>
            </a:r>
            <a:r>
              <a:rPr lang="fr-FR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IW2018</a:t>
            </a:r>
            <a:endParaRPr lang="fr-FR" sz="2000" dirty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9777" y="5532382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54" y="502041"/>
            <a:ext cx="5850317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F367-331E-44C5-A81B-0A21D42FD5AB}" type="datetime4">
              <a:rPr lang="en-US" smtClean="0"/>
              <a:t>January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>
            <a:lvl1pPr>
              <a:defRPr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B06B-7F2B-45B6-BCB2-3C7E08BFE727}" type="datetime4">
              <a:rPr lang="en-US" smtClean="0"/>
              <a:t>January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 userDrawn="1"/>
        </p:nvSpPr>
        <p:spPr>
          <a:xfrm>
            <a:off x="0" y="3788435"/>
            <a:ext cx="12192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/</a:t>
            </a:r>
            <a:r>
              <a:rPr lang="fr-FR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IW2018</a:t>
            </a:r>
            <a:endParaRPr lang="fr-FR" sz="2000" dirty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1" y="1738339"/>
            <a:ext cx="5850317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76" y="1122363"/>
            <a:ext cx="10368598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876" y="3602038"/>
            <a:ext cx="9148763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3233B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8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FFD060DF-B6C2-4724-A633-4775D37BE1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8132" y="1557746"/>
            <a:ext cx="11388029" cy="4557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8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116" y="1526866"/>
            <a:ext cx="7859256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116" y="4406591"/>
            <a:ext cx="7859256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C3233B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25642" y="6328752"/>
            <a:ext cx="1233411" cy="365125"/>
          </a:xfrm>
        </p:spPr>
        <p:txBody>
          <a:bodyPr/>
          <a:lstStyle>
            <a:lvl1pPr algn="r">
              <a:defRPr/>
            </a:lvl1pPr>
          </a:lstStyle>
          <a:p>
            <a:fld id="{B14C2E61-F537-4BC0-ABA7-95E59C574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95" y="3154306"/>
            <a:ext cx="1379920" cy="1225296"/>
          </a:xfrm>
          <a:prstGeom prst="rect">
            <a:avLst/>
          </a:prstGeom>
        </p:spPr>
      </p:pic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8489681" y="6328752"/>
            <a:ext cx="12334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50" y="130002"/>
            <a:ext cx="11616998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51" y="1636222"/>
            <a:ext cx="5624311" cy="44694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7691" y="1636222"/>
            <a:ext cx="5855455" cy="44694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E61-F537-4BC0-ABA7-95E59C574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9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50" y="125296"/>
            <a:ext cx="11616998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148" y="1641974"/>
            <a:ext cx="567005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148" y="2465886"/>
            <a:ext cx="5670053" cy="368458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38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F5F7B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8685" y="1641974"/>
            <a:ext cx="57944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8685" y="2465886"/>
            <a:ext cx="5794463" cy="368458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38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F5F7B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E61-F537-4BC0-ABA7-95E59C574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6" y="457200"/>
            <a:ext cx="3934285" cy="1600200"/>
          </a:xfrm>
        </p:spPr>
        <p:txBody>
          <a:bodyPr anchor="b"/>
          <a:lstStyle>
            <a:lvl1pPr>
              <a:defRPr sz="1800" b="1"/>
            </a:lvl1pPr>
          </a:lstStyle>
          <a:p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87" y="457208"/>
            <a:ext cx="6677256" cy="540385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75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25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F5F7B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3934285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E61-F537-4BC0-ABA7-95E59C574EB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72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6" y="457200"/>
            <a:ext cx="3934285" cy="1600200"/>
          </a:xfrm>
        </p:spPr>
        <p:txBody>
          <a:bodyPr anchor="b"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5887" y="457208"/>
            <a:ext cx="6677256" cy="5403851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3934285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E61-F537-4BC0-ABA7-95E59C574EB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39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+mj-lt"/>
                <a:cs typeface="Open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92B3-C720-49A7-9FC3-EC7BBE8A375A}" type="datetime4">
              <a:rPr lang="en-US" smtClean="0"/>
              <a:t>January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50" y="143065"/>
            <a:ext cx="1161699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149" y="1580606"/>
            <a:ext cx="11616996" cy="45571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E61-F537-4BC0-ABA7-95E59C574EB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39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877" y="325936"/>
            <a:ext cx="2630269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805" y="325936"/>
            <a:ext cx="8833214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E61-F537-4BC0-ABA7-95E59C574EB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08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E1F8-08E3-4DAE-AD7B-D87DA590D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C66D-36AD-43C0-94A8-4C30E363CCFC}" type="datetime4">
              <a:rPr lang="en-US" smtClean="0"/>
              <a:t>January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2DED-0725-4BD2-BC2E-3AB91A6FD8B8}" type="datetime4">
              <a:rPr lang="en-US" smtClean="0"/>
              <a:t>January 20,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BD0-9452-4A35-87A7-CDC947B5C8C5}" type="datetime4">
              <a:rPr lang="en-US" smtClean="0"/>
              <a:t>January 20,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E725-3DAD-46F9-AB27-01057308EB85}" type="datetime4">
              <a:rPr lang="en-US" smtClean="0"/>
              <a:t>January 20,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EF86-2BFB-4B59-A636-9BF2B259CA8B}" type="datetime4">
              <a:rPr lang="en-US" smtClean="0"/>
              <a:t>January 20,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/>
          <a:lstStyle>
            <a:lvl1pPr>
              <a:defRPr sz="4300">
                <a:latin typeface="+mn-lt"/>
              </a:defRPr>
            </a:lvl1pPr>
            <a:lvl2pPr>
              <a:defRPr sz="37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700">
                <a:latin typeface="+mn-lt"/>
              </a:defRPr>
            </a:lvl4pPr>
            <a:lvl5pPr>
              <a:defRPr sz="2700">
                <a:latin typeface="+mn-lt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4E79-70D1-469D-8342-A6C6E8462495}" type="datetime4">
              <a:rPr lang="en-US" smtClean="0"/>
              <a:t>January 20,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52D0-C424-43F8-B3FD-8EC436F30873}" type="datetime4">
              <a:rPr lang="en-US" smtClean="0"/>
              <a:t>January 20,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0E1-41DB-41E7-944F-1D89D4C1CC18}" type="datetime4">
              <a:rPr lang="en-US" smtClean="0"/>
              <a:t>January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www.incose.org</a:t>
            </a:r>
            <a:r>
              <a:rPr lang="en-US" dirty="0"/>
              <a:t>/</a:t>
            </a:r>
            <a:r>
              <a:rPr lang="en-US" dirty="0" smtClean="0"/>
              <a:t>IW2018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-IW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12" y="0"/>
            <a:ext cx="1192237" cy="9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609768" rtl="0" eaLnBrk="1" latinLnBrk="0" hangingPunct="1">
        <a:spcBef>
          <a:spcPct val="0"/>
        </a:spcBef>
        <a:buNone/>
        <a:defRPr sz="4400" kern="1200">
          <a:solidFill>
            <a:srgbClr val="0071CE"/>
          </a:solidFill>
          <a:latin typeface="+mj-lt"/>
          <a:ea typeface="+mj-ea"/>
          <a:cs typeface="Arial"/>
        </a:defRPr>
      </a:lvl1pPr>
    </p:titleStyle>
    <p:bodyStyle>
      <a:lvl1pPr marL="457326" indent="-457326" algn="l" defTabSz="6097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Arial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Arial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Arial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Arial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133" y="120205"/>
            <a:ext cx="113880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132" y="1557746"/>
            <a:ext cx="11388029" cy="4557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F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F5F7B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8236" y="6325276"/>
            <a:ext cx="123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rgbClr val="3F5F7B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defTabSz="91440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0196" y="6328753"/>
            <a:ext cx="4116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3F5F7B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defTabSz="914400"/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22752" y="6328752"/>
            <a:ext cx="1233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3F5F7B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defTabSz="914400"/>
            <a:fld id="{B14C2E61-F537-4BC0-ABA7-95E59C574EBC}" type="slidenum">
              <a:rPr lang="en-US" smtClean="0">
                <a:latin typeface="Calibri"/>
              </a:rPr>
              <a:pPr defTabSz="914400"/>
              <a:t>‹#›</a:t>
            </a:fld>
            <a:endParaRPr lang="en-US" dirty="0">
              <a:latin typeface="Calibri"/>
            </a:endParaRPr>
          </a:p>
        </p:txBody>
      </p:sp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2" y="6363799"/>
            <a:ext cx="956391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800" b="0" kern="1200" baseline="0">
          <a:solidFill>
            <a:srgbClr val="3F5F7B"/>
          </a:solidFill>
          <a:latin typeface="Helvetica" panose="020B0604020202020204" pitchFamily="34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 baseline="0">
          <a:solidFill>
            <a:srgbClr val="3F5F7B"/>
          </a:solidFill>
          <a:latin typeface="Helvetica" panose="020B0604020202020204" pitchFamily="34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 baseline="0">
          <a:solidFill>
            <a:srgbClr val="3F5F7B"/>
          </a:solidFill>
          <a:latin typeface="Helvetica" panose="020B0604020202020204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baseline="0">
          <a:solidFill>
            <a:srgbClr val="3F5F7B"/>
          </a:solidFill>
          <a:latin typeface="Helvetica" panose="020B0604020202020204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 baseline="0">
          <a:solidFill>
            <a:srgbClr val="3F5F7B"/>
          </a:solidFill>
          <a:latin typeface="Helvetica" panose="020B0604020202020204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 baseline="0">
          <a:solidFill>
            <a:srgbClr val="3F5F7B"/>
          </a:solidFill>
          <a:latin typeface="Helvetica" panose="020B060402020202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4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Systems Engineering Principles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Accelerating the transformation to a model-based discipline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Emphasizing Model-Based: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Digitizing the Engineering Lifecycle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E61-F537-4BC0-ABA7-95E59C574EB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43" name="Picture 4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168399"/>
            <a:ext cx="80010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ont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7400" y="1332197"/>
            <a:ext cx="1493887" cy="90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851861" y="5367336"/>
            <a:ext cx="3810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dirty="0">
                <a:solidFill>
                  <a:srgbClr val="0070C0"/>
                </a:solidFill>
                <a:cs typeface="Calibri" pitchFamily="34" charset="0"/>
              </a:rPr>
              <a:t>MBE Enhances Affordability, </a:t>
            </a:r>
          </a:p>
          <a:p>
            <a:pPr algn="ctr">
              <a:defRPr/>
            </a:pPr>
            <a:r>
              <a:rPr lang="en-US" sz="1600" b="1" i="1" dirty="0">
                <a:solidFill>
                  <a:srgbClr val="0070C0"/>
                </a:solidFill>
                <a:cs typeface="Calibri" pitchFamily="34" charset="0"/>
              </a:rPr>
              <a:t>Shortens Delivery and Reduces Risk Across the Acquisition Life Cycle</a:t>
            </a:r>
          </a:p>
        </p:txBody>
      </p:sp>
      <p:sp>
        <p:nvSpPr>
          <p:cNvPr id="7" name="Freeform 589"/>
          <p:cNvSpPr>
            <a:spLocks/>
          </p:cNvSpPr>
          <p:nvPr/>
        </p:nvSpPr>
        <p:spPr bwMode="auto">
          <a:xfrm>
            <a:off x="2651125" y="2270122"/>
            <a:ext cx="6350000" cy="2776538"/>
          </a:xfrm>
          <a:custGeom>
            <a:avLst/>
            <a:gdLst/>
            <a:ahLst/>
            <a:cxnLst>
              <a:cxn ang="0">
                <a:pos x="4237" y="0"/>
              </a:cxn>
              <a:cxn ang="0">
                <a:pos x="3500" y="15"/>
              </a:cxn>
              <a:cxn ang="0">
                <a:pos x="3695" y="100"/>
              </a:cxn>
              <a:cxn ang="0">
                <a:pos x="0" y="1657"/>
              </a:cxn>
              <a:cxn ang="0">
                <a:pos x="289" y="1853"/>
              </a:cxn>
              <a:cxn ang="0">
                <a:pos x="4016" y="247"/>
              </a:cxn>
              <a:cxn ang="0">
                <a:pos x="4219" y="340"/>
              </a:cxn>
              <a:cxn ang="0">
                <a:pos x="4237" y="0"/>
              </a:cxn>
              <a:cxn ang="0">
                <a:pos x="4237" y="0"/>
              </a:cxn>
            </a:cxnLst>
            <a:rect l="0" t="0" r="r" b="b"/>
            <a:pathLst>
              <a:path w="4237" h="1853">
                <a:moveTo>
                  <a:pt x="4237" y="0"/>
                </a:moveTo>
                <a:lnTo>
                  <a:pt x="3500" y="15"/>
                </a:lnTo>
                <a:lnTo>
                  <a:pt x="3695" y="100"/>
                </a:lnTo>
                <a:lnTo>
                  <a:pt x="0" y="1657"/>
                </a:lnTo>
                <a:lnTo>
                  <a:pt x="289" y="1853"/>
                </a:lnTo>
                <a:lnTo>
                  <a:pt x="4016" y="247"/>
                </a:lnTo>
                <a:lnTo>
                  <a:pt x="4219" y="340"/>
                </a:lnTo>
                <a:lnTo>
                  <a:pt x="4237" y="0"/>
                </a:lnTo>
                <a:lnTo>
                  <a:pt x="4237" y="0"/>
                </a:lnTo>
                <a:close/>
              </a:path>
            </a:pathLst>
          </a:custGeom>
          <a:solidFill>
            <a:srgbClr val="93CDDD"/>
          </a:solidFill>
          <a:ln w="9525">
            <a:noFill/>
            <a:round/>
            <a:headEnd/>
            <a:tailEnd/>
          </a:ln>
          <a:effectLst>
            <a:outerShdw dist="25400" dir="5400000" algn="t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7" name="Freeform 590"/>
          <p:cNvSpPr>
            <a:spLocks/>
          </p:cNvSpPr>
          <p:nvPr/>
        </p:nvSpPr>
        <p:spPr bwMode="auto">
          <a:xfrm>
            <a:off x="4138613" y="3076572"/>
            <a:ext cx="6348412" cy="3182938"/>
          </a:xfrm>
          <a:custGeom>
            <a:avLst/>
            <a:gdLst>
              <a:gd name="T0" fmla="*/ 2147483647 w 4235"/>
              <a:gd name="T1" fmla="*/ 2147483647 h 2124"/>
              <a:gd name="T2" fmla="*/ 2147483647 w 4235"/>
              <a:gd name="T3" fmla="*/ 2147483647 h 2124"/>
              <a:gd name="T4" fmla="*/ 0 w 4235"/>
              <a:gd name="T5" fmla="*/ 2147483647 h 2124"/>
              <a:gd name="T6" fmla="*/ 2147483647 w 4235"/>
              <a:gd name="T7" fmla="*/ 0 h 2124"/>
              <a:gd name="T8" fmla="*/ 2147483647 w 4235"/>
              <a:gd name="T9" fmla="*/ 2147483647 h 2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5"/>
              <a:gd name="T16" fmla="*/ 0 h 2124"/>
              <a:gd name="T17" fmla="*/ 4235 w 4235"/>
              <a:gd name="T18" fmla="*/ 2124 h 2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5" h="2124">
                <a:moveTo>
                  <a:pt x="4235" y="348"/>
                </a:moveTo>
                <a:lnTo>
                  <a:pt x="731" y="2124"/>
                </a:lnTo>
                <a:lnTo>
                  <a:pt x="0" y="1638"/>
                </a:lnTo>
                <a:lnTo>
                  <a:pt x="3453" y="0"/>
                </a:lnTo>
                <a:lnTo>
                  <a:pt x="4235" y="348"/>
                </a:lnTo>
                <a:close/>
              </a:path>
            </a:pathLst>
          </a:custGeom>
          <a:solidFill>
            <a:srgbClr val="2C5C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Group 873"/>
          <p:cNvGrpSpPr/>
          <p:nvPr/>
        </p:nvGrpSpPr>
        <p:grpSpPr>
          <a:xfrm>
            <a:off x="4738997" y="4969059"/>
            <a:ext cx="2561565" cy="1342986"/>
            <a:chOff x="3042061" y="4651045"/>
            <a:chExt cx="2601850" cy="13641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Freeform 593"/>
            <p:cNvSpPr>
              <a:spLocks/>
            </p:cNvSpPr>
            <p:nvPr/>
          </p:nvSpPr>
          <p:spPr bwMode="auto">
            <a:xfrm>
              <a:off x="3042061" y="4651045"/>
              <a:ext cx="2601850" cy="1364106"/>
            </a:xfrm>
            <a:custGeom>
              <a:avLst/>
              <a:gdLst/>
              <a:ahLst/>
              <a:cxnLst>
                <a:cxn ang="0">
                  <a:pos x="1238" y="0"/>
                </a:cxn>
                <a:cxn ang="0">
                  <a:pos x="0" y="589"/>
                </a:cxn>
                <a:cxn ang="0">
                  <a:pos x="464" y="896"/>
                </a:cxn>
                <a:cxn ang="0">
                  <a:pos x="1709" y="271"/>
                </a:cxn>
                <a:cxn ang="0">
                  <a:pos x="1238" y="0"/>
                </a:cxn>
              </a:cxnLst>
              <a:rect l="0" t="0" r="r" b="b"/>
              <a:pathLst>
                <a:path w="1709" h="896">
                  <a:moveTo>
                    <a:pt x="1238" y="0"/>
                  </a:moveTo>
                  <a:lnTo>
                    <a:pt x="0" y="589"/>
                  </a:lnTo>
                  <a:lnTo>
                    <a:pt x="464" y="896"/>
                  </a:lnTo>
                  <a:lnTo>
                    <a:pt x="1709" y="271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rgbClr val="5EA3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Group 870"/>
            <p:cNvGrpSpPr/>
            <p:nvPr/>
          </p:nvGrpSpPr>
          <p:grpSpPr>
            <a:xfrm>
              <a:off x="3769787" y="5077328"/>
              <a:ext cx="1108336" cy="526764"/>
              <a:chOff x="3769787" y="5077328"/>
              <a:chExt cx="1108336" cy="526764"/>
            </a:xfrm>
          </p:grpSpPr>
          <p:sp>
            <p:nvSpPr>
              <p:cNvPr id="12" name="Freeform 594"/>
              <p:cNvSpPr>
                <a:spLocks/>
              </p:cNvSpPr>
              <p:nvPr/>
            </p:nvSpPr>
            <p:spPr bwMode="auto">
              <a:xfrm>
                <a:off x="3769787" y="5479252"/>
                <a:ext cx="235978" cy="124840"/>
              </a:xfrm>
              <a:custGeom>
                <a:avLst/>
                <a:gdLst/>
                <a:ahLst/>
                <a:cxnLst>
                  <a:cxn ang="0">
                    <a:pos x="82" y="28"/>
                  </a:cxn>
                  <a:cxn ang="0">
                    <a:pos x="85" y="30"/>
                  </a:cxn>
                  <a:cxn ang="0">
                    <a:pos x="86" y="31"/>
                  </a:cxn>
                  <a:cxn ang="0">
                    <a:pos x="87" y="31"/>
                  </a:cxn>
                  <a:cxn ang="0">
                    <a:pos x="87" y="32"/>
                  </a:cxn>
                  <a:cxn ang="0">
                    <a:pos x="87" y="34"/>
                  </a:cxn>
                  <a:cxn ang="0">
                    <a:pos x="86" y="36"/>
                  </a:cxn>
                  <a:cxn ang="0">
                    <a:pos x="83" y="39"/>
                  </a:cxn>
                  <a:cxn ang="0">
                    <a:pos x="78" y="42"/>
                  </a:cxn>
                  <a:cxn ang="0">
                    <a:pos x="66" y="46"/>
                  </a:cxn>
                  <a:cxn ang="0">
                    <a:pos x="53" y="46"/>
                  </a:cxn>
                  <a:cxn ang="0">
                    <a:pos x="37" y="42"/>
                  </a:cxn>
                  <a:cxn ang="0">
                    <a:pos x="21" y="35"/>
                  </a:cxn>
                  <a:cxn ang="0">
                    <a:pos x="7" y="26"/>
                  </a:cxn>
                  <a:cxn ang="0">
                    <a:pos x="1" y="18"/>
                  </a:cxn>
                  <a:cxn ang="0">
                    <a:pos x="2" y="10"/>
                  </a:cxn>
                  <a:cxn ang="0">
                    <a:pos x="9" y="4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7" y="0"/>
                  </a:cxn>
                  <a:cxn ang="0">
                    <a:pos x="29" y="1"/>
                  </a:cxn>
                  <a:cxn ang="0">
                    <a:pos x="31" y="1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8" y="5"/>
                  </a:cxn>
                  <a:cxn ang="0">
                    <a:pos x="39" y="6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37" y="7"/>
                  </a:cxn>
                  <a:cxn ang="0">
                    <a:pos x="33" y="7"/>
                  </a:cxn>
                  <a:cxn ang="0">
                    <a:pos x="27" y="8"/>
                  </a:cxn>
                  <a:cxn ang="0">
                    <a:pos x="21" y="10"/>
                  </a:cxn>
                  <a:cxn ang="0">
                    <a:pos x="17" y="14"/>
                  </a:cxn>
                  <a:cxn ang="0">
                    <a:pos x="18" y="18"/>
                  </a:cxn>
                  <a:cxn ang="0">
                    <a:pos x="23" y="24"/>
                  </a:cxn>
                  <a:cxn ang="0">
                    <a:pos x="31" y="29"/>
                  </a:cxn>
                  <a:cxn ang="0">
                    <a:pos x="43" y="34"/>
                  </a:cxn>
                  <a:cxn ang="0">
                    <a:pos x="53" y="37"/>
                  </a:cxn>
                  <a:cxn ang="0">
                    <a:pos x="61" y="37"/>
                  </a:cxn>
                  <a:cxn ang="0">
                    <a:pos x="68" y="35"/>
                  </a:cxn>
                  <a:cxn ang="0">
                    <a:pos x="72" y="32"/>
                  </a:cxn>
                  <a:cxn ang="0">
                    <a:pos x="74" y="29"/>
                  </a:cxn>
                  <a:cxn ang="0">
                    <a:pos x="75" y="27"/>
                  </a:cxn>
                  <a:cxn ang="0">
                    <a:pos x="75" y="26"/>
                  </a:cxn>
                  <a:cxn ang="0">
                    <a:pos x="76" y="26"/>
                  </a:cxn>
                  <a:cxn ang="0">
                    <a:pos x="77" y="26"/>
                  </a:cxn>
                  <a:cxn ang="0">
                    <a:pos x="79" y="27"/>
                  </a:cxn>
                  <a:cxn ang="0">
                    <a:pos x="82" y="28"/>
                  </a:cxn>
                </a:cxnLst>
                <a:rect l="0" t="0" r="r" b="b"/>
                <a:pathLst>
                  <a:path w="87" h="46">
                    <a:moveTo>
                      <a:pt x="82" y="28"/>
                    </a:moveTo>
                    <a:cubicBezTo>
                      <a:pt x="83" y="29"/>
                      <a:pt x="84" y="29"/>
                      <a:pt x="85" y="30"/>
                    </a:cubicBezTo>
                    <a:cubicBezTo>
                      <a:pt x="85" y="30"/>
                      <a:pt x="86" y="30"/>
                      <a:pt x="86" y="31"/>
                    </a:cubicBezTo>
                    <a:cubicBezTo>
                      <a:pt x="86" y="31"/>
                      <a:pt x="87" y="31"/>
                      <a:pt x="87" y="31"/>
                    </a:cubicBezTo>
                    <a:cubicBezTo>
                      <a:pt x="87" y="32"/>
                      <a:pt x="87" y="32"/>
                      <a:pt x="87" y="32"/>
                    </a:cubicBezTo>
                    <a:cubicBezTo>
                      <a:pt x="87" y="33"/>
                      <a:pt x="87" y="33"/>
                      <a:pt x="87" y="34"/>
                    </a:cubicBezTo>
                    <a:cubicBezTo>
                      <a:pt x="87" y="35"/>
                      <a:pt x="86" y="36"/>
                      <a:pt x="86" y="36"/>
                    </a:cubicBezTo>
                    <a:cubicBezTo>
                      <a:pt x="85" y="37"/>
                      <a:pt x="84" y="38"/>
                      <a:pt x="83" y="39"/>
                    </a:cubicBezTo>
                    <a:cubicBezTo>
                      <a:pt x="82" y="40"/>
                      <a:pt x="80" y="41"/>
                      <a:pt x="78" y="42"/>
                    </a:cubicBezTo>
                    <a:cubicBezTo>
                      <a:pt x="75" y="44"/>
                      <a:pt x="71" y="45"/>
                      <a:pt x="66" y="46"/>
                    </a:cubicBezTo>
                    <a:cubicBezTo>
                      <a:pt x="62" y="46"/>
                      <a:pt x="57" y="46"/>
                      <a:pt x="53" y="46"/>
                    </a:cubicBezTo>
                    <a:cubicBezTo>
                      <a:pt x="48" y="45"/>
                      <a:pt x="42" y="44"/>
                      <a:pt x="37" y="42"/>
                    </a:cubicBezTo>
                    <a:cubicBezTo>
                      <a:pt x="32" y="41"/>
                      <a:pt x="26" y="38"/>
                      <a:pt x="21" y="35"/>
                    </a:cubicBezTo>
                    <a:cubicBezTo>
                      <a:pt x="15" y="32"/>
                      <a:pt x="10" y="29"/>
                      <a:pt x="7" y="26"/>
                    </a:cubicBezTo>
                    <a:cubicBezTo>
                      <a:pt x="4" y="23"/>
                      <a:pt x="2" y="20"/>
                      <a:pt x="1" y="18"/>
                    </a:cubicBezTo>
                    <a:cubicBezTo>
                      <a:pt x="0" y="15"/>
                      <a:pt x="0" y="12"/>
                      <a:pt x="2" y="10"/>
                    </a:cubicBezTo>
                    <a:cubicBezTo>
                      <a:pt x="3" y="8"/>
                      <a:pt x="6" y="6"/>
                      <a:pt x="9" y="4"/>
                    </a:cubicBezTo>
                    <a:cubicBezTo>
                      <a:pt x="11" y="3"/>
                      <a:pt x="12" y="3"/>
                      <a:pt x="14" y="2"/>
                    </a:cubicBezTo>
                    <a:cubicBezTo>
                      <a:pt x="16" y="2"/>
                      <a:pt x="17" y="1"/>
                      <a:pt x="19" y="1"/>
                    </a:cubicBezTo>
                    <a:cubicBezTo>
                      <a:pt x="21" y="1"/>
                      <a:pt x="22" y="1"/>
                      <a:pt x="24" y="0"/>
                    </a:cubicBezTo>
                    <a:cubicBezTo>
                      <a:pt x="25" y="0"/>
                      <a:pt x="27" y="0"/>
                      <a:pt x="27" y="0"/>
                    </a:cubicBezTo>
                    <a:cubicBezTo>
                      <a:pt x="28" y="0"/>
                      <a:pt x="29" y="1"/>
                      <a:pt x="29" y="1"/>
                    </a:cubicBezTo>
                    <a:cubicBezTo>
                      <a:pt x="30" y="1"/>
                      <a:pt x="30" y="1"/>
                      <a:pt x="31" y="1"/>
                    </a:cubicBezTo>
                    <a:cubicBezTo>
                      <a:pt x="31" y="1"/>
                      <a:pt x="32" y="2"/>
                      <a:pt x="33" y="2"/>
                    </a:cubicBezTo>
                    <a:cubicBezTo>
                      <a:pt x="34" y="2"/>
                      <a:pt x="34" y="3"/>
                      <a:pt x="35" y="3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39" y="6"/>
                      <a:pt x="39" y="6"/>
                    </a:cubicBezTo>
                    <a:cubicBezTo>
                      <a:pt x="40" y="6"/>
                      <a:pt x="40" y="6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9" y="7"/>
                      <a:pt x="38" y="7"/>
                      <a:pt x="37" y="7"/>
                    </a:cubicBezTo>
                    <a:cubicBezTo>
                      <a:pt x="36" y="7"/>
                      <a:pt x="34" y="7"/>
                      <a:pt x="33" y="7"/>
                    </a:cubicBezTo>
                    <a:cubicBezTo>
                      <a:pt x="31" y="8"/>
                      <a:pt x="29" y="8"/>
                      <a:pt x="27" y="8"/>
                    </a:cubicBezTo>
                    <a:cubicBezTo>
                      <a:pt x="25" y="8"/>
                      <a:pt x="23" y="9"/>
                      <a:pt x="21" y="10"/>
                    </a:cubicBezTo>
                    <a:cubicBezTo>
                      <a:pt x="19" y="11"/>
                      <a:pt x="18" y="12"/>
                      <a:pt x="17" y="14"/>
                    </a:cubicBezTo>
                    <a:cubicBezTo>
                      <a:pt x="17" y="15"/>
                      <a:pt x="17" y="17"/>
                      <a:pt x="18" y="18"/>
                    </a:cubicBezTo>
                    <a:cubicBezTo>
                      <a:pt x="19" y="20"/>
                      <a:pt x="20" y="22"/>
                      <a:pt x="23" y="24"/>
                    </a:cubicBezTo>
                    <a:cubicBezTo>
                      <a:pt x="25" y="25"/>
                      <a:pt x="28" y="27"/>
                      <a:pt x="31" y="29"/>
                    </a:cubicBezTo>
                    <a:cubicBezTo>
                      <a:pt x="35" y="31"/>
                      <a:pt x="39" y="33"/>
                      <a:pt x="43" y="34"/>
                    </a:cubicBezTo>
                    <a:cubicBezTo>
                      <a:pt x="46" y="36"/>
                      <a:pt x="50" y="36"/>
                      <a:pt x="53" y="37"/>
                    </a:cubicBezTo>
                    <a:cubicBezTo>
                      <a:pt x="56" y="37"/>
                      <a:pt x="59" y="37"/>
                      <a:pt x="61" y="37"/>
                    </a:cubicBezTo>
                    <a:cubicBezTo>
                      <a:pt x="64" y="37"/>
                      <a:pt x="66" y="36"/>
                      <a:pt x="68" y="35"/>
                    </a:cubicBezTo>
                    <a:cubicBezTo>
                      <a:pt x="70" y="34"/>
                      <a:pt x="72" y="33"/>
                      <a:pt x="72" y="32"/>
                    </a:cubicBezTo>
                    <a:cubicBezTo>
                      <a:pt x="73" y="31"/>
                      <a:pt x="74" y="30"/>
                      <a:pt x="74" y="29"/>
                    </a:cubicBezTo>
                    <a:cubicBezTo>
                      <a:pt x="74" y="29"/>
                      <a:pt x="75" y="28"/>
                      <a:pt x="75" y="27"/>
                    </a:cubicBezTo>
                    <a:cubicBezTo>
                      <a:pt x="75" y="27"/>
                      <a:pt x="75" y="26"/>
                      <a:pt x="75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7" y="26"/>
                      <a:pt x="77" y="26"/>
                    </a:cubicBezTo>
                    <a:cubicBezTo>
                      <a:pt x="78" y="26"/>
                      <a:pt x="79" y="26"/>
                      <a:pt x="79" y="27"/>
                    </a:cubicBezTo>
                    <a:cubicBezTo>
                      <a:pt x="80" y="27"/>
                      <a:pt x="81" y="28"/>
                      <a:pt x="82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595"/>
              <p:cNvSpPr>
                <a:spLocks/>
              </p:cNvSpPr>
              <p:nvPr/>
            </p:nvSpPr>
            <p:spPr bwMode="auto">
              <a:xfrm>
                <a:off x="3905284" y="5444236"/>
                <a:ext cx="228366" cy="108093"/>
              </a:xfrm>
              <a:custGeom>
                <a:avLst/>
                <a:gdLst/>
                <a:ahLst/>
                <a:cxnLst>
                  <a:cxn ang="0">
                    <a:pos x="83" y="26"/>
                  </a:cxn>
                  <a:cxn ang="0">
                    <a:pos x="83" y="26"/>
                  </a:cxn>
                  <a:cxn ang="0">
                    <a:pos x="83" y="27"/>
                  </a:cxn>
                  <a:cxn ang="0">
                    <a:pos x="82" y="28"/>
                  </a:cxn>
                  <a:cxn ang="0">
                    <a:pos x="80" y="29"/>
                  </a:cxn>
                  <a:cxn ang="0">
                    <a:pos x="78" y="30"/>
                  </a:cxn>
                  <a:cxn ang="0">
                    <a:pos x="76" y="30"/>
                  </a:cxn>
                  <a:cxn ang="0">
                    <a:pos x="75" y="30"/>
                  </a:cxn>
                  <a:cxn ang="0">
                    <a:pos x="74" y="30"/>
                  </a:cxn>
                  <a:cxn ang="0">
                    <a:pos x="68" y="27"/>
                  </a:cxn>
                  <a:cxn ang="0">
                    <a:pos x="69" y="33"/>
                  </a:cxn>
                  <a:cxn ang="0">
                    <a:pos x="64" y="38"/>
                  </a:cxn>
                  <a:cxn ang="0">
                    <a:pos x="56" y="40"/>
                  </a:cxn>
                  <a:cxn ang="0">
                    <a:pos x="48" y="40"/>
                  </a:cxn>
                  <a:cxn ang="0">
                    <a:pos x="39" y="37"/>
                  </a:cxn>
                  <a:cxn ang="0">
                    <a:pos x="30" y="33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1" y="16"/>
                  </a:cxn>
                  <a:cxn ang="0">
                    <a:pos x="2" y="15"/>
                  </a:cxn>
                  <a:cxn ang="0">
                    <a:pos x="4" y="14"/>
                  </a:cxn>
                  <a:cxn ang="0">
                    <a:pos x="7" y="13"/>
                  </a:cxn>
                  <a:cxn ang="0">
                    <a:pos x="9" y="12"/>
                  </a:cxn>
                  <a:cxn ang="0">
                    <a:pos x="10" y="12"/>
                  </a:cxn>
                  <a:cxn ang="0">
                    <a:pos x="11" y="12"/>
                  </a:cxn>
                  <a:cxn ang="0">
                    <a:pos x="38" y="27"/>
                  </a:cxn>
                  <a:cxn ang="0">
                    <a:pos x="44" y="30"/>
                  </a:cxn>
                  <a:cxn ang="0">
                    <a:pos x="48" y="31"/>
                  </a:cxn>
                  <a:cxn ang="0">
                    <a:pos x="52" y="31"/>
                  </a:cxn>
                  <a:cxn ang="0">
                    <a:pos x="56" y="30"/>
                  </a:cxn>
                  <a:cxn ang="0">
                    <a:pos x="58" y="27"/>
                  </a:cxn>
                  <a:cxn ang="0">
                    <a:pos x="57" y="22"/>
                  </a:cxn>
                  <a:cxn ang="0">
                    <a:pos x="26" y="6"/>
                  </a:cxn>
                  <a:cxn ang="0">
                    <a:pos x="25" y="5"/>
                  </a:cxn>
                  <a:cxn ang="0">
                    <a:pos x="25" y="4"/>
                  </a:cxn>
                  <a:cxn ang="0">
                    <a:pos x="26" y="3"/>
                  </a:cxn>
                  <a:cxn ang="0">
                    <a:pos x="29" y="2"/>
                  </a:cxn>
                  <a:cxn ang="0">
                    <a:pos x="31" y="1"/>
                  </a:cxn>
                  <a:cxn ang="0">
                    <a:pos x="33" y="0"/>
                  </a:cxn>
                  <a:cxn ang="0">
                    <a:pos x="35" y="0"/>
                  </a:cxn>
                  <a:cxn ang="0">
                    <a:pos x="36" y="1"/>
                  </a:cxn>
                  <a:cxn ang="0">
                    <a:pos x="83" y="26"/>
                  </a:cxn>
                </a:cxnLst>
                <a:rect l="0" t="0" r="r" b="b"/>
                <a:pathLst>
                  <a:path w="84" h="40">
                    <a:moveTo>
                      <a:pt x="83" y="26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4" y="26"/>
                      <a:pt x="83" y="27"/>
                      <a:pt x="83" y="27"/>
                    </a:cubicBezTo>
                    <a:cubicBezTo>
                      <a:pt x="83" y="27"/>
                      <a:pt x="83" y="28"/>
                      <a:pt x="82" y="28"/>
                    </a:cubicBezTo>
                    <a:cubicBezTo>
                      <a:pt x="82" y="28"/>
                      <a:pt x="81" y="29"/>
                      <a:pt x="80" y="29"/>
                    </a:cubicBezTo>
                    <a:cubicBezTo>
                      <a:pt x="80" y="29"/>
                      <a:pt x="79" y="30"/>
                      <a:pt x="78" y="30"/>
                    </a:cubicBezTo>
                    <a:cubicBezTo>
                      <a:pt x="77" y="30"/>
                      <a:pt x="77" y="30"/>
                      <a:pt x="76" y="30"/>
                    </a:cubicBezTo>
                    <a:cubicBezTo>
                      <a:pt x="76" y="30"/>
                      <a:pt x="75" y="30"/>
                      <a:pt x="75" y="30"/>
                    </a:cubicBezTo>
                    <a:cubicBezTo>
                      <a:pt x="75" y="30"/>
                      <a:pt x="74" y="30"/>
                      <a:pt x="74" y="30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9" y="30"/>
                      <a:pt x="69" y="32"/>
                      <a:pt x="69" y="33"/>
                    </a:cubicBezTo>
                    <a:cubicBezTo>
                      <a:pt x="68" y="35"/>
                      <a:pt x="66" y="37"/>
                      <a:pt x="64" y="38"/>
                    </a:cubicBezTo>
                    <a:cubicBezTo>
                      <a:pt x="62" y="39"/>
                      <a:pt x="59" y="40"/>
                      <a:pt x="56" y="40"/>
                    </a:cubicBezTo>
                    <a:cubicBezTo>
                      <a:pt x="54" y="40"/>
                      <a:pt x="51" y="40"/>
                      <a:pt x="48" y="40"/>
                    </a:cubicBezTo>
                    <a:cubicBezTo>
                      <a:pt x="45" y="39"/>
                      <a:pt x="42" y="38"/>
                      <a:pt x="39" y="37"/>
                    </a:cubicBezTo>
                    <a:cubicBezTo>
                      <a:pt x="37" y="36"/>
                      <a:pt x="33" y="35"/>
                      <a:pt x="30" y="33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7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5"/>
                      <a:pt x="3" y="14"/>
                      <a:pt x="4" y="14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7" y="12"/>
                      <a:pt x="8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0" y="28"/>
                      <a:pt x="42" y="29"/>
                      <a:pt x="44" y="30"/>
                    </a:cubicBezTo>
                    <a:cubicBezTo>
                      <a:pt x="45" y="30"/>
                      <a:pt x="47" y="31"/>
                      <a:pt x="48" y="31"/>
                    </a:cubicBezTo>
                    <a:cubicBezTo>
                      <a:pt x="50" y="31"/>
                      <a:pt x="51" y="31"/>
                      <a:pt x="52" y="31"/>
                    </a:cubicBezTo>
                    <a:cubicBezTo>
                      <a:pt x="54" y="31"/>
                      <a:pt x="55" y="31"/>
                      <a:pt x="56" y="30"/>
                    </a:cubicBezTo>
                    <a:cubicBezTo>
                      <a:pt x="57" y="29"/>
                      <a:pt x="58" y="28"/>
                      <a:pt x="58" y="27"/>
                    </a:cubicBezTo>
                    <a:cubicBezTo>
                      <a:pt x="58" y="26"/>
                      <a:pt x="58" y="24"/>
                      <a:pt x="57" y="2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4"/>
                      <a:pt x="25" y="4"/>
                    </a:cubicBezTo>
                    <a:cubicBezTo>
                      <a:pt x="25" y="4"/>
                      <a:pt x="26" y="4"/>
                      <a:pt x="26" y="3"/>
                    </a:cubicBezTo>
                    <a:cubicBezTo>
                      <a:pt x="27" y="3"/>
                      <a:pt x="28" y="2"/>
                      <a:pt x="29" y="2"/>
                    </a:cubicBezTo>
                    <a:cubicBezTo>
                      <a:pt x="30" y="1"/>
                      <a:pt x="31" y="1"/>
                      <a:pt x="31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5" y="0"/>
                    </a:cubicBezTo>
                    <a:cubicBezTo>
                      <a:pt x="35" y="0"/>
                      <a:pt x="36" y="0"/>
                      <a:pt x="36" y="1"/>
                    </a:cubicBezTo>
                    <a:lnTo>
                      <a:pt x="83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596"/>
              <p:cNvSpPr>
                <a:spLocks/>
              </p:cNvSpPr>
              <p:nvPr/>
            </p:nvSpPr>
            <p:spPr bwMode="auto">
              <a:xfrm>
                <a:off x="4037737" y="5403130"/>
                <a:ext cx="175081" cy="98959"/>
              </a:xfrm>
              <a:custGeom>
                <a:avLst/>
                <a:gdLst/>
                <a:ahLst/>
                <a:cxnLst>
                  <a:cxn ang="0">
                    <a:pos x="56" y="16"/>
                  </a:cxn>
                  <a:cxn ang="0">
                    <a:pos x="62" y="20"/>
                  </a:cxn>
                  <a:cxn ang="0">
                    <a:pos x="64" y="25"/>
                  </a:cxn>
                  <a:cxn ang="0">
                    <a:pos x="62" y="29"/>
                  </a:cxn>
                  <a:cxn ang="0">
                    <a:pos x="57" y="32"/>
                  </a:cxn>
                  <a:cxn ang="0">
                    <a:pos x="53" y="34"/>
                  </a:cxn>
                  <a:cxn ang="0">
                    <a:pos x="48" y="35"/>
                  </a:cxn>
                  <a:cxn ang="0">
                    <a:pos x="45" y="36"/>
                  </a:cxn>
                  <a:cxn ang="0">
                    <a:pos x="42" y="36"/>
                  </a:cxn>
                  <a:cxn ang="0">
                    <a:pos x="40" y="35"/>
                  </a:cxn>
                  <a:cxn ang="0">
                    <a:pos x="36" y="33"/>
                  </a:cxn>
                  <a:cxn ang="0">
                    <a:pos x="33" y="32"/>
                  </a:cxn>
                  <a:cxn ang="0">
                    <a:pos x="32" y="31"/>
                  </a:cxn>
                  <a:cxn ang="0">
                    <a:pos x="32" y="31"/>
                  </a:cxn>
                  <a:cxn ang="0">
                    <a:pos x="32" y="30"/>
                  </a:cxn>
                  <a:cxn ang="0">
                    <a:pos x="34" y="30"/>
                  </a:cxn>
                  <a:cxn ang="0">
                    <a:pos x="38" y="30"/>
                  </a:cxn>
                  <a:cxn ang="0">
                    <a:pos x="42" y="29"/>
                  </a:cxn>
                  <a:cxn ang="0">
                    <a:pos x="47" y="27"/>
                  </a:cxn>
                  <a:cxn ang="0">
                    <a:pos x="49" y="26"/>
                  </a:cxn>
                  <a:cxn ang="0">
                    <a:pos x="50" y="24"/>
                  </a:cxn>
                  <a:cxn ang="0">
                    <a:pos x="49" y="23"/>
                  </a:cxn>
                  <a:cxn ang="0">
                    <a:pos x="47" y="21"/>
                  </a:cxn>
                  <a:cxn ang="0">
                    <a:pos x="44" y="20"/>
                  </a:cxn>
                  <a:cxn ang="0">
                    <a:pos x="40" y="20"/>
                  </a:cxn>
                  <a:cxn ang="0">
                    <a:pos x="36" y="21"/>
                  </a:cxn>
                  <a:cxn ang="0">
                    <a:pos x="31" y="22"/>
                  </a:cxn>
                  <a:cxn ang="0">
                    <a:pos x="26" y="22"/>
                  </a:cxn>
                  <a:cxn ang="0">
                    <a:pos x="20" y="22"/>
                  </a:cxn>
                  <a:cxn ang="0">
                    <a:pos x="14" y="21"/>
                  </a:cxn>
                  <a:cxn ang="0">
                    <a:pos x="7" y="18"/>
                  </a:cxn>
                  <a:cxn ang="0">
                    <a:pos x="2" y="14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4" y="1"/>
                  </a:cxn>
                  <a:cxn ang="0">
                    <a:pos x="26" y="2"/>
                  </a:cxn>
                  <a:cxn ang="0">
                    <a:pos x="28" y="3"/>
                  </a:cxn>
                  <a:cxn ang="0">
                    <a:pos x="29" y="4"/>
                  </a:cxn>
                  <a:cxn ang="0">
                    <a:pos x="30" y="4"/>
                  </a:cxn>
                  <a:cxn ang="0">
                    <a:pos x="29" y="5"/>
                  </a:cxn>
                  <a:cxn ang="0">
                    <a:pos x="28" y="5"/>
                  </a:cxn>
                  <a:cxn ang="0">
                    <a:pos x="25" y="5"/>
                  </a:cxn>
                  <a:cxn ang="0">
                    <a:pos x="21" y="6"/>
                  </a:cxn>
                  <a:cxn ang="0">
                    <a:pos x="17" y="8"/>
                  </a:cxn>
                  <a:cxn ang="0">
                    <a:pos x="15" y="9"/>
                  </a:cxn>
                  <a:cxn ang="0">
                    <a:pos x="14" y="10"/>
                  </a:cxn>
                  <a:cxn ang="0">
                    <a:pos x="15" y="12"/>
                  </a:cxn>
                  <a:cxn ang="0">
                    <a:pos x="16" y="13"/>
                  </a:cxn>
                  <a:cxn ang="0">
                    <a:pos x="20" y="14"/>
                  </a:cxn>
                  <a:cxn ang="0">
                    <a:pos x="24" y="14"/>
                  </a:cxn>
                  <a:cxn ang="0">
                    <a:pos x="28" y="13"/>
                  </a:cxn>
                  <a:cxn ang="0">
                    <a:pos x="33" y="13"/>
                  </a:cxn>
                  <a:cxn ang="0">
                    <a:pos x="38" y="12"/>
                  </a:cxn>
                  <a:cxn ang="0">
                    <a:pos x="44" y="12"/>
                  </a:cxn>
                  <a:cxn ang="0">
                    <a:pos x="50" y="13"/>
                  </a:cxn>
                  <a:cxn ang="0">
                    <a:pos x="56" y="16"/>
                  </a:cxn>
                </a:cxnLst>
                <a:rect l="0" t="0" r="r" b="b"/>
                <a:pathLst>
                  <a:path w="64" h="36">
                    <a:moveTo>
                      <a:pt x="56" y="16"/>
                    </a:moveTo>
                    <a:cubicBezTo>
                      <a:pt x="59" y="17"/>
                      <a:pt x="61" y="19"/>
                      <a:pt x="62" y="20"/>
                    </a:cubicBezTo>
                    <a:cubicBezTo>
                      <a:pt x="64" y="22"/>
                      <a:pt x="64" y="23"/>
                      <a:pt x="64" y="25"/>
                    </a:cubicBezTo>
                    <a:cubicBezTo>
                      <a:pt x="64" y="26"/>
                      <a:pt x="63" y="28"/>
                      <a:pt x="62" y="29"/>
                    </a:cubicBezTo>
                    <a:cubicBezTo>
                      <a:pt x="61" y="30"/>
                      <a:pt x="59" y="31"/>
                      <a:pt x="57" y="32"/>
                    </a:cubicBezTo>
                    <a:cubicBezTo>
                      <a:pt x="56" y="33"/>
                      <a:pt x="54" y="34"/>
                      <a:pt x="53" y="34"/>
                    </a:cubicBezTo>
                    <a:cubicBezTo>
                      <a:pt x="51" y="35"/>
                      <a:pt x="50" y="35"/>
                      <a:pt x="48" y="35"/>
                    </a:cubicBezTo>
                    <a:cubicBezTo>
                      <a:pt x="47" y="35"/>
                      <a:pt x="46" y="36"/>
                      <a:pt x="45" y="36"/>
                    </a:cubicBezTo>
                    <a:cubicBezTo>
                      <a:pt x="44" y="36"/>
                      <a:pt x="43" y="36"/>
                      <a:pt x="42" y="36"/>
                    </a:cubicBezTo>
                    <a:cubicBezTo>
                      <a:pt x="41" y="36"/>
                      <a:pt x="41" y="36"/>
                      <a:pt x="40" y="35"/>
                    </a:cubicBezTo>
                    <a:cubicBezTo>
                      <a:pt x="39" y="35"/>
                      <a:pt x="37" y="34"/>
                      <a:pt x="36" y="33"/>
                    </a:cubicBezTo>
                    <a:cubicBezTo>
                      <a:pt x="35" y="33"/>
                      <a:pt x="34" y="32"/>
                      <a:pt x="33" y="32"/>
                    </a:cubicBezTo>
                    <a:cubicBezTo>
                      <a:pt x="33" y="32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3" y="30"/>
                      <a:pt x="33" y="30"/>
                      <a:pt x="34" y="30"/>
                    </a:cubicBezTo>
                    <a:cubicBezTo>
                      <a:pt x="35" y="30"/>
                      <a:pt x="37" y="30"/>
                      <a:pt x="38" y="30"/>
                    </a:cubicBezTo>
                    <a:cubicBezTo>
                      <a:pt x="39" y="29"/>
                      <a:pt x="41" y="29"/>
                      <a:pt x="42" y="29"/>
                    </a:cubicBezTo>
                    <a:cubicBezTo>
                      <a:pt x="44" y="29"/>
                      <a:pt x="46" y="28"/>
                      <a:pt x="47" y="27"/>
                    </a:cubicBezTo>
                    <a:cubicBezTo>
                      <a:pt x="48" y="27"/>
                      <a:pt x="49" y="26"/>
                      <a:pt x="49" y="26"/>
                    </a:cubicBezTo>
                    <a:cubicBezTo>
                      <a:pt x="50" y="25"/>
                      <a:pt x="50" y="25"/>
                      <a:pt x="50" y="24"/>
                    </a:cubicBezTo>
                    <a:cubicBezTo>
                      <a:pt x="50" y="24"/>
                      <a:pt x="50" y="23"/>
                      <a:pt x="49" y="23"/>
                    </a:cubicBezTo>
                    <a:cubicBezTo>
                      <a:pt x="49" y="22"/>
                      <a:pt x="48" y="22"/>
                      <a:pt x="47" y="21"/>
                    </a:cubicBezTo>
                    <a:cubicBezTo>
                      <a:pt x="46" y="21"/>
                      <a:pt x="45" y="21"/>
                      <a:pt x="44" y="20"/>
                    </a:cubicBezTo>
                    <a:cubicBezTo>
                      <a:pt x="43" y="20"/>
                      <a:pt x="41" y="20"/>
                      <a:pt x="40" y="20"/>
                    </a:cubicBezTo>
                    <a:cubicBezTo>
                      <a:pt x="39" y="20"/>
                      <a:pt x="37" y="21"/>
                      <a:pt x="36" y="21"/>
                    </a:cubicBezTo>
                    <a:cubicBezTo>
                      <a:pt x="34" y="21"/>
                      <a:pt x="33" y="21"/>
                      <a:pt x="31" y="22"/>
                    </a:cubicBezTo>
                    <a:cubicBezTo>
                      <a:pt x="29" y="22"/>
                      <a:pt x="27" y="22"/>
                      <a:pt x="26" y="22"/>
                    </a:cubicBezTo>
                    <a:cubicBezTo>
                      <a:pt x="24" y="22"/>
                      <a:pt x="22" y="22"/>
                      <a:pt x="20" y="22"/>
                    </a:cubicBezTo>
                    <a:cubicBezTo>
                      <a:pt x="18" y="22"/>
                      <a:pt x="16" y="21"/>
                      <a:pt x="14" y="21"/>
                    </a:cubicBezTo>
                    <a:cubicBezTo>
                      <a:pt x="12" y="20"/>
                      <a:pt x="10" y="19"/>
                      <a:pt x="7" y="18"/>
                    </a:cubicBezTo>
                    <a:cubicBezTo>
                      <a:pt x="5" y="17"/>
                      <a:pt x="3" y="16"/>
                      <a:pt x="2" y="14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9"/>
                      <a:pt x="1" y="8"/>
                      <a:pt x="2" y="6"/>
                    </a:cubicBezTo>
                    <a:cubicBezTo>
                      <a:pt x="3" y="5"/>
                      <a:pt x="5" y="4"/>
                      <a:pt x="7" y="3"/>
                    </a:cubicBezTo>
                    <a:cubicBezTo>
                      <a:pt x="8" y="2"/>
                      <a:pt x="9" y="2"/>
                      <a:pt x="11" y="1"/>
                    </a:cubicBezTo>
                    <a:cubicBezTo>
                      <a:pt x="12" y="1"/>
                      <a:pt x="13" y="0"/>
                      <a:pt x="14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0"/>
                      <a:pt x="24" y="1"/>
                    </a:cubicBezTo>
                    <a:cubicBezTo>
                      <a:pt x="25" y="1"/>
                      <a:pt x="25" y="1"/>
                      <a:pt x="26" y="2"/>
                    </a:cubicBezTo>
                    <a:cubicBezTo>
                      <a:pt x="27" y="2"/>
                      <a:pt x="28" y="3"/>
                      <a:pt x="28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9" y="5"/>
                      <a:pt x="29" y="5"/>
                      <a:pt x="28" y="5"/>
                    </a:cubicBezTo>
                    <a:cubicBezTo>
                      <a:pt x="27" y="5"/>
                      <a:pt x="26" y="5"/>
                      <a:pt x="25" y="5"/>
                    </a:cubicBezTo>
                    <a:cubicBezTo>
                      <a:pt x="23" y="6"/>
                      <a:pt x="22" y="6"/>
                      <a:pt x="21" y="6"/>
                    </a:cubicBezTo>
                    <a:cubicBezTo>
                      <a:pt x="19" y="6"/>
                      <a:pt x="18" y="7"/>
                      <a:pt x="17" y="8"/>
                    </a:cubicBezTo>
                    <a:cubicBezTo>
                      <a:pt x="16" y="8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5" y="12"/>
                    </a:cubicBezTo>
                    <a:cubicBezTo>
                      <a:pt x="15" y="12"/>
                      <a:pt x="16" y="12"/>
                      <a:pt x="16" y="13"/>
                    </a:cubicBezTo>
                    <a:cubicBezTo>
                      <a:pt x="17" y="13"/>
                      <a:pt x="19" y="14"/>
                      <a:pt x="20" y="14"/>
                    </a:cubicBezTo>
                    <a:cubicBezTo>
                      <a:pt x="21" y="14"/>
                      <a:pt x="22" y="14"/>
                      <a:pt x="24" y="14"/>
                    </a:cubicBezTo>
                    <a:cubicBezTo>
                      <a:pt x="25" y="14"/>
                      <a:pt x="27" y="14"/>
                      <a:pt x="28" y="13"/>
                    </a:cubicBezTo>
                    <a:cubicBezTo>
                      <a:pt x="30" y="13"/>
                      <a:pt x="31" y="13"/>
                      <a:pt x="33" y="13"/>
                    </a:cubicBezTo>
                    <a:cubicBezTo>
                      <a:pt x="35" y="12"/>
                      <a:pt x="37" y="12"/>
                      <a:pt x="38" y="12"/>
                    </a:cubicBezTo>
                    <a:cubicBezTo>
                      <a:pt x="40" y="12"/>
                      <a:pt x="42" y="12"/>
                      <a:pt x="44" y="12"/>
                    </a:cubicBezTo>
                    <a:cubicBezTo>
                      <a:pt x="46" y="12"/>
                      <a:pt x="48" y="13"/>
                      <a:pt x="50" y="13"/>
                    </a:cubicBezTo>
                    <a:cubicBezTo>
                      <a:pt x="52" y="14"/>
                      <a:pt x="54" y="15"/>
                      <a:pt x="5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597"/>
              <p:cNvSpPr>
                <a:spLocks/>
              </p:cNvSpPr>
              <p:nvPr/>
            </p:nvSpPr>
            <p:spPr bwMode="auto">
              <a:xfrm>
                <a:off x="4087977" y="5354412"/>
                <a:ext cx="216186" cy="95914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79" y="27"/>
                  </a:cxn>
                  <a:cxn ang="0">
                    <a:pos x="80" y="28"/>
                  </a:cxn>
                  <a:cxn ang="0">
                    <a:pos x="80" y="29"/>
                  </a:cxn>
                  <a:cxn ang="0">
                    <a:pos x="79" y="30"/>
                  </a:cxn>
                  <a:cxn ang="0">
                    <a:pos x="77" y="32"/>
                  </a:cxn>
                  <a:cxn ang="0">
                    <a:pos x="75" y="33"/>
                  </a:cxn>
                  <a:cxn ang="0">
                    <a:pos x="69" y="35"/>
                  </a:cxn>
                  <a:cxn ang="0">
                    <a:pos x="62" y="35"/>
                  </a:cxn>
                  <a:cxn ang="0">
                    <a:pos x="54" y="33"/>
                  </a:cxn>
                  <a:cxn ang="0">
                    <a:pos x="46" y="30"/>
                  </a:cxn>
                  <a:cxn ang="0">
                    <a:pos x="22" y="17"/>
                  </a:cxn>
                  <a:cxn ang="0">
                    <a:pos x="18" y="19"/>
                  </a:cxn>
                  <a:cxn ang="0">
                    <a:pos x="16" y="19"/>
                  </a:cxn>
                  <a:cxn ang="0">
                    <a:pos x="11" y="17"/>
                  </a:cxn>
                  <a:cxn ang="0">
                    <a:pos x="9" y="15"/>
                  </a:cxn>
                  <a:cxn ang="0">
                    <a:pos x="7" y="14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12" y="11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22" y="6"/>
                  </a:cxn>
                  <a:cxn ang="0">
                    <a:pos x="30" y="2"/>
                  </a:cxn>
                  <a:cxn ang="0">
                    <a:pos x="31" y="2"/>
                  </a:cxn>
                  <a:cxn ang="0">
                    <a:pos x="32" y="2"/>
                  </a:cxn>
                  <a:cxn ang="0">
                    <a:pos x="34" y="3"/>
                  </a:cxn>
                  <a:cxn ang="0">
                    <a:pos x="37" y="4"/>
                  </a:cxn>
                  <a:cxn ang="0">
                    <a:pos x="41" y="7"/>
                  </a:cxn>
                  <a:cxn ang="0">
                    <a:pos x="41" y="8"/>
                  </a:cxn>
                  <a:cxn ang="0">
                    <a:pos x="33" y="12"/>
                  </a:cxn>
                  <a:cxn ang="0">
                    <a:pos x="55" y="23"/>
                  </a:cxn>
                  <a:cxn ang="0">
                    <a:pos x="61" y="26"/>
                  </a:cxn>
                  <a:cxn ang="0">
                    <a:pos x="67" y="25"/>
                  </a:cxn>
                  <a:cxn ang="0">
                    <a:pos x="68" y="25"/>
                  </a:cxn>
                  <a:cxn ang="0">
                    <a:pos x="69" y="24"/>
                  </a:cxn>
                  <a:cxn ang="0">
                    <a:pos x="69" y="23"/>
                  </a:cxn>
                  <a:cxn ang="0">
                    <a:pos x="69" y="23"/>
                  </a:cxn>
                  <a:cxn ang="0">
                    <a:pos x="70" y="23"/>
                  </a:cxn>
                  <a:cxn ang="0">
                    <a:pos x="71" y="23"/>
                  </a:cxn>
                  <a:cxn ang="0">
                    <a:pos x="73" y="24"/>
                  </a:cxn>
                  <a:cxn ang="0">
                    <a:pos x="75" y="25"/>
                  </a:cxn>
                </a:cxnLst>
                <a:rect l="0" t="0" r="r" b="b"/>
                <a:pathLst>
                  <a:path w="80" h="35">
                    <a:moveTo>
                      <a:pt x="75" y="25"/>
                    </a:moveTo>
                    <a:cubicBezTo>
                      <a:pt x="77" y="26"/>
                      <a:pt x="78" y="26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0" y="28"/>
                      <a:pt x="80" y="29"/>
                      <a:pt x="80" y="29"/>
                    </a:cubicBezTo>
                    <a:cubicBezTo>
                      <a:pt x="79" y="29"/>
                      <a:pt x="79" y="30"/>
                      <a:pt x="79" y="30"/>
                    </a:cubicBezTo>
                    <a:cubicBezTo>
                      <a:pt x="78" y="31"/>
                      <a:pt x="78" y="31"/>
                      <a:pt x="77" y="32"/>
                    </a:cubicBezTo>
                    <a:cubicBezTo>
                      <a:pt x="76" y="32"/>
                      <a:pt x="76" y="32"/>
                      <a:pt x="75" y="33"/>
                    </a:cubicBezTo>
                    <a:cubicBezTo>
                      <a:pt x="73" y="34"/>
                      <a:pt x="71" y="34"/>
                      <a:pt x="69" y="35"/>
                    </a:cubicBezTo>
                    <a:cubicBezTo>
                      <a:pt x="66" y="35"/>
                      <a:pt x="64" y="35"/>
                      <a:pt x="62" y="35"/>
                    </a:cubicBezTo>
                    <a:cubicBezTo>
                      <a:pt x="59" y="35"/>
                      <a:pt x="57" y="34"/>
                      <a:pt x="54" y="33"/>
                    </a:cubicBezTo>
                    <a:cubicBezTo>
                      <a:pt x="52" y="32"/>
                      <a:pt x="49" y="31"/>
                      <a:pt x="46" y="30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6" y="19"/>
                    </a:cubicBezTo>
                    <a:cubicBezTo>
                      <a:pt x="14" y="18"/>
                      <a:pt x="13" y="18"/>
                      <a:pt x="11" y="17"/>
                    </a:cubicBezTo>
                    <a:cubicBezTo>
                      <a:pt x="10" y="16"/>
                      <a:pt x="9" y="16"/>
                      <a:pt x="9" y="15"/>
                    </a:cubicBezTo>
                    <a:cubicBezTo>
                      <a:pt x="8" y="15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1"/>
                      <a:pt x="6" y="1"/>
                      <a:pt x="7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1" y="2"/>
                      <a:pt x="32" y="2"/>
                      <a:pt x="32" y="2"/>
                    </a:cubicBezTo>
                    <a:cubicBezTo>
                      <a:pt x="33" y="2"/>
                      <a:pt x="33" y="2"/>
                      <a:pt x="34" y="3"/>
                    </a:cubicBezTo>
                    <a:cubicBezTo>
                      <a:pt x="35" y="3"/>
                      <a:pt x="36" y="4"/>
                      <a:pt x="37" y="4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1" y="7"/>
                      <a:pt x="41" y="7"/>
                      <a:pt x="41" y="8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7" y="25"/>
                      <a:pt x="59" y="26"/>
                      <a:pt x="61" y="26"/>
                    </a:cubicBezTo>
                    <a:cubicBezTo>
                      <a:pt x="63" y="26"/>
                      <a:pt x="65" y="26"/>
                      <a:pt x="67" y="25"/>
                    </a:cubicBezTo>
                    <a:cubicBezTo>
                      <a:pt x="67" y="25"/>
                      <a:pt x="68" y="25"/>
                      <a:pt x="68" y="25"/>
                    </a:cubicBezTo>
                    <a:cubicBezTo>
                      <a:pt x="68" y="24"/>
                      <a:pt x="68" y="24"/>
                      <a:pt x="69" y="24"/>
                    </a:cubicBezTo>
                    <a:cubicBezTo>
                      <a:pt x="69" y="24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0" y="23"/>
                      <a:pt x="71" y="23"/>
                      <a:pt x="71" y="23"/>
                    </a:cubicBezTo>
                    <a:cubicBezTo>
                      <a:pt x="72" y="23"/>
                      <a:pt x="72" y="23"/>
                      <a:pt x="73" y="24"/>
                    </a:cubicBezTo>
                    <a:cubicBezTo>
                      <a:pt x="74" y="24"/>
                      <a:pt x="74" y="24"/>
                      <a:pt x="75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598"/>
              <p:cNvSpPr>
                <a:spLocks noEditPoints="1"/>
              </p:cNvSpPr>
              <p:nvPr/>
            </p:nvSpPr>
            <p:spPr bwMode="auto">
              <a:xfrm>
                <a:off x="4212817" y="5313306"/>
                <a:ext cx="187260" cy="98959"/>
              </a:xfrm>
              <a:custGeom>
                <a:avLst/>
                <a:gdLst/>
                <a:ahLst/>
                <a:cxnLst>
                  <a:cxn ang="0">
                    <a:pos x="54" y="8"/>
                  </a:cxn>
                  <a:cxn ang="0">
                    <a:pos x="63" y="15"/>
                  </a:cxn>
                  <a:cxn ang="0">
                    <a:pos x="68" y="21"/>
                  </a:cxn>
                  <a:cxn ang="0">
                    <a:pos x="67" y="27"/>
                  </a:cxn>
                  <a:cxn ang="0">
                    <a:pos x="61" y="32"/>
                  </a:cxn>
                  <a:cxn ang="0">
                    <a:pos x="50" y="36"/>
                  </a:cxn>
                  <a:cxn ang="0">
                    <a:pos x="39" y="36"/>
                  </a:cxn>
                  <a:cxn ang="0">
                    <a:pos x="28" y="33"/>
                  </a:cxn>
                  <a:cxn ang="0">
                    <a:pos x="16" y="28"/>
                  </a:cxn>
                  <a:cxn ang="0">
                    <a:pos x="6" y="21"/>
                  </a:cxn>
                  <a:cxn ang="0">
                    <a:pos x="1" y="15"/>
                  </a:cxn>
                  <a:cxn ang="0">
                    <a:pos x="2" y="9"/>
                  </a:cxn>
                  <a:cxn ang="0">
                    <a:pos x="9" y="4"/>
                  </a:cxn>
                  <a:cxn ang="0">
                    <a:pos x="19" y="0"/>
                  </a:cxn>
                  <a:cxn ang="0">
                    <a:pos x="30" y="0"/>
                  </a:cxn>
                  <a:cxn ang="0">
                    <a:pos x="41" y="3"/>
                  </a:cxn>
                  <a:cxn ang="0">
                    <a:pos x="54" y="8"/>
                  </a:cxn>
                  <a:cxn ang="0">
                    <a:pos x="44" y="14"/>
                  </a:cxn>
                  <a:cxn ang="0">
                    <a:pos x="37" y="11"/>
                  </a:cxn>
                  <a:cxn ang="0">
                    <a:pos x="30" y="9"/>
                  </a:cxn>
                  <a:cxn ang="0">
                    <a:pos x="24" y="8"/>
                  </a:cxn>
                  <a:cxn ang="0">
                    <a:pos x="19" y="9"/>
                  </a:cxn>
                  <a:cxn ang="0">
                    <a:pos x="16" y="12"/>
                  </a:cxn>
                  <a:cxn ang="0">
                    <a:pos x="16" y="15"/>
                  </a:cxn>
                  <a:cxn ang="0">
                    <a:pos x="19" y="19"/>
                  </a:cxn>
                  <a:cxn ang="0">
                    <a:pos x="26" y="22"/>
                  </a:cxn>
                  <a:cxn ang="0">
                    <a:pos x="32" y="26"/>
                  </a:cxn>
                  <a:cxn ang="0">
                    <a:pos x="39" y="28"/>
                  </a:cxn>
                  <a:cxn ang="0">
                    <a:pos x="45" y="28"/>
                  </a:cxn>
                  <a:cxn ang="0">
                    <a:pos x="50" y="27"/>
                  </a:cxn>
                  <a:cxn ang="0">
                    <a:pos x="53" y="24"/>
                  </a:cxn>
                  <a:cxn ang="0">
                    <a:pos x="53" y="21"/>
                  </a:cxn>
                  <a:cxn ang="0">
                    <a:pos x="50" y="18"/>
                  </a:cxn>
                  <a:cxn ang="0">
                    <a:pos x="44" y="14"/>
                  </a:cxn>
                </a:cxnLst>
                <a:rect l="0" t="0" r="r" b="b"/>
                <a:pathLst>
                  <a:path w="69" h="36">
                    <a:moveTo>
                      <a:pt x="54" y="8"/>
                    </a:moveTo>
                    <a:cubicBezTo>
                      <a:pt x="58" y="10"/>
                      <a:pt x="61" y="13"/>
                      <a:pt x="63" y="15"/>
                    </a:cubicBezTo>
                    <a:cubicBezTo>
                      <a:pt x="66" y="17"/>
                      <a:pt x="67" y="19"/>
                      <a:pt x="68" y="21"/>
                    </a:cubicBezTo>
                    <a:cubicBezTo>
                      <a:pt x="69" y="23"/>
                      <a:pt x="69" y="25"/>
                      <a:pt x="67" y="27"/>
                    </a:cubicBezTo>
                    <a:cubicBezTo>
                      <a:pt x="66" y="29"/>
                      <a:pt x="64" y="31"/>
                      <a:pt x="61" y="32"/>
                    </a:cubicBezTo>
                    <a:cubicBezTo>
                      <a:pt x="57" y="34"/>
                      <a:pt x="54" y="35"/>
                      <a:pt x="50" y="36"/>
                    </a:cubicBezTo>
                    <a:cubicBezTo>
                      <a:pt x="47" y="36"/>
                      <a:pt x="43" y="36"/>
                      <a:pt x="39" y="36"/>
                    </a:cubicBezTo>
                    <a:cubicBezTo>
                      <a:pt x="36" y="35"/>
                      <a:pt x="32" y="35"/>
                      <a:pt x="28" y="33"/>
                    </a:cubicBezTo>
                    <a:cubicBezTo>
                      <a:pt x="24" y="32"/>
                      <a:pt x="20" y="30"/>
                      <a:pt x="16" y="28"/>
                    </a:cubicBezTo>
                    <a:cubicBezTo>
                      <a:pt x="12" y="26"/>
                      <a:pt x="8" y="24"/>
                      <a:pt x="6" y="21"/>
                    </a:cubicBezTo>
                    <a:cubicBezTo>
                      <a:pt x="3" y="19"/>
                      <a:pt x="2" y="17"/>
                      <a:pt x="1" y="15"/>
                    </a:cubicBezTo>
                    <a:cubicBezTo>
                      <a:pt x="0" y="13"/>
                      <a:pt x="1" y="11"/>
                      <a:pt x="2" y="9"/>
                    </a:cubicBezTo>
                    <a:cubicBezTo>
                      <a:pt x="3" y="7"/>
                      <a:pt x="5" y="5"/>
                      <a:pt x="9" y="4"/>
                    </a:cubicBezTo>
                    <a:cubicBezTo>
                      <a:pt x="12" y="2"/>
                      <a:pt x="15" y="1"/>
                      <a:pt x="19" y="0"/>
                    </a:cubicBezTo>
                    <a:cubicBezTo>
                      <a:pt x="22" y="0"/>
                      <a:pt x="26" y="0"/>
                      <a:pt x="30" y="0"/>
                    </a:cubicBezTo>
                    <a:cubicBezTo>
                      <a:pt x="34" y="1"/>
                      <a:pt x="37" y="2"/>
                      <a:pt x="41" y="3"/>
                    </a:cubicBezTo>
                    <a:cubicBezTo>
                      <a:pt x="45" y="4"/>
                      <a:pt x="49" y="6"/>
                      <a:pt x="54" y="8"/>
                    </a:cubicBezTo>
                    <a:close/>
                    <a:moveTo>
                      <a:pt x="44" y="14"/>
                    </a:moveTo>
                    <a:cubicBezTo>
                      <a:pt x="41" y="13"/>
                      <a:pt x="39" y="11"/>
                      <a:pt x="37" y="11"/>
                    </a:cubicBezTo>
                    <a:cubicBezTo>
                      <a:pt x="35" y="10"/>
                      <a:pt x="32" y="9"/>
                      <a:pt x="30" y="9"/>
                    </a:cubicBezTo>
                    <a:cubicBezTo>
                      <a:pt x="28" y="8"/>
                      <a:pt x="26" y="8"/>
                      <a:pt x="24" y="8"/>
                    </a:cubicBezTo>
                    <a:cubicBezTo>
                      <a:pt x="22" y="8"/>
                      <a:pt x="20" y="9"/>
                      <a:pt x="19" y="9"/>
                    </a:cubicBezTo>
                    <a:cubicBezTo>
                      <a:pt x="17" y="10"/>
                      <a:pt x="16" y="11"/>
                      <a:pt x="16" y="12"/>
                    </a:cubicBezTo>
                    <a:cubicBezTo>
                      <a:pt x="15" y="13"/>
                      <a:pt x="15" y="14"/>
                      <a:pt x="16" y="15"/>
                    </a:cubicBezTo>
                    <a:cubicBezTo>
                      <a:pt x="17" y="16"/>
                      <a:pt x="18" y="17"/>
                      <a:pt x="19" y="19"/>
                    </a:cubicBezTo>
                    <a:cubicBezTo>
                      <a:pt x="21" y="20"/>
                      <a:pt x="23" y="21"/>
                      <a:pt x="26" y="22"/>
                    </a:cubicBezTo>
                    <a:cubicBezTo>
                      <a:pt x="28" y="24"/>
                      <a:pt x="30" y="25"/>
                      <a:pt x="32" y="26"/>
                    </a:cubicBezTo>
                    <a:cubicBezTo>
                      <a:pt x="35" y="26"/>
                      <a:pt x="37" y="27"/>
                      <a:pt x="39" y="28"/>
                    </a:cubicBezTo>
                    <a:cubicBezTo>
                      <a:pt x="41" y="28"/>
                      <a:pt x="43" y="28"/>
                      <a:pt x="45" y="28"/>
                    </a:cubicBezTo>
                    <a:cubicBezTo>
                      <a:pt x="47" y="28"/>
                      <a:pt x="49" y="27"/>
                      <a:pt x="50" y="27"/>
                    </a:cubicBezTo>
                    <a:cubicBezTo>
                      <a:pt x="52" y="26"/>
                      <a:pt x="53" y="25"/>
                      <a:pt x="53" y="24"/>
                    </a:cubicBezTo>
                    <a:cubicBezTo>
                      <a:pt x="54" y="23"/>
                      <a:pt x="54" y="22"/>
                      <a:pt x="53" y="21"/>
                    </a:cubicBezTo>
                    <a:cubicBezTo>
                      <a:pt x="52" y="20"/>
                      <a:pt x="51" y="19"/>
                      <a:pt x="50" y="18"/>
                    </a:cubicBezTo>
                    <a:cubicBezTo>
                      <a:pt x="48" y="16"/>
                      <a:pt x="46" y="15"/>
                      <a:pt x="44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599"/>
              <p:cNvSpPr>
                <a:spLocks/>
              </p:cNvSpPr>
              <p:nvPr/>
            </p:nvSpPr>
            <p:spPr bwMode="auto">
              <a:xfrm>
                <a:off x="4316343" y="5221960"/>
                <a:ext cx="287741" cy="141587"/>
              </a:xfrm>
              <a:custGeom>
                <a:avLst/>
                <a:gdLst/>
                <a:ahLst/>
                <a:cxnLst>
                  <a:cxn ang="0">
                    <a:pos x="106" y="24"/>
                  </a:cxn>
                  <a:cxn ang="0">
                    <a:pos x="105" y="25"/>
                  </a:cxn>
                  <a:cxn ang="0">
                    <a:pos x="100" y="28"/>
                  </a:cxn>
                  <a:cxn ang="0">
                    <a:pos x="97" y="28"/>
                  </a:cxn>
                  <a:cxn ang="0">
                    <a:pos x="68" y="13"/>
                  </a:cxn>
                  <a:cxn ang="0">
                    <a:pos x="59" y="10"/>
                  </a:cxn>
                  <a:cxn ang="0">
                    <a:pos x="51" y="10"/>
                  </a:cxn>
                  <a:cxn ang="0">
                    <a:pos x="51" y="18"/>
                  </a:cxn>
                  <a:cxn ang="0">
                    <a:pos x="82" y="35"/>
                  </a:cxn>
                  <a:cxn ang="0">
                    <a:pos x="81" y="37"/>
                  </a:cxn>
                  <a:cxn ang="0">
                    <a:pos x="76" y="39"/>
                  </a:cxn>
                  <a:cxn ang="0">
                    <a:pos x="73" y="40"/>
                  </a:cxn>
                  <a:cxn ang="0">
                    <a:pos x="44" y="25"/>
                  </a:cxn>
                  <a:cxn ang="0">
                    <a:pos x="35" y="21"/>
                  </a:cxn>
                  <a:cxn ang="0">
                    <a:pos x="27" y="22"/>
                  </a:cxn>
                  <a:cxn ang="0">
                    <a:pos x="27" y="29"/>
                  </a:cxn>
                  <a:cxn ang="0">
                    <a:pos x="59" y="47"/>
                  </a:cxn>
                  <a:cxn ang="0">
                    <a:pos x="57" y="48"/>
                  </a:cxn>
                  <a:cxn ang="0">
                    <a:pos x="52" y="51"/>
                  </a:cxn>
                  <a:cxn ang="0">
                    <a:pos x="49" y="52"/>
                  </a:cxn>
                  <a:cxn ang="0">
                    <a:pos x="1" y="26"/>
                  </a:cxn>
                  <a:cxn ang="0">
                    <a:pos x="0" y="25"/>
                  </a:cxn>
                  <a:cxn ang="0">
                    <a:pos x="3" y="23"/>
                  </a:cxn>
                  <a:cxn ang="0">
                    <a:pos x="7" y="21"/>
                  </a:cxn>
                  <a:cxn ang="0">
                    <a:pos x="10" y="22"/>
                  </a:cxn>
                  <a:cxn ang="0">
                    <a:pos x="15" y="18"/>
                  </a:cxn>
                  <a:cxn ang="0">
                    <a:pos x="24" y="12"/>
                  </a:cxn>
                  <a:cxn ang="0">
                    <a:pos x="34" y="12"/>
                  </a:cxn>
                  <a:cxn ang="0">
                    <a:pos x="38" y="10"/>
                  </a:cxn>
                  <a:cxn ang="0">
                    <a:pos x="40" y="4"/>
                  </a:cxn>
                  <a:cxn ang="0">
                    <a:pos x="51" y="0"/>
                  </a:cxn>
                  <a:cxn ang="0">
                    <a:pos x="67" y="3"/>
                  </a:cxn>
                  <a:cxn ang="0">
                    <a:pos x="106" y="23"/>
                  </a:cxn>
                </a:cxnLst>
                <a:rect l="0" t="0" r="r" b="b"/>
                <a:pathLst>
                  <a:path w="106" h="52">
                    <a:moveTo>
                      <a:pt x="106" y="23"/>
                    </a:moveTo>
                    <a:cubicBezTo>
                      <a:pt x="106" y="23"/>
                      <a:pt x="106" y="23"/>
                      <a:pt x="106" y="24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6" y="25"/>
                      <a:pt x="106" y="25"/>
                      <a:pt x="105" y="25"/>
                    </a:cubicBezTo>
                    <a:cubicBezTo>
                      <a:pt x="104" y="26"/>
                      <a:pt x="104" y="26"/>
                      <a:pt x="103" y="27"/>
                    </a:cubicBezTo>
                    <a:cubicBezTo>
                      <a:pt x="102" y="27"/>
                      <a:pt x="101" y="27"/>
                      <a:pt x="100" y="28"/>
                    </a:cubicBezTo>
                    <a:cubicBezTo>
                      <a:pt x="99" y="28"/>
                      <a:pt x="99" y="28"/>
                      <a:pt x="98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6" y="12"/>
                      <a:pt x="65" y="11"/>
                      <a:pt x="63" y="11"/>
                    </a:cubicBezTo>
                    <a:cubicBezTo>
                      <a:pt x="61" y="10"/>
                      <a:pt x="60" y="10"/>
                      <a:pt x="59" y="10"/>
                    </a:cubicBezTo>
                    <a:cubicBezTo>
                      <a:pt x="57" y="9"/>
                      <a:pt x="56" y="9"/>
                      <a:pt x="55" y="9"/>
                    </a:cubicBezTo>
                    <a:cubicBezTo>
                      <a:pt x="53" y="9"/>
                      <a:pt x="52" y="10"/>
                      <a:pt x="51" y="10"/>
                    </a:cubicBezTo>
                    <a:cubicBezTo>
                      <a:pt x="50" y="11"/>
                      <a:pt x="49" y="12"/>
                      <a:pt x="49" y="13"/>
                    </a:cubicBezTo>
                    <a:cubicBezTo>
                      <a:pt x="49" y="14"/>
                      <a:pt x="50" y="16"/>
                      <a:pt x="51" y="18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3" y="35"/>
                      <a:pt x="83" y="36"/>
                      <a:pt x="82" y="36"/>
                    </a:cubicBezTo>
                    <a:cubicBezTo>
                      <a:pt x="82" y="36"/>
                      <a:pt x="82" y="37"/>
                      <a:pt x="81" y="37"/>
                    </a:cubicBezTo>
                    <a:cubicBezTo>
                      <a:pt x="81" y="37"/>
                      <a:pt x="80" y="38"/>
                      <a:pt x="79" y="38"/>
                    </a:cubicBezTo>
                    <a:cubicBezTo>
                      <a:pt x="78" y="39"/>
                      <a:pt x="77" y="39"/>
                      <a:pt x="76" y="39"/>
                    </a:cubicBezTo>
                    <a:cubicBezTo>
                      <a:pt x="75" y="40"/>
                      <a:pt x="75" y="40"/>
                      <a:pt x="74" y="40"/>
                    </a:cubicBezTo>
                    <a:cubicBezTo>
                      <a:pt x="74" y="40"/>
                      <a:pt x="73" y="40"/>
                      <a:pt x="73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2" y="24"/>
                      <a:pt x="41" y="23"/>
                      <a:pt x="39" y="22"/>
                    </a:cubicBezTo>
                    <a:cubicBezTo>
                      <a:pt x="38" y="22"/>
                      <a:pt x="36" y="21"/>
                      <a:pt x="35" y="21"/>
                    </a:cubicBezTo>
                    <a:cubicBezTo>
                      <a:pt x="33" y="21"/>
                      <a:pt x="32" y="21"/>
                      <a:pt x="31" y="21"/>
                    </a:cubicBezTo>
                    <a:cubicBezTo>
                      <a:pt x="30" y="21"/>
                      <a:pt x="28" y="21"/>
                      <a:pt x="27" y="22"/>
                    </a:cubicBezTo>
                    <a:cubicBezTo>
                      <a:pt x="26" y="22"/>
                      <a:pt x="26" y="23"/>
                      <a:pt x="26" y="25"/>
                    </a:cubicBezTo>
                    <a:cubicBezTo>
                      <a:pt x="26" y="26"/>
                      <a:pt x="26" y="27"/>
                      <a:pt x="27" y="29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6"/>
                      <a:pt x="59" y="47"/>
                      <a:pt x="59" y="47"/>
                    </a:cubicBezTo>
                    <a:cubicBezTo>
                      <a:pt x="59" y="47"/>
                      <a:pt x="59" y="47"/>
                      <a:pt x="58" y="48"/>
                    </a:cubicBezTo>
                    <a:cubicBezTo>
                      <a:pt x="58" y="48"/>
                      <a:pt x="58" y="48"/>
                      <a:pt x="57" y="48"/>
                    </a:cubicBezTo>
                    <a:cubicBezTo>
                      <a:pt x="57" y="49"/>
                      <a:pt x="56" y="49"/>
                      <a:pt x="55" y="50"/>
                    </a:cubicBezTo>
                    <a:cubicBezTo>
                      <a:pt x="54" y="50"/>
                      <a:pt x="53" y="51"/>
                      <a:pt x="52" y="51"/>
                    </a:cubicBezTo>
                    <a:cubicBezTo>
                      <a:pt x="52" y="51"/>
                      <a:pt x="51" y="51"/>
                      <a:pt x="50" y="51"/>
                    </a:cubicBezTo>
                    <a:cubicBezTo>
                      <a:pt x="50" y="52"/>
                      <a:pt x="49" y="52"/>
                      <a:pt x="49" y="52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2" y="24"/>
                      <a:pt x="2" y="23"/>
                      <a:pt x="3" y="23"/>
                    </a:cubicBezTo>
                    <a:cubicBezTo>
                      <a:pt x="4" y="22"/>
                      <a:pt x="5" y="22"/>
                      <a:pt x="5" y="22"/>
                    </a:cubicBezTo>
                    <a:cubicBezTo>
                      <a:pt x="6" y="22"/>
                      <a:pt x="7" y="21"/>
                      <a:pt x="7" y="21"/>
                    </a:cubicBezTo>
                    <a:cubicBezTo>
                      <a:pt x="8" y="21"/>
                      <a:pt x="8" y="21"/>
                      <a:pt x="9" y="21"/>
                    </a:cubicBezTo>
                    <a:cubicBezTo>
                      <a:pt x="9" y="21"/>
                      <a:pt x="9" y="22"/>
                      <a:pt x="10" y="22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2"/>
                      <a:pt x="14" y="20"/>
                      <a:pt x="15" y="18"/>
                    </a:cubicBezTo>
                    <a:cubicBezTo>
                      <a:pt x="15" y="17"/>
                      <a:pt x="17" y="15"/>
                      <a:pt x="19" y="14"/>
                    </a:cubicBezTo>
                    <a:cubicBezTo>
                      <a:pt x="20" y="13"/>
                      <a:pt x="22" y="13"/>
                      <a:pt x="24" y="12"/>
                    </a:cubicBezTo>
                    <a:cubicBezTo>
                      <a:pt x="25" y="12"/>
                      <a:pt x="27" y="12"/>
                      <a:pt x="29" y="12"/>
                    </a:cubicBezTo>
                    <a:cubicBezTo>
                      <a:pt x="30" y="12"/>
                      <a:pt x="32" y="12"/>
                      <a:pt x="34" y="12"/>
                    </a:cubicBezTo>
                    <a:cubicBezTo>
                      <a:pt x="35" y="12"/>
                      <a:pt x="37" y="13"/>
                      <a:pt x="39" y="13"/>
                    </a:cubicBezTo>
                    <a:cubicBezTo>
                      <a:pt x="38" y="12"/>
                      <a:pt x="38" y="11"/>
                      <a:pt x="38" y="10"/>
                    </a:cubicBezTo>
                    <a:cubicBezTo>
                      <a:pt x="38" y="8"/>
                      <a:pt x="38" y="7"/>
                      <a:pt x="39" y="7"/>
                    </a:cubicBezTo>
                    <a:cubicBezTo>
                      <a:pt x="39" y="6"/>
                      <a:pt x="40" y="5"/>
                      <a:pt x="40" y="4"/>
                    </a:cubicBezTo>
                    <a:cubicBezTo>
                      <a:pt x="41" y="4"/>
                      <a:pt x="42" y="3"/>
                      <a:pt x="43" y="2"/>
                    </a:cubicBezTo>
                    <a:cubicBezTo>
                      <a:pt x="45" y="1"/>
                      <a:pt x="48" y="1"/>
                      <a:pt x="51" y="0"/>
                    </a:cubicBezTo>
                    <a:cubicBezTo>
                      <a:pt x="53" y="0"/>
                      <a:pt x="56" y="0"/>
                      <a:pt x="59" y="1"/>
                    </a:cubicBezTo>
                    <a:cubicBezTo>
                      <a:pt x="62" y="1"/>
                      <a:pt x="65" y="2"/>
                      <a:pt x="67" y="3"/>
                    </a:cubicBezTo>
                    <a:cubicBezTo>
                      <a:pt x="70" y="4"/>
                      <a:pt x="73" y="5"/>
                      <a:pt x="76" y="7"/>
                    </a:cubicBezTo>
                    <a:lnTo>
                      <a:pt x="106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600"/>
              <p:cNvSpPr>
                <a:spLocks noEditPoints="1"/>
              </p:cNvSpPr>
              <p:nvPr/>
            </p:nvSpPr>
            <p:spPr bwMode="auto">
              <a:xfrm>
                <a:off x="4518828" y="5167152"/>
                <a:ext cx="193350" cy="94391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2" y="11"/>
                  </a:cxn>
                  <a:cxn ang="0">
                    <a:pos x="51" y="12"/>
                  </a:cxn>
                  <a:cxn ang="0">
                    <a:pos x="29" y="23"/>
                  </a:cxn>
                  <a:cxn ang="0">
                    <a:pos x="35" y="26"/>
                  </a:cxn>
                  <a:cxn ang="0">
                    <a:pos x="41" y="27"/>
                  </a:cxn>
                  <a:cxn ang="0">
                    <a:pos x="47" y="27"/>
                  </a:cxn>
                  <a:cxn ang="0">
                    <a:pos x="52" y="25"/>
                  </a:cxn>
                  <a:cxn ang="0">
                    <a:pos x="56" y="23"/>
                  </a:cxn>
                  <a:cxn ang="0">
                    <a:pos x="59" y="20"/>
                  </a:cxn>
                  <a:cxn ang="0">
                    <a:pos x="60" y="19"/>
                  </a:cxn>
                  <a:cxn ang="0">
                    <a:pos x="61" y="18"/>
                  </a:cxn>
                  <a:cxn ang="0">
                    <a:pos x="62" y="17"/>
                  </a:cxn>
                  <a:cxn ang="0">
                    <a:pos x="63" y="18"/>
                  </a:cxn>
                  <a:cxn ang="0">
                    <a:pos x="65" y="18"/>
                  </a:cxn>
                  <a:cxn ang="0">
                    <a:pos x="67" y="19"/>
                  </a:cxn>
                  <a:cxn ang="0">
                    <a:pos x="69" y="20"/>
                  </a:cxn>
                  <a:cxn ang="0">
                    <a:pos x="70" y="21"/>
                  </a:cxn>
                  <a:cxn ang="0">
                    <a:pos x="71" y="22"/>
                  </a:cxn>
                  <a:cxn ang="0">
                    <a:pos x="71" y="22"/>
                  </a:cxn>
                  <a:cxn ang="0">
                    <a:pos x="71" y="24"/>
                  </a:cxn>
                  <a:cxn ang="0">
                    <a:pos x="69" y="26"/>
                  </a:cxn>
                  <a:cxn ang="0">
                    <a:pos x="66" y="28"/>
                  </a:cxn>
                  <a:cxn ang="0">
                    <a:pos x="61" y="31"/>
                  </a:cxn>
                  <a:cxn ang="0">
                    <a:pos x="51" y="34"/>
                  </a:cxn>
                  <a:cxn ang="0">
                    <a:pos x="40" y="35"/>
                  </a:cxn>
                  <a:cxn ang="0">
                    <a:pos x="28" y="32"/>
                  </a:cxn>
                  <a:cxn ang="0">
                    <a:pos x="16" y="27"/>
                  </a:cxn>
                  <a:cxn ang="0">
                    <a:pos x="6" y="20"/>
                  </a:cxn>
                  <a:cxn ang="0">
                    <a:pos x="1" y="14"/>
                  </a:cxn>
                  <a:cxn ang="0">
                    <a:pos x="1" y="8"/>
                  </a:cxn>
                  <a:cxn ang="0">
                    <a:pos x="7" y="3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7" y="3"/>
                  </a:cxn>
                  <a:cxn ang="0">
                    <a:pos x="48" y="7"/>
                  </a:cxn>
                  <a:cxn ang="0">
                    <a:pos x="50" y="8"/>
                  </a:cxn>
                  <a:cxn ang="0">
                    <a:pos x="36" y="11"/>
                  </a:cxn>
                  <a:cxn ang="0">
                    <a:pos x="25" y="7"/>
                  </a:cxn>
                  <a:cxn ang="0">
                    <a:pos x="17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6" y="16"/>
                  </a:cxn>
                  <a:cxn ang="0">
                    <a:pos x="21" y="19"/>
                  </a:cxn>
                  <a:cxn ang="0">
                    <a:pos x="36" y="11"/>
                  </a:cxn>
                </a:cxnLst>
                <a:rect l="0" t="0" r="r" b="b"/>
                <a:pathLst>
                  <a:path w="71" h="35">
                    <a:moveTo>
                      <a:pt x="50" y="8"/>
                    </a:moveTo>
                    <a:cubicBezTo>
                      <a:pt x="51" y="9"/>
                      <a:pt x="52" y="10"/>
                      <a:pt x="52" y="11"/>
                    </a:cubicBezTo>
                    <a:cubicBezTo>
                      <a:pt x="53" y="11"/>
                      <a:pt x="52" y="12"/>
                      <a:pt x="51" y="12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4"/>
                      <a:pt x="33" y="25"/>
                      <a:pt x="35" y="26"/>
                    </a:cubicBezTo>
                    <a:cubicBezTo>
                      <a:pt x="37" y="26"/>
                      <a:pt x="39" y="27"/>
                      <a:pt x="41" y="27"/>
                    </a:cubicBezTo>
                    <a:cubicBezTo>
                      <a:pt x="43" y="27"/>
                      <a:pt x="45" y="27"/>
                      <a:pt x="47" y="27"/>
                    </a:cubicBezTo>
                    <a:cubicBezTo>
                      <a:pt x="48" y="27"/>
                      <a:pt x="50" y="26"/>
                      <a:pt x="52" y="25"/>
                    </a:cubicBezTo>
                    <a:cubicBezTo>
                      <a:pt x="54" y="24"/>
                      <a:pt x="55" y="24"/>
                      <a:pt x="56" y="23"/>
                    </a:cubicBezTo>
                    <a:cubicBezTo>
                      <a:pt x="57" y="22"/>
                      <a:pt x="58" y="21"/>
                      <a:pt x="59" y="20"/>
                    </a:cubicBezTo>
                    <a:cubicBezTo>
                      <a:pt x="59" y="20"/>
                      <a:pt x="60" y="19"/>
                      <a:pt x="60" y="19"/>
                    </a:cubicBezTo>
                    <a:cubicBezTo>
                      <a:pt x="60" y="18"/>
                      <a:pt x="61" y="18"/>
                      <a:pt x="61" y="18"/>
                    </a:cubicBezTo>
                    <a:cubicBezTo>
                      <a:pt x="61" y="17"/>
                      <a:pt x="62" y="17"/>
                      <a:pt x="62" y="17"/>
                    </a:cubicBezTo>
                    <a:cubicBezTo>
                      <a:pt x="62" y="17"/>
                      <a:pt x="63" y="17"/>
                      <a:pt x="63" y="18"/>
                    </a:cubicBezTo>
                    <a:cubicBezTo>
                      <a:pt x="64" y="18"/>
                      <a:pt x="64" y="18"/>
                      <a:pt x="65" y="18"/>
                    </a:cubicBezTo>
                    <a:cubicBezTo>
                      <a:pt x="65" y="18"/>
                      <a:pt x="66" y="19"/>
                      <a:pt x="67" y="19"/>
                    </a:cubicBezTo>
                    <a:cubicBezTo>
                      <a:pt x="68" y="20"/>
                      <a:pt x="68" y="20"/>
                      <a:pt x="69" y="20"/>
                    </a:cubicBezTo>
                    <a:cubicBezTo>
                      <a:pt x="69" y="21"/>
                      <a:pt x="70" y="21"/>
                      <a:pt x="70" y="21"/>
                    </a:cubicBezTo>
                    <a:cubicBezTo>
                      <a:pt x="70" y="21"/>
                      <a:pt x="71" y="22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3"/>
                      <a:pt x="71" y="23"/>
                      <a:pt x="71" y="24"/>
                    </a:cubicBezTo>
                    <a:cubicBezTo>
                      <a:pt x="70" y="24"/>
                      <a:pt x="70" y="25"/>
                      <a:pt x="69" y="26"/>
                    </a:cubicBezTo>
                    <a:cubicBezTo>
                      <a:pt x="68" y="27"/>
                      <a:pt x="67" y="27"/>
                      <a:pt x="66" y="28"/>
                    </a:cubicBezTo>
                    <a:cubicBezTo>
                      <a:pt x="64" y="29"/>
                      <a:pt x="63" y="30"/>
                      <a:pt x="61" y="31"/>
                    </a:cubicBezTo>
                    <a:cubicBezTo>
                      <a:pt x="58" y="33"/>
                      <a:pt x="55" y="34"/>
                      <a:pt x="51" y="34"/>
                    </a:cubicBezTo>
                    <a:cubicBezTo>
                      <a:pt x="48" y="35"/>
                      <a:pt x="44" y="35"/>
                      <a:pt x="40" y="35"/>
                    </a:cubicBezTo>
                    <a:cubicBezTo>
                      <a:pt x="36" y="34"/>
                      <a:pt x="32" y="34"/>
                      <a:pt x="28" y="32"/>
                    </a:cubicBezTo>
                    <a:cubicBezTo>
                      <a:pt x="24" y="31"/>
                      <a:pt x="20" y="29"/>
                      <a:pt x="16" y="27"/>
                    </a:cubicBezTo>
                    <a:cubicBezTo>
                      <a:pt x="12" y="24"/>
                      <a:pt x="8" y="22"/>
                      <a:pt x="6" y="20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0" y="12"/>
                      <a:pt x="0" y="10"/>
                      <a:pt x="1" y="8"/>
                    </a:cubicBezTo>
                    <a:cubicBezTo>
                      <a:pt x="3" y="6"/>
                      <a:pt x="5" y="5"/>
                      <a:pt x="7" y="3"/>
                    </a:cubicBezTo>
                    <a:cubicBezTo>
                      <a:pt x="10" y="2"/>
                      <a:pt x="14" y="1"/>
                      <a:pt x="17" y="0"/>
                    </a:cubicBezTo>
                    <a:cubicBezTo>
                      <a:pt x="20" y="0"/>
                      <a:pt x="24" y="0"/>
                      <a:pt x="27" y="0"/>
                    </a:cubicBezTo>
                    <a:cubicBezTo>
                      <a:pt x="31" y="1"/>
                      <a:pt x="34" y="2"/>
                      <a:pt x="37" y="3"/>
                    </a:cubicBezTo>
                    <a:cubicBezTo>
                      <a:pt x="41" y="4"/>
                      <a:pt x="44" y="5"/>
                      <a:pt x="48" y="7"/>
                    </a:cubicBezTo>
                    <a:lnTo>
                      <a:pt x="50" y="8"/>
                    </a:lnTo>
                    <a:close/>
                    <a:moveTo>
                      <a:pt x="36" y="11"/>
                    </a:moveTo>
                    <a:cubicBezTo>
                      <a:pt x="32" y="9"/>
                      <a:pt x="29" y="8"/>
                      <a:pt x="25" y="7"/>
                    </a:cubicBezTo>
                    <a:cubicBezTo>
                      <a:pt x="22" y="7"/>
                      <a:pt x="19" y="7"/>
                      <a:pt x="17" y="8"/>
                    </a:cubicBezTo>
                    <a:cubicBezTo>
                      <a:pt x="15" y="9"/>
                      <a:pt x="14" y="10"/>
                      <a:pt x="14" y="11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5" y="14"/>
                      <a:pt x="15" y="15"/>
                      <a:pt x="16" y="16"/>
                    </a:cubicBezTo>
                    <a:cubicBezTo>
                      <a:pt x="18" y="17"/>
                      <a:pt x="19" y="18"/>
                      <a:pt x="21" y="19"/>
                    </a:cubicBez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601"/>
              <p:cNvSpPr>
                <a:spLocks/>
              </p:cNvSpPr>
              <p:nvPr/>
            </p:nvSpPr>
            <p:spPr bwMode="auto">
              <a:xfrm>
                <a:off x="4614741" y="5112344"/>
                <a:ext cx="159856" cy="103526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32" y="5"/>
                  </a:cxn>
                  <a:cxn ang="0">
                    <a:pos x="34" y="6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3" y="8"/>
                  </a:cxn>
                  <a:cxn ang="0">
                    <a:pos x="31" y="8"/>
                  </a:cxn>
                  <a:cxn ang="0">
                    <a:pos x="30" y="8"/>
                  </a:cxn>
                  <a:cxn ang="0">
                    <a:pos x="28" y="9"/>
                  </a:cxn>
                  <a:cxn ang="0">
                    <a:pos x="27" y="10"/>
                  </a:cxn>
                  <a:cxn ang="0">
                    <a:pos x="27" y="11"/>
                  </a:cxn>
                  <a:cxn ang="0">
                    <a:pos x="27" y="14"/>
                  </a:cxn>
                  <a:cxn ang="0">
                    <a:pos x="29" y="17"/>
                  </a:cxn>
                  <a:cxn ang="0">
                    <a:pos x="58" y="32"/>
                  </a:cxn>
                  <a:cxn ang="0">
                    <a:pos x="59" y="33"/>
                  </a:cxn>
                  <a:cxn ang="0">
                    <a:pos x="59" y="34"/>
                  </a:cxn>
                  <a:cxn ang="0">
                    <a:pos x="58" y="35"/>
                  </a:cxn>
                  <a:cxn ang="0">
                    <a:pos x="55" y="36"/>
                  </a:cxn>
                  <a:cxn ang="0">
                    <a:pos x="53" y="37"/>
                  </a:cxn>
                  <a:cxn ang="0">
                    <a:pos x="51" y="38"/>
                  </a:cxn>
                  <a:cxn ang="0">
                    <a:pos x="49" y="38"/>
                  </a:cxn>
                  <a:cxn ang="0">
                    <a:pos x="48" y="37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1" y="10"/>
                  </a:cxn>
                  <a:cxn ang="0">
                    <a:pos x="3" y="9"/>
                  </a:cxn>
                  <a:cxn ang="0">
                    <a:pos x="6" y="8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10" y="8"/>
                  </a:cxn>
                  <a:cxn ang="0">
                    <a:pos x="16" y="11"/>
                  </a:cxn>
                  <a:cxn ang="0">
                    <a:pos x="14" y="8"/>
                  </a:cxn>
                  <a:cxn ang="0">
                    <a:pos x="14" y="5"/>
                  </a:cxn>
                  <a:cxn ang="0">
                    <a:pos x="15" y="3"/>
                  </a:cxn>
                  <a:cxn ang="0">
                    <a:pos x="17" y="2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3" y="0"/>
                  </a:cxn>
                  <a:cxn ang="0">
                    <a:pos x="24" y="1"/>
                  </a:cxn>
                  <a:cxn ang="0">
                    <a:pos x="26" y="2"/>
                  </a:cxn>
                  <a:cxn ang="0">
                    <a:pos x="29" y="3"/>
                  </a:cxn>
                </a:cxnLst>
                <a:rect l="0" t="0" r="r" b="b"/>
                <a:pathLst>
                  <a:path w="59" h="38">
                    <a:moveTo>
                      <a:pt x="29" y="3"/>
                    </a:moveTo>
                    <a:cubicBezTo>
                      <a:pt x="30" y="4"/>
                      <a:pt x="31" y="4"/>
                      <a:pt x="32" y="5"/>
                    </a:cubicBezTo>
                    <a:cubicBezTo>
                      <a:pt x="33" y="5"/>
                      <a:pt x="33" y="6"/>
                      <a:pt x="34" y="6"/>
                    </a:cubicBezTo>
                    <a:cubicBezTo>
                      <a:pt x="34" y="6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31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8" y="9"/>
                    </a:cubicBezTo>
                    <a:cubicBezTo>
                      <a:pt x="28" y="9"/>
                      <a:pt x="27" y="9"/>
                      <a:pt x="27" y="10"/>
                    </a:cubicBezTo>
                    <a:cubicBezTo>
                      <a:pt x="27" y="10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7" y="14"/>
                    </a:cubicBezTo>
                    <a:cubicBezTo>
                      <a:pt x="28" y="15"/>
                      <a:pt x="28" y="16"/>
                      <a:pt x="29" y="17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4"/>
                      <a:pt x="59" y="34"/>
                    </a:cubicBezTo>
                    <a:cubicBezTo>
                      <a:pt x="58" y="34"/>
                      <a:pt x="58" y="34"/>
                      <a:pt x="58" y="35"/>
                    </a:cubicBezTo>
                    <a:cubicBezTo>
                      <a:pt x="57" y="35"/>
                      <a:pt x="56" y="36"/>
                      <a:pt x="55" y="36"/>
                    </a:cubicBezTo>
                    <a:cubicBezTo>
                      <a:pt x="54" y="37"/>
                      <a:pt x="53" y="37"/>
                      <a:pt x="53" y="37"/>
                    </a:cubicBezTo>
                    <a:cubicBezTo>
                      <a:pt x="52" y="37"/>
                      <a:pt x="51" y="38"/>
                      <a:pt x="51" y="38"/>
                    </a:cubicBezTo>
                    <a:cubicBezTo>
                      <a:pt x="50" y="38"/>
                      <a:pt x="49" y="38"/>
                      <a:pt x="49" y="38"/>
                    </a:cubicBezTo>
                    <a:cubicBezTo>
                      <a:pt x="49" y="38"/>
                      <a:pt x="48" y="38"/>
                      <a:pt x="48" y="37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0" y="12"/>
                      <a:pt x="0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4" y="9"/>
                      <a:pt x="5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0"/>
                      <a:pt x="14" y="9"/>
                      <a:pt x="14" y="8"/>
                    </a:cubicBezTo>
                    <a:cubicBezTo>
                      <a:pt x="14" y="6"/>
                      <a:pt x="14" y="6"/>
                      <a:pt x="14" y="5"/>
                    </a:cubicBezTo>
                    <a:cubicBezTo>
                      <a:pt x="14" y="4"/>
                      <a:pt x="14" y="4"/>
                      <a:pt x="15" y="3"/>
                    </a:cubicBezTo>
                    <a:cubicBezTo>
                      <a:pt x="15" y="3"/>
                      <a:pt x="16" y="2"/>
                      <a:pt x="17" y="2"/>
                    </a:cubicBezTo>
                    <a:cubicBezTo>
                      <a:pt x="17" y="2"/>
                      <a:pt x="17" y="1"/>
                      <a:pt x="18" y="1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20" y="1"/>
                      <a:pt x="20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1"/>
                      <a:pt x="25" y="1"/>
                      <a:pt x="26" y="2"/>
                    </a:cubicBezTo>
                    <a:cubicBezTo>
                      <a:pt x="27" y="2"/>
                      <a:pt x="28" y="3"/>
                      <a:pt x="2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602"/>
              <p:cNvSpPr>
                <a:spLocks/>
              </p:cNvSpPr>
              <p:nvPr/>
            </p:nvSpPr>
            <p:spPr bwMode="auto">
              <a:xfrm>
                <a:off x="4704565" y="5077328"/>
                <a:ext cx="173558" cy="100481"/>
              </a:xfrm>
              <a:custGeom>
                <a:avLst/>
                <a:gdLst/>
                <a:ahLst/>
                <a:cxnLst>
                  <a:cxn ang="0">
                    <a:pos x="56" y="17"/>
                  </a:cxn>
                  <a:cxn ang="0">
                    <a:pos x="62" y="21"/>
                  </a:cxn>
                  <a:cxn ang="0">
                    <a:pos x="64" y="26"/>
                  </a:cxn>
                  <a:cxn ang="0">
                    <a:pos x="62" y="30"/>
                  </a:cxn>
                  <a:cxn ang="0">
                    <a:pos x="57" y="33"/>
                  </a:cxn>
                  <a:cxn ang="0">
                    <a:pos x="52" y="35"/>
                  </a:cxn>
                  <a:cxn ang="0">
                    <a:pos x="48" y="36"/>
                  </a:cxn>
                  <a:cxn ang="0">
                    <a:pos x="44" y="37"/>
                  </a:cxn>
                  <a:cxn ang="0">
                    <a:pos x="42" y="37"/>
                  </a:cxn>
                  <a:cxn ang="0">
                    <a:pos x="39" y="36"/>
                  </a:cxn>
                  <a:cxn ang="0">
                    <a:pos x="35" y="34"/>
                  </a:cxn>
                  <a:cxn ang="0">
                    <a:pos x="33" y="33"/>
                  </a:cxn>
                  <a:cxn ang="0">
                    <a:pos x="32" y="32"/>
                  </a:cxn>
                  <a:cxn ang="0">
                    <a:pos x="32" y="31"/>
                  </a:cxn>
                  <a:cxn ang="0">
                    <a:pos x="32" y="31"/>
                  </a:cxn>
                  <a:cxn ang="0">
                    <a:pos x="34" y="31"/>
                  </a:cxn>
                  <a:cxn ang="0">
                    <a:pos x="38" y="30"/>
                  </a:cxn>
                  <a:cxn ang="0">
                    <a:pos x="42" y="30"/>
                  </a:cxn>
                  <a:cxn ang="0">
                    <a:pos x="47" y="28"/>
                  </a:cxn>
                  <a:cxn ang="0">
                    <a:pos x="49" y="27"/>
                  </a:cxn>
                  <a:cxn ang="0">
                    <a:pos x="50" y="25"/>
                  </a:cxn>
                  <a:cxn ang="0">
                    <a:pos x="49" y="24"/>
                  </a:cxn>
                  <a:cxn ang="0">
                    <a:pos x="47" y="22"/>
                  </a:cxn>
                  <a:cxn ang="0">
                    <a:pos x="44" y="21"/>
                  </a:cxn>
                  <a:cxn ang="0">
                    <a:pos x="40" y="21"/>
                  </a:cxn>
                  <a:cxn ang="0">
                    <a:pos x="35" y="22"/>
                  </a:cxn>
                  <a:cxn ang="0">
                    <a:pos x="30" y="22"/>
                  </a:cxn>
                  <a:cxn ang="0">
                    <a:pos x="25" y="23"/>
                  </a:cxn>
                  <a:cxn ang="0">
                    <a:pos x="19" y="23"/>
                  </a:cxn>
                  <a:cxn ang="0">
                    <a:pos x="13" y="21"/>
                  </a:cxn>
                  <a:cxn ang="0">
                    <a:pos x="7" y="19"/>
                  </a:cxn>
                  <a:cxn ang="0">
                    <a:pos x="2" y="15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7" y="3"/>
                  </a:cxn>
                  <a:cxn ang="0">
                    <a:pos x="10" y="2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2" y="1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4" y="6"/>
                  </a:cxn>
                  <a:cxn ang="0">
                    <a:pos x="20" y="7"/>
                  </a:cxn>
                  <a:cxn ang="0">
                    <a:pos x="16" y="8"/>
                  </a:cxn>
                  <a:cxn ang="0">
                    <a:pos x="14" y="10"/>
                  </a:cxn>
                  <a:cxn ang="0">
                    <a:pos x="14" y="11"/>
                  </a:cxn>
                  <a:cxn ang="0">
                    <a:pos x="14" y="12"/>
                  </a:cxn>
                  <a:cxn ang="0">
                    <a:pos x="16" y="14"/>
                  </a:cxn>
                  <a:cxn ang="0">
                    <a:pos x="19" y="15"/>
                  </a:cxn>
                  <a:cxn ang="0">
                    <a:pos x="23" y="15"/>
                  </a:cxn>
                  <a:cxn ang="0">
                    <a:pos x="28" y="14"/>
                  </a:cxn>
                  <a:cxn ang="0">
                    <a:pos x="33" y="13"/>
                  </a:cxn>
                  <a:cxn ang="0">
                    <a:pos x="38" y="13"/>
                  </a:cxn>
                  <a:cxn ang="0">
                    <a:pos x="44" y="13"/>
                  </a:cxn>
                  <a:cxn ang="0">
                    <a:pos x="50" y="14"/>
                  </a:cxn>
                  <a:cxn ang="0">
                    <a:pos x="56" y="17"/>
                  </a:cxn>
                </a:cxnLst>
                <a:rect l="0" t="0" r="r" b="b"/>
                <a:pathLst>
                  <a:path w="64" h="37">
                    <a:moveTo>
                      <a:pt x="56" y="17"/>
                    </a:moveTo>
                    <a:cubicBezTo>
                      <a:pt x="59" y="18"/>
                      <a:pt x="61" y="20"/>
                      <a:pt x="62" y="21"/>
                    </a:cubicBezTo>
                    <a:cubicBezTo>
                      <a:pt x="63" y="23"/>
                      <a:pt x="64" y="24"/>
                      <a:pt x="64" y="26"/>
                    </a:cubicBezTo>
                    <a:cubicBezTo>
                      <a:pt x="64" y="27"/>
                      <a:pt x="63" y="28"/>
                      <a:pt x="62" y="30"/>
                    </a:cubicBezTo>
                    <a:cubicBezTo>
                      <a:pt x="61" y="31"/>
                      <a:pt x="59" y="32"/>
                      <a:pt x="57" y="33"/>
                    </a:cubicBezTo>
                    <a:cubicBezTo>
                      <a:pt x="55" y="34"/>
                      <a:pt x="54" y="34"/>
                      <a:pt x="52" y="35"/>
                    </a:cubicBezTo>
                    <a:cubicBezTo>
                      <a:pt x="51" y="35"/>
                      <a:pt x="49" y="36"/>
                      <a:pt x="48" y="36"/>
                    </a:cubicBezTo>
                    <a:cubicBezTo>
                      <a:pt x="46" y="36"/>
                      <a:pt x="45" y="36"/>
                      <a:pt x="44" y="37"/>
                    </a:cubicBezTo>
                    <a:cubicBezTo>
                      <a:pt x="43" y="37"/>
                      <a:pt x="42" y="37"/>
                      <a:pt x="42" y="37"/>
                    </a:cubicBezTo>
                    <a:cubicBezTo>
                      <a:pt x="41" y="37"/>
                      <a:pt x="40" y="36"/>
                      <a:pt x="39" y="36"/>
                    </a:cubicBezTo>
                    <a:cubicBezTo>
                      <a:pt x="38" y="36"/>
                      <a:pt x="37" y="35"/>
                      <a:pt x="35" y="34"/>
                    </a:cubicBezTo>
                    <a:cubicBezTo>
                      <a:pt x="34" y="34"/>
                      <a:pt x="34" y="33"/>
                      <a:pt x="33" y="33"/>
                    </a:cubicBezTo>
                    <a:cubicBezTo>
                      <a:pt x="33" y="33"/>
                      <a:pt x="32" y="32"/>
                      <a:pt x="32" y="32"/>
                    </a:cubicBezTo>
                    <a:cubicBezTo>
                      <a:pt x="32" y="32"/>
                      <a:pt x="31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3" y="31"/>
                      <a:pt x="34" y="31"/>
                    </a:cubicBezTo>
                    <a:cubicBezTo>
                      <a:pt x="35" y="31"/>
                      <a:pt x="36" y="31"/>
                      <a:pt x="38" y="30"/>
                    </a:cubicBezTo>
                    <a:cubicBezTo>
                      <a:pt x="39" y="30"/>
                      <a:pt x="40" y="30"/>
                      <a:pt x="42" y="30"/>
                    </a:cubicBezTo>
                    <a:cubicBezTo>
                      <a:pt x="44" y="29"/>
                      <a:pt x="45" y="29"/>
                      <a:pt x="47" y="28"/>
                    </a:cubicBezTo>
                    <a:cubicBezTo>
                      <a:pt x="48" y="28"/>
                      <a:pt x="48" y="27"/>
                      <a:pt x="49" y="27"/>
                    </a:cubicBezTo>
                    <a:cubicBezTo>
                      <a:pt x="49" y="26"/>
                      <a:pt x="50" y="26"/>
                      <a:pt x="50" y="25"/>
                    </a:cubicBezTo>
                    <a:cubicBezTo>
                      <a:pt x="50" y="25"/>
                      <a:pt x="50" y="24"/>
                      <a:pt x="49" y="24"/>
                    </a:cubicBezTo>
                    <a:cubicBezTo>
                      <a:pt x="49" y="23"/>
                      <a:pt x="48" y="23"/>
                      <a:pt x="47" y="22"/>
                    </a:cubicBezTo>
                    <a:cubicBezTo>
                      <a:pt x="46" y="22"/>
                      <a:pt x="45" y="21"/>
                      <a:pt x="44" y="21"/>
                    </a:cubicBezTo>
                    <a:cubicBezTo>
                      <a:pt x="42" y="21"/>
                      <a:pt x="41" y="21"/>
                      <a:pt x="40" y="21"/>
                    </a:cubicBezTo>
                    <a:cubicBezTo>
                      <a:pt x="38" y="21"/>
                      <a:pt x="37" y="21"/>
                      <a:pt x="35" y="22"/>
                    </a:cubicBezTo>
                    <a:cubicBezTo>
                      <a:pt x="34" y="22"/>
                      <a:pt x="32" y="22"/>
                      <a:pt x="30" y="22"/>
                    </a:cubicBezTo>
                    <a:cubicBezTo>
                      <a:pt x="29" y="23"/>
                      <a:pt x="27" y="23"/>
                      <a:pt x="25" y="23"/>
                    </a:cubicBezTo>
                    <a:cubicBezTo>
                      <a:pt x="23" y="23"/>
                      <a:pt x="21" y="23"/>
                      <a:pt x="19" y="23"/>
                    </a:cubicBezTo>
                    <a:cubicBezTo>
                      <a:pt x="18" y="22"/>
                      <a:pt x="16" y="22"/>
                      <a:pt x="13" y="21"/>
                    </a:cubicBezTo>
                    <a:cubicBezTo>
                      <a:pt x="11" y="21"/>
                      <a:pt x="9" y="20"/>
                      <a:pt x="7" y="19"/>
                    </a:cubicBezTo>
                    <a:cubicBezTo>
                      <a:pt x="5" y="18"/>
                      <a:pt x="3" y="16"/>
                      <a:pt x="2" y="15"/>
                    </a:cubicBezTo>
                    <a:cubicBezTo>
                      <a:pt x="1" y="14"/>
                      <a:pt x="0" y="12"/>
                      <a:pt x="0" y="11"/>
                    </a:cubicBezTo>
                    <a:cubicBezTo>
                      <a:pt x="0" y="10"/>
                      <a:pt x="1" y="8"/>
                      <a:pt x="2" y="7"/>
                    </a:cubicBezTo>
                    <a:cubicBezTo>
                      <a:pt x="3" y="6"/>
                      <a:pt x="4" y="5"/>
                      <a:pt x="7" y="3"/>
                    </a:cubicBezTo>
                    <a:cubicBezTo>
                      <a:pt x="8" y="3"/>
                      <a:pt x="9" y="2"/>
                      <a:pt x="10" y="2"/>
                    </a:cubicBezTo>
                    <a:cubicBezTo>
                      <a:pt x="12" y="2"/>
                      <a:pt x="13" y="1"/>
                      <a:pt x="14" y="1"/>
                    </a:cubicBezTo>
                    <a:cubicBezTo>
                      <a:pt x="15" y="1"/>
                      <a:pt x="16" y="1"/>
                      <a:pt x="17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1" y="1"/>
                      <a:pt x="22" y="1"/>
                      <a:pt x="22" y="1"/>
                    </a:cubicBezTo>
                    <a:cubicBezTo>
                      <a:pt x="22" y="1"/>
                      <a:pt x="23" y="1"/>
                      <a:pt x="24" y="2"/>
                    </a:cubicBezTo>
                    <a:cubicBezTo>
                      <a:pt x="24" y="2"/>
                      <a:pt x="25" y="2"/>
                      <a:pt x="26" y="3"/>
                    </a:cubicBezTo>
                    <a:cubicBezTo>
                      <a:pt x="27" y="3"/>
                      <a:pt x="27" y="4"/>
                      <a:pt x="28" y="4"/>
                    </a:cubicBezTo>
                    <a:cubicBezTo>
                      <a:pt x="28" y="4"/>
                      <a:pt x="29" y="4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6"/>
                      <a:pt x="29" y="6"/>
                    </a:cubicBezTo>
                    <a:cubicBezTo>
                      <a:pt x="29" y="6"/>
                      <a:pt x="28" y="6"/>
                      <a:pt x="27" y="6"/>
                    </a:cubicBezTo>
                    <a:cubicBezTo>
                      <a:pt x="26" y="6"/>
                      <a:pt x="25" y="6"/>
                      <a:pt x="24" y="6"/>
                    </a:cubicBezTo>
                    <a:cubicBezTo>
                      <a:pt x="23" y="6"/>
                      <a:pt x="22" y="7"/>
                      <a:pt x="20" y="7"/>
                    </a:cubicBezTo>
                    <a:cubicBezTo>
                      <a:pt x="19" y="7"/>
                      <a:pt x="18" y="8"/>
                      <a:pt x="16" y="8"/>
                    </a:cubicBezTo>
                    <a:cubicBezTo>
                      <a:pt x="15" y="9"/>
                      <a:pt x="15" y="9"/>
                      <a:pt x="14" y="10"/>
                    </a:cubicBezTo>
                    <a:cubicBezTo>
                      <a:pt x="14" y="10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3"/>
                      <a:pt x="15" y="13"/>
                      <a:pt x="16" y="14"/>
                    </a:cubicBezTo>
                    <a:cubicBezTo>
                      <a:pt x="17" y="14"/>
                      <a:pt x="18" y="15"/>
                      <a:pt x="19" y="15"/>
                    </a:cubicBezTo>
                    <a:cubicBezTo>
                      <a:pt x="21" y="15"/>
                      <a:pt x="22" y="15"/>
                      <a:pt x="23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4"/>
                      <a:pt x="31" y="14"/>
                      <a:pt x="33" y="13"/>
                    </a:cubicBezTo>
                    <a:cubicBezTo>
                      <a:pt x="34" y="13"/>
                      <a:pt x="36" y="13"/>
                      <a:pt x="38" y="13"/>
                    </a:cubicBezTo>
                    <a:cubicBezTo>
                      <a:pt x="40" y="13"/>
                      <a:pt x="42" y="13"/>
                      <a:pt x="44" y="13"/>
                    </a:cubicBezTo>
                    <a:cubicBezTo>
                      <a:pt x="46" y="13"/>
                      <a:pt x="48" y="14"/>
                      <a:pt x="50" y="14"/>
                    </a:cubicBezTo>
                    <a:cubicBezTo>
                      <a:pt x="52" y="15"/>
                      <a:pt x="54" y="16"/>
                      <a:pt x="56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" name="Group 872"/>
          <p:cNvGrpSpPr/>
          <p:nvPr/>
        </p:nvGrpSpPr>
        <p:grpSpPr>
          <a:xfrm>
            <a:off x="6632067" y="4123698"/>
            <a:ext cx="2455145" cy="1233568"/>
            <a:chOff x="4964903" y="3792389"/>
            <a:chExt cx="2493756" cy="12529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Freeform 592"/>
            <p:cNvSpPr>
              <a:spLocks/>
            </p:cNvSpPr>
            <p:nvPr/>
          </p:nvSpPr>
          <p:spPr bwMode="auto">
            <a:xfrm>
              <a:off x="4964903" y="3792389"/>
              <a:ext cx="2493756" cy="1252968"/>
            </a:xfrm>
            <a:custGeom>
              <a:avLst/>
              <a:gdLst/>
              <a:ahLst/>
              <a:cxnLst>
                <a:cxn ang="0">
                  <a:pos x="473" y="823"/>
                </a:cxn>
                <a:cxn ang="0">
                  <a:pos x="1638" y="239"/>
                </a:cxn>
                <a:cxn ang="0">
                  <a:pos x="1164" y="0"/>
                </a:cxn>
                <a:cxn ang="0">
                  <a:pos x="0" y="551"/>
                </a:cxn>
                <a:cxn ang="0">
                  <a:pos x="473" y="823"/>
                </a:cxn>
              </a:cxnLst>
              <a:rect l="0" t="0" r="r" b="b"/>
              <a:pathLst>
                <a:path w="1638" h="823">
                  <a:moveTo>
                    <a:pt x="473" y="823"/>
                  </a:moveTo>
                  <a:lnTo>
                    <a:pt x="1638" y="239"/>
                  </a:lnTo>
                  <a:lnTo>
                    <a:pt x="1164" y="0"/>
                  </a:lnTo>
                  <a:lnTo>
                    <a:pt x="0" y="551"/>
                  </a:lnTo>
                  <a:lnTo>
                    <a:pt x="473" y="823"/>
                  </a:lnTo>
                  <a:close/>
                </a:path>
              </a:pathLst>
            </a:custGeom>
            <a:solidFill>
              <a:srgbClr val="5EA3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8" name="Group 869"/>
            <p:cNvGrpSpPr/>
            <p:nvPr/>
          </p:nvGrpSpPr>
          <p:grpSpPr>
            <a:xfrm>
              <a:off x="5595193" y="4124281"/>
              <a:ext cx="1233176" cy="569393"/>
              <a:chOff x="5595193" y="4124281"/>
              <a:chExt cx="1233176" cy="569393"/>
            </a:xfrm>
          </p:grpSpPr>
          <p:sp>
            <p:nvSpPr>
              <p:cNvPr id="24" name="Freeform 603"/>
              <p:cNvSpPr>
                <a:spLocks/>
              </p:cNvSpPr>
              <p:nvPr/>
            </p:nvSpPr>
            <p:spPr bwMode="auto">
              <a:xfrm>
                <a:off x="5595193" y="4567311"/>
                <a:ext cx="248158" cy="126363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8" y="4"/>
                  </a:cxn>
                  <a:cxn ang="0">
                    <a:pos x="49" y="5"/>
                  </a:cxn>
                  <a:cxn ang="0">
                    <a:pos x="50" y="5"/>
                  </a:cxn>
                  <a:cxn ang="0">
                    <a:pos x="49" y="6"/>
                  </a:cxn>
                  <a:cxn ang="0">
                    <a:pos x="36" y="12"/>
                  </a:cxn>
                  <a:cxn ang="0">
                    <a:pos x="91" y="42"/>
                  </a:cxn>
                  <a:cxn ang="0">
                    <a:pos x="91" y="42"/>
                  </a:cxn>
                  <a:cxn ang="0">
                    <a:pos x="91" y="43"/>
                  </a:cxn>
                  <a:cxn ang="0">
                    <a:pos x="90" y="44"/>
                  </a:cxn>
                  <a:cxn ang="0">
                    <a:pos x="87" y="46"/>
                  </a:cxn>
                  <a:cxn ang="0">
                    <a:pos x="85" y="47"/>
                  </a:cxn>
                  <a:cxn ang="0">
                    <a:pos x="83" y="47"/>
                  </a:cxn>
                  <a:cxn ang="0">
                    <a:pos x="81" y="47"/>
                  </a:cxn>
                  <a:cxn ang="0">
                    <a:pos x="80" y="47"/>
                  </a:cxn>
                  <a:cxn ang="0">
                    <a:pos x="25" y="18"/>
                  </a:cxn>
                  <a:cxn ang="0">
                    <a:pos x="12" y="24"/>
                  </a:cxn>
                  <a:cxn ang="0">
                    <a:pos x="11" y="24"/>
                  </a:cxn>
                  <a:cxn ang="0">
                    <a:pos x="10" y="24"/>
                  </a:cxn>
                  <a:cxn ang="0">
                    <a:pos x="8" y="23"/>
                  </a:cxn>
                  <a:cxn ang="0">
                    <a:pos x="5" y="22"/>
                  </a:cxn>
                  <a:cxn ang="0">
                    <a:pos x="2" y="20"/>
                  </a:cxn>
                  <a:cxn ang="0">
                    <a:pos x="1" y="19"/>
                  </a:cxn>
                  <a:cxn ang="0">
                    <a:pos x="0" y="19"/>
                  </a:cxn>
                  <a:cxn ang="0">
                    <a:pos x="1" y="18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91" h="47">
                    <a:moveTo>
                      <a:pt x="45" y="2"/>
                    </a:moveTo>
                    <a:cubicBezTo>
                      <a:pt x="46" y="3"/>
                      <a:pt x="47" y="3"/>
                      <a:pt x="48" y="4"/>
                    </a:cubicBezTo>
                    <a:cubicBezTo>
                      <a:pt x="48" y="4"/>
                      <a:pt x="49" y="4"/>
                      <a:pt x="49" y="5"/>
                    </a:cubicBezTo>
                    <a:cubicBezTo>
                      <a:pt x="49" y="5"/>
                      <a:pt x="50" y="5"/>
                      <a:pt x="50" y="5"/>
                    </a:cubicBezTo>
                    <a:cubicBezTo>
                      <a:pt x="50" y="6"/>
                      <a:pt x="49" y="6"/>
                      <a:pt x="49" y="6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91" y="42"/>
                      <a:pt x="91" y="42"/>
                      <a:pt x="91" y="42"/>
                    </a:cubicBezTo>
                    <a:cubicBezTo>
                      <a:pt x="91" y="42"/>
                      <a:pt x="91" y="42"/>
                      <a:pt x="91" y="42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43"/>
                      <a:pt x="90" y="44"/>
                      <a:pt x="90" y="44"/>
                    </a:cubicBezTo>
                    <a:cubicBezTo>
                      <a:pt x="89" y="45"/>
                      <a:pt x="88" y="45"/>
                      <a:pt x="87" y="46"/>
                    </a:cubicBezTo>
                    <a:cubicBezTo>
                      <a:pt x="86" y="46"/>
                      <a:pt x="85" y="46"/>
                      <a:pt x="85" y="47"/>
                    </a:cubicBezTo>
                    <a:cubicBezTo>
                      <a:pt x="84" y="47"/>
                      <a:pt x="83" y="47"/>
                      <a:pt x="83" y="47"/>
                    </a:cubicBezTo>
                    <a:cubicBezTo>
                      <a:pt x="82" y="47"/>
                      <a:pt x="81" y="47"/>
                      <a:pt x="81" y="47"/>
                    </a:cubicBezTo>
                    <a:cubicBezTo>
                      <a:pt x="81" y="47"/>
                      <a:pt x="80" y="47"/>
                      <a:pt x="80" y="4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10" y="24"/>
                      <a:pt x="10" y="24"/>
                    </a:cubicBezTo>
                    <a:cubicBezTo>
                      <a:pt x="9" y="24"/>
                      <a:pt x="8" y="24"/>
                      <a:pt x="8" y="23"/>
                    </a:cubicBezTo>
                    <a:cubicBezTo>
                      <a:pt x="7" y="23"/>
                      <a:pt x="6" y="22"/>
                      <a:pt x="5" y="22"/>
                    </a:cubicBezTo>
                    <a:cubicBezTo>
                      <a:pt x="4" y="21"/>
                      <a:pt x="3" y="21"/>
                      <a:pt x="2" y="20"/>
                    </a:cubicBezTo>
                    <a:cubicBezTo>
                      <a:pt x="2" y="20"/>
                      <a:pt x="1" y="20"/>
                      <a:pt x="1" y="19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9" y="0"/>
                      <a:pt x="39" y="0"/>
                    </a:cubicBezTo>
                    <a:cubicBezTo>
                      <a:pt x="39" y="0"/>
                      <a:pt x="40" y="0"/>
                      <a:pt x="40" y="0"/>
                    </a:cubicBezTo>
                    <a:cubicBezTo>
                      <a:pt x="41" y="0"/>
                      <a:pt x="42" y="0"/>
                      <a:pt x="42" y="1"/>
                    </a:cubicBezTo>
                    <a:cubicBezTo>
                      <a:pt x="43" y="1"/>
                      <a:pt x="44" y="2"/>
                      <a:pt x="4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604"/>
              <p:cNvSpPr>
                <a:spLocks noEditPoints="1"/>
              </p:cNvSpPr>
              <p:nvPr/>
            </p:nvSpPr>
            <p:spPr bwMode="auto">
              <a:xfrm>
                <a:off x="5768751" y="4558176"/>
                <a:ext cx="190305" cy="95914"/>
              </a:xfrm>
              <a:custGeom>
                <a:avLst/>
                <a:gdLst/>
                <a:ahLst/>
                <a:cxnLst>
                  <a:cxn ang="0">
                    <a:pos x="49" y="8"/>
                  </a:cxn>
                  <a:cxn ang="0">
                    <a:pos x="52" y="11"/>
                  </a:cxn>
                  <a:cxn ang="0">
                    <a:pos x="50" y="13"/>
                  </a:cxn>
                  <a:cxn ang="0">
                    <a:pos x="28" y="23"/>
                  </a:cxn>
                  <a:cxn ang="0">
                    <a:pos x="34" y="26"/>
                  </a:cxn>
                  <a:cxn ang="0">
                    <a:pos x="40" y="27"/>
                  </a:cxn>
                  <a:cxn ang="0">
                    <a:pos x="46" y="27"/>
                  </a:cxn>
                  <a:cxn ang="0">
                    <a:pos x="51" y="26"/>
                  </a:cxn>
                  <a:cxn ang="0">
                    <a:pos x="55" y="23"/>
                  </a:cxn>
                  <a:cxn ang="0">
                    <a:pos x="58" y="21"/>
                  </a:cxn>
                  <a:cxn ang="0">
                    <a:pos x="59" y="19"/>
                  </a:cxn>
                  <a:cxn ang="0">
                    <a:pos x="60" y="18"/>
                  </a:cxn>
                  <a:cxn ang="0">
                    <a:pos x="61" y="18"/>
                  </a:cxn>
                  <a:cxn ang="0">
                    <a:pos x="62" y="18"/>
                  </a:cxn>
                  <a:cxn ang="0">
                    <a:pos x="64" y="18"/>
                  </a:cxn>
                  <a:cxn ang="0">
                    <a:pos x="66" y="19"/>
                  </a:cxn>
                  <a:cxn ang="0">
                    <a:pos x="68" y="21"/>
                  </a:cxn>
                  <a:cxn ang="0">
                    <a:pos x="69" y="21"/>
                  </a:cxn>
                  <a:cxn ang="0">
                    <a:pos x="70" y="22"/>
                  </a:cxn>
                  <a:cxn ang="0">
                    <a:pos x="70" y="23"/>
                  </a:cxn>
                  <a:cxn ang="0">
                    <a:pos x="70" y="24"/>
                  </a:cxn>
                  <a:cxn ang="0">
                    <a:pos x="68" y="26"/>
                  </a:cxn>
                  <a:cxn ang="0">
                    <a:pos x="65" y="29"/>
                  </a:cxn>
                  <a:cxn ang="0">
                    <a:pos x="60" y="31"/>
                  </a:cxn>
                  <a:cxn ang="0">
                    <a:pos x="50" y="35"/>
                  </a:cxn>
                  <a:cxn ang="0">
                    <a:pos x="39" y="35"/>
                  </a:cxn>
                  <a:cxn ang="0">
                    <a:pos x="28" y="33"/>
                  </a:cxn>
                  <a:cxn ang="0">
                    <a:pos x="15" y="27"/>
                  </a:cxn>
                  <a:cxn ang="0">
                    <a:pos x="5" y="20"/>
                  </a:cxn>
                  <a:cxn ang="0">
                    <a:pos x="0" y="14"/>
                  </a:cxn>
                  <a:cxn ang="0">
                    <a:pos x="1" y="8"/>
                  </a:cxn>
                  <a:cxn ang="0">
                    <a:pos x="7" y="3"/>
                  </a:cxn>
                  <a:cxn ang="0">
                    <a:pos x="16" y="1"/>
                  </a:cxn>
                  <a:cxn ang="0">
                    <a:pos x="26" y="1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9" y="8"/>
                  </a:cxn>
                  <a:cxn ang="0">
                    <a:pos x="35" y="11"/>
                  </a:cxn>
                  <a:cxn ang="0">
                    <a:pos x="25" y="7"/>
                  </a:cxn>
                  <a:cxn ang="0">
                    <a:pos x="16" y="9"/>
                  </a:cxn>
                  <a:cxn ang="0">
                    <a:pos x="13" y="11"/>
                  </a:cxn>
                  <a:cxn ang="0">
                    <a:pos x="13" y="13"/>
                  </a:cxn>
                  <a:cxn ang="0">
                    <a:pos x="16" y="16"/>
                  </a:cxn>
                  <a:cxn ang="0">
                    <a:pos x="20" y="19"/>
                  </a:cxn>
                  <a:cxn ang="0">
                    <a:pos x="35" y="11"/>
                  </a:cxn>
                </a:cxnLst>
                <a:rect l="0" t="0" r="r" b="b"/>
                <a:pathLst>
                  <a:path w="70" h="35">
                    <a:moveTo>
                      <a:pt x="49" y="8"/>
                    </a:moveTo>
                    <a:cubicBezTo>
                      <a:pt x="50" y="9"/>
                      <a:pt x="51" y="10"/>
                      <a:pt x="52" y="11"/>
                    </a:cubicBezTo>
                    <a:cubicBezTo>
                      <a:pt x="52" y="11"/>
                      <a:pt x="51" y="12"/>
                      <a:pt x="50" y="1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30" y="24"/>
                      <a:pt x="32" y="25"/>
                      <a:pt x="34" y="26"/>
                    </a:cubicBezTo>
                    <a:cubicBezTo>
                      <a:pt x="36" y="27"/>
                      <a:pt x="38" y="27"/>
                      <a:pt x="40" y="27"/>
                    </a:cubicBezTo>
                    <a:cubicBezTo>
                      <a:pt x="42" y="28"/>
                      <a:pt x="44" y="28"/>
                      <a:pt x="46" y="27"/>
                    </a:cubicBezTo>
                    <a:cubicBezTo>
                      <a:pt x="48" y="27"/>
                      <a:pt x="49" y="26"/>
                      <a:pt x="51" y="26"/>
                    </a:cubicBezTo>
                    <a:cubicBezTo>
                      <a:pt x="53" y="25"/>
                      <a:pt x="54" y="24"/>
                      <a:pt x="55" y="23"/>
                    </a:cubicBezTo>
                    <a:cubicBezTo>
                      <a:pt x="57" y="22"/>
                      <a:pt x="57" y="21"/>
                      <a:pt x="58" y="21"/>
                    </a:cubicBezTo>
                    <a:cubicBezTo>
                      <a:pt x="58" y="20"/>
                      <a:pt x="59" y="19"/>
                      <a:pt x="59" y="19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2" y="18"/>
                      <a:pt x="62" y="18"/>
                    </a:cubicBezTo>
                    <a:cubicBezTo>
                      <a:pt x="63" y="18"/>
                      <a:pt x="63" y="18"/>
                      <a:pt x="64" y="18"/>
                    </a:cubicBezTo>
                    <a:cubicBezTo>
                      <a:pt x="64" y="19"/>
                      <a:pt x="65" y="19"/>
                      <a:pt x="66" y="19"/>
                    </a:cubicBezTo>
                    <a:cubicBezTo>
                      <a:pt x="67" y="20"/>
                      <a:pt x="67" y="20"/>
                      <a:pt x="68" y="21"/>
                    </a:cubicBezTo>
                    <a:cubicBezTo>
                      <a:pt x="68" y="21"/>
                      <a:pt x="69" y="21"/>
                      <a:pt x="69" y="21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3"/>
                    </a:cubicBezTo>
                    <a:cubicBezTo>
                      <a:pt x="70" y="23"/>
                      <a:pt x="70" y="23"/>
                      <a:pt x="70" y="24"/>
                    </a:cubicBezTo>
                    <a:cubicBezTo>
                      <a:pt x="69" y="24"/>
                      <a:pt x="69" y="25"/>
                      <a:pt x="68" y="26"/>
                    </a:cubicBezTo>
                    <a:cubicBezTo>
                      <a:pt x="67" y="27"/>
                      <a:pt x="66" y="28"/>
                      <a:pt x="65" y="29"/>
                    </a:cubicBezTo>
                    <a:cubicBezTo>
                      <a:pt x="64" y="30"/>
                      <a:pt x="62" y="30"/>
                      <a:pt x="60" y="31"/>
                    </a:cubicBezTo>
                    <a:cubicBezTo>
                      <a:pt x="57" y="33"/>
                      <a:pt x="54" y="34"/>
                      <a:pt x="50" y="35"/>
                    </a:cubicBezTo>
                    <a:cubicBezTo>
                      <a:pt x="47" y="35"/>
                      <a:pt x="43" y="35"/>
                      <a:pt x="39" y="35"/>
                    </a:cubicBezTo>
                    <a:cubicBezTo>
                      <a:pt x="36" y="35"/>
                      <a:pt x="32" y="34"/>
                      <a:pt x="28" y="33"/>
                    </a:cubicBezTo>
                    <a:cubicBezTo>
                      <a:pt x="24" y="31"/>
                      <a:pt x="19" y="29"/>
                      <a:pt x="15" y="27"/>
                    </a:cubicBezTo>
                    <a:cubicBezTo>
                      <a:pt x="11" y="25"/>
                      <a:pt x="8" y="23"/>
                      <a:pt x="5" y="20"/>
                    </a:cubicBezTo>
                    <a:cubicBezTo>
                      <a:pt x="3" y="18"/>
                      <a:pt x="1" y="16"/>
                      <a:pt x="0" y="14"/>
                    </a:cubicBezTo>
                    <a:cubicBezTo>
                      <a:pt x="0" y="12"/>
                      <a:pt x="0" y="10"/>
                      <a:pt x="1" y="8"/>
                    </a:cubicBezTo>
                    <a:cubicBezTo>
                      <a:pt x="2" y="6"/>
                      <a:pt x="4" y="5"/>
                      <a:pt x="7" y="3"/>
                    </a:cubicBezTo>
                    <a:cubicBezTo>
                      <a:pt x="10" y="2"/>
                      <a:pt x="13" y="1"/>
                      <a:pt x="16" y="1"/>
                    </a:cubicBezTo>
                    <a:cubicBezTo>
                      <a:pt x="20" y="0"/>
                      <a:pt x="23" y="0"/>
                      <a:pt x="26" y="1"/>
                    </a:cubicBezTo>
                    <a:cubicBezTo>
                      <a:pt x="30" y="1"/>
                      <a:pt x="33" y="2"/>
                      <a:pt x="37" y="3"/>
                    </a:cubicBezTo>
                    <a:cubicBezTo>
                      <a:pt x="40" y="4"/>
                      <a:pt x="43" y="6"/>
                      <a:pt x="47" y="7"/>
                    </a:cubicBezTo>
                    <a:lnTo>
                      <a:pt x="49" y="8"/>
                    </a:lnTo>
                    <a:close/>
                    <a:moveTo>
                      <a:pt x="35" y="11"/>
                    </a:moveTo>
                    <a:cubicBezTo>
                      <a:pt x="32" y="9"/>
                      <a:pt x="28" y="8"/>
                      <a:pt x="25" y="7"/>
                    </a:cubicBezTo>
                    <a:cubicBezTo>
                      <a:pt x="21" y="7"/>
                      <a:pt x="18" y="7"/>
                      <a:pt x="16" y="9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2"/>
                      <a:pt x="13" y="13"/>
                    </a:cubicBezTo>
                    <a:cubicBezTo>
                      <a:pt x="14" y="14"/>
                      <a:pt x="15" y="15"/>
                      <a:pt x="16" y="16"/>
                    </a:cubicBezTo>
                    <a:cubicBezTo>
                      <a:pt x="17" y="17"/>
                      <a:pt x="18" y="18"/>
                      <a:pt x="20" y="19"/>
                    </a:cubicBez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605"/>
              <p:cNvSpPr>
                <a:spLocks noEditPoints="1"/>
              </p:cNvSpPr>
              <p:nvPr/>
            </p:nvSpPr>
            <p:spPr bwMode="auto">
              <a:xfrm>
                <a:off x="5872277" y="4503368"/>
                <a:ext cx="207052" cy="98959"/>
              </a:xfrm>
              <a:custGeom>
                <a:avLst/>
                <a:gdLst/>
                <a:ahLst/>
                <a:cxnLst>
                  <a:cxn ang="0">
                    <a:pos x="75" y="22"/>
                  </a:cxn>
                  <a:cxn ang="0">
                    <a:pos x="76" y="23"/>
                  </a:cxn>
                  <a:cxn ang="0">
                    <a:pos x="75" y="24"/>
                  </a:cxn>
                  <a:cxn ang="0">
                    <a:pos x="73" y="26"/>
                  </a:cxn>
                  <a:cxn ang="0">
                    <a:pos x="70" y="27"/>
                  </a:cxn>
                  <a:cxn ang="0">
                    <a:pos x="68" y="27"/>
                  </a:cxn>
                  <a:cxn ang="0">
                    <a:pos x="67" y="27"/>
                  </a:cxn>
                  <a:cxn ang="0">
                    <a:pos x="63" y="25"/>
                  </a:cxn>
                  <a:cxn ang="0">
                    <a:pos x="63" y="30"/>
                  </a:cxn>
                  <a:cxn ang="0">
                    <a:pos x="58" y="34"/>
                  </a:cxn>
                  <a:cxn ang="0">
                    <a:pos x="52" y="36"/>
                  </a:cxn>
                  <a:cxn ang="0">
                    <a:pos x="45" y="36"/>
                  </a:cxn>
                  <a:cxn ang="0">
                    <a:pos x="37" y="35"/>
                  </a:cxn>
                  <a:cxn ang="0">
                    <a:pos x="30" y="32"/>
                  </a:cxn>
                  <a:cxn ang="0">
                    <a:pos x="24" y="28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33" y="14"/>
                  </a:cxn>
                  <a:cxn ang="0">
                    <a:pos x="37" y="12"/>
                  </a:cxn>
                  <a:cxn ang="0">
                    <a:pos x="34" y="11"/>
                  </a:cxn>
                  <a:cxn ang="0">
                    <a:pos x="30" y="9"/>
                  </a:cxn>
                  <a:cxn ang="0">
                    <a:pos x="26" y="8"/>
                  </a:cxn>
                  <a:cxn ang="0">
                    <a:pos x="22" y="8"/>
                  </a:cxn>
                  <a:cxn ang="0">
                    <a:pos x="18" y="9"/>
                  </a:cxn>
                  <a:cxn ang="0">
                    <a:pos x="14" y="12"/>
                  </a:cxn>
                  <a:cxn ang="0">
                    <a:pos x="13" y="15"/>
                  </a:cxn>
                  <a:cxn ang="0">
                    <a:pos x="12" y="17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8" y="18"/>
                  </a:cxn>
                  <a:cxn ang="0">
                    <a:pos x="6" y="17"/>
                  </a:cxn>
                  <a:cxn ang="0">
                    <a:pos x="3" y="16"/>
                  </a:cxn>
                  <a:cxn ang="0">
                    <a:pos x="1" y="15"/>
                  </a:cxn>
                  <a:cxn ang="0">
                    <a:pos x="0" y="13"/>
                  </a:cxn>
                  <a:cxn ang="0">
                    <a:pos x="1" y="11"/>
                  </a:cxn>
                  <a:cxn ang="0">
                    <a:pos x="2" y="9"/>
                  </a:cxn>
                  <a:cxn ang="0">
                    <a:pos x="5" y="6"/>
                  </a:cxn>
                  <a:cxn ang="0">
                    <a:pos x="9" y="4"/>
                  </a:cxn>
                  <a:cxn ang="0">
                    <a:pos x="18" y="0"/>
                  </a:cxn>
                  <a:cxn ang="0">
                    <a:pos x="26" y="0"/>
                  </a:cxn>
                  <a:cxn ang="0">
                    <a:pos x="35" y="1"/>
                  </a:cxn>
                  <a:cxn ang="0">
                    <a:pos x="44" y="6"/>
                  </a:cxn>
                  <a:cxn ang="0">
                    <a:pos x="75" y="22"/>
                  </a:cxn>
                  <a:cxn ang="0">
                    <a:pos x="45" y="17"/>
                  </a:cxn>
                  <a:cxn ang="0">
                    <a:pos x="41" y="19"/>
                  </a:cxn>
                  <a:cxn ang="0">
                    <a:pos x="37" y="21"/>
                  </a:cxn>
                  <a:cxn ang="0">
                    <a:pos x="36" y="23"/>
                  </a:cxn>
                  <a:cxn ang="0">
                    <a:pos x="37" y="25"/>
                  </a:cxn>
                  <a:cxn ang="0">
                    <a:pos x="39" y="27"/>
                  </a:cxn>
                  <a:cxn ang="0">
                    <a:pos x="45" y="29"/>
                  </a:cxn>
                  <a:cxn ang="0">
                    <a:pos x="51" y="28"/>
                  </a:cxn>
                  <a:cxn ang="0">
                    <a:pos x="53" y="25"/>
                  </a:cxn>
                  <a:cxn ang="0">
                    <a:pos x="53" y="21"/>
                  </a:cxn>
                  <a:cxn ang="0">
                    <a:pos x="45" y="17"/>
                  </a:cxn>
                </a:cxnLst>
                <a:rect l="0" t="0" r="r" b="b"/>
                <a:pathLst>
                  <a:path w="76" h="36">
                    <a:moveTo>
                      <a:pt x="75" y="22"/>
                    </a:move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3"/>
                      <a:pt x="76" y="24"/>
                      <a:pt x="75" y="24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2" y="26"/>
                      <a:pt x="71" y="27"/>
                      <a:pt x="70" y="27"/>
                    </a:cubicBezTo>
                    <a:cubicBezTo>
                      <a:pt x="69" y="27"/>
                      <a:pt x="69" y="27"/>
                      <a:pt x="68" y="27"/>
                    </a:cubicBezTo>
                    <a:cubicBezTo>
                      <a:pt x="68" y="27"/>
                      <a:pt x="67" y="27"/>
                      <a:pt x="67" y="2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3" y="28"/>
                      <a:pt x="63" y="30"/>
                    </a:cubicBezTo>
                    <a:cubicBezTo>
                      <a:pt x="62" y="31"/>
                      <a:pt x="60" y="33"/>
                      <a:pt x="58" y="34"/>
                    </a:cubicBezTo>
                    <a:cubicBezTo>
                      <a:pt x="56" y="35"/>
                      <a:pt x="54" y="35"/>
                      <a:pt x="52" y="36"/>
                    </a:cubicBezTo>
                    <a:cubicBezTo>
                      <a:pt x="49" y="36"/>
                      <a:pt x="47" y="36"/>
                      <a:pt x="45" y="36"/>
                    </a:cubicBezTo>
                    <a:cubicBezTo>
                      <a:pt x="42" y="36"/>
                      <a:pt x="40" y="36"/>
                      <a:pt x="37" y="35"/>
                    </a:cubicBezTo>
                    <a:cubicBezTo>
                      <a:pt x="35" y="34"/>
                      <a:pt x="32" y="33"/>
                      <a:pt x="30" y="32"/>
                    </a:cubicBezTo>
                    <a:cubicBezTo>
                      <a:pt x="27" y="31"/>
                      <a:pt x="25" y="29"/>
                      <a:pt x="24" y="28"/>
                    </a:cubicBezTo>
                    <a:cubicBezTo>
                      <a:pt x="23" y="26"/>
                      <a:pt x="22" y="25"/>
                      <a:pt x="22" y="23"/>
                    </a:cubicBezTo>
                    <a:cubicBezTo>
                      <a:pt x="23" y="22"/>
                      <a:pt x="24" y="20"/>
                      <a:pt x="26" y="19"/>
                    </a:cubicBezTo>
                    <a:cubicBezTo>
                      <a:pt x="27" y="17"/>
                      <a:pt x="30" y="15"/>
                      <a:pt x="33" y="14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0"/>
                      <a:pt x="31" y="9"/>
                      <a:pt x="30" y="9"/>
                    </a:cubicBezTo>
                    <a:cubicBezTo>
                      <a:pt x="28" y="8"/>
                      <a:pt x="27" y="8"/>
                      <a:pt x="26" y="8"/>
                    </a:cubicBezTo>
                    <a:cubicBezTo>
                      <a:pt x="25" y="8"/>
                      <a:pt x="23" y="8"/>
                      <a:pt x="22" y="8"/>
                    </a:cubicBezTo>
                    <a:cubicBezTo>
                      <a:pt x="21" y="8"/>
                      <a:pt x="20" y="9"/>
                      <a:pt x="18" y="9"/>
                    </a:cubicBezTo>
                    <a:cubicBezTo>
                      <a:pt x="17" y="10"/>
                      <a:pt x="15" y="11"/>
                      <a:pt x="14" y="12"/>
                    </a:cubicBezTo>
                    <a:cubicBezTo>
                      <a:pt x="14" y="13"/>
                      <a:pt x="13" y="14"/>
                      <a:pt x="13" y="15"/>
                    </a:cubicBezTo>
                    <a:cubicBezTo>
                      <a:pt x="12" y="15"/>
                      <a:pt x="12" y="16"/>
                      <a:pt x="12" y="17"/>
                    </a:cubicBezTo>
                    <a:cubicBezTo>
                      <a:pt x="11" y="17"/>
                      <a:pt x="11" y="18"/>
                      <a:pt x="11" y="18"/>
                    </a:cubicBezTo>
                    <a:cubicBezTo>
                      <a:pt x="10" y="18"/>
                      <a:pt x="10" y="18"/>
                      <a:pt x="9" y="18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7" y="18"/>
                      <a:pt x="7" y="17"/>
                      <a:pt x="6" y="17"/>
                    </a:cubicBezTo>
                    <a:cubicBezTo>
                      <a:pt x="5" y="17"/>
                      <a:pt x="4" y="16"/>
                      <a:pt x="3" y="16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4"/>
                      <a:pt x="0" y="1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1" y="11"/>
                      <a:pt x="1" y="10"/>
                      <a:pt x="2" y="9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6" y="5"/>
                      <a:pt x="8" y="4"/>
                      <a:pt x="9" y="4"/>
                    </a:cubicBezTo>
                    <a:cubicBezTo>
                      <a:pt x="12" y="2"/>
                      <a:pt x="15" y="1"/>
                      <a:pt x="18" y="0"/>
                    </a:cubicBezTo>
                    <a:cubicBezTo>
                      <a:pt x="20" y="0"/>
                      <a:pt x="23" y="0"/>
                      <a:pt x="26" y="0"/>
                    </a:cubicBezTo>
                    <a:cubicBezTo>
                      <a:pt x="29" y="0"/>
                      <a:pt x="32" y="1"/>
                      <a:pt x="35" y="1"/>
                    </a:cubicBezTo>
                    <a:cubicBezTo>
                      <a:pt x="37" y="2"/>
                      <a:pt x="41" y="4"/>
                      <a:pt x="44" y="6"/>
                    </a:cubicBezTo>
                    <a:lnTo>
                      <a:pt x="75" y="22"/>
                    </a:lnTo>
                    <a:close/>
                    <a:moveTo>
                      <a:pt x="45" y="17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19"/>
                      <a:pt x="38" y="20"/>
                      <a:pt x="37" y="21"/>
                    </a:cubicBezTo>
                    <a:cubicBezTo>
                      <a:pt x="37" y="22"/>
                      <a:pt x="36" y="22"/>
                      <a:pt x="36" y="23"/>
                    </a:cubicBezTo>
                    <a:cubicBezTo>
                      <a:pt x="36" y="24"/>
                      <a:pt x="36" y="24"/>
                      <a:pt x="37" y="25"/>
                    </a:cubicBezTo>
                    <a:cubicBezTo>
                      <a:pt x="37" y="26"/>
                      <a:pt x="38" y="26"/>
                      <a:pt x="39" y="27"/>
                    </a:cubicBezTo>
                    <a:cubicBezTo>
                      <a:pt x="41" y="28"/>
                      <a:pt x="43" y="29"/>
                      <a:pt x="45" y="29"/>
                    </a:cubicBezTo>
                    <a:cubicBezTo>
                      <a:pt x="47" y="29"/>
                      <a:pt x="49" y="28"/>
                      <a:pt x="51" y="28"/>
                    </a:cubicBezTo>
                    <a:cubicBezTo>
                      <a:pt x="52" y="27"/>
                      <a:pt x="53" y="26"/>
                      <a:pt x="53" y="25"/>
                    </a:cubicBezTo>
                    <a:cubicBezTo>
                      <a:pt x="54" y="24"/>
                      <a:pt x="54" y="22"/>
                      <a:pt x="53" y="21"/>
                    </a:cubicBezTo>
                    <a:lnTo>
                      <a:pt x="45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606"/>
              <p:cNvSpPr>
                <a:spLocks/>
              </p:cNvSpPr>
              <p:nvPr/>
            </p:nvSpPr>
            <p:spPr bwMode="auto">
              <a:xfrm>
                <a:off x="5975803" y="4412022"/>
                <a:ext cx="287741" cy="141587"/>
              </a:xfrm>
              <a:custGeom>
                <a:avLst/>
                <a:gdLst/>
                <a:ahLst/>
                <a:cxnLst>
                  <a:cxn ang="0">
                    <a:pos x="106" y="23"/>
                  </a:cxn>
                  <a:cxn ang="0">
                    <a:pos x="104" y="25"/>
                  </a:cxn>
                  <a:cxn ang="0">
                    <a:pos x="99" y="28"/>
                  </a:cxn>
                  <a:cxn ang="0">
                    <a:pos x="96" y="28"/>
                  </a:cxn>
                  <a:cxn ang="0">
                    <a:pos x="67" y="13"/>
                  </a:cxn>
                  <a:cxn ang="0">
                    <a:pos x="58" y="10"/>
                  </a:cxn>
                  <a:cxn ang="0">
                    <a:pos x="51" y="10"/>
                  </a:cxn>
                  <a:cxn ang="0">
                    <a:pos x="50" y="18"/>
                  </a:cxn>
                  <a:cxn ang="0">
                    <a:pos x="82" y="35"/>
                  </a:cxn>
                  <a:cxn ang="0">
                    <a:pos x="81" y="37"/>
                  </a:cxn>
                  <a:cxn ang="0">
                    <a:pos x="76" y="39"/>
                  </a:cxn>
                  <a:cxn ang="0">
                    <a:pos x="72" y="40"/>
                  </a:cxn>
                  <a:cxn ang="0">
                    <a:pos x="43" y="25"/>
                  </a:cxn>
                  <a:cxn ang="0">
                    <a:pos x="34" y="21"/>
                  </a:cxn>
                  <a:cxn ang="0">
                    <a:pos x="27" y="22"/>
                  </a:cxn>
                  <a:cxn ang="0">
                    <a:pos x="26" y="30"/>
                  </a:cxn>
                  <a:cxn ang="0">
                    <a:pos x="58" y="47"/>
                  </a:cxn>
                  <a:cxn ang="0">
                    <a:pos x="57" y="49"/>
                  </a:cxn>
                  <a:cxn ang="0">
                    <a:pos x="52" y="51"/>
                  </a:cxn>
                  <a:cxn ang="0">
                    <a:pos x="48" y="52"/>
                  </a:cxn>
                  <a:cxn ang="0">
                    <a:pos x="1" y="26"/>
                  </a:cxn>
                  <a:cxn ang="0">
                    <a:pos x="0" y="25"/>
                  </a:cxn>
                  <a:cxn ang="0">
                    <a:pos x="3" y="23"/>
                  </a:cxn>
                  <a:cxn ang="0">
                    <a:pos x="7" y="21"/>
                  </a:cxn>
                  <a:cxn ang="0">
                    <a:pos x="9" y="22"/>
                  </a:cxn>
                  <a:cxn ang="0">
                    <a:pos x="14" y="18"/>
                  </a:cxn>
                  <a:cxn ang="0">
                    <a:pos x="23" y="13"/>
                  </a:cxn>
                  <a:cxn ang="0">
                    <a:pos x="33" y="12"/>
                  </a:cxn>
                  <a:cxn ang="0">
                    <a:pos x="38" y="10"/>
                  </a:cxn>
                  <a:cxn ang="0">
                    <a:pos x="40" y="4"/>
                  </a:cxn>
                  <a:cxn ang="0">
                    <a:pos x="50" y="0"/>
                  </a:cxn>
                  <a:cxn ang="0">
                    <a:pos x="67" y="3"/>
                  </a:cxn>
                  <a:cxn ang="0">
                    <a:pos x="105" y="23"/>
                  </a:cxn>
                </a:cxnLst>
                <a:rect l="0" t="0" r="r" b="b"/>
                <a:pathLst>
                  <a:path w="106" h="52">
                    <a:moveTo>
                      <a:pt x="105" y="23"/>
                    </a:moveTo>
                    <a:cubicBezTo>
                      <a:pt x="105" y="23"/>
                      <a:pt x="106" y="23"/>
                      <a:pt x="106" y="23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5" y="24"/>
                      <a:pt x="105" y="25"/>
                      <a:pt x="104" y="25"/>
                    </a:cubicBezTo>
                    <a:cubicBezTo>
                      <a:pt x="104" y="25"/>
                      <a:pt x="103" y="26"/>
                      <a:pt x="102" y="26"/>
                    </a:cubicBezTo>
                    <a:cubicBezTo>
                      <a:pt x="101" y="27"/>
                      <a:pt x="100" y="27"/>
                      <a:pt x="99" y="28"/>
                    </a:cubicBezTo>
                    <a:cubicBezTo>
                      <a:pt x="99" y="28"/>
                      <a:pt x="98" y="28"/>
                      <a:pt x="97" y="28"/>
                    </a:cubicBezTo>
                    <a:cubicBezTo>
                      <a:pt x="97" y="28"/>
                      <a:pt x="96" y="28"/>
                      <a:pt x="96" y="28"/>
                    </a:cubicBezTo>
                    <a:cubicBezTo>
                      <a:pt x="96" y="28"/>
                      <a:pt x="95" y="28"/>
                      <a:pt x="95" y="28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6" y="12"/>
                      <a:pt x="64" y="11"/>
                      <a:pt x="63" y="11"/>
                    </a:cubicBezTo>
                    <a:cubicBezTo>
                      <a:pt x="61" y="10"/>
                      <a:pt x="60" y="10"/>
                      <a:pt x="58" y="10"/>
                    </a:cubicBezTo>
                    <a:cubicBezTo>
                      <a:pt x="57" y="9"/>
                      <a:pt x="55" y="9"/>
                      <a:pt x="54" y="9"/>
                    </a:cubicBezTo>
                    <a:cubicBezTo>
                      <a:pt x="53" y="9"/>
                      <a:pt x="52" y="10"/>
                      <a:pt x="51" y="10"/>
                    </a:cubicBezTo>
                    <a:cubicBezTo>
                      <a:pt x="50" y="11"/>
                      <a:pt x="49" y="12"/>
                      <a:pt x="49" y="13"/>
                    </a:cubicBezTo>
                    <a:cubicBezTo>
                      <a:pt x="49" y="14"/>
                      <a:pt x="49" y="16"/>
                      <a:pt x="50" y="18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5"/>
                      <a:pt x="82" y="36"/>
                      <a:pt x="82" y="36"/>
                    </a:cubicBezTo>
                    <a:cubicBezTo>
                      <a:pt x="82" y="36"/>
                      <a:pt x="81" y="36"/>
                      <a:pt x="81" y="37"/>
                    </a:cubicBezTo>
                    <a:cubicBezTo>
                      <a:pt x="80" y="37"/>
                      <a:pt x="79" y="38"/>
                      <a:pt x="78" y="38"/>
                    </a:cubicBezTo>
                    <a:cubicBezTo>
                      <a:pt x="77" y="39"/>
                      <a:pt x="76" y="39"/>
                      <a:pt x="76" y="39"/>
                    </a:cubicBezTo>
                    <a:cubicBezTo>
                      <a:pt x="75" y="40"/>
                      <a:pt x="74" y="40"/>
                      <a:pt x="74" y="40"/>
                    </a:cubicBezTo>
                    <a:cubicBezTo>
                      <a:pt x="73" y="40"/>
                      <a:pt x="73" y="40"/>
                      <a:pt x="72" y="40"/>
                    </a:cubicBezTo>
                    <a:cubicBezTo>
                      <a:pt x="72" y="40"/>
                      <a:pt x="71" y="40"/>
                      <a:pt x="71" y="40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2" y="24"/>
                      <a:pt x="40" y="23"/>
                      <a:pt x="39" y="23"/>
                    </a:cubicBezTo>
                    <a:cubicBezTo>
                      <a:pt x="37" y="22"/>
                      <a:pt x="36" y="22"/>
                      <a:pt x="34" y="21"/>
                    </a:cubicBezTo>
                    <a:cubicBezTo>
                      <a:pt x="33" y="21"/>
                      <a:pt x="32" y="21"/>
                      <a:pt x="30" y="21"/>
                    </a:cubicBezTo>
                    <a:cubicBezTo>
                      <a:pt x="29" y="21"/>
                      <a:pt x="28" y="21"/>
                      <a:pt x="27" y="22"/>
                    </a:cubicBezTo>
                    <a:cubicBezTo>
                      <a:pt x="26" y="22"/>
                      <a:pt x="25" y="23"/>
                      <a:pt x="25" y="25"/>
                    </a:cubicBezTo>
                    <a:cubicBezTo>
                      <a:pt x="25" y="26"/>
                      <a:pt x="26" y="28"/>
                      <a:pt x="26" y="30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6"/>
                      <a:pt x="58" y="47"/>
                      <a:pt x="58" y="47"/>
                    </a:cubicBezTo>
                    <a:cubicBezTo>
                      <a:pt x="58" y="47"/>
                      <a:pt x="58" y="47"/>
                      <a:pt x="58" y="48"/>
                    </a:cubicBezTo>
                    <a:cubicBezTo>
                      <a:pt x="58" y="48"/>
                      <a:pt x="57" y="48"/>
                      <a:pt x="57" y="49"/>
                    </a:cubicBezTo>
                    <a:cubicBezTo>
                      <a:pt x="56" y="49"/>
                      <a:pt x="55" y="49"/>
                      <a:pt x="54" y="50"/>
                    </a:cubicBezTo>
                    <a:cubicBezTo>
                      <a:pt x="53" y="50"/>
                      <a:pt x="53" y="51"/>
                      <a:pt x="52" y="51"/>
                    </a:cubicBezTo>
                    <a:cubicBezTo>
                      <a:pt x="51" y="51"/>
                      <a:pt x="50" y="51"/>
                      <a:pt x="50" y="52"/>
                    </a:cubicBezTo>
                    <a:cubicBezTo>
                      <a:pt x="49" y="52"/>
                      <a:pt x="49" y="52"/>
                      <a:pt x="48" y="52"/>
                    </a:cubicBezTo>
                    <a:cubicBezTo>
                      <a:pt x="48" y="52"/>
                      <a:pt x="48" y="51"/>
                      <a:pt x="47" y="51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4"/>
                      <a:pt x="1" y="24"/>
                    </a:cubicBezTo>
                    <a:cubicBezTo>
                      <a:pt x="1" y="24"/>
                      <a:pt x="2" y="23"/>
                      <a:pt x="3" y="23"/>
                    </a:cubicBezTo>
                    <a:cubicBezTo>
                      <a:pt x="4" y="22"/>
                      <a:pt x="4" y="22"/>
                      <a:pt x="5" y="22"/>
                    </a:cubicBezTo>
                    <a:cubicBezTo>
                      <a:pt x="6" y="22"/>
                      <a:pt x="6" y="22"/>
                      <a:pt x="7" y="21"/>
                    </a:cubicBezTo>
                    <a:cubicBezTo>
                      <a:pt x="7" y="21"/>
                      <a:pt x="8" y="21"/>
                      <a:pt x="8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2"/>
                      <a:pt x="14" y="20"/>
                      <a:pt x="14" y="18"/>
                    </a:cubicBezTo>
                    <a:cubicBezTo>
                      <a:pt x="15" y="17"/>
                      <a:pt x="16" y="15"/>
                      <a:pt x="19" y="14"/>
                    </a:cubicBezTo>
                    <a:cubicBezTo>
                      <a:pt x="20" y="13"/>
                      <a:pt x="22" y="13"/>
                      <a:pt x="23" y="13"/>
                    </a:cubicBezTo>
                    <a:cubicBezTo>
                      <a:pt x="25" y="12"/>
                      <a:pt x="26" y="12"/>
                      <a:pt x="28" y="12"/>
                    </a:cubicBezTo>
                    <a:cubicBezTo>
                      <a:pt x="30" y="12"/>
                      <a:pt x="32" y="12"/>
                      <a:pt x="33" y="12"/>
                    </a:cubicBezTo>
                    <a:cubicBezTo>
                      <a:pt x="35" y="12"/>
                      <a:pt x="37" y="13"/>
                      <a:pt x="39" y="13"/>
                    </a:cubicBezTo>
                    <a:cubicBezTo>
                      <a:pt x="38" y="12"/>
                      <a:pt x="38" y="11"/>
                      <a:pt x="38" y="10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6"/>
                      <a:pt x="39" y="5"/>
                      <a:pt x="40" y="4"/>
                    </a:cubicBezTo>
                    <a:cubicBezTo>
                      <a:pt x="41" y="4"/>
                      <a:pt x="41" y="3"/>
                      <a:pt x="42" y="2"/>
                    </a:cubicBezTo>
                    <a:cubicBezTo>
                      <a:pt x="45" y="1"/>
                      <a:pt x="47" y="1"/>
                      <a:pt x="50" y="0"/>
                    </a:cubicBezTo>
                    <a:cubicBezTo>
                      <a:pt x="53" y="0"/>
                      <a:pt x="56" y="0"/>
                      <a:pt x="58" y="1"/>
                    </a:cubicBezTo>
                    <a:cubicBezTo>
                      <a:pt x="61" y="1"/>
                      <a:pt x="64" y="2"/>
                      <a:pt x="67" y="3"/>
                    </a:cubicBezTo>
                    <a:cubicBezTo>
                      <a:pt x="70" y="4"/>
                      <a:pt x="73" y="5"/>
                      <a:pt x="75" y="7"/>
                    </a:cubicBezTo>
                    <a:lnTo>
                      <a:pt x="105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607"/>
              <p:cNvSpPr>
                <a:spLocks/>
              </p:cNvSpPr>
              <p:nvPr/>
            </p:nvSpPr>
            <p:spPr bwMode="auto">
              <a:xfrm>
                <a:off x="6160018" y="4322198"/>
                <a:ext cx="289264" cy="138542"/>
              </a:xfrm>
              <a:custGeom>
                <a:avLst/>
                <a:gdLst/>
                <a:ahLst/>
                <a:cxnLst>
                  <a:cxn ang="0">
                    <a:pos x="106" y="23"/>
                  </a:cxn>
                  <a:cxn ang="0">
                    <a:pos x="104" y="25"/>
                  </a:cxn>
                  <a:cxn ang="0">
                    <a:pos x="99" y="27"/>
                  </a:cxn>
                  <a:cxn ang="0">
                    <a:pos x="96" y="28"/>
                  </a:cxn>
                  <a:cxn ang="0">
                    <a:pos x="67" y="13"/>
                  </a:cxn>
                  <a:cxn ang="0">
                    <a:pos x="58" y="9"/>
                  </a:cxn>
                  <a:cxn ang="0">
                    <a:pos x="51" y="10"/>
                  </a:cxn>
                  <a:cxn ang="0">
                    <a:pos x="50" y="17"/>
                  </a:cxn>
                  <a:cxn ang="0">
                    <a:pos x="82" y="35"/>
                  </a:cxn>
                  <a:cxn ang="0">
                    <a:pos x="81" y="36"/>
                  </a:cxn>
                  <a:cxn ang="0">
                    <a:pos x="76" y="39"/>
                  </a:cxn>
                  <a:cxn ang="0">
                    <a:pos x="72" y="39"/>
                  </a:cxn>
                  <a:cxn ang="0">
                    <a:pos x="43" y="24"/>
                  </a:cxn>
                  <a:cxn ang="0">
                    <a:pos x="34" y="21"/>
                  </a:cxn>
                  <a:cxn ang="0">
                    <a:pos x="27" y="21"/>
                  </a:cxn>
                  <a:cxn ang="0">
                    <a:pos x="26" y="29"/>
                  </a:cxn>
                  <a:cxn ang="0">
                    <a:pos x="58" y="46"/>
                  </a:cxn>
                  <a:cxn ang="0">
                    <a:pos x="57" y="48"/>
                  </a:cxn>
                  <a:cxn ang="0">
                    <a:pos x="52" y="51"/>
                  </a:cxn>
                  <a:cxn ang="0">
                    <a:pos x="48" y="51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3" y="22"/>
                  </a:cxn>
                  <a:cxn ang="0">
                    <a:pos x="7" y="21"/>
                  </a:cxn>
                  <a:cxn ang="0">
                    <a:pos x="9" y="21"/>
                  </a:cxn>
                  <a:cxn ang="0">
                    <a:pos x="14" y="18"/>
                  </a:cxn>
                  <a:cxn ang="0">
                    <a:pos x="23" y="12"/>
                  </a:cxn>
                  <a:cxn ang="0">
                    <a:pos x="33" y="12"/>
                  </a:cxn>
                  <a:cxn ang="0">
                    <a:pos x="38" y="9"/>
                  </a:cxn>
                  <a:cxn ang="0">
                    <a:pos x="40" y="4"/>
                  </a:cxn>
                  <a:cxn ang="0">
                    <a:pos x="50" y="0"/>
                  </a:cxn>
                  <a:cxn ang="0">
                    <a:pos x="67" y="3"/>
                  </a:cxn>
                  <a:cxn ang="0">
                    <a:pos x="105" y="22"/>
                  </a:cxn>
                </a:cxnLst>
                <a:rect l="0" t="0" r="r" b="b"/>
                <a:pathLst>
                  <a:path w="106" h="51">
                    <a:moveTo>
                      <a:pt x="105" y="22"/>
                    </a:moveTo>
                    <a:cubicBezTo>
                      <a:pt x="105" y="23"/>
                      <a:pt x="106" y="23"/>
                      <a:pt x="106" y="23"/>
                    </a:cubicBezTo>
                    <a:cubicBezTo>
                      <a:pt x="106" y="23"/>
                      <a:pt x="106" y="23"/>
                      <a:pt x="106" y="24"/>
                    </a:cubicBezTo>
                    <a:cubicBezTo>
                      <a:pt x="105" y="24"/>
                      <a:pt x="105" y="24"/>
                      <a:pt x="104" y="25"/>
                    </a:cubicBezTo>
                    <a:cubicBezTo>
                      <a:pt x="104" y="25"/>
                      <a:pt x="103" y="25"/>
                      <a:pt x="102" y="26"/>
                    </a:cubicBezTo>
                    <a:cubicBezTo>
                      <a:pt x="101" y="26"/>
                      <a:pt x="100" y="27"/>
                      <a:pt x="99" y="27"/>
                    </a:cubicBezTo>
                    <a:cubicBezTo>
                      <a:pt x="99" y="27"/>
                      <a:pt x="98" y="28"/>
                      <a:pt x="97" y="28"/>
                    </a:cubicBezTo>
                    <a:cubicBezTo>
                      <a:pt x="97" y="28"/>
                      <a:pt x="96" y="28"/>
                      <a:pt x="96" y="28"/>
                    </a:cubicBezTo>
                    <a:cubicBezTo>
                      <a:pt x="96" y="28"/>
                      <a:pt x="95" y="28"/>
                      <a:pt x="95" y="27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6" y="12"/>
                      <a:pt x="64" y="11"/>
                      <a:pt x="63" y="10"/>
                    </a:cubicBezTo>
                    <a:cubicBezTo>
                      <a:pt x="61" y="10"/>
                      <a:pt x="60" y="9"/>
                      <a:pt x="58" y="9"/>
                    </a:cubicBezTo>
                    <a:cubicBezTo>
                      <a:pt x="57" y="9"/>
                      <a:pt x="55" y="9"/>
                      <a:pt x="54" y="9"/>
                    </a:cubicBezTo>
                    <a:cubicBezTo>
                      <a:pt x="53" y="9"/>
                      <a:pt x="52" y="9"/>
                      <a:pt x="51" y="10"/>
                    </a:cubicBezTo>
                    <a:cubicBezTo>
                      <a:pt x="50" y="10"/>
                      <a:pt x="49" y="11"/>
                      <a:pt x="49" y="13"/>
                    </a:cubicBezTo>
                    <a:cubicBezTo>
                      <a:pt x="49" y="14"/>
                      <a:pt x="49" y="15"/>
                      <a:pt x="50" y="1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2" y="34"/>
                      <a:pt x="82" y="34"/>
                      <a:pt x="82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6"/>
                      <a:pt x="81" y="36"/>
                      <a:pt x="81" y="36"/>
                    </a:cubicBezTo>
                    <a:cubicBezTo>
                      <a:pt x="80" y="37"/>
                      <a:pt x="79" y="37"/>
                      <a:pt x="78" y="38"/>
                    </a:cubicBezTo>
                    <a:cubicBezTo>
                      <a:pt x="77" y="38"/>
                      <a:pt x="76" y="39"/>
                      <a:pt x="76" y="39"/>
                    </a:cubicBezTo>
                    <a:cubicBezTo>
                      <a:pt x="75" y="39"/>
                      <a:pt x="74" y="39"/>
                      <a:pt x="74" y="39"/>
                    </a:cubicBezTo>
                    <a:cubicBezTo>
                      <a:pt x="73" y="40"/>
                      <a:pt x="73" y="40"/>
                      <a:pt x="72" y="39"/>
                    </a:cubicBezTo>
                    <a:cubicBezTo>
                      <a:pt x="72" y="39"/>
                      <a:pt x="71" y="39"/>
                      <a:pt x="71" y="39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0" y="23"/>
                      <a:pt x="39" y="22"/>
                    </a:cubicBezTo>
                    <a:cubicBezTo>
                      <a:pt x="37" y="22"/>
                      <a:pt x="36" y="21"/>
                      <a:pt x="34" y="21"/>
                    </a:cubicBezTo>
                    <a:cubicBezTo>
                      <a:pt x="33" y="21"/>
                      <a:pt x="32" y="20"/>
                      <a:pt x="30" y="21"/>
                    </a:cubicBezTo>
                    <a:cubicBezTo>
                      <a:pt x="29" y="21"/>
                      <a:pt x="28" y="21"/>
                      <a:pt x="27" y="21"/>
                    </a:cubicBezTo>
                    <a:cubicBezTo>
                      <a:pt x="26" y="22"/>
                      <a:pt x="25" y="23"/>
                      <a:pt x="25" y="24"/>
                    </a:cubicBezTo>
                    <a:cubicBezTo>
                      <a:pt x="25" y="26"/>
                      <a:pt x="26" y="27"/>
                      <a:pt x="26" y="29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7" y="48"/>
                      <a:pt x="57" y="48"/>
                    </a:cubicBezTo>
                    <a:cubicBezTo>
                      <a:pt x="56" y="48"/>
                      <a:pt x="55" y="49"/>
                      <a:pt x="54" y="49"/>
                    </a:cubicBezTo>
                    <a:cubicBezTo>
                      <a:pt x="53" y="50"/>
                      <a:pt x="53" y="50"/>
                      <a:pt x="52" y="51"/>
                    </a:cubicBezTo>
                    <a:cubicBezTo>
                      <a:pt x="51" y="51"/>
                      <a:pt x="50" y="51"/>
                      <a:pt x="50" y="51"/>
                    </a:cubicBezTo>
                    <a:cubicBezTo>
                      <a:pt x="49" y="51"/>
                      <a:pt x="49" y="51"/>
                      <a:pt x="48" y="51"/>
                    </a:cubicBezTo>
                    <a:cubicBezTo>
                      <a:pt x="48" y="51"/>
                      <a:pt x="48" y="51"/>
                      <a:pt x="47" y="51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4"/>
                      <a:pt x="0" y="24"/>
                      <a:pt x="1" y="24"/>
                    </a:cubicBezTo>
                    <a:cubicBezTo>
                      <a:pt x="1" y="23"/>
                      <a:pt x="2" y="23"/>
                      <a:pt x="3" y="22"/>
                    </a:cubicBezTo>
                    <a:cubicBezTo>
                      <a:pt x="4" y="22"/>
                      <a:pt x="4" y="22"/>
                      <a:pt x="5" y="21"/>
                    </a:cubicBezTo>
                    <a:cubicBezTo>
                      <a:pt x="6" y="21"/>
                      <a:pt x="6" y="21"/>
                      <a:pt x="7" y="21"/>
                    </a:cubicBezTo>
                    <a:cubicBezTo>
                      <a:pt x="7" y="21"/>
                      <a:pt x="8" y="21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2"/>
                      <a:pt x="14" y="20"/>
                      <a:pt x="14" y="18"/>
                    </a:cubicBezTo>
                    <a:cubicBezTo>
                      <a:pt x="15" y="16"/>
                      <a:pt x="16" y="15"/>
                      <a:pt x="19" y="14"/>
                    </a:cubicBezTo>
                    <a:cubicBezTo>
                      <a:pt x="20" y="13"/>
                      <a:pt x="22" y="12"/>
                      <a:pt x="23" y="12"/>
                    </a:cubicBezTo>
                    <a:cubicBezTo>
                      <a:pt x="25" y="12"/>
                      <a:pt x="26" y="12"/>
                      <a:pt x="28" y="11"/>
                    </a:cubicBezTo>
                    <a:cubicBezTo>
                      <a:pt x="30" y="11"/>
                      <a:pt x="32" y="12"/>
                      <a:pt x="33" y="12"/>
                    </a:cubicBezTo>
                    <a:cubicBezTo>
                      <a:pt x="35" y="12"/>
                      <a:pt x="37" y="12"/>
                      <a:pt x="38" y="13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9" y="5"/>
                      <a:pt x="39" y="5"/>
                      <a:pt x="40" y="4"/>
                    </a:cubicBezTo>
                    <a:cubicBezTo>
                      <a:pt x="41" y="3"/>
                      <a:pt x="41" y="3"/>
                      <a:pt x="42" y="2"/>
                    </a:cubicBezTo>
                    <a:cubicBezTo>
                      <a:pt x="45" y="1"/>
                      <a:pt x="47" y="0"/>
                      <a:pt x="50" y="0"/>
                    </a:cubicBezTo>
                    <a:cubicBezTo>
                      <a:pt x="53" y="0"/>
                      <a:pt x="56" y="0"/>
                      <a:pt x="58" y="0"/>
                    </a:cubicBezTo>
                    <a:cubicBezTo>
                      <a:pt x="61" y="1"/>
                      <a:pt x="64" y="1"/>
                      <a:pt x="67" y="3"/>
                    </a:cubicBezTo>
                    <a:cubicBezTo>
                      <a:pt x="70" y="4"/>
                      <a:pt x="73" y="5"/>
                      <a:pt x="75" y="6"/>
                    </a:cubicBezTo>
                    <a:lnTo>
                      <a:pt x="105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608"/>
              <p:cNvSpPr>
                <a:spLocks noEditPoints="1"/>
              </p:cNvSpPr>
              <p:nvPr/>
            </p:nvSpPr>
            <p:spPr bwMode="auto">
              <a:xfrm>
                <a:off x="6353368" y="4264345"/>
                <a:ext cx="207052" cy="100481"/>
              </a:xfrm>
              <a:custGeom>
                <a:avLst/>
                <a:gdLst/>
                <a:ahLst/>
                <a:cxnLst>
                  <a:cxn ang="0">
                    <a:pos x="75" y="23"/>
                  </a:cxn>
                  <a:cxn ang="0">
                    <a:pos x="76" y="24"/>
                  </a:cxn>
                  <a:cxn ang="0">
                    <a:pos x="75" y="25"/>
                  </a:cxn>
                  <a:cxn ang="0">
                    <a:pos x="73" y="26"/>
                  </a:cxn>
                  <a:cxn ang="0">
                    <a:pos x="70" y="28"/>
                  </a:cxn>
                  <a:cxn ang="0">
                    <a:pos x="68" y="28"/>
                  </a:cxn>
                  <a:cxn ang="0">
                    <a:pos x="67" y="27"/>
                  </a:cxn>
                  <a:cxn ang="0">
                    <a:pos x="63" y="25"/>
                  </a:cxn>
                  <a:cxn ang="0">
                    <a:pos x="63" y="31"/>
                  </a:cxn>
                  <a:cxn ang="0">
                    <a:pos x="58" y="35"/>
                  </a:cxn>
                  <a:cxn ang="0">
                    <a:pos x="52" y="37"/>
                  </a:cxn>
                  <a:cxn ang="0">
                    <a:pos x="45" y="37"/>
                  </a:cxn>
                  <a:cxn ang="0">
                    <a:pos x="37" y="36"/>
                  </a:cxn>
                  <a:cxn ang="0">
                    <a:pos x="30" y="33"/>
                  </a:cxn>
                  <a:cxn ang="0">
                    <a:pos x="24" y="29"/>
                  </a:cxn>
                  <a:cxn ang="0">
                    <a:pos x="23" y="24"/>
                  </a:cxn>
                  <a:cxn ang="0">
                    <a:pos x="26" y="19"/>
                  </a:cxn>
                  <a:cxn ang="0">
                    <a:pos x="33" y="15"/>
                  </a:cxn>
                  <a:cxn ang="0">
                    <a:pos x="37" y="13"/>
                  </a:cxn>
                  <a:cxn ang="0">
                    <a:pos x="34" y="11"/>
                  </a:cxn>
                  <a:cxn ang="0">
                    <a:pos x="30" y="10"/>
                  </a:cxn>
                  <a:cxn ang="0">
                    <a:pos x="26" y="9"/>
                  </a:cxn>
                  <a:cxn ang="0">
                    <a:pos x="22" y="9"/>
                  </a:cxn>
                  <a:cxn ang="0">
                    <a:pos x="19" y="10"/>
                  </a:cxn>
                  <a:cxn ang="0">
                    <a:pos x="15" y="13"/>
                  </a:cxn>
                  <a:cxn ang="0">
                    <a:pos x="13" y="15"/>
                  </a:cxn>
                  <a:cxn ang="0">
                    <a:pos x="12" y="18"/>
                  </a:cxn>
                  <a:cxn ang="0">
                    <a:pos x="11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7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2" y="10"/>
                  </a:cxn>
                  <a:cxn ang="0">
                    <a:pos x="5" y="7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26" y="1"/>
                  </a:cxn>
                  <a:cxn ang="0">
                    <a:pos x="35" y="2"/>
                  </a:cxn>
                  <a:cxn ang="0">
                    <a:pos x="44" y="6"/>
                  </a:cxn>
                  <a:cxn ang="0">
                    <a:pos x="75" y="23"/>
                  </a:cxn>
                  <a:cxn ang="0">
                    <a:pos x="45" y="17"/>
                  </a:cxn>
                  <a:cxn ang="0">
                    <a:pos x="41" y="19"/>
                  </a:cxn>
                  <a:cxn ang="0">
                    <a:pos x="38" y="22"/>
                  </a:cxn>
                  <a:cxn ang="0">
                    <a:pos x="36" y="24"/>
                  </a:cxn>
                  <a:cxn ang="0">
                    <a:pos x="37" y="26"/>
                  </a:cxn>
                  <a:cxn ang="0">
                    <a:pos x="39" y="28"/>
                  </a:cxn>
                  <a:cxn ang="0">
                    <a:pos x="45" y="30"/>
                  </a:cxn>
                  <a:cxn ang="0">
                    <a:pos x="51" y="28"/>
                  </a:cxn>
                  <a:cxn ang="0">
                    <a:pos x="54" y="26"/>
                  </a:cxn>
                  <a:cxn ang="0">
                    <a:pos x="53" y="22"/>
                  </a:cxn>
                  <a:cxn ang="0">
                    <a:pos x="45" y="17"/>
                  </a:cxn>
                </a:cxnLst>
                <a:rect l="0" t="0" r="r" b="b"/>
                <a:pathLst>
                  <a:path w="76" h="37">
                    <a:moveTo>
                      <a:pt x="75" y="23"/>
                    </a:moveTo>
                    <a:cubicBezTo>
                      <a:pt x="76" y="23"/>
                      <a:pt x="76" y="24"/>
                      <a:pt x="76" y="24"/>
                    </a:cubicBezTo>
                    <a:cubicBezTo>
                      <a:pt x="76" y="24"/>
                      <a:pt x="76" y="25"/>
                      <a:pt x="75" y="25"/>
                    </a:cubicBezTo>
                    <a:cubicBezTo>
                      <a:pt x="75" y="25"/>
                      <a:pt x="74" y="26"/>
                      <a:pt x="73" y="26"/>
                    </a:cubicBezTo>
                    <a:cubicBezTo>
                      <a:pt x="72" y="27"/>
                      <a:pt x="71" y="27"/>
                      <a:pt x="70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8"/>
                      <a:pt x="67" y="28"/>
                      <a:pt x="67" y="2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7"/>
                      <a:pt x="64" y="29"/>
                      <a:pt x="63" y="31"/>
                    </a:cubicBezTo>
                    <a:cubicBezTo>
                      <a:pt x="62" y="32"/>
                      <a:pt x="60" y="33"/>
                      <a:pt x="58" y="35"/>
                    </a:cubicBezTo>
                    <a:cubicBezTo>
                      <a:pt x="56" y="36"/>
                      <a:pt x="54" y="36"/>
                      <a:pt x="52" y="37"/>
                    </a:cubicBezTo>
                    <a:cubicBezTo>
                      <a:pt x="50" y="37"/>
                      <a:pt x="47" y="37"/>
                      <a:pt x="45" y="37"/>
                    </a:cubicBezTo>
                    <a:cubicBezTo>
                      <a:pt x="42" y="37"/>
                      <a:pt x="40" y="37"/>
                      <a:pt x="37" y="36"/>
                    </a:cubicBezTo>
                    <a:cubicBezTo>
                      <a:pt x="35" y="35"/>
                      <a:pt x="32" y="34"/>
                      <a:pt x="30" y="33"/>
                    </a:cubicBezTo>
                    <a:cubicBezTo>
                      <a:pt x="27" y="31"/>
                      <a:pt x="25" y="30"/>
                      <a:pt x="24" y="29"/>
                    </a:cubicBezTo>
                    <a:cubicBezTo>
                      <a:pt x="23" y="27"/>
                      <a:pt x="22" y="26"/>
                      <a:pt x="23" y="24"/>
                    </a:cubicBezTo>
                    <a:cubicBezTo>
                      <a:pt x="23" y="23"/>
                      <a:pt x="24" y="21"/>
                      <a:pt x="26" y="19"/>
                    </a:cubicBezTo>
                    <a:cubicBezTo>
                      <a:pt x="28" y="18"/>
                      <a:pt x="30" y="16"/>
                      <a:pt x="33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1" y="10"/>
                      <a:pt x="30" y="10"/>
                    </a:cubicBezTo>
                    <a:cubicBezTo>
                      <a:pt x="29" y="9"/>
                      <a:pt x="27" y="9"/>
                      <a:pt x="26" y="9"/>
                    </a:cubicBezTo>
                    <a:cubicBezTo>
                      <a:pt x="25" y="9"/>
                      <a:pt x="24" y="9"/>
                      <a:pt x="22" y="9"/>
                    </a:cubicBezTo>
                    <a:cubicBezTo>
                      <a:pt x="21" y="9"/>
                      <a:pt x="20" y="10"/>
                      <a:pt x="19" y="10"/>
                    </a:cubicBezTo>
                    <a:cubicBezTo>
                      <a:pt x="17" y="11"/>
                      <a:pt x="16" y="12"/>
                      <a:pt x="15" y="13"/>
                    </a:cubicBezTo>
                    <a:cubicBezTo>
                      <a:pt x="14" y="14"/>
                      <a:pt x="13" y="15"/>
                      <a:pt x="13" y="15"/>
                    </a:cubicBezTo>
                    <a:cubicBezTo>
                      <a:pt x="12" y="16"/>
                      <a:pt x="12" y="17"/>
                      <a:pt x="12" y="18"/>
                    </a:cubicBezTo>
                    <a:cubicBezTo>
                      <a:pt x="12" y="18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7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4" y="17"/>
                    </a:cubicBezTo>
                    <a:cubicBezTo>
                      <a:pt x="3" y="16"/>
                      <a:pt x="2" y="16"/>
                      <a:pt x="1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1" y="11"/>
                      <a:pt x="2" y="11"/>
                      <a:pt x="2" y="10"/>
                    </a:cubicBezTo>
                    <a:cubicBezTo>
                      <a:pt x="3" y="9"/>
                      <a:pt x="4" y="8"/>
                      <a:pt x="5" y="7"/>
                    </a:cubicBezTo>
                    <a:cubicBezTo>
                      <a:pt x="6" y="6"/>
                      <a:pt x="8" y="5"/>
                      <a:pt x="9" y="4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21" y="1"/>
                      <a:pt x="23" y="0"/>
                      <a:pt x="26" y="1"/>
                    </a:cubicBezTo>
                    <a:cubicBezTo>
                      <a:pt x="29" y="1"/>
                      <a:pt x="32" y="1"/>
                      <a:pt x="35" y="2"/>
                    </a:cubicBezTo>
                    <a:cubicBezTo>
                      <a:pt x="38" y="3"/>
                      <a:pt x="41" y="5"/>
                      <a:pt x="44" y="6"/>
                    </a:cubicBezTo>
                    <a:lnTo>
                      <a:pt x="75" y="23"/>
                    </a:lnTo>
                    <a:close/>
                    <a:moveTo>
                      <a:pt x="45" y="17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8" y="21"/>
                      <a:pt x="38" y="22"/>
                    </a:cubicBezTo>
                    <a:cubicBezTo>
                      <a:pt x="37" y="22"/>
                      <a:pt x="36" y="23"/>
                      <a:pt x="36" y="24"/>
                    </a:cubicBezTo>
                    <a:cubicBezTo>
                      <a:pt x="36" y="25"/>
                      <a:pt x="36" y="25"/>
                      <a:pt x="37" y="26"/>
                    </a:cubicBezTo>
                    <a:cubicBezTo>
                      <a:pt x="37" y="27"/>
                      <a:pt x="38" y="27"/>
                      <a:pt x="39" y="28"/>
                    </a:cubicBezTo>
                    <a:cubicBezTo>
                      <a:pt x="41" y="29"/>
                      <a:pt x="43" y="29"/>
                      <a:pt x="45" y="30"/>
                    </a:cubicBezTo>
                    <a:cubicBezTo>
                      <a:pt x="47" y="30"/>
                      <a:pt x="49" y="29"/>
                      <a:pt x="51" y="28"/>
                    </a:cubicBezTo>
                    <a:cubicBezTo>
                      <a:pt x="53" y="28"/>
                      <a:pt x="53" y="27"/>
                      <a:pt x="54" y="26"/>
                    </a:cubicBezTo>
                    <a:cubicBezTo>
                      <a:pt x="54" y="25"/>
                      <a:pt x="54" y="23"/>
                      <a:pt x="53" y="22"/>
                    </a:cubicBezTo>
                    <a:lnTo>
                      <a:pt x="45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609"/>
              <p:cNvSpPr>
                <a:spLocks/>
              </p:cNvSpPr>
              <p:nvPr/>
            </p:nvSpPr>
            <p:spPr bwMode="auto">
              <a:xfrm>
                <a:off x="6426445" y="4211060"/>
                <a:ext cx="214664" cy="97436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78" y="27"/>
                  </a:cxn>
                  <a:cxn ang="0">
                    <a:pos x="79" y="29"/>
                  </a:cxn>
                  <a:cxn ang="0">
                    <a:pos x="79" y="30"/>
                  </a:cxn>
                  <a:cxn ang="0">
                    <a:pos x="78" y="31"/>
                  </a:cxn>
                  <a:cxn ang="0">
                    <a:pos x="76" y="32"/>
                  </a:cxn>
                  <a:cxn ang="0">
                    <a:pos x="74" y="33"/>
                  </a:cxn>
                  <a:cxn ang="0">
                    <a:pos x="68" y="35"/>
                  </a:cxn>
                  <a:cxn ang="0">
                    <a:pos x="61" y="36"/>
                  </a:cxn>
                  <a:cxn ang="0">
                    <a:pos x="54" y="34"/>
                  </a:cxn>
                  <a:cxn ang="0">
                    <a:pos x="46" y="30"/>
                  </a:cxn>
                  <a:cxn ang="0">
                    <a:pos x="22" y="17"/>
                  </a:cxn>
                  <a:cxn ang="0">
                    <a:pos x="17" y="19"/>
                  </a:cxn>
                  <a:cxn ang="0">
                    <a:pos x="15" y="19"/>
                  </a:cxn>
                  <a:cxn ang="0">
                    <a:pos x="10" y="17"/>
                  </a:cxn>
                  <a:cxn ang="0">
                    <a:pos x="8" y="16"/>
                  </a:cxn>
                  <a:cxn ang="0">
                    <a:pos x="6" y="15"/>
                  </a:cxn>
                  <a:cxn ang="0">
                    <a:pos x="6" y="14"/>
                  </a:cxn>
                  <a:cxn ang="0">
                    <a:pos x="7" y="14"/>
                  </a:cxn>
                  <a:cxn ang="0">
                    <a:pos x="11" y="12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21" y="7"/>
                  </a:cxn>
                  <a:cxn ang="0">
                    <a:pos x="29" y="3"/>
                  </a:cxn>
                  <a:cxn ang="0">
                    <a:pos x="30" y="2"/>
                  </a:cxn>
                  <a:cxn ang="0">
                    <a:pos x="31" y="3"/>
                  </a:cxn>
                  <a:cxn ang="0">
                    <a:pos x="33" y="3"/>
                  </a:cxn>
                  <a:cxn ang="0">
                    <a:pos x="36" y="5"/>
                  </a:cxn>
                  <a:cxn ang="0">
                    <a:pos x="40" y="7"/>
                  </a:cxn>
                  <a:cxn ang="0">
                    <a:pos x="40" y="8"/>
                  </a:cxn>
                  <a:cxn ang="0">
                    <a:pos x="32" y="12"/>
                  </a:cxn>
                  <a:cxn ang="0">
                    <a:pos x="54" y="24"/>
                  </a:cxn>
                  <a:cxn ang="0">
                    <a:pos x="60" y="27"/>
                  </a:cxn>
                  <a:cxn ang="0">
                    <a:pos x="66" y="26"/>
                  </a:cxn>
                  <a:cxn ang="0">
                    <a:pos x="67" y="25"/>
                  </a:cxn>
                  <a:cxn ang="0">
                    <a:pos x="68" y="24"/>
                  </a:cxn>
                  <a:cxn ang="0">
                    <a:pos x="68" y="24"/>
                  </a:cxn>
                  <a:cxn ang="0">
                    <a:pos x="69" y="23"/>
                  </a:cxn>
                  <a:cxn ang="0">
                    <a:pos x="69" y="23"/>
                  </a:cxn>
                  <a:cxn ang="0">
                    <a:pos x="70" y="23"/>
                  </a:cxn>
                  <a:cxn ang="0">
                    <a:pos x="72" y="24"/>
                  </a:cxn>
                  <a:cxn ang="0">
                    <a:pos x="75" y="25"/>
                  </a:cxn>
                </a:cxnLst>
                <a:rect l="0" t="0" r="r" b="b"/>
                <a:pathLst>
                  <a:path w="79" h="36">
                    <a:moveTo>
                      <a:pt x="75" y="25"/>
                    </a:moveTo>
                    <a:cubicBezTo>
                      <a:pt x="76" y="26"/>
                      <a:pt x="77" y="27"/>
                      <a:pt x="78" y="27"/>
                    </a:cubicBezTo>
                    <a:cubicBezTo>
                      <a:pt x="79" y="28"/>
                      <a:pt x="79" y="28"/>
                      <a:pt x="79" y="29"/>
                    </a:cubicBezTo>
                    <a:cubicBezTo>
                      <a:pt x="79" y="29"/>
                      <a:pt x="79" y="29"/>
                      <a:pt x="79" y="30"/>
                    </a:cubicBezTo>
                    <a:cubicBezTo>
                      <a:pt x="79" y="30"/>
                      <a:pt x="78" y="30"/>
                      <a:pt x="78" y="31"/>
                    </a:cubicBezTo>
                    <a:cubicBezTo>
                      <a:pt x="77" y="31"/>
                      <a:pt x="77" y="32"/>
                      <a:pt x="76" y="32"/>
                    </a:cubicBezTo>
                    <a:cubicBezTo>
                      <a:pt x="76" y="33"/>
                      <a:pt x="75" y="33"/>
                      <a:pt x="74" y="33"/>
                    </a:cubicBezTo>
                    <a:cubicBezTo>
                      <a:pt x="72" y="34"/>
                      <a:pt x="70" y="35"/>
                      <a:pt x="68" y="35"/>
                    </a:cubicBezTo>
                    <a:cubicBezTo>
                      <a:pt x="66" y="36"/>
                      <a:pt x="63" y="36"/>
                      <a:pt x="61" y="36"/>
                    </a:cubicBezTo>
                    <a:cubicBezTo>
                      <a:pt x="59" y="35"/>
                      <a:pt x="56" y="35"/>
                      <a:pt x="54" y="34"/>
                    </a:cubicBezTo>
                    <a:cubicBezTo>
                      <a:pt x="51" y="33"/>
                      <a:pt x="48" y="32"/>
                      <a:pt x="46" y="30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6" y="20"/>
                      <a:pt x="15" y="19"/>
                    </a:cubicBezTo>
                    <a:cubicBezTo>
                      <a:pt x="14" y="19"/>
                      <a:pt x="12" y="18"/>
                      <a:pt x="10" y="17"/>
                    </a:cubicBezTo>
                    <a:cubicBezTo>
                      <a:pt x="9" y="17"/>
                      <a:pt x="8" y="16"/>
                      <a:pt x="8" y="16"/>
                    </a:cubicBezTo>
                    <a:cubicBezTo>
                      <a:pt x="7" y="16"/>
                      <a:pt x="7" y="15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9" y="1"/>
                      <a:pt x="9" y="0"/>
                      <a:pt x="10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2"/>
                    </a:cubicBezTo>
                    <a:cubicBezTo>
                      <a:pt x="30" y="2"/>
                      <a:pt x="31" y="3"/>
                      <a:pt x="31" y="3"/>
                    </a:cubicBezTo>
                    <a:cubicBezTo>
                      <a:pt x="32" y="3"/>
                      <a:pt x="33" y="3"/>
                      <a:pt x="33" y="3"/>
                    </a:cubicBezTo>
                    <a:cubicBezTo>
                      <a:pt x="34" y="4"/>
                      <a:pt x="35" y="4"/>
                      <a:pt x="36" y="5"/>
                    </a:cubicBezTo>
                    <a:cubicBezTo>
                      <a:pt x="38" y="6"/>
                      <a:pt x="39" y="7"/>
                      <a:pt x="40" y="7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6" y="25"/>
                      <a:pt x="59" y="26"/>
                      <a:pt x="60" y="27"/>
                    </a:cubicBezTo>
                    <a:cubicBezTo>
                      <a:pt x="62" y="27"/>
                      <a:pt x="64" y="27"/>
                      <a:pt x="66" y="26"/>
                    </a:cubicBezTo>
                    <a:cubicBezTo>
                      <a:pt x="66" y="26"/>
                      <a:pt x="67" y="26"/>
                      <a:pt x="67" y="25"/>
                    </a:cubicBezTo>
                    <a:cubicBezTo>
                      <a:pt x="67" y="25"/>
                      <a:pt x="68" y="25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3" y="24"/>
                      <a:pt x="74" y="25"/>
                      <a:pt x="75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10"/>
              <p:cNvSpPr>
                <a:spLocks noEditPoints="1"/>
              </p:cNvSpPr>
              <p:nvPr/>
            </p:nvSpPr>
            <p:spPr bwMode="auto">
              <a:xfrm>
                <a:off x="6549762" y="4174521"/>
                <a:ext cx="191827" cy="95914"/>
              </a:xfrm>
              <a:custGeom>
                <a:avLst/>
                <a:gdLst/>
                <a:ahLst/>
                <a:cxnLst>
                  <a:cxn ang="0">
                    <a:pos x="49" y="8"/>
                  </a:cxn>
                  <a:cxn ang="0">
                    <a:pos x="52" y="10"/>
                  </a:cxn>
                  <a:cxn ang="0">
                    <a:pos x="51" y="12"/>
                  </a:cxn>
                  <a:cxn ang="0">
                    <a:pos x="29" y="23"/>
                  </a:cxn>
                  <a:cxn ang="0">
                    <a:pos x="35" y="26"/>
                  </a:cxn>
                  <a:cxn ang="0">
                    <a:pos x="41" y="27"/>
                  </a:cxn>
                  <a:cxn ang="0">
                    <a:pos x="46" y="27"/>
                  </a:cxn>
                  <a:cxn ang="0">
                    <a:pos x="52" y="25"/>
                  </a:cxn>
                  <a:cxn ang="0">
                    <a:pos x="56" y="22"/>
                  </a:cxn>
                  <a:cxn ang="0">
                    <a:pos x="59" y="20"/>
                  </a:cxn>
                  <a:cxn ang="0">
                    <a:pos x="60" y="18"/>
                  </a:cxn>
                  <a:cxn ang="0">
                    <a:pos x="61" y="17"/>
                  </a:cxn>
                  <a:cxn ang="0">
                    <a:pos x="62" y="17"/>
                  </a:cxn>
                  <a:cxn ang="0">
                    <a:pos x="63" y="17"/>
                  </a:cxn>
                  <a:cxn ang="0">
                    <a:pos x="64" y="18"/>
                  </a:cxn>
                  <a:cxn ang="0">
                    <a:pos x="67" y="19"/>
                  </a:cxn>
                  <a:cxn ang="0">
                    <a:pos x="69" y="20"/>
                  </a:cxn>
                  <a:cxn ang="0">
                    <a:pos x="70" y="21"/>
                  </a:cxn>
                  <a:cxn ang="0">
                    <a:pos x="71" y="21"/>
                  </a:cxn>
                  <a:cxn ang="0">
                    <a:pos x="71" y="22"/>
                  </a:cxn>
                  <a:cxn ang="0">
                    <a:pos x="70" y="23"/>
                  </a:cxn>
                  <a:cxn ang="0">
                    <a:pos x="69" y="25"/>
                  </a:cxn>
                  <a:cxn ang="0">
                    <a:pos x="65" y="28"/>
                  </a:cxn>
                  <a:cxn ang="0">
                    <a:pos x="61" y="31"/>
                  </a:cxn>
                  <a:cxn ang="0">
                    <a:pos x="51" y="34"/>
                  </a:cxn>
                  <a:cxn ang="0">
                    <a:pos x="40" y="35"/>
                  </a:cxn>
                  <a:cxn ang="0">
                    <a:pos x="28" y="32"/>
                  </a:cxn>
                  <a:cxn ang="0">
                    <a:pos x="16" y="27"/>
                  </a:cxn>
                  <a:cxn ang="0">
                    <a:pos x="6" y="20"/>
                  </a:cxn>
                  <a:cxn ang="0">
                    <a:pos x="1" y="14"/>
                  </a:cxn>
                  <a:cxn ang="0">
                    <a:pos x="1" y="8"/>
                  </a:cxn>
                  <a:cxn ang="0">
                    <a:pos x="7" y="3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7" y="2"/>
                  </a:cxn>
                  <a:cxn ang="0">
                    <a:pos x="47" y="7"/>
                  </a:cxn>
                  <a:cxn ang="0">
                    <a:pos x="49" y="8"/>
                  </a:cxn>
                  <a:cxn ang="0">
                    <a:pos x="36" y="11"/>
                  </a:cxn>
                  <a:cxn ang="0">
                    <a:pos x="25" y="7"/>
                  </a:cxn>
                  <a:cxn ang="0">
                    <a:pos x="16" y="8"/>
                  </a:cxn>
                  <a:cxn ang="0">
                    <a:pos x="14" y="10"/>
                  </a:cxn>
                  <a:cxn ang="0">
                    <a:pos x="14" y="13"/>
                  </a:cxn>
                  <a:cxn ang="0">
                    <a:pos x="16" y="16"/>
                  </a:cxn>
                  <a:cxn ang="0">
                    <a:pos x="20" y="18"/>
                  </a:cxn>
                  <a:cxn ang="0">
                    <a:pos x="36" y="11"/>
                  </a:cxn>
                </a:cxnLst>
                <a:rect l="0" t="0" r="r" b="b"/>
                <a:pathLst>
                  <a:path w="71" h="35">
                    <a:moveTo>
                      <a:pt x="49" y="8"/>
                    </a:moveTo>
                    <a:cubicBezTo>
                      <a:pt x="51" y="9"/>
                      <a:pt x="52" y="10"/>
                      <a:pt x="52" y="10"/>
                    </a:cubicBezTo>
                    <a:cubicBezTo>
                      <a:pt x="52" y="11"/>
                      <a:pt x="52" y="12"/>
                      <a:pt x="51" y="12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4"/>
                      <a:pt x="33" y="25"/>
                      <a:pt x="35" y="26"/>
                    </a:cubicBezTo>
                    <a:cubicBezTo>
                      <a:pt x="37" y="26"/>
                      <a:pt x="39" y="27"/>
                      <a:pt x="41" y="27"/>
                    </a:cubicBezTo>
                    <a:cubicBezTo>
                      <a:pt x="43" y="27"/>
                      <a:pt x="45" y="27"/>
                      <a:pt x="46" y="27"/>
                    </a:cubicBezTo>
                    <a:cubicBezTo>
                      <a:pt x="48" y="26"/>
                      <a:pt x="50" y="26"/>
                      <a:pt x="52" y="25"/>
                    </a:cubicBezTo>
                    <a:cubicBezTo>
                      <a:pt x="54" y="24"/>
                      <a:pt x="55" y="23"/>
                      <a:pt x="56" y="22"/>
                    </a:cubicBezTo>
                    <a:cubicBezTo>
                      <a:pt x="57" y="22"/>
                      <a:pt x="58" y="21"/>
                      <a:pt x="59" y="20"/>
                    </a:cubicBezTo>
                    <a:cubicBezTo>
                      <a:pt x="59" y="19"/>
                      <a:pt x="60" y="19"/>
                      <a:pt x="60" y="18"/>
                    </a:cubicBezTo>
                    <a:cubicBezTo>
                      <a:pt x="60" y="18"/>
                      <a:pt x="61" y="17"/>
                      <a:pt x="61" y="17"/>
                    </a:cubicBezTo>
                    <a:cubicBezTo>
                      <a:pt x="61" y="17"/>
                      <a:pt x="62" y="17"/>
                      <a:pt x="62" y="17"/>
                    </a:cubicBezTo>
                    <a:cubicBezTo>
                      <a:pt x="62" y="17"/>
                      <a:pt x="62" y="17"/>
                      <a:pt x="63" y="17"/>
                    </a:cubicBezTo>
                    <a:cubicBezTo>
                      <a:pt x="63" y="17"/>
                      <a:pt x="64" y="17"/>
                      <a:pt x="64" y="18"/>
                    </a:cubicBezTo>
                    <a:cubicBezTo>
                      <a:pt x="65" y="18"/>
                      <a:pt x="66" y="18"/>
                      <a:pt x="67" y="19"/>
                    </a:cubicBezTo>
                    <a:cubicBezTo>
                      <a:pt x="67" y="19"/>
                      <a:pt x="68" y="20"/>
                      <a:pt x="69" y="20"/>
                    </a:cubicBezTo>
                    <a:cubicBezTo>
                      <a:pt x="69" y="20"/>
                      <a:pt x="70" y="21"/>
                      <a:pt x="70" y="21"/>
                    </a:cubicBezTo>
                    <a:cubicBezTo>
                      <a:pt x="70" y="21"/>
                      <a:pt x="70" y="21"/>
                      <a:pt x="71" y="21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2"/>
                      <a:pt x="71" y="23"/>
                      <a:pt x="70" y="23"/>
                    </a:cubicBezTo>
                    <a:cubicBezTo>
                      <a:pt x="70" y="24"/>
                      <a:pt x="69" y="25"/>
                      <a:pt x="69" y="25"/>
                    </a:cubicBezTo>
                    <a:cubicBezTo>
                      <a:pt x="68" y="26"/>
                      <a:pt x="67" y="27"/>
                      <a:pt x="65" y="28"/>
                    </a:cubicBezTo>
                    <a:cubicBezTo>
                      <a:pt x="64" y="29"/>
                      <a:pt x="63" y="30"/>
                      <a:pt x="61" y="31"/>
                    </a:cubicBezTo>
                    <a:cubicBezTo>
                      <a:pt x="58" y="32"/>
                      <a:pt x="54" y="34"/>
                      <a:pt x="51" y="34"/>
                    </a:cubicBezTo>
                    <a:cubicBezTo>
                      <a:pt x="47" y="35"/>
                      <a:pt x="44" y="35"/>
                      <a:pt x="40" y="35"/>
                    </a:cubicBezTo>
                    <a:cubicBezTo>
                      <a:pt x="36" y="34"/>
                      <a:pt x="32" y="33"/>
                      <a:pt x="28" y="32"/>
                    </a:cubicBezTo>
                    <a:cubicBezTo>
                      <a:pt x="24" y="31"/>
                      <a:pt x="20" y="29"/>
                      <a:pt x="16" y="27"/>
                    </a:cubicBezTo>
                    <a:cubicBezTo>
                      <a:pt x="11" y="24"/>
                      <a:pt x="8" y="22"/>
                      <a:pt x="6" y="20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0" y="11"/>
                      <a:pt x="0" y="10"/>
                      <a:pt x="1" y="8"/>
                    </a:cubicBezTo>
                    <a:cubicBezTo>
                      <a:pt x="2" y="6"/>
                      <a:pt x="4" y="4"/>
                      <a:pt x="7" y="3"/>
                    </a:cubicBezTo>
                    <a:cubicBezTo>
                      <a:pt x="10" y="1"/>
                      <a:pt x="14" y="0"/>
                      <a:pt x="17" y="0"/>
                    </a:cubicBezTo>
                    <a:cubicBezTo>
                      <a:pt x="20" y="0"/>
                      <a:pt x="24" y="0"/>
                      <a:pt x="27" y="0"/>
                    </a:cubicBezTo>
                    <a:cubicBezTo>
                      <a:pt x="30" y="0"/>
                      <a:pt x="34" y="1"/>
                      <a:pt x="37" y="2"/>
                    </a:cubicBezTo>
                    <a:cubicBezTo>
                      <a:pt x="41" y="4"/>
                      <a:pt x="44" y="5"/>
                      <a:pt x="47" y="7"/>
                    </a:cubicBezTo>
                    <a:lnTo>
                      <a:pt x="49" y="8"/>
                    </a:lnTo>
                    <a:close/>
                    <a:moveTo>
                      <a:pt x="36" y="11"/>
                    </a:moveTo>
                    <a:cubicBezTo>
                      <a:pt x="32" y="9"/>
                      <a:pt x="29" y="7"/>
                      <a:pt x="25" y="7"/>
                    </a:cubicBezTo>
                    <a:cubicBezTo>
                      <a:pt x="22" y="6"/>
                      <a:pt x="19" y="7"/>
                      <a:pt x="16" y="8"/>
                    </a:cubicBezTo>
                    <a:cubicBezTo>
                      <a:pt x="15" y="9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5" y="14"/>
                      <a:pt x="15" y="15"/>
                      <a:pt x="16" y="16"/>
                    </a:cubicBezTo>
                    <a:cubicBezTo>
                      <a:pt x="17" y="17"/>
                      <a:pt x="19" y="17"/>
                      <a:pt x="20" y="18"/>
                    </a:cubicBez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611"/>
              <p:cNvSpPr>
                <a:spLocks/>
              </p:cNvSpPr>
              <p:nvPr/>
            </p:nvSpPr>
            <p:spPr bwMode="auto">
              <a:xfrm>
                <a:off x="6654811" y="4124281"/>
                <a:ext cx="173558" cy="97436"/>
              </a:xfrm>
              <a:custGeom>
                <a:avLst/>
                <a:gdLst/>
                <a:ahLst/>
                <a:cxnLst>
                  <a:cxn ang="0">
                    <a:pos x="56" y="16"/>
                  </a:cxn>
                  <a:cxn ang="0">
                    <a:pos x="62" y="21"/>
                  </a:cxn>
                  <a:cxn ang="0">
                    <a:pos x="64" y="25"/>
                  </a:cxn>
                  <a:cxn ang="0">
                    <a:pos x="62" y="29"/>
                  </a:cxn>
                  <a:cxn ang="0">
                    <a:pos x="56" y="33"/>
                  </a:cxn>
                  <a:cxn ang="0">
                    <a:pos x="52" y="34"/>
                  </a:cxn>
                  <a:cxn ang="0">
                    <a:pos x="48" y="36"/>
                  </a:cxn>
                  <a:cxn ang="0">
                    <a:pos x="44" y="36"/>
                  </a:cxn>
                  <a:cxn ang="0">
                    <a:pos x="42" y="36"/>
                  </a:cxn>
                  <a:cxn ang="0">
                    <a:pos x="39" y="36"/>
                  </a:cxn>
                  <a:cxn ang="0">
                    <a:pos x="35" y="34"/>
                  </a:cxn>
                  <a:cxn ang="0">
                    <a:pos x="33" y="33"/>
                  </a:cxn>
                  <a:cxn ang="0">
                    <a:pos x="32" y="32"/>
                  </a:cxn>
                  <a:cxn ang="0">
                    <a:pos x="32" y="31"/>
                  </a:cxn>
                  <a:cxn ang="0">
                    <a:pos x="32" y="31"/>
                  </a:cxn>
                  <a:cxn ang="0">
                    <a:pos x="34" y="30"/>
                  </a:cxn>
                  <a:cxn ang="0">
                    <a:pos x="38" y="30"/>
                  </a:cxn>
                  <a:cxn ang="0">
                    <a:pos x="42" y="29"/>
                  </a:cxn>
                  <a:cxn ang="0">
                    <a:pos x="47" y="28"/>
                  </a:cxn>
                  <a:cxn ang="0">
                    <a:pos x="49" y="26"/>
                  </a:cxn>
                  <a:cxn ang="0">
                    <a:pos x="50" y="25"/>
                  </a:cxn>
                  <a:cxn ang="0">
                    <a:pos x="49" y="23"/>
                  </a:cxn>
                  <a:cxn ang="0">
                    <a:pos x="47" y="22"/>
                  </a:cxn>
                  <a:cxn ang="0">
                    <a:pos x="44" y="21"/>
                  </a:cxn>
                  <a:cxn ang="0">
                    <a:pos x="40" y="21"/>
                  </a:cxn>
                  <a:cxn ang="0">
                    <a:pos x="35" y="21"/>
                  </a:cxn>
                  <a:cxn ang="0">
                    <a:pos x="30" y="22"/>
                  </a:cxn>
                  <a:cxn ang="0">
                    <a:pos x="25" y="22"/>
                  </a:cxn>
                  <a:cxn ang="0">
                    <a:pos x="20" y="22"/>
                  </a:cxn>
                  <a:cxn ang="0">
                    <a:pos x="14" y="21"/>
                  </a:cxn>
                  <a:cxn ang="0">
                    <a:pos x="7" y="18"/>
                  </a:cxn>
                  <a:cxn ang="0">
                    <a:pos x="2" y="15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7" y="3"/>
                  </a:cxn>
                  <a:cxn ang="0">
                    <a:pos x="10" y="2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4" y="1"/>
                  </a:cxn>
                  <a:cxn ang="0">
                    <a:pos x="26" y="2"/>
                  </a:cxn>
                  <a:cxn ang="0">
                    <a:pos x="28" y="3"/>
                  </a:cxn>
                  <a:cxn ang="0">
                    <a:pos x="29" y="4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7" y="5"/>
                  </a:cxn>
                  <a:cxn ang="0">
                    <a:pos x="24" y="6"/>
                  </a:cxn>
                  <a:cxn ang="0">
                    <a:pos x="20" y="7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4" y="11"/>
                  </a:cxn>
                  <a:cxn ang="0">
                    <a:pos x="14" y="12"/>
                  </a:cxn>
                  <a:cxn ang="0">
                    <a:pos x="16" y="13"/>
                  </a:cxn>
                  <a:cxn ang="0">
                    <a:pos x="19" y="14"/>
                  </a:cxn>
                  <a:cxn ang="0">
                    <a:pos x="23" y="14"/>
                  </a:cxn>
                  <a:cxn ang="0">
                    <a:pos x="28" y="14"/>
                  </a:cxn>
                  <a:cxn ang="0">
                    <a:pos x="33" y="13"/>
                  </a:cxn>
                  <a:cxn ang="0">
                    <a:pos x="38" y="13"/>
                  </a:cxn>
                  <a:cxn ang="0">
                    <a:pos x="44" y="13"/>
                  </a:cxn>
                  <a:cxn ang="0">
                    <a:pos x="50" y="14"/>
                  </a:cxn>
                  <a:cxn ang="0">
                    <a:pos x="56" y="16"/>
                  </a:cxn>
                </a:cxnLst>
                <a:rect l="0" t="0" r="r" b="b"/>
                <a:pathLst>
                  <a:path w="64" h="36">
                    <a:moveTo>
                      <a:pt x="56" y="16"/>
                    </a:moveTo>
                    <a:cubicBezTo>
                      <a:pt x="59" y="18"/>
                      <a:pt x="61" y="19"/>
                      <a:pt x="62" y="21"/>
                    </a:cubicBezTo>
                    <a:cubicBezTo>
                      <a:pt x="63" y="22"/>
                      <a:pt x="64" y="24"/>
                      <a:pt x="64" y="25"/>
                    </a:cubicBezTo>
                    <a:cubicBezTo>
                      <a:pt x="64" y="26"/>
                      <a:pt x="63" y="28"/>
                      <a:pt x="62" y="29"/>
                    </a:cubicBezTo>
                    <a:cubicBezTo>
                      <a:pt x="60" y="30"/>
                      <a:pt x="59" y="32"/>
                      <a:pt x="56" y="33"/>
                    </a:cubicBezTo>
                    <a:cubicBezTo>
                      <a:pt x="55" y="33"/>
                      <a:pt x="54" y="34"/>
                      <a:pt x="52" y="34"/>
                    </a:cubicBezTo>
                    <a:cubicBezTo>
                      <a:pt x="51" y="35"/>
                      <a:pt x="49" y="35"/>
                      <a:pt x="48" y="36"/>
                    </a:cubicBezTo>
                    <a:cubicBezTo>
                      <a:pt x="46" y="36"/>
                      <a:pt x="45" y="36"/>
                      <a:pt x="44" y="36"/>
                    </a:cubicBezTo>
                    <a:cubicBezTo>
                      <a:pt x="43" y="36"/>
                      <a:pt x="42" y="36"/>
                      <a:pt x="42" y="36"/>
                    </a:cubicBezTo>
                    <a:cubicBezTo>
                      <a:pt x="41" y="36"/>
                      <a:pt x="40" y="36"/>
                      <a:pt x="39" y="36"/>
                    </a:cubicBezTo>
                    <a:cubicBezTo>
                      <a:pt x="38" y="35"/>
                      <a:pt x="37" y="35"/>
                      <a:pt x="35" y="34"/>
                    </a:cubicBezTo>
                    <a:cubicBezTo>
                      <a:pt x="34" y="33"/>
                      <a:pt x="34" y="33"/>
                      <a:pt x="33" y="33"/>
                    </a:cubicBezTo>
                    <a:cubicBezTo>
                      <a:pt x="33" y="32"/>
                      <a:pt x="32" y="32"/>
                      <a:pt x="32" y="32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0"/>
                      <a:pt x="33" y="30"/>
                      <a:pt x="34" y="30"/>
                    </a:cubicBezTo>
                    <a:cubicBezTo>
                      <a:pt x="35" y="30"/>
                      <a:pt x="36" y="30"/>
                      <a:pt x="38" y="30"/>
                    </a:cubicBezTo>
                    <a:cubicBezTo>
                      <a:pt x="39" y="30"/>
                      <a:pt x="40" y="30"/>
                      <a:pt x="42" y="29"/>
                    </a:cubicBezTo>
                    <a:cubicBezTo>
                      <a:pt x="44" y="29"/>
                      <a:pt x="45" y="28"/>
                      <a:pt x="47" y="28"/>
                    </a:cubicBezTo>
                    <a:cubicBezTo>
                      <a:pt x="48" y="27"/>
                      <a:pt x="48" y="27"/>
                      <a:pt x="49" y="26"/>
                    </a:cubicBezTo>
                    <a:cubicBezTo>
                      <a:pt x="49" y="26"/>
                      <a:pt x="50" y="25"/>
                      <a:pt x="50" y="25"/>
                    </a:cubicBezTo>
                    <a:cubicBezTo>
                      <a:pt x="50" y="24"/>
                      <a:pt x="50" y="24"/>
                      <a:pt x="49" y="23"/>
                    </a:cubicBezTo>
                    <a:cubicBezTo>
                      <a:pt x="49" y="23"/>
                      <a:pt x="48" y="22"/>
                      <a:pt x="47" y="22"/>
                    </a:cubicBezTo>
                    <a:cubicBezTo>
                      <a:pt x="46" y="21"/>
                      <a:pt x="45" y="21"/>
                      <a:pt x="44" y="21"/>
                    </a:cubicBezTo>
                    <a:cubicBezTo>
                      <a:pt x="42" y="21"/>
                      <a:pt x="41" y="21"/>
                      <a:pt x="40" y="21"/>
                    </a:cubicBezTo>
                    <a:cubicBezTo>
                      <a:pt x="38" y="21"/>
                      <a:pt x="37" y="21"/>
                      <a:pt x="35" y="21"/>
                    </a:cubicBezTo>
                    <a:cubicBezTo>
                      <a:pt x="34" y="21"/>
                      <a:pt x="32" y="22"/>
                      <a:pt x="30" y="22"/>
                    </a:cubicBezTo>
                    <a:cubicBezTo>
                      <a:pt x="29" y="22"/>
                      <a:pt x="27" y="22"/>
                      <a:pt x="25" y="22"/>
                    </a:cubicBezTo>
                    <a:cubicBezTo>
                      <a:pt x="23" y="23"/>
                      <a:pt x="22" y="22"/>
                      <a:pt x="20" y="22"/>
                    </a:cubicBezTo>
                    <a:cubicBezTo>
                      <a:pt x="18" y="22"/>
                      <a:pt x="16" y="22"/>
                      <a:pt x="14" y="21"/>
                    </a:cubicBezTo>
                    <a:cubicBezTo>
                      <a:pt x="11" y="21"/>
                      <a:pt x="9" y="20"/>
                      <a:pt x="7" y="18"/>
                    </a:cubicBezTo>
                    <a:cubicBezTo>
                      <a:pt x="5" y="17"/>
                      <a:pt x="3" y="16"/>
                      <a:pt x="2" y="15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9"/>
                      <a:pt x="1" y="8"/>
                      <a:pt x="2" y="7"/>
                    </a:cubicBezTo>
                    <a:cubicBezTo>
                      <a:pt x="3" y="5"/>
                      <a:pt x="5" y="4"/>
                      <a:pt x="7" y="3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3" y="1"/>
                      <a:pt x="23" y="1"/>
                      <a:pt x="24" y="1"/>
                    </a:cubicBezTo>
                    <a:cubicBezTo>
                      <a:pt x="24" y="1"/>
                      <a:pt x="25" y="2"/>
                      <a:pt x="26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4"/>
                      <a:pt x="29" y="4"/>
                      <a:pt x="29" y="4"/>
                    </a:cubicBezTo>
                    <a:cubicBezTo>
                      <a:pt x="29" y="5"/>
                      <a:pt x="30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7" y="6"/>
                      <a:pt x="25" y="6"/>
                      <a:pt x="24" y="6"/>
                    </a:cubicBezTo>
                    <a:cubicBezTo>
                      <a:pt x="23" y="6"/>
                      <a:pt x="22" y="6"/>
                      <a:pt x="20" y="7"/>
                    </a:cubicBezTo>
                    <a:cubicBezTo>
                      <a:pt x="19" y="7"/>
                      <a:pt x="18" y="7"/>
                      <a:pt x="16" y="8"/>
                    </a:cubicBezTo>
                    <a:cubicBezTo>
                      <a:pt x="15" y="8"/>
                      <a:pt x="15" y="9"/>
                      <a:pt x="14" y="9"/>
                    </a:cubicBezTo>
                    <a:cubicBezTo>
                      <a:pt x="14" y="10"/>
                      <a:pt x="14" y="10"/>
                      <a:pt x="14" y="11"/>
                    </a:cubicBezTo>
                    <a:cubicBezTo>
                      <a:pt x="14" y="11"/>
                      <a:pt x="14" y="12"/>
                      <a:pt x="14" y="12"/>
                    </a:cubicBezTo>
                    <a:cubicBezTo>
                      <a:pt x="15" y="12"/>
                      <a:pt x="15" y="13"/>
                      <a:pt x="16" y="13"/>
                    </a:cubicBezTo>
                    <a:cubicBezTo>
                      <a:pt x="17" y="14"/>
                      <a:pt x="18" y="14"/>
                      <a:pt x="19" y="14"/>
                    </a:cubicBezTo>
                    <a:cubicBezTo>
                      <a:pt x="21" y="14"/>
                      <a:pt x="22" y="14"/>
                      <a:pt x="23" y="14"/>
                    </a:cubicBezTo>
                    <a:cubicBezTo>
                      <a:pt x="25" y="14"/>
                      <a:pt x="26" y="14"/>
                      <a:pt x="28" y="14"/>
                    </a:cubicBezTo>
                    <a:cubicBezTo>
                      <a:pt x="29" y="14"/>
                      <a:pt x="31" y="13"/>
                      <a:pt x="33" y="13"/>
                    </a:cubicBezTo>
                    <a:cubicBezTo>
                      <a:pt x="34" y="13"/>
                      <a:pt x="36" y="13"/>
                      <a:pt x="38" y="13"/>
                    </a:cubicBezTo>
                    <a:cubicBezTo>
                      <a:pt x="40" y="12"/>
                      <a:pt x="42" y="12"/>
                      <a:pt x="44" y="13"/>
                    </a:cubicBezTo>
                    <a:cubicBezTo>
                      <a:pt x="46" y="13"/>
                      <a:pt x="48" y="13"/>
                      <a:pt x="50" y="14"/>
                    </a:cubicBezTo>
                    <a:cubicBezTo>
                      <a:pt x="52" y="14"/>
                      <a:pt x="54" y="15"/>
                      <a:pt x="5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" name="Group 871"/>
          <p:cNvGrpSpPr/>
          <p:nvPr/>
        </p:nvGrpSpPr>
        <p:grpSpPr>
          <a:xfrm>
            <a:off x="8411223" y="3395248"/>
            <a:ext cx="2212329" cy="1067194"/>
            <a:chOff x="6772039" y="3052483"/>
            <a:chExt cx="2247121" cy="10839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591"/>
            <p:cNvSpPr>
              <a:spLocks/>
            </p:cNvSpPr>
            <p:nvPr/>
          </p:nvSpPr>
          <p:spPr bwMode="auto">
            <a:xfrm>
              <a:off x="6772039" y="3052483"/>
              <a:ext cx="2247121" cy="1083977"/>
            </a:xfrm>
            <a:custGeom>
              <a:avLst/>
              <a:gdLst/>
              <a:ahLst/>
              <a:cxnLst>
                <a:cxn ang="0">
                  <a:pos x="475" y="712"/>
                </a:cxn>
                <a:cxn ang="0">
                  <a:pos x="1476" y="213"/>
                </a:cxn>
                <a:cxn ang="0">
                  <a:pos x="1001" y="0"/>
                </a:cxn>
                <a:cxn ang="0">
                  <a:pos x="0" y="475"/>
                </a:cxn>
                <a:cxn ang="0">
                  <a:pos x="475" y="712"/>
                </a:cxn>
              </a:cxnLst>
              <a:rect l="0" t="0" r="r" b="b"/>
              <a:pathLst>
                <a:path w="1476" h="712">
                  <a:moveTo>
                    <a:pt x="475" y="712"/>
                  </a:moveTo>
                  <a:lnTo>
                    <a:pt x="1476" y="213"/>
                  </a:lnTo>
                  <a:lnTo>
                    <a:pt x="1001" y="0"/>
                  </a:lnTo>
                  <a:lnTo>
                    <a:pt x="0" y="475"/>
                  </a:lnTo>
                  <a:lnTo>
                    <a:pt x="475" y="712"/>
                  </a:lnTo>
                  <a:close/>
                </a:path>
              </a:pathLst>
            </a:custGeom>
            <a:solidFill>
              <a:srgbClr val="5EA3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roup 868"/>
            <p:cNvGrpSpPr/>
            <p:nvPr/>
          </p:nvGrpSpPr>
          <p:grpSpPr>
            <a:xfrm>
              <a:off x="7396239" y="3370673"/>
              <a:ext cx="978929" cy="473479"/>
              <a:chOff x="7396239" y="3370673"/>
              <a:chExt cx="978929" cy="473479"/>
            </a:xfrm>
          </p:grpSpPr>
          <p:sp>
            <p:nvSpPr>
              <p:cNvPr id="36" name="Freeform 612"/>
              <p:cNvSpPr>
                <a:spLocks/>
              </p:cNvSpPr>
              <p:nvPr/>
            </p:nvSpPr>
            <p:spPr bwMode="auto">
              <a:xfrm>
                <a:off x="7396239" y="3723879"/>
                <a:ext cx="220754" cy="120273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78" y="25"/>
                  </a:cxn>
                  <a:cxn ang="0">
                    <a:pos x="81" y="30"/>
                  </a:cxn>
                  <a:cxn ang="0">
                    <a:pos x="79" y="35"/>
                  </a:cxn>
                  <a:cxn ang="0">
                    <a:pos x="72" y="39"/>
                  </a:cxn>
                  <a:cxn ang="0">
                    <a:pos x="67" y="42"/>
                  </a:cxn>
                  <a:cxn ang="0">
                    <a:pos x="61" y="43"/>
                  </a:cxn>
                  <a:cxn ang="0">
                    <a:pos x="57" y="44"/>
                  </a:cxn>
                  <a:cxn ang="0">
                    <a:pos x="53" y="44"/>
                  </a:cxn>
                  <a:cxn ang="0">
                    <a:pos x="51" y="43"/>
                  </a:cxn>
                  <a:cxn ang="0">
                    <a:pos x="47" y="41"/>
                  </a:cxn>
                  <a:cxn ang="0">
                    <a:pos x="44" y="40"/>
                  </a:cxn>
                  <a:cxn ang="0">
                    <a:pos x="43" y="39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8"/>
                  </a:cxn>
                  <a:cxn ang="0">
                    <a:pos x="50" y="37"/>
                  </a:cxn>
                  <a:cxn ang="0">
                    <a:pos x="56" y="36"/>
                  </a:cxn>
                  <a:cxn ang="0">
                    <a:pos x="62" y="34"/>
                  </a:cxn>
                  <a:cxn ang="0">
                    <a:pos x="64" y="32"/>
                  </a:cxn>
                  <a:cxn ang="0">
                    <a:pos x="65" y="30"/>
                  </a:cxn>
                  <a:cxn ang="0">
                    <a:pos x="64" y="28"/>
                  </a:cxn>
                  <a:cxn ang="0">
                    <a:pos x="61" y="26"/>
                  </a:cxn>
                  <a:cxn ang="0">
                    <a:pos x="57" y="24"/>
                  </a:cxn>
                  <a:cxn ang="0">
                    <a:pos x="51" y="24"/>
                  </a:cxn>
                  <a:cxn ang="0">
                    <a:pos x="45" y="25"/>
                  </a:cxn>
                  <a:cxn ang="0">
                    <a:pos x="39" y="26"/>
                  </a:cxn>
                  <a:cxn ang="0">
                    <a:pos x="32" y="26"/>
                  </a:cxn>
                  <a:cxn ang="0">
                    <a:pos x="25" y="26"/>
                  </a:cxn>
                  <a:cxn ang="0">
                    <a:pos x="17" y="25"/>
                  </a:cxn>
                  <a:cxn ang="0">
                    <a:pos x="9" y="22"/>
                  </a:cxn>
                  <a:cxn ang="0">
                    <a:pos x="2" y="17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7" y="4"/>
                  </a:cxn>
                  <a:cxn ang="0">
                    <a:pos x="12" y="2"/>
                  </a:cxn>
                  <a:cxn ang="0">
                    <a:pos x="16" y="1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7" y="1"/>
                  </a:cxn>
                  <a:cxn ang="0">
                    <a:pos x="30" y="2"/>
                  </a:cxn>
                  <a:cxn ang="0">
                    <a:pos x="32" y="3"/>
                  </a:cxn>
                  <a:cxn ang="0">
                    <a:pos x="34" y="4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2" y="6"/>
                  </a:cxn>
                  <a:cxn ang="0">
                    <a:pos x="28" y="6"/>
                  </a:cxn>
                  <a:cxn ang="0">
                    <a:pos x="23" y="7"/>
                  </a:cxn>
                  <a:cxn ang="0">
                    <a:pos x="18" y="9"/>
                  </a:cxn>
                  <a:cxn ang="0">
                    <a:pos x="16" y="10"/>
                  </a:cxn>
                  <a:cxn ang="0">
                    <a:pos x="15" y="12"/>
                  </a:cxn>
                  <a:cxn ang="0">
                    <a:pos x="16" y="14"/>
                  </a:cxn>
                  <a:cxn ang="0">
                    <a:pos x="18" y="16"/>
                  </a:cxn>
                  <a:cxn ang="0">
                    <a:pos x="23" y="17"/>
                  </a:cxn>
                  <a:cxn ang="0">
                    <a:pos x="28" y="17"/>
                  </a:cxn>
                  <a:cxn ang="0">
                    <a:pos x="34" y="17"/>
                  </a:cxn>
                  <a:cxn ang="0">
                    <a:pos x="41" y="16"/>
                  </a:cxn>
                  <a:cxn ang="0">
                    <a:pos x="48" y="15"/>
                  </a:cxn>
                  <a:cxn ang="0">
                    <a:pos x="55" y="15"/>
                  </a:cxn>
                  <a:cxn ang="0">
                    <a:pos x="63" y="16"/>
                  </a:cxn>
                  <a:cxn ang="0">
                    <a:pos x="71" y="19"/>
                  </a:cxn>
                </a:cxnLst>
                <a:rect l="0" t="0" r="r" b="b"/>
                <a:pathLst>
                  <a:path w="81" h="44">
                    <a:moveTo>
                      <a:pt x="71" y="19"/>
                    </a:moveTo>
                    <a:cubicBezTo>
                      <a:pt x="74" y="21"/>
                      <a:pt x="77" y="23"/>
                      <a:pt x="78" y="25"/>
                    </a:cubicBezTo>
                    <a:cubicBezTo>
                      <a:pt x="80" y="27"/>
                      <a:pt x="81" y="28"/>
                      <a:pt x="81" y="30"/>
                    </a:cubicBezTo>
                    <a:cubicBezTo>
                      <a:pt x="81" y="32"/>
                      <a:pt x="80" y="33"/>
                      <a:pt x="79" y="35"/>
                    </a:cubicBezTo>
                    <a:cubicBezTo>
                      <a:pt x="77" y="37"/>
                      <a:pt x="75" y="38"/>
                      <a:pt x="72" y="39"/>
                    </a:cubicBezTo>
                    <a:cubicBezTo>
                      <a:pt x="71" y="40"/>
                      <a:pt x="69" y="41"/>
                      <a:pt x="67" y="42"/>
                    </a:cubicBezTo>
                    <a:cubicBezTo>
                      <a:pt x="65" y="42"/>
                      <a:pt x="63" y="43"/>
                      <a:pt x="61" y="43"/>
                    </a:cubicBezTo>
                    <a:cubicBezTo>
                      <a:pt x="60" y="43"/>
                      <a:pt x="58" y="43"/>
                      <a:pt x="57" y="44"/>
                    </a:cubicBezTo>
                    <a:cubicBezTo>
                      <a:pt x="55" y="44"/>
                      <a:pt x="54" y="44"/>
                      <a:pt x="53" y="44"/>
                    </a:cubicBezTo>
                    <a:cubicBezTo>
                      <a:pt x="53" y="44"/>
                      <a:pt x="52" y="43"/>
                      <a:pt x="51" y="43"/>
                    </a:cubicBezTo>
                    <a:cubicBezTo>
                      <a:pt x="50" y="43"/>
                      <a:pt x="48" y="42"/>
                      <a:pt x="47" y="41"/>
                    </a:cubicBezTo>
                    <a:cubicBezTo>
                      <a:pt x="46" y="41"/>
                      <a:pt x="45" y="40"/>
                      <a:pt x="44" y="40"/>
                    </a:cubicBezTo>
                    <a:cubicBezTo>
                      <a:pt x="44" y="40"/>
                      <a:pt x="43" y="39"/>
                      <a:pt x="43" y="39"/>
                    </a:cubicBezTo>
                    <a:cubicBezTo>
                      <a:pt x="43" y="39"/>
                      <a:pt x="42" y="39"/>
                      <a:pt x="42" y="38"/>
                    </a:cubicBezTo>
                    <a:cubicBezTo>
                      <a:pt x="42" y="38"/>
                      <a:pt x="43" y="38"/>
                      <a:pt x="43" y="38"/>
                    </a:cubicBezTo>
                    <a:cubicBezTo>
                      <a:pt x="43" y="38"/>
                      <a:pt x="44" y="38"/>
                      <a:pt x="45" y="38"/>
                    </a:cubicBezTo>
                    <a:cubicBezTo>
                      <a:pt x="47" y="37"/>
                      <a:pt x="48" y="37"/>
                      <a:pt x="50" y="37"/>
                    </a:cubicBezTo>
                    <a:cubicBezTo>
                      <a:pt x="52" y="37"/>
                      <a:pt x="53" y="37"/>
                      <a:pt x="56" y="36"/>
                    </a:cubicBezTo>
                    <a:cubicBezTo>
                      <a:pt x="58" y="36"/>
                      <a:pt x="60" y="35"/>
                      <a:pt x="62" y="34"/>
                    </a:cubicBezTo>
                    <a:cubicBezTo>
                      <a:pt x="63" y="33"/>
                      <a:pt x="64" y="33"/>
                      <a:pt x="64" y="32"/>
                    </a:cubicBezTo>
                    <a:cubicBezTo>
                      <a:pt x="65" y="31"/>
                      <a:pt x="65" y="31"/>
                      <a:pt x="65" y="30"/>
                    </a:cubicBezTo>
                    <a:cubicBezTo>
                      <a:pt x="65" y="29"/>
                      <a:pt x="65" y="28"/>
                      <a:pt x="64" y="28"/>
                    </a:cubicBezTo>
                    <a:cubicBezTo>
                      <a:pt x="64" y="27"/>
                      <a:pt x="63" y="26"/>
                      <a:pt x="61" y="26"/>
                    </a:cubicBezTo>
                    <a:cubicBezTo>
                      <a:pt x="60" y="25"/>
                      <a:pt x="58" y="24"/>
                      <a:pt x="57" y="24"/>
                    </a:cubicBezTo>
                    <a:cubicBezTo>
                      <a:pt x="55" y="24"/>
                      <a:pt x="53" y="24"/>
                      <a:pt x="51" y="24"/>
                    </a:cubicBezTo>
                    <a:cubicBezTo>
                      <a:pt x="49" y="24"/>
                      <a:pt x="47" y="24"/>
                      <a:pt x="45" y="25"/>
                    </a:cubicBezTo>
                    <a:cubicBezTo>
                      <a:pt x="43" y="25"/>
                      <a:pt x="41" y="25"/>
                      <a:pt x="39" y="26"/>
                    </a:cubicBezTo>
                    <a:cubicBezTo>
                      <a:pt x="37" y="26"/>
                      <a:pt x="34" y="26"/>
                      <a:pt x="32" y="26"/>
                    </a:cubicBezTo>
                    <a:cubicBezTo>
                      <a:pt x="30" y="26"/>
                      <a:pt x="27" y="26"/>
                      <a:pt x="25" y="26"/>
                    </a:cubicBezTo>
                    <a:cubicBezTo>
                      <a:pt x="22" y="26"/>
                      <a:pt x="20" y="25"/>
                      <a:pt x="17" y="25"/>
                    </a:cubicBezTo>
                    <a:cubicBezTo>
                      <a:pt x="14" y="24"/>
                      <a:pt x="12" y="23"/>
                      <a:pt x="9" y="22"/>
                    </a:cubicBezTo>
                    <a:cubicBezTo>
                      <a:pt x="6" y="20"/>
                      <a:pt x="4" y="19"/>
                      <a:pt x="2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0"/>
                      <a:pt x="0" y="9"/>
                      <a:pt x="2" y="8"/>
                    </a:cubicBezTo>
                    <a:cubicBezTo>
                      <a:pt x="3" y="6"/>
                      <a:pt x="5" y="5"/>
                      <a:pt x="7" y="4"/>
                    </a:cubicBezTo>
                    <a:cubicBezTo>
                      <a:pt x="9" y="3"/>
                      <a:pt x="10" y="2"/>
                      <a:pt x="12" y="2"/>
                    </a:cubicBezTo>
                    <a:cubicBezTo>
                      <a:pt x="13" y="1"/>
                      <a:pt x="15" y="1"/>
                      <a:pt x="16" y="1"/>
                    </a:cubicBezTo>
                    <a:cubicBezTo>
                      <a:pt x="17" y="0"/>
                      <a:pt x="19" y="0"/>
                      <a:pt x="20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6" y="0"/>
                    </a:cubicBezTo>
                    <a:cubicBezTo>
                      <a:pt x="26" y="0"/>
                      <a:pt x="27" y="1"/>
                      <a:pt x="27" y="1"/>
                    </a:cubicBezTo>
                    <a:cubicBezTo>
                      <a:pt x="28" y="1"/>
                      <a:pt x="29" y="2"/>
                      <a:pt x="30" y="2"/>
                    </a:cubicBezTo>
                    <a:cubicBezTo>
                      <a:pt x="31" y="2"/>
                      <a:pt x="31" y="3"/>
                      <a:pt x="32" y="3"/>
                    </a:cubicBezTo>
                    <a:cubicBezTo>
                      <a:pt x="33" y="4"/>
                      <a:pt x="33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6"/>
                      <a:pt x="33" y="6"/>
                      <a:pt x="32" y="6"/>
                    </a:cubicBezTo>
                    <a:cubicBezTo>
                      <a:pt x="31" y="6"/>
                      <a:pt x="29" y="6"/>
                      <a:pt x="28" y="6"/>
                    </a:cubicBezTo>
                    <a:cubicBezTo>
                      <a:pt x="26" y="6"/>
                      <a:pt x="25" y="7"/>
                      <a:pt x="23" y="7"/>
                    </a:cubicBezTo>
                    <a:cubicBezTo>
                      <a:pt x="21" y="7"/>
                      <a:pt x="20" y="8"/>
                      <a:pt x="18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5" y="11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6" y="14"/>
                    </a:cubicBezTo>
                    <a:cubicBezTo>
                      <a:pt x="17" y="15"/>
                      <a:pt x="17" y="15"/>
                      <a:pt x="18" y="16"/>
                    </a:cubicBezTo>
                    <a:cubicBezTo>
                      <a:pt x="20" y="16"/>
                      <a:pt x="21" y="17"/>
                      <a:pt x="23" y="17"/>
                    </a:cubicBezTo>
                    <a:cubicBezTo>
                      <a:pt x="25" y="17"/>
                      <a:pt x="27" y="17"/>
                      <a:pt x="28" y="17"/>
                    </a:cubicBezTo>
                    <a:cubicBezTo>
                      <a:pt x="30" y="17"/>
                      <a:pt x="32" y="17"/>
                      <a:pt x="34" y="17"/>
                    </a:cubicBezTo>
                    <a:cubicBezTo>
                      <a:pt x="37" y="16"/>
                      <a:pt x="39" y="16"/>
                      <a:pt x="41" y="16"/>
                    </a:cubicBezTo>
                    <a:cubicBezTo>
                      <a:pt x="43" y="15"/>
                      <a:pt x="45" y="15"/>
                      <a:pt x="48" y="15"/>
                    </a:cubicBezTo>
                    <a:cubicBezTo>
                      <a:pt x="50" y="15"/>
                      <a:pt x="53" y="15"/>
                      <a:pt x="55" y="15"/>
                    </a:cubicBezTo>
                    <a:cubicBezTo>
                      <a:pt x="58" y="15"/>
                      <a:pt x="60" y="16"/>
                      <a:pt x="63" y="16"/>
                    </a:cubicBezTo>
                    <a:cubicBezTo>
                      <a:pt x="65" y="17"/>
                      <a:pt x="68" y="18"/>
                      <a:pt x="7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613"/>
              <p:cNvSpPr>
                <a:spLocks/>
              </p:cNvSpPr>
              <p:nvPr/>
            </p:nvSpPr>
            <p:spPr bwMode="auto">
              <a:xfrm>
                <a:off x="7533259" y="3682773"/>
                <a:ext cx="219231" cy="100481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81" y="23"/>
                  </a:cxn>
                  <a:cxn ang="0">
                    <a:pos x="81" y="24"/>
                  </a:cxn>
                  <a:cxn ang="0">
                    <a:pos x="80" y="25"/>
                  </a:cxn>
                  <a:cxn ang="0">
                    <a:pos x="78" y="26"/>
                  </a:cxn>
                  <a:cxn ang="0">
                    <a:pos x="76" y="27"/>
                  </a:cxn>
                  <a:cxn ang="0">
                    <a:pos x="74" y="27"/>
                  </a:cxn>
                  <a:cxn ang="0">
                    <a:pos x="73" y="27"/>
                  </a:cxn>
                  <a:cxn ang="0">
                    <a:pos x="72" y="27"/>
                  </a:cxn>
                  <a:cxn ang="0">
                    <a:pos x="67" y="24"/>
                  </a:cxn>
                  <a:cxn ang="0">
                    <a:pos x="67" y="30"/>
                  </a:cxn>
                  <a:cxn ang="0">
                    <a:pos x="62" y="35"/>
                  </a:cxn>
                  <a:cxn ang="0">
                    <a:pos x="54" y="37"/>
                  </a:cxn>
                  <a:cxn ang="0">
                    <a:pos x="46" y="37"/>
                  </a:cxn>
                  <a:cxn ang="0">
                    <a:pos x="38" y="35"/>
                  </a:cxn>
                  <a:cxn ang="0">
                    <a:pos x="28" y="31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1" y="15"/>
                  </a:cxn>
                  <a:cxn ang="0">
                    <a:pos x="4" y="14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11" y="12"/>
                  </a:cxn>
                  <a:cxn ang="0">
                    <a:pos x="36" y="25"/>
                  </a:cxn>
                  <a:cxn ang="0">
                    <a:pos x="42" y="27"/>
                  </a:cxn>
                  <a:cxn ang="0">
                    <a:pos x="47" y="28"/>
                  </a:cxn>
                  <a:cxn ang="0">
                    <a:pos x="51" y="29"/>
                  </a:cxn>
                  <a:cxn ang="0">
                    <a:pos x="54" y="28"/>
                  </a:cxn>
                  <a:cxn ang="0">
                    <a:pos x="56" y="25"/>
                  </a:cxn>
                  <a:cxn ang="0">
                    <a:pos x="55" y="20"/>
                  </a:cxn>
                  <a:cxn ang="0">
                    <a:pos x="25" y="5"/>
                  </a:cxn>
                  <a:cxn ang="0">
                    <a:pos x="24" y="5"/>
                  </a:cxn>
                  <a:cxn ang="0">
                    <a:pos x="24" y="4"/>
                  </a:cxn>
                  <a:cxn ang="0">
                    <a:pos x="25" y="3"/>
                  </a:cxn>
                  <a:cxn ang="0">
                    <a:pos x="28" y="2"/>
                  </a:cxn>
                  <a:cxn ang="0">
                    <a:pos x="30" y="0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5" y="0"/>
                  </a:cxn>
                  <a:cxn ang="0">
                    <a:pos x="80" y="23"/>
                  </a:cxn>
                </a:cxnLst>
                <a:rect l="0" t="0" r="r" b="b"/>
                <a:pathLst>
                  <a:path w="81" h="37">
                    <a:moveTo>
                      <a:pt x="80" y="23"/>
                    </a:move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5"/>
                      <a:pt x="80" y="25"/>
                    </a:cubicBezTo>
                    <a:cubicBezTo>
                      <a:pt x="80" y="25"/>
                      <a:pt x="79" y="26"/>
                      <a:pt x="78" y="26"/>
                    </a:cubicBezTo>
                    <a:cubicBezTo>
                      <a:pt x="77" y="26"/>
                      <a:pt x="77" y="27"/>
                      <a:pt x="76" y="27"/>
                    </a:cubicBezTo>
                    <a:cubicBezTo>
                      <a:pt x="75" y="27"/>
                      <a:pt x="75" y="27"/>
                      <a:pt x="74" y="27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7"/>
                      <a:pt x="67" y="29"/>
                      <a:pt x="67" y="30"/>
                    </a:cubicBezTo>
                    <a:cubicBezTo>
                      <a:pt x="66" y="32"/>
                      <a:pt x="64" y="34"/>
                      <a:pt x="62" y="35"/>
                    </a:cubicBezTo>
                    <a:cubicBezTo>
                      <a:pt x="60" y="36"/>
                      <a:pt x="57" y="37"/>
                      <a:pt x="54" y="37"/>
                    </a:cubicBezTo>
                    <a:cubicBezTo>
                      <a:pt x="52" y="37"/>
                      <a:pt x="49" y="37"/>
                      <a:pt x="46" y="37"/>
                    </a:cubicBezTo>
                    <a:cubicBezTo>
                      <a:pt x="43" y="37"/>
                      <a:pt x="41" y="36"/>
                      <a:pt x="38" y="35"/>
                    </a:cubicBezTo>
                    <a:cubicBezTo>
                      <a:pt x="35" y="34"/>
                      <a:pt x="32" y="33"/>
                      <a:pt x="28" y="31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5" y="13"/>
                      <a:pt x="5" y="13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2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9" y="26"/>
                      <a:pt x="41" y="27"/>
                      <a:pt x="42" y="27"/>
                    </a:cubicBezTo>
                    <a:cubicBezTo>
                      <a:pt x="44" y="28"/>
                      <a:pt x="45" y="28"/>
                      <a:pt x="47" y="28"/>
                    </a:cubicBezTo>
                    <a:cubicBezTo>
                      <a:pt x="48" y="29"/>
                      <a:pt x="49" y="29"/>
                      <a:pt x="51" y="29"/>
                    </a:cubicBezTo>
                    <a:cubicBezTo>
                      <a:pt x="52" y="28"/>
                      <a:pt x="53" y="28"/>
                      <a:pt x="54" y="28"/>
                    </a:cubicBezTo>
                    <a:cubicBezTo>
                      <a:pt x="55" y="27"/>
                      <a:pt x="56" y="26"/>
                      <a:pt x="56" y="25"/>
                    </a:cubicBezTo>
                    <a:cubicBezTo>
                      <a:pt x="56" y="24"/>
                      <a:pt x="56" y="22"/>
                      <a:pt x="55" y="2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3"/>
                      <a:pt x="25" y="3"/>
                    </a:cubicBezTo>
                    <a:cubicBezTo>
                      <a:pt x="26" y="3"/>
                      <a:pt x="27" y="2"/>
                      <a:pt x="28" y="2"/>
                    </a:cubicBezTo>
                    <a:cubicBezTo>
                      <a:pt x="29" y="1"/>
                      <a:pt x="30" y="1"/>
                      <a:pt x="30" y="0"/>
                    </a:cubicBezTo>
                    <a:cubicBezTo>
                      <a:pt x="31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ubicBezTo>
                      <a:pt x="34" y="0"/>
                      <a:pt x="35" y="0"/>
                      <a:pt x="35" y="0"/>
                    </a:cubicBez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614"/>
              <p:cNvSpPr>
                <a:spLocks noEditPoints="1"/>
              </p:cNvSpPr>
              <p:nvPr/>
            </p:nvSpPr>
            <p:spPr bwMode="auto">
              <a:xfrm>
                <a:off x="7652009" y="3629488"/>
                <a:ext cx="207052" cy="127885"/>
              </a:xfrm>
              <a:custGeom>
                <a:avLst/>
                <a:gdLst/>
                <a:ahLst/>
                <a:cxnLst>
                  <a:cxn ang="0">
                    <a:pos x="60" y="8"/>
                  </a:cxn>
                  <a:cxn ang="0">
                    <a:pos x="69" y="14"/>
                  </a:cxn>
                  <a:cxn ang="0">
                    <a:pos x="75" y="20"/>
                  </a:cxn>
                  <a:cxn ang="0">
                    <a:pos x="75" y="25"/>
                  </a:cxn>
                  <a:cxn ang="0">
                    <a:pos x="70" y="29"/>
                  </a:cxn>
                  <a:cxn ang="0">
                    <a:pos x="67" y="30"/>
                  </a:cxn>
                  <a:cxn ang="0">
                    <a:pos x="63" y="31"/>
                  </a:cxn>
                  <a:cxn ang="0">
                    <a:pos x="59" y="31"/>
                  </a:cxn>
                  <a:cxn ang="0">
                    <a:pos x="54" y="31"/>
                  </a:cxn>
                  <a:cxn ang="0">
                    <a:pos x="75" y="42"/>
                  </a:cxn>
                  <a:cxn ang="0">
                    <a:pos x="76" y="42"/>
                  </a:cxn>
                  <a:cxn ang="0">
                    <a:pos x="76" y="43"/>
                  </a:cxn>
                  <a:cxn ang="0">
                    <a:pos x="74" y="44"/>
                  </a:cxn>
                  <a:cxn ang="0">
                    <a:pos x="72" y="45"/>
                  </a:cxn>
                  <a:cxn ang="0">
                    <a:pos x="69" y="46"/>
                  </a:cxn>
                  <a:cxn ang="0">
                    <a:pos x="68" y="47"/>
                  </a:cxn>
                  <a:cxn ang="0">
                    <a:pos x="66" y="47"/>
                  </a:cxn>
                  <a:cxn ang="0">
                    <a:pos x="65" y="47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1" y="14"/>
                  </a:cxn>
                  <a:cxn ang="0">
                    <a:pos x="1" y="13"/>
                  </a:cxn>
                  <a:cxn ang="0">
                    <a:pos x="3" y="12"/>
                  </a:cxn>
                  <a:cxn ang="0">
                    <a:pos x="6" y="11"/>
                  </a:cxn>
                  <a:cxn ang="0">
                    <a:pos x="7" y="10"/>
                  </a:cxn>
                  <a:cxn ang="0">
                    <a:pos x="9" y="10"/>
                  </a:cxn>
                  <a:cxn ang="0">
                    <a:pos x="10" y="11"/>
                  </a:cxn>
                  <a:cxn ang="0">
                    <a:pos x="15" y="13"/>
                  </a:cxn>
                  <a:cxn ang="0">
                    <a:pos x="15" y="10"/>
                  </a:cxn>
                  <a:cxn ang="0">
                    <a:pos x="15" y="7"/>
                  </a:cxn>
                  <a:cxn ang="0">
                    <a:pos x="17" y="5"/>
                  </a:cxn>
                  <a:cxn ang="0">
                    <a:pos x="20" y="3"/>
                  </a:cxn>
                  <a:cxn ang="0">
                    <a:pos x="29" y="1"/>
                  </a:cxn>
                  <a:cxn ang="0">
                    <a:pos x="38" y="1"/>
                  </a:cxn>
                  <a:cxn ang="0">
                    <a:pos x="49" y="4"/>
                  </a:cxn>
                  <a:cxn ang="0">
                    <a:pos x="60" y="8"/>
                  </a:cxn>
                  <a:cxn ang="0">
                    <a:pos x="50" y="14"/>
                  </a:cxn>
                  <a:cxn ang="0">
                    <a:pos x="44" y="11"/>
                  </a:cxn>
                  <a:cxn ang="0">
                    <a:pos x="38" y="9"/>
                  </a:cxn>
                  <a:cxn ang="0">
                    <a:pos x="32" y="9"/>
                  </a:cxn>
                  <a:cxn ang="0">
                    <a:pos x="28" y="10"/>
                  </a:cxn>
                  <a:cxn ang="0">
                    <a:pos x="26" y="11"/>
                  </a:cxn>
                  <a:cxn ang="0">
                    <a:pos x="25" y="13"/>
                  </a:cxn>
                  <a:cxn ang="0">
                    <a:pos x="26" y="15"/>
                  </a:cxn>
                  <a:cxn ang="0">
                    <a:pos x="27" y="18"/>
                  </a:cxn>
                  <a:cxn ang="0">
                    <a:pos x="42" y="25"/>
                  </a:cxn>
                  <a:cxn ang="0">
                    <a:pos x="51" y="26"/>
                  </a:cxn>
                  <a:cxn ang="0">
                    <a:pos x="57" y="25"/>
                  </a:cxn>
                  <a:cxn ang="0">
                    <a:pos x="59" y="22"/>
                  </a:cxn>
                  <a:cxn ang="0">
                    <a:pos x="58" y="20"/>
                  </a:cxn>
                  <a:cxn ang="0">
                    <a:pos x="55" y="17"/>
                  </a:cxn>
                  <a:cxn ang="0">
                    <a:pos x="50" y="14"/>
                  </a:cxn>
                </a:cxnLst>
                <a:rect l="0" t="0" r="r" b="b"/>
                <a:pathLst>
                  <a:path w="76" h="47">
                    <a:moveTo>
                      <a:pt x="60" y="8"/>
                    </a:moveTo>
                    <a:cubicBezTo>
                      <a:pt x="64" y="10"/>
                      <a:pt x="67" y="12"/>
                      <a:pt x="69" y="14"/>
                    </a:cubicBezTo>
                    <a:cubicBezTo>
                      <a:pt x="72" y="16"/>
                      <a:pt x="74" y="18"/>
                      <a:pt x="75" y="20"/>
                    </a:cubicBezTo>
                    <a:cubicBezTo>
                      <a:pt x="76" y="21"/>
                      <a:pt x="76" y="23"/>
                      <a:pt x="75" y="25"/>
                    </a:cubicBezTo>
                    <a:cubicBezTo>
                      <a:pt x="74" y="26"/>
                      <a:pt x="73" y="28"/>
                      <a:pt x="70" y="29"/>
                    </a:cubicBezTo>
                    <a:cubicBezTo>
                      <a:pt x="69" y="30"/>
                      <a:pt x="68" y="30"/>
                      <a:pt x="67" y="30"/>
                    </a:cubicBezTo>
                    <a:cubicBezTo>
                      <a:pt x="66" y="31"/>
                      <a:pt x="65" y="31"/>
                      <a:pt x="63" y="31"/>
                    </a:cubicBezTo>
                    <a:cubicBezTo>
                      <a:pt x="62" y="31"/>
                      <a:pt x="60" y="31"/>
                      <a:pt x="59" y="31"/>
                    </a:cubicBezTo>
                    <a:cubicBezTo>
                      <a:pt x="57" y="31"/>
                      <a:pt x="55" y="31"/>
                      <a:pt x="54" y="31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5" y="42"/>
                      <a:pt x="76" y="42"/>
                      <a:pt x="76" y="42"/>
                    </a:cubicBezTo>
                    <a:cubicBezTo>
                      <a:pt x="76" y="42"/>
                      <a:pt x="76" y="43"/>
                      <a:pt x="76" y="43"/>
                    </a:cubicBezTo>
                    <a:cubicBezTo>
                      <a:pt x="75" y="43"/>
                      <a:pt x="75" y="44"/>
                      <a:pt x="74" y="44"/>
                    </a:cubicBezTo>
                    <a:cubicBezTo>
                      <a:pt x="74" y="44"/>
                      <a:pt x="73" y="45"/>
                      <a:pt x="72" y="45"/>
                    </a:cubicBezTo>
                    <a:cubicBezTo>
                      <a:pt x="71" y="46"/>
                      <a:pt x="70" y="46"/>
                      <a:pt x="69" y="46"/>
                    </a:cubicBezTo>
                    <a:cubicBezTo>
                      <a:pt x="69" y="47"/>
                      <a:pt x="68" y="47"/>
                      <a:pt x="68" y="47"/>
                    </a:cubicBezTo>
                    <a:cubicBezTo>
                      <a:pt x="67" y="47"/>
                      <a:pt x="66" y="47"/>
                      <a:pt x="66" y="47"/>
                    </a:cubicBezTo>
                    <a:cubicBezTo>
                      <a:pt x="66" y="47"/>
                      <a:pt x="65" y="47"/>
                      <a:pt x="65" y="4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2" y="13"/>
                      <a:pt x="3" y="12"/>
                      <a:pt x="3" y="12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6" y="11"/>
                      <a:pt x="7" y="11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1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8" y="4"/>
                      <a:pt x="19" y="4"/>
                      <a:pt x="20" y="3"/>
                    </a:cubicBezTo>
                    <a:cubicBezTo>
                      <a:pt x="22" y="2"/>
                      <a:pt x="25" y="1"/>
                      <a:pt x="29" y="1"/>
                    </a:cubicBezTo>
                    <a:cubicBezTo>
                      <a:pt x="32" y="0"/>
                      <a:pt x="35" y="0"/>
                      <a:pt x="38" y="1"/>
                    </a:cubicBezTo>
                    <a:cubicBezTo>
                      <a:pt x="42" y="2"/>
                      <a:pt x="45" y="2"/>
                      <a:pt x="49" y="4"/>
                    </a:cubicBezTo>
                    <a:cubicBezTo>
                      <a:pt x="53" y="5"/>
                      <a:pt x="56" y="6"/>
                      <a:pt x="60" y="8"/>
                    </a:cubicBezTo>
                    <a:close/>
                    <a:moveTo>
                      <a:pt x="50" y="14"/>
                    </a:moveTo>
                    <a:cubicBezTo>
                      <a:pt x="48" y="13"/>
                      <a:pt x="46" y="12"/>
                      <a:pt x="44" y="11"/>
                    </a:cubicBezTo>
                    <a:cubicBezTo>
                      <a:pt x="42" y="10"/>
                      <a:pt x="40" y="10"/>
                      <a:pt x="38" y="9"/>
                    </a:cubicBezTo>
                    <a:cubicBezTo>
                      <a:pt x="36" y="9"/>
                      <a:pt x="34" y="9"/>
                      <a:pt x="32" y="9"/>
                    </a:cubicBezTo>
                    <a:cubicBezTo>
                      <a:pt x="31" y="9"/>
                      <a:pt x="29" y="9"/>
                      <a:pt x="28" y="10"/>
                    </a:cubicBezTo>
                    <a:cubicBezTo>
                      <a:pt x="27" y="10"/>
                      <a:pt x="27" y="11"/>
                      <a:pt x="26" y="11"/>
                    </a:cubicBezTo>
                    <a:cubicBezTo>
                      <a:pt x="26" y="11"/>
                      <a:pt x="26" y="12"/>
                      <a:pt x="25" y="13"/>
                    </a:cubicBezTo>
                    <a:cubicBezTo>
                      <a:pt x="25" y="13"/>
                      <a:pt x="25" y="14"/>
                      <a:pt x="26" y="15"/>
                    </a:cubicBezTo>
                    <a:cubicBezTo>
                      <a:pt x="26" y="16"/>
                      <a:pt x="26" y="17"/>
                      <a:pt x="27" y="18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5" y="26"/>
                      <a:pt x="49" y="26"/>
                      <a:pt x="51" y="26"/>
                    </a:cubicBezTo>
                    <a:cubicBezTo>
                      <a:pt x="54" y="26"/>
                      <a:pt x="56" y="25"/>
                      <a:pt x="57" y="25"/>
                    </a:cubicBezTo>
                    <a:cubicBezTo>
                      <a:pt x="58" y="24"/>
                      <a:pt x="59" y="23"/>
                      <a:pt x="59" y="22"/>
                    </a:cubicBezTo>
                    <a:cubicBezTo>
                      <a:pt x="59" y="21"/>
                      <a:pt x="59" y="21"/>
                      <a:pt x="58" y="20"/>
                    </a:cubicBezTo>
                    <a:cubicBezTo>
                      <a:pt x="57" y="19"/>
                      <a:pt x="56" y="18"/>
                      <a:pt x="55" y="17"/>
                    </a:cubicBezTo>
                    <a:cubicBezTo>
                      <a:pt x="53" y="16"/>
                      <a:pt x="52" y="15"/>
                      <a:pt x="5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615"/>
              <p:cNvSpPr>
                <a:spLocks noEditPoints="1"/>
              </p:cNvSpPr>
              <p:nvPr/>
            </p:nvSpPr>
            <p:spPr bwMode="auto">
              <a:xfrm>
                <a:off x="7773804" y="3568590"/>
                <a:ext cx="204007" cy="127885"/>
              </a:xfrm>
              <a:custGeom>
                <a:avLst/>
                <a:gdLst/>
                <a:ahLst/>
                <a:cxnLst>
                  <a:cxn ang="0">
                    <a:pos x="59" y="8"/>
                  </a:cxn>
                  <a:cxn ang="0">
                    <a:pos x="69" y="14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0" y="29"/>
                  </a:cxn>
                  <a:cxn ang="0">
                    <a:pos x="66" y="30"/>
                  </a:cxn>
                  <a:cxn ang="0">
                    <a:pos x="63" y="31"/>
                  </a:cxn>
                  <a:cxn ang="0">
                    <a:pos x="58" y="31"/>
                  </a:cxn>
                  <a:cxn ang="0">
                    <a:pos x="53" y="31"/>
                  </a:cxn>
                  <a:cxn ang="0">
                    <a:pos x="74" y="42"/>
                  </a:cxn>
                  <a:cxn ang="0">
                    <a:pos x="75" y="42"/>
                  </a:cxn>
                  <a:cxn ang="0">
                    <a:pos x="75" y="43"/>
                  </a:cxn>
                  <a:cxn ang="0">
                    <a:pos x="74" y="44"/>
                  </a:cxn>
                  <a:cxn ang="0">
                    <a:pos x="72" y="45"/>
                  </a:cxn>
                  <a:cxn ang="0">
                    <a:pos x="69" y="46"/>
                  </a:cxn>
                  <a:cxn ang="0">
                    <a:pos x="67" y="47"/>
                  </a:cxn>
                  <a:cxn ang="0">
                    <a:pos x="65" y="47"/>
                  </a:cxn>
                  <a:cxn ang="0">
                    <a:pos x="64" y="47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3" y="12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8" y="10"/>
                  </a:cxn>
                  <a:cxn ang="0">
                    <a:pos x="9" y="11"/>
                  </a:cxn>
                  <a:cxn ang="0">
                    <a:pos x="15" y="14"/>
                  </a:cxn>
                  <a:cxn ang="0">
                    <a:pos x="14" y="10"/>
                  </a:cxn>
                  <a:cxn ang="0">
                    <a:pos x="14" y="7"/>
                  </a:cxn>
                  <a:cxn ang="0">
                    <a:pos x="16" y="5"/>
                  </a:cxn>
                  <a:cxn ang="0">
                    <a:pos x="19" y="3"/>
                  </a:cxn>
                  <a:cxn ang="0">
                    <a:pos x="28" y="1"/>
                  </a:cxn>
                  <a:cxn ang="0">
                    <a:pos x="38" y="1"/>
                  </a:cxn>
                  <a:cxn ang="0">
                    <a:pos x="48" y="4"/>
                  </a:cxn>
                  <a:cxn ang="0">
                    <a:pos x="59" y="8"/>
                  </a:cxn>
                  <a:cxn ang="0">
                    <a:pos x="49" y="14"/>
                  </a:cxn>
                  <a:cxn ang="0">
                    <a:pos x="43" y="11"/>
                  </a:cxn>
                  <a:cxn ang="0">
                    <a:pos x="37" y="9"/>
                  </a:cxn>
                  <a:cxn ang="0">
                    <a:pos x="32" y="9"/>
                  </a:cxn>
                  <a:cxn ang="0">
                    <a:pos x="27" y="10"/>
                  </a:cxn>
                  <a:cxn ang="0">
                    <a:pos x="26" y="11"/>
                  </a:cxn>
                  <a:cxn ang="0">
                    <a:pos x="25" y="13"/>
                  </a:cxn>
                  <a:cxn ang="0">
                    <a:pos x="25" y="15"/>
                  </a:cxn>
                  <a:cxn ang="0">
                    <a:pos x="26" y="18"/>
                  </a:cxn>
                  <a:cxn ang="0">
                    <a:pos x="41" y="25"/>
                  </a:cxn>
                  <a:cxn ang="0">
                    <a:pos x="51" y="26"/>
                  </a:cxn>
                  <a:cxn ang="0">
                    <a:pos x="56" y="25"/>
                  </a:cxn>
                  <a:cxn ang="0">
                    <a:pos x="59" y="22"/>
                  </a:cxn>
                  <a:cxn ang="0">
                    <a:pos x="57" y="20"/>
                  </a:cxn>
                  <a:cxn ang="0">
                    <a:pos x="54" y="17"/>
                  </a:cxn>
                  <a:cxn ang="0">
                    <a:pos x="49" y="14"/>
                  </a:cxn>
                </a:cxnLst>
                <a:rect l="0" t="0" r="r" b="b"/>
                <a:pathLst>
                  <a:path w="75" h="47">
                    <a:moveTo>
                      <a:pt x="59" y="8"/>
                    </a:moveTo>
                    <a:cubicBezTo>
                      <a:pt x="63" y="10"/>
                      <a:pt x="66" y="12"/>
                      <a:pt x="69" y="14"/>
                    </a:cubicBezTo>
                    <a:cubicBezTo>
                      <a:pt x="71" y="16"/>
                      <a:pt x="73" y="18"/>
                      <a:pt x="74" y="20"/>
                    </a:cubicBezTo>
                    <a:cubicBezTo>
                      <a:pt x="75" y="22"/>
                      <a:pt x="75" y="23"/>
                      <a:pt x="75" y="25"/>
                    </a:cubicBezTo>
                    <a:cubicBezTo>
                      <a:pt x="74" y="26"/>
                      <a:pt x="72" y="28"/>
                      <a:pt x="70" y="29"/>
                    </a:cubicBezTo>
                    <a:cubicBezTo>
                      <a:pt x="69" y="30"/>
                      <a:pt x="67" y="30"/>
                      <a:pt x="66" y="30"/>
                    </a:cubicBezTo>
                    <a:cubicBezTo>
                      <a:pt x="65" y="31"/>
                      <a:pt x="64" y="31"/>
                      <a:pt x="63" y="31"/>
                    </a:cubicBezTo>
                    <a:cubicBezTo>
                      <a:pt x="61" y="31"/>
                      <a:pt x="60" y="31"/>
                      <a:pt x="58" y="31"/>
                    </a:cubicBezTo>
                    <a:cubicBezTo>
                      <a:pt x="57" y="31"/>
                      <a:pt x="55" y="31"/>
                      <a:pt x="53" y="31"/>
                    </a:cubicBezTo>
                    <a:cubicBezTo>
                      <a:pt x="74" y="42"/>
                      <a:pt x="74" y="42"/>
                      <a:pt x="74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5" y="43"/>
                      <a:pt x="74" y="44"/>
                      <a:pt x="74" y="44"/>
                    </a:cubicBezTo>
                    <a:cubicBezTo>
                      <a:pt x="73" y="44"/>
                      <a:pt x="73" y="45"/>
                      <a:pt x="72" y="45"/>
                    </a:cubicBezTo>
                    <a:cubicBezTo>
                      <a:pt x="71" y="46"/>
                      <a:pt x="70" y="46"/>
                      <a:pt x="69" y="46"/>
                    </a:cubicBezTo>
                    <a:cubicBezTo>
                      <a:pt x="68" y="47"/>
                      <a:pt x="68" y="47"/>
                      <a:pt x="67" y="47"/>
                    </a:cubicBezTo>
                    <a:cubicBezTo>
                      <a:pt x="66" y="47"/>
                      <a:pt x="66" y="47"/>
                      <a:pt x="65" y="47"/>
                    </a:cubicBezTo>
                    <a:cubicBezTo>
                      <a:pt x="65" y="47"/>
                      <a:pt x="65" y="47"/>
                      <a:pt x="64" y="4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2" y="12"/>
                      <a:pt x="3" y="12"/>
                    </a:cubicBezTo>
                    <a:cubicBezTo>
                      <a:pt x="4" y="12"/>
                      <a:pt x="4" y="11"/>
                      <a:pt x="5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9"/>
                      <a:pt x="14" y="8"/>
                      <a:pt x="14" y="7"/>
                    </a:cubicBezTo>
                    <a:cubicBezTo>
                      <a:pt x="15" y="6"/>
                      <a:pt x="15" y="6"/>
                      <a:pt x="16" y="5"/>
                    </a:cubicBezTo>
                    <a:cubicBezTo>
                      <a:pt x="17" y="4"/>
                      <a:pt x="18" y="4"/>
                      <a:pt x="19" y="3"/>
                    </a:cubicBezTo>
                    <a:cubicBezTo>
                      <a:pt x="22" y="2"/>
                      <a:pt x="25" y="1"/>
                      <a:pt x="28" y="1"/>
                    </a:cubicBezTo>
                    <a:cubicBezTo>
                      <a:pt x="31" y="0"/>
                      <a:pt x="34" y="0"/>
                      <a:pt x="38" y="1"/>
                    </a:cubicBezTo>
                    <a:cubicBezTo>
                      <a:pt x="41" y="2"/>
                      <a:pt x="45" y="2"/>
                      <a:pt x="48" y="4"/>
                    </a:cubicBezTo>
                    <a:cubicBezTo>
                      <a:pt x="52" y="5"/>
                      <a:pt x="56" y="6"/>
                      <a:pt x="59" y="8"/>
                    </a:cubicBezTo>
                    <a:close/>
                    <a:moveTo>
                      <a:pt x="49" y="14"/>
                    </a:moveTo>
                    <a:cubicBezTo>
                      <a:pt x="47" y="13"/>
                      <a:pt x="45" y="12"/>
                      <a:pt x="43" y="11"/>
                    </a:cubicBezTo>
                    <a:cubicBezTo>
                      <a:pt x="41" y="10"/>
                      <a:pt x="39" y="10"/>
                      <a:pt x="37" y="9"/>
                    </a:cubicBezTo>
                    <a:cubicBezTo>
                      <a:pt x="35" y="9"/>
                      <a:pt x="34" y="9"/>
                      <a:pt x="32" y="9"/>
                    </a:cubicBezTo>
                    <a:cubicBezTo>
                      <a:pt x="30" y="9"/>
                      <a:pt x="29" y="9"/>
                      <a:pt x="27" y="10"/>
                    </a:cubicBezTo>
                    <a:cubicBezTo>
                      <a:pt x="27" y="10"/>
                      <a:pt x="26" y="11"/>
                      <a:pt x="26" y="11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5" y="13"/>
                      <a:pt x="25" y="14"/>
                      <a:pt x="25" y="15"/>
                    </a:cubicBezTo>
                    <a:cubicBezTo>
                      <a:pt x="25" y="16"/>
                      <a:pt x="26" y="17"/>
                      <a:pt x="26" y="18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5" y="26"/>
                      <a:pt x="48" y="26"/>
                      <a:pt x="51" y="26"/>
                    </a:cubicBezTo>
                    <a:cubicBezTo>
                      <a:pt x="53" y="26"/>
                      <a:pt x="55" y="25"/>
                      <a:pt x="56" y="25"/>
                    </a:cubicBezTo>
                    <a:cubicBezTo>
                      <a:pt x="58" y="24"/>
                      <a:pt x="58" y="23"/>
                      <a:pt x="59" y="22"/>
                    </a:cubicBezTo>
                    <a:cubicBezTo>
                      <a:pt x="59" y="22"/>
                      <a:pt x="58" y="21"/>
                      <a:pt x="57" y="20"/>
                    </a:cubicBezTo>
                    <a:cubicBezTo>
                      <a:pt x="57" y="19"/>
                      <a:pt x="56" y="18"/>
                      <a:pt x="54" y="17"/>
                    </a:cubicBezTo>
                    <a:cubicBezTo>
                      <a:pt x="53" y="16"/>
                      <a:pt x="51" y="15"/>
                      <a:pt x="49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616"/>
              <p:cNvSpPr>
                <a:spLocks/>
              </p:cNvSpPr>
              <p:nvPr/>
            </p:nvSpPr>
            <p:spPr bwMode="auto">
              <a:xfrm>
                <a:off x="7836224" y="3506170"/>
                <a:ext cx="214664" cy="106571"/>
              </a:xfrm>
              <a:custGeom>
                <a:avLst/>
                <a:gdLst/>
                <a:ahLst/>
                <a:cxnLst>
                  <a:cxn ang="0">
                    <a:pos x="78" y="34"/>
                  </a:cxn>
                  <a:cxn ang="0">
                    <a:pos x="78" y="34"/>
                  </a:cxn>
                  <a:cxn ang="0">
                    <a:pos x="78" y="35"/>
                  </a:cxn>
                  <a:cxn ang="0">
                    <a:pos x="77" y="36"/>
                  </a:cxn>
                  <a:cxn ang="0">
                    <a:pos x="75" y="37"/>
                  </a:cxn>
                  <a:cxn ang="0">
                    <a:pos x="72" y="38"/>
                  </a:cxn>
                  <a:cxn ang="0">
                    <a:pos x="70" y="39"/>
                  </a:cxn>
                  <a:cxn ang="0">
                    <a:pos x="69" y="39"/>
                  </a:cxn>
                  <a:cxn ang="0">
                    <a:pos x="68" y="39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6" y="1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78" y="34"/>
                  </a:cxn>
                </a:cxnLst>
                <a:rect l="0" t="0" r="r" b="b"/>
                <a:pathLst>
                  <a:path w="79" h="39">
                    <a:moveTo>
                      <a:pt x="78" y="34"/>
                    </a:moveTo>
                    <a:cubicBezTo>
                      <a:pt x="78" y="34"/>
                      <a:pt x="78" y="34"/>
                      <a:pt x="78" y="34"/>
                    </a:cubicBezTo>
                    <a:cubicBezTo>
                      <a:pt x="79" y="35"/>
                      <a:pt x="78" y="35"/>
                      <a:pt x="78" y="35"/>
                    </a:cubicBezTo>
                    <a:cubicBezTo>
                      <a:pt x="78" y="35"/>
                      <a:pt x="78" y="36"/>
                      <a:pt x="77" y="36"/>
                    </a:cubicBezTo>
                    <a:cubicBezTo>
                      <a:pt x="76" y="36"/>
                      <a:pt x="76" y="37"/>
                      <a:pt x="75" y="37"/>
                    </a:cubicBezTo>
                    <a:cubicBezTo>
                      <a:pt x="74" y="38"/>
                      <a:pt x="73" y="38"/>
                      <a:pt x="72" y="38"/>
                    </a:cubicBezTo>
                    <a:cubicBezTo>
                      <a:pt x="71" y="39"/>
                      <a:pt x="71" y="39"/>
                      <a:pt x="70" y="39"/>
                    </a:cubicBezTo>
                    <a:cubicBezTo>
                      <a:pt x="70" y="39"/>
                      <a:pt x="69" y="39"/>
                      <a:pt x="69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1" y="0"/>
                    </a:cubicBez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617"/>
              <p:cNvSpPr>
                <a:spLocks noEditPoints="1"/>
              </p:cNvSpPr>
              <p:nvPr/>
            </p:nvSpPr>
            <p:spPr bwMode="auto">
              <a:xfrm>
                <a:off x="7897122" y="3481811"/>
                <a:ext cx="208574" cy="10352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0" y="5"/>
                  </a:cxn>
                  <a:cxn ang="0">
                    <a:pos x="17" y="8"/>
                  </a:cxn>
                  <a:cxn ang="0">
                    <a:pos x="11" y="10"/>
                  </a:cxn>
                  <a:cxn ang="0">
                    <a:pos x="4" y="8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9" y="0"/>
                  </a:cxn>
                  <a:cxn ang="0">
                    <a:pos x="16" y="2"/>
                  </a:cxn>
                  <a:cxn ang="0">
                    <a:pos x="76" y="33"/>
                  </a:cxn>
                  <a:cxn ang="0">
                    <a:pos x="77" y="33"/>
                  </a:cxn>
                  <a:cxn ang="0">
                    <a:pos x="77" y="34"/>
                  </a:cxn>
                  <a:cxn ang="0">
                    <a:pos x="75" y="35"/>
                  </a:cxn>
                  <a:cxn ang="0">
                    <a:pos x="73" y="36"/>
                  </a:cxn>
                  <a:cxn ang="0">
                    <a:pos x="70" y="37"/>
                  </a:cxn>
                  <a:cxn ang="0">
                    <a:pos x="69" y="38"/>
                  </a:cxn>
                  <a:cxn ang="0">
                    <a:pos x="67" y="38"/>
                  </a:cxn>
                  <a:cxn ang="0">
                    <a:pos x="66" y="38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20" y="14"/>
                  </a:cxn>
                  <a:cxn ang="0">
                    <a:pos x="21" y="13"/>
                  </a:cxn>
                  <a:cxn ang="0">
                    <a:pos x="23" y="12"/>
                  </a:cxn>
                  <a:cxn ang="0">
                    <a:pos x="26" y="10"/>
                  </a:cxn>
                  <a:cxn ang="0">
                    <a:pos x="28" y="10"/>
                  </a:cxn>
                  <a:cxn ang="0">
                    <a:pos x="29" y="10"/>
                  </a:cxn>
                  <a:cxn ang="0">
                    <a:pos x="31" y="10"/>
                  </a:cxn>
                  <a:cxn ang="0">
                    <a:pos x="76" y="33"/>
                  </a:cxn>
                </a:cxnLst>
                <a:rect l="0" t="0" r="r" b="b"/>
                <a:pathLst>
                  <a:path w="77" h="38">
                    <a:moveTo>
                      <a:pt x="16" y="2"/>
                    </a:moveTo>
                    <a:cubicBezTo>
                      <a:pt x="18" y="3"/>
                      <a:pt x="20" y="4"/>
                      <a:pt x="20" y="5"/>
                    </a:cubicBezTo>
                    <a:cubicBezTo>
                      <a:pt x="20" y="6"/>
                      <a:pt x="19" y="7"/>
                      <a:pt x="17" y="8"/>
                    </a:cubicBezTo>
                    <a:cubicBezTo>
                      <a:pt x="14" y="9"/>
                      <a:pt x="12" y="10"/>
                      <a:pt x="11" y="10"/>
                    </a:cubicBezTo>
                    <a:cubicBezTo>
                      <a:pt x="9" y="10"/>
                      <a:pt x="7" y="9"/>
                      <a:pt x="4" y="8"/>
                    </a:cubicBezTo>
                    <a:cubicBezTo>
                      <a:pt x="2" y="7"/>
                      <a:pt x="0" y="6"/>
                      <a:pt x="0" y="5"/>
                    </a:cubicBezTo>
                    <a:cubicBezTo>
                      <a:pt x="0" y="4"/>
                      <a:pt x="1" y="3"/>
                      <a:pt x="3" y="2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3" y="1"/>
                      <a:pt x="16" y="2"/>
                    </a:cubicBezTo>
                    <a:close/>
                    <a:moveTo>
                      <a:pt x="76" y="33"/>
                    </a:moveTo>
                    <a:cubicBezTo>
                      <a:pt x="76" y="33"/>
                      <a:pt x="77" y="33"/>
                      <a:pt x="77" y="33"/>
                    </a:cubicBezTo>
                    <a:cubicBezTo>
                      <a:pt x="77" y="33"/>
                      <a:pt x="77" y="34"/>
                      <a:pt x="77" y="34"/>
                    </a:cubicBezTo>
                    <a:cubicBezTo>
                      <a:pt x="76" y="34"/>
                      <a:pt x="76" y="35"/>
                      <a:pt x="75" y="35"/>
                    </a:cubicBezTo>
                    <a:cubicBezTo>
                      <a:pt x="75" y="35"/>
                      <a:pt x="74" y="36"/>
                      <a:pt x="73" y="36"/>
                    </a:cubicBezTo>
                    <a:cubicBezTo>
                      <a:pt x="72" y="37"/>
                      <a:pt x="71" y="37"/>
                      <a:pt x="70" y="37"/>
                    </a:cubicBezTo>
                    <a:cubicBezTo>
                      <a:pt x="70" y="38"/>
                      <a:pt x="69" y="38"/>
                      <a:pt x="69" y="38"/>
                    </a:cubicBezTo>
                    <a:cubicBezTo>
                      <a:pt x="68" y="38"/>
                      <a:pt x="67" y="38"/>
                      <a:pt x="67" y="38"/>
                    </a:cubicBezTo>
                    <a:cubicBezTo>
                      <a:pt x="67" y="38"/>
                      <a:pt x="66" y="38"/>
                      <a:pt x="66" y="38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3"/>
                      <a:pt x="21" y="13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4" y="11"/>
                      <a:pt x="25" y="11"/>
                      <a:pt x="26" y="10"/>
                    </a:cubicBezTo>
                    <a:cubicBezTo>
                      <a:pt x="27" y="10"/>
                      <a:pt x="27" y="10"/>
                      <a:pt x="28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10"/>
                      <a:pt x="30" y="10"/>
                      <a:pt x="31" y="10"/>
                    </a:cubicBezTo>
                    <a:lnTo>
                      <a:pt x="76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618"/>
              <p:cNvSpPr>
                <a:spLocks noEditPoints="1"/>
              </p:cNvSpPr>
              <p:nvPr/>
            </p:nvSpPr>
            <p:spPr bwMode="auto">
              <a:xfrm>
                <a:off x="8025007" y="3460497"/>
                <a:ext cx="187260" cy="89824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51" y="9"/>
                  </a:cxn>
                  <a:cxn ang="0">
                    <a:pos x="50" y="11"/>
                  </a:cxn>
                  <a:cxn ang="0">
                    <a:pos x="28" y="22"/>
                  </a:cxn>
                  <a:cxn ang="0">
                    <a:pos x="34" y="24"/>
                  </a:cxn>
                  <a:cxn ang="0">
                    <a:pos x="40" y="25"/>
                  </a:cxn>
                  <a:cxn ang="0">
                    <a:pos x="45" y="25"/>
                  </a:cxn>
                  <a:cxn ang="0">
                    <a:pos x="51" y="23"/>
                  </a:cxn>
                  <a:cxn ang="0">
                    <a:pos x="55" y="21"/>
                  </a:cxn>
                  <a:cxn ang="0">
                    <a:pos x="57" y="19"/>
                  </a:cxn>
                  <a:cxn ang="0">
                    <a:pos x="59" y="17"/>
                  </a:cxn>
                  <a:cxn ang="0">
                    <a:pos x="60" y="16"/>
                  </a:cxn>
                  <a:cxn ang="0">
                    <a:pos x="60" y="16"/>
                  </a:cxn>
                  <a:cxn ang="0">
                    <a:pos x="61" y="16"/>
                  </a:cxn>
                  <a:cxn ang="0">
                    <a:pos x="63" y="16"/>
                  </a:cxn>
                  <a:cxn ang="0">
                    <a:pos x="65" y="17"/>
                  </a:cxn>
                  <a:cxn ang="0">
                    <a:pos x="67" y="18"/>
                  </a:cxn>
                  <a:cxn ang="0">
                    <a:pos x="68" y="19"/>
                  </a:cxn>
                  <a:cxn ang="0">
                    <a:pos x="69" y="20"/>
                  </a:cxn>
                  <a:cxn ang="0">
                    <a:pos x="69" y="20"/>
                  </a:cxn>
                  <a:cxn ang="0">
                    <a:pos x="69" y="21"/>
                  </a:cxn>
                  <a:cxn ang="0">
                    <a:pos x="67" y="23"/>
                  </a:cxn>
                  <a:cxn ang="0">
                    <a:pos x="64" y="26"/>
                  </a:cxn>
                  <a:cxn ang="0">
                    <a:pos x="59" y="29"/>
                  </a:cxn>
                  <a:cxn ang="0">
                    <a:pos x="49" y="32"/>
                  </a:cxn>
                  <a:cxn ang="0">
                    <a:pos x="39" y="33"/>
                  </a:cxn>
                  <a:cxn ang="0">
                    <a:pos x="27" y="31"/>
                  </a:cxn>
                  <a:cxn ang="0">
                    <a:pos x="15" y="26"/>
                  </a:cxn>
                  <a:cxn ang="0">
                    <a:pos x="5" y="20"/>
                  </a:cxn>
                  <a:cxn ang="0">
                    <a:pos x="0" y="14"/>
                  </a:cxn>
                  <a:cxn ang="0">
                    <a:pos x="1" y="8"/>
                  </a:cxn>
                  <a:cxn ang="0">
                    <a:pos x="7" y="4"/>
                  </a:cxn>
                  <a:cxn ang="0">
                    <a:pos x="16" y="1"/>
                  </a:cxn>
                  <a:cxn ang="0">
                    <a:pos x="26" y="0"/>
                  </a:cxn>
                  <a:cxn ang="0">
                    <a:pos x="37" y="2"/>
                  </a:cxn>
                  <a:cxn ang="0">
                    <a:pos x="46" y="6"/>
                  </a:cxn>
                  <a:cxn ang="0">
                    <a:pos x="48" y="7"/>
                  </a:cxn>
                  <a:cxn ang="0">
                    <a:pos x="35" y="10"/>
                  </a:cxn>
                  <a:cxn ang="0">
                    <a:pos x="25" y="7"/>
                  </a:cxn>
                  <a:cxn ang="0">
                    <a:pos x="16" y="8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6" y="15"/>
                  </a:cxn>
                  <a:cxn ang="0">
                    <a:pos x="20" y="18"/>
                  </a:cxn>
                  <a:cxn ang="0">
                    <a:pos x="35" y="10"/>
                  </a:cxn>
                </a:cxnLst>
                <a:rect l="0" t="0" r="r" b="b"/>
                <a:pathLst>
                  <a:path w="69" h="33">
                    <a:moveTo>
                      <a:pt x="48" y="7"/>
                    </a:moveTo>
                    <a:cubicBezTo>
                      <a:pt x="50" y="8"/>
                      <a:pt x="51" y="9"/>
                      <a:pt x="51" y="9"/>
                    </a:cubicBezTo>
                    <a:cubicBezTo>
                      <a:pt x="51" y="10"/>
                      <a:pt x="51" y="11"/>
                      <a:pt x="50" y="11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30" y="23"/>
                      <a:pt x="32" y="24"/>
                      <a:pt x="34" y="24"/>
                    </a:cubicBezTo>
                    <a:cubicBezTo>
                      <a:pt x="36" y="25"/>
                      <a:pt x="38" y="25"/>
                      <a:pt x="40" y="25"/>
                    </a:cubicBezTo>
                    <a:cubicBezTo>
                      <a:pt x="41" y="26"/>
                      <a:pt x="43" y="26"/>
                      <a:pt x="45" y="25"/>
                    </a:cubicBezTo>
                    <a:cubicBezTo>
                      <a:pt x="47" y="25"/>
                      <a:pt x="49" y="24"/>
                      <a:pt x="51" y="23"/>
                    </a:cubicBezTo>
                    <a:cubicBezTo>
                      <a:pt x="52" y="22"/>
                      <a:pt x="54" y="22"/>
                      <a:pt x="55" y="21"/>
                    </a:cubicBezTo>
                    <a:cubicBezTo>
                      <a:pt x="56" y="20"/>
                      <a:pt x="57" y="19"/>
                      <a:pt x="57" y="19"/>
                    </a:cubicBezTo>
                    <a:cubicBezTo>
                      <a:pt x="58" y="18"/>
                      <a:pt x="58" y="17"/>
                      <a:pt x="59" y="17"/>
                    </a:cubicBezTo>
                    <a:cubicBezTo>
                      <a:pt x="59" y="16"/>
                      <a:pt x="59" y="16"/>
                      <a:pt x="60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2" y="16"/>
                      <a:pt x="63" y="16"/>
                    </a:cubicBezTo>
                    <a:cubicBezTo>
                      <a:pt x="64" y="16"/>
                      <a:pt x="64" y="17"/>
                      <a:pt x="65" y="17"/>
                    </a:cubicBezTo>
                    <a:cubicBezTo>
                      <a:pt x="66" y="18"/>
                      <a:pt x="67" y="18"/>
                      <a:pt x="67" y="18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9" y="19"/>
                      <a:pt x="69" y="19"/>
                      <a:pt x="69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20"/>
                      <a:pt x="69" y="21"/>
                      <a:pt x="69" y="21"/>
                    </a:cubicBezTo>
                    <a:cubicBezTo>
                      <a:pt x="68" y="22"/>
                      <a:pt x="68" y="23"/>
                      <a:pt x="67" y="23"/>
                    </a:cubicBezTo>
                    <a:cubicBezTo>
                      <a:pt x="66" y="24"/>
                      <a:pt x="65" y="25"/>
                      <a:pt x="64" y="26"/>
                    </a:cubicBezTo>
                    <a:cubicBezTo>
                      <a:pt x="63" y="27"/>
                      <a:pt x="61" y="28"/>
                      <a:pt x="59" y="29"/>
                    </a:cubicBezTo>
                    <a:cubicBezTo>
                      <a:pt x="56" y="30"/>
                      <a:pt x="53" y="31"/>
                      <a:pt x="49" y="32"/>
                    </a:cubicBezTo>
                    <a:cubicBezTo>
                      <a:pt x="46" y="33"/>
                      <a:pt x="42" y="33"/>
                      <a:pt x="39" y="33"/>
                    </a:cubicBezTo>
                    <a:cubicBezTo>
                      <a:pt x="35" y="33"/>
                      <a:pt x="31" y="32"/>
                      <a:pt x="27" y="31"/>
                    </a:cubicBezTo>
                    <a:cubicBezTo>
                      <a:pt x="23" y="29"/>
                      <a:pt x="19" y="28"/>
                      <a:pt x="15" y="26"/>
                    </a:cubicBezTo>
                    <a:cubicBezTo>
                      <a:pt x="11" y="24"/>
                      <a:pt x="8" y="22"/>
                      <a:pt x="5" y="20"/>
                    </a:cubicBezTo>
                    <a:cubicBezTo>
                      <a:pt x="3" y="18"/>
                      <a:pt x="1" y="16"/>
                      <a:pt x="0" y="14"/>
                    </a:cubicBezTo>
                    <a:cubicBezTo>
                      <a:pt x="0" y="12"/>
                      <a:pt x="0" y="10"/>
                      <a:pt x="1" y="8"/>
                    </a:cubicBezTo>
                    <a:cubicBezTo>
                      <a:pt x="2" y="7"/>
                      <a:pt x="4" y="5"/>
                      <a:pt x="7" y="4"/>
                    </a:cubicBezTo>
                    <a:cubicBezTo>
                      <a:pt x="10" y="2"/>
                      <a:pt x="13" y="1"/>
                      <a:pt x="16" y="1"/>
                    </a:cubicBezTo>
                    <a:cubicBezTo>
                      <a:pt x="20" y="0"/>
                      <a:pt x="23" y="0"/>
                      <a:pt x="26" y="0"/>
                    </a:cubicBezTo>
                    <a:cubicBezTo>
                      <a:pt x="30" y="1"/>
                      <a:pt x="33" y="1"/>
                      <a:pt x="37" y="2"/>
                    </a:cubicBezTo>
                    <a:cubicBezTo>
                      <a:pt x="40" y="3"/>
                      <a:pt x="43" y="5"/>
                      <a:pt x="46" y="6"/>
                    </a:cubicBezTo>
                    <a:lnTo>
                      <a:pt x="48" y="7"/>
                    </a:lnTo>
                    <a:close/>
                    <a:moveTo>
                      <a:pt x="35" y="10"/>
                    </a:moveTo>
                    <a:cubicBezTo>
                      <a:pt x="31" y="8"/>
                      <a:pt x="28" y="7"/>
                      <a:pt x="25" y="7"/>
                    </a:cubicBezTo>
                    <a:cubicBezTo>
                      <a:pt x="21" y="6"/>
                      <a:pt x="18" y="7"/>
                      <a:pt x="16" y="8"/>
                    </a:cubicBezTo>
                    <a:cubicBezTo>
                      <a:pt x="15" y="9"/>
                      <a:pt x="14" y="10"/>
                      <a:pt x="13" y="10"/>
                    </a:cubicBezTo>
                    <a:cubicBezTo>
                      <a:pt x="13" y="11"/>
                      <a:pt x="13" y="12"/>
                      <a:pt x="14" y="13"/>
                    </a:cubicBezTo>
                    <a:cubicBezTo>
                      <a:pt x="14" y="14"/>
                      <a:pt x="15" y="14"/>
                      <a:pt x="16" y="15"/>
                    </a:cubicBezTo>
                    <a:cubicBezTo>
                      <a:pt x="17" y="16"/>
                      <a:pt x="18" y="17"/>
                      <a:pt x="20" y="18"/>
                    </a:cubicBez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619"/>
              <p:cNvSpPr>
                <a:spLocks/>
              </p:cNvSpPr>
              <p:nvPr/>
            </p:nvSpPr>
            <p:spPr bwMode="auto">
              <a:xfrm>
                <a:off x="8116353" y="3405689"/>
                <a:ext cx="158334" cy="95914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32" y="5"/>
                  </a:cxn>
                  <a:cxn ang="0">
                    <a:pos x="33" y="6"/>
                  </a:cxn>
                  <a:cxn ang="0">
                    <a:pos x="34" y="6"/>
                  </a:cxn>
                  <a:cxn ang="0">
                    <a:pos x="33" y="7"/>
                  </a:cxn>
                  <a:cxn ang="0">
                    <a:pos x="32" y="7"/>
                  </a:cxn>
                  <a:cxn ang="0">
                    <a:pos x="31" y="7"/>
                  </a:cxn>
                  <a:cxn ang="0">
                    <a:pos x="30" y="8"/>
                  </a:cxn>
                  <a:cxn ang="0">
                    <a:pos x="28" y="8"/>
                  </a:cxn>
                  <a:cxn ang="0">
                    <a:pos x="27" y="9"/>
                  </a:cxn>
                  <a:cxn ang="0">
                    <a:pos x="26" y="11"/>
                  </a:cxn>
                  <a:cxn ang="0">
                    <a:pos x="27" y="13"/>
                  </a:cxn>
                  <a:cxn ang="0">
                    <a:pos x="29" y="16"/>
                  </a:cxn>
                  <a:cxn ang="0">
                    <a:pos x="57" y="30"/>
                  </a:cxn>
                  <a:cxn ang="0">
                    <a:pos x="58" y="31"/>
                  </a:cxn>
                  <a:cxn ang="0">
                    <a:pos x="58" y="31"/>
                  </a:cxn>
                  <a:cxn ang="0">
                    <a:pos x="56" y="32"/>
                  </a:cxn>
                  <a:cxn ang="0">
                    <a:pos x="54" y="34"/>
                  </a:cxn>
                  <a:cxn ang="0">
                    <a:pos x="51" y="35"/>
                  </a:cxn>
                  <a:cxn ang="0">
                    <a:pos x="50" y="35"/>
                  </a:cxn>
                  <a:cxn ang="0">
                    <a:pos x="48" y="35"/>
                  </a:cxn>
                  <a:cxn ang="0">
                    <a:pos x="47" y="35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2" y="10"/>
                  </a:cxn>
                  <a:cxn ang="0">
                    <a:pos x="4" y="9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9" y="8"/>
                  </a:cxn>
                  <a:cxn ang="0">
                    <a:pos x="10" y="8"/>
                  </a:cxn>
                  <a:cxn ang="0">
                    <a:pos x="16" y="11"/>
                  </a:cxn>
                  <a:cxn ang="0">
                    <a:pos x="14" y="8"/>
                  </a:cxn>
                  <a:cxn ang="0">
                    <a:pos x="14" y="5"/>
                  </a:cxn>
                  <a:cxn ang="0">
                    <a:pos x="15" y="3"/>
                  </a:cxn>
                  <a:cxn ang="0">
                    <a:pos x="17" y="2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21" y="1"/>
                  </a:cxn>
                  <a:cxn ang="0">
                    <a:pos x="22" y="0"/>
                  </a:cxn>
                  <a:cxn ang="0">
                    <a:pos x="23" y="1"/>
                  </a:cxn>
                  <a:cxn ang="0">
                    <a:pos x="24" y="1"/>
                  </a:cxn>
                  <a:cxn ang="0">
                    <a:pos x="26" y="2"/>
                  </a:cxn>
                  <a:cxn ang="0">
                    <a:pos x="29" y="3"/>
                  </a:cxn>
                </a:cxnLst>
                <a:rect l="0" t="0" r="r" b="b"/>
                <a:pathLst>
                  <a:path w="58" h="35">
                    <a:moveTo>
                      <a:pt x="29" y="3"/>
                    </a:moveTo>
                    <a:cubicBezTo>
                      <a:pt x="30" y="4"/>
                      <a:pt x="31" y="4"/>
                      <a:pt x="32" y="5"/>
                    </a:cubicBezTo>
                    <a:cubicBezTo>
                      <a:pt x="32" y="5"/>
                      <a:pt x="33" y="5"/>
                      <a:pt x="33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7"/>
                      <a:pt x="34" y="7"/>
                      <a:pt x="33" y="7"/>
                    </a:cubicBezTo>
                    <a:cubicBezTo>
                      <a:pt x="33" y="7"/>
                      <a:pt x="33" y="7"/>
                      <a:pt x="32" y="7"/>
                    </a:cubicBezTo>
                    <a:cubicBezTo>
                      <a:pt x="32" y="7"/>
                      <a:pt x="32" y="7"/>
                      <a:pt x="31" y="7"/>
                    </a:cubicBezTo>
                    <a:cubicBezTo>
                      <a:pt x="31" y="7"/>
                      <a:pt x="30" y="8"/>
                      <a:pt x="30" y="8"/>
                    </a:cubicBezTo>
                    <a:cubicBezTo>
                      <a:pt x="29" y="8"/>
                      <a:pt x="29" y="8"/>
                      <a:pt x="28" y="8"/>
                    </a:cubicBezTo>
                    <a:cubicBezTo>
                      <a:pt x="28" y="9"/>
                      <a:pt x="27" y="9"/>
                      <a:pt x="27" y="9"/>
                    </a:cubicBezTo>
                    <a:cubicBezTo>
                      <a:pt x="27" y="10"/>
                      <a:pt x="26" y="10"/>
                      <a:pt x="26" y="11"/>
                    </a:cubicBezTo>
                    <a:cubicBezTo>
                      <a:pt x="26" y="11"/>
                      <a:pt x="27" y="12"/>
                      <a:pt x="27" y="13"/>
                    </a:cubicBezTo>
                    <a:cubicBezTo>
                      <a:pt x="27" y="14"/>
                      <a:pt x="28" y="15"/>
                      <a:pt x="29" y="16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30"/>
                      <a:pt x="58" y="30"/>
                      <a:pt x="58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7" y="32"/>
                      <a:pt x="57" y="32"/>
                      <a:pt x="56" y="32"/>
                    </a:cubicBezTo>
                    <a:cubicBezTo>
                      <a:pt x="56" y="33"/>
                      <a:pt x="55" y="33"/>
                      <a:pt x="54" y="34"/>
                    </a:cubicBezTo>
                    <a:cubicBezTo>
                      <a:pt x="53" y="34"/>
                      <a:pt x="52" y="34"/>
                      <a:pt x="51" y="35"/>
                    </a:cubicBezTo>
                    <a:cubicBezTo>
                      <a:pt x="51" y="35"/>
                      <a:pt x="50" y="35"/>
                      <a:pt x="50" y="35"/>
                    </a:cubicBezTo>
                    <a:cubicBezTo>
                      <a:pt x="49" y="35"/>
                      <a:pt x="48" y="35"/>
                      <a:pt x="48" y="35"/>
                    </a:cubicBezTo>
                    <a:cubicBezTo>
                      <a:pt x="48" y="35"/>
                      <a:pt x="47" y="35"/>
                      <a:pt x="47" y="35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2" y="10"/>
                    </a:cubicBezTo>
                    <a:cubicBezTo>
                      <a:pt x="2" y="10"/>
                      <a:pt x="3" y="10"/>
                      <a:pt x="4" y="9"/>
                    </a:cubicBezTo>
                    <a:cubicBezTo>
                      <a:pt x="4" y="9"/>
                      <a:pt x="5" y="9"/>
                      <a:pt x="6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0"/>
                      <a:pt x="14" y="9"/>
                      <a:pt x="14" y="8"/>
                    </a:cubicBezTo>
                    <a:cubicBezTo>
                      <a:pt x="14" y="7"/>
                      <a:pt x="14" y="6"/>
                      <a:pt x="14" y="5"/>
                    </a:cubicBezTo>
                    <a:cubicBezTo>
                      <a:pt x="14" y="4"/>
                      <a:pt x="14" y="4"/>
                      <a:pt x="15" y="3"/>
                    </a:cubicBezTo>
                    <a:cubicBezTo>
                      <a:pt x="15" y="3"/>
                      <a:pt x="16" y="2"/>
                      <a:pt x="17" y="2"/>
                    </a:cubicBezTo>
                    <a:cubicBezTo>
                      <a:pt x="17" y="2"/>
                      <a:pt x="17" y="2"/>
                      <a:pt x="18" y="1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1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1"/>
                      <a:pt x="25" y="1"/>
                      <a:pt x="26" y="2"/>
                    </a:cubicBezTo>
                    <a:cubicBezTo>
                      <a:pt x="26" y="2"/>
                      <a:pt x="27" y="2"/>
                      <a:pt x="2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620"/>
              <p:cNvSpPr>
                <a:spLocks/>
              </p:cNvSpPr>
              <p:nvPr/>
            </p:nvSpPr>
            <p:spPr bwMode="auto">
              <a:xfrm>
                <a:off x="8206177" y="3370673"/>
                <a:ext cx="168991" cy="92869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61" y="19"/>
                  </a:cxn>
                  <a:cxn ang="0">
                    <a:pos x="62" y="23"/>
                  </a:cxn>
                  <a:cxn ang="0">
                    <a:pos x="60" y="27"/>
                  </a:cxn>
                  <a:cxn ang="0">
                    <a:pos x="55" y="31"/>
                  </a:cxn>
                  <a:cxn ang="0">
                    <a:pos x="51" y="32"/>
                  </a:cxn>
                  <a:cxn ang="0">
                    <a:pos x="47" y="34"/>
                  </a:cxn>
                  <a:cxn ang="0">
                    <a:pos x="43" y="34"/>
                  </a:cxn>
                  <a:cxn ang="0">
                    <a:pos x="40" y="34"/>
                  </a:cxn>
                  <a:cxn ang="0">
                    <a:pos x="38" y="34"/>
                  </a:cxn>
                  <a:cxn ang="0">
                    <a:pos x="34" y="32"/>
                  </a:cxn>
                  <a:cxn ang="0">
                    <a:pos x="32" y="31"/>
                  </a:cxn>
                  <a:cxn ang="0">
                    <a:pos x="31" y="30"/>
                  </a:cxn>
                  <a:cxn ang="0">
                    <a:pos x="31" y="30"/>
                  </a:cxn>
                  <a:cxn ang="0">
                    <a:pos x="31" y="29"/>
                  </a:cxn>
                  <a:cxn ang="0">
                    <a:pos x="33" y="29"/>
                  </a:cxn>
                  <a:cxn ang="0">
                    <a:pos x="36" y="29"/>
                  </a:cxn>
                  <a:cxn ang="0">
                    <a:pos x="41" y="28"/>
                  </a:cxn>
                  <a:cxn ang="0">
                    <a:pos x="45" y="26"/>
                  </a:cxn>
                  <a:cxn ang="0">
                    <a:pos x="48" y="25"/>
                  </a:cxn>
                  <a:cxn ang="0">
                    <a:pos x="48" y="23"/>
                  </a:cxn>
                  <a:cxn ang="0">
                    <a:pos x="48" y="22"/>
                  </a:cxn>
                  <a:cxn ang="0">
                    <a:pos x="46" y="21"/>
                  </a:cxn>
                  <a:cxn ang="0">
                    <a:pos x="43" y="20"/>
                  </a:cxn>
                  <a:cxn ang="0">
                    <a:pos x="39" y="20"/>
                  </a:cxn>
                  <a:cxn ang="0">
                    <a:pos x="34" y="20"/>
                  </a:cxn>
                  <a:cxn ang="0">
                    <a:pos x="30" y="21"/>
                  </a:cxn>
                  <a:cxn ang="0">
                    <a:pos x="24" y="22"/>
                  </a:cxn>
                  <a:cxn ang="0">
                    <a:pos x="19" y="22"/>
                  </a:cxn>
                  <a:cxn ang="0">
                    <a:pos x="13" y="21"/>
                  </a:cxn>
                  <a:cxn ang="0">
                    <a:pos x="7" y="18"/>
                  </a:cxn>
                  <a:cxn ang="0">
                    <a:pos x="2" y="15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4" y="1"/>
                  </a:cxn>
                  <a:cxn ang="0">
                    <a:pos x="17" y="1"/>
                  </a:cxn>
                  <a:cxn ang="0">
                    <a:pos x="19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3" y="1"/>
                  </a:cxn>
                  <a:cxn ang="0">
                    <a:pos x="25" y="2"/>
                  </a:cxn>
                  <a:cxn ang="0">
                    <a:pos x="27" y="4"/>
                  </a:cxn>
                  <a:cxn ang="0">
                    <a:pos x="29" y="4"/>
                  </a:cxn>
                  <a:cxn ang="0">
                    <a:pos x="29" y="5"/>
                  </a:cxn>
                  <a:cxn ang="0">
                    <a:pos x="28" y="5"/>
                  </a:cxn>
                  <a:cxn ang="0">
                    <a:pos x="27" y="5"/>
                  </a:cxn>
                  <a:cxn ang="0">
                    <a:pos x="24" y="6"/>
                  </a:cxn>
                  <a:cxn ang="0">
                    <a:pos x="20" y="7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3" y="11"/>
                  </a:cxn>
                  <a:cxn ang="0">
                    <a:pos x="14" y="12"/>
                  </a:cxn>
                  <a:cxn ang="0">
                    <a:pos x="15" y="13"/>
                  </a:cxn>
                  <a:cxn ang="0">
                    <a:pos x="19" y="14"/>
                  </a:cxn>
                  <a:cxn ang="0">
                    <a:pos x="23" y="14"/>
                  </a:cxn>
                  <a:cxn ang="0">
                    <a:pos x="27" y="13"/>
                  </a:cxn>
                  <a:cxn ang="0">
                    <a:pos x="32" y="13"/>
                  </a:cxn>
                  <a:cxn ang="0">
                    <a:pos x="37" y="12"/>
                  </a:cxn>
                  <a:cxn ang="0">
                    <a:pos x="43" y="12"/>
                  </a:cxn>
                  <a:cxn ang="0">
                    <a:pos x="49" y="13"/>
                  </a:cxn>
                  <a:cxn ang="0">
                    <a:pos x="55" y="15"/>
                  </a:cxn>
                </a:cxnLst>
                <a:rect l="0" t="0" r="r" b="b"/>
                <a:pathLst>
                  <a:path w="62" h="34">
                    <a:moveTo>
                      <a:pt x="55" y="15"/>
                    </a:moveTo>
                    <a:cubicBezTo>
                      <a:pt x="57" y="16"/>
                      <a:pt x="59" y="18"/>
                      <a:pt x="61" y="19"/>
                    </a:cubicBezTo>
                    <a:cubicBezTo>
                      <a:pt x="62" y="20"/>
                      <a:pt x="62" y="22"/>
                      <a:pt x="62" y="23"/>
                    </a:cubicBezTo>
                    <a:cubicBezTo>
                      <a:pt x="62" y="25"/>
                      <a:pt x="61" y="26"/>
                      <a:pt x="60" y="27"/>
                    </a:cubicBezTo>
                    <a:cubicBezTo>
                      <a:pt x="59" y="28"/>
                      <a:pt x="57" y="30"/>
                      <a:pt x="55" y="31"/>
                    </a:cubicBezTo>
                    <a:cubicBezTo>
                      <a:pt x="54" y="31"/>
                      <a:pt x="52" y="32"/>
                      <a:pt x="51" y="32"/>
                    </a:cubicBezTo>
                    <a:cubicBezTo>
                      <a:pt x="49" y="33"/>
                      <a:pt x="48" y="33"/>
                      <a:pt x="47" y="34"/>
                    </a:cubicBezTo>
                    <a:cubicBezTo>
                      <a:pt x="45" y="34"/>
                      <a:pt x="44" y="34"/>
                      <a:pt x="43" y="34"/>
                    </a:cubicBezTo>
                    <a:cubicBezTo>
                      <a:pt x="42" y="34"/>
                      <a:pt x="41" y="34"/>
                      <a:pt x="40" y="34"/>
                    </a:cubicBezTo>
                    <a:cubicBezTo>
                      <a:pt x="40" y="34"/>
                      <a:pt x="39" y="34"/>
                      <a:pt x="38" y="34"/>
                    </a:cubicBezTo>
                    <a:cubicBezTo>
                      <a:pt x="37" y="33"/>
                      <a:pt x="36" y="33"/>
                      <a:pt x="34" y="32"/>
                    </a:cubicBezTo>
                    <a:cubicBezTo>
                      <a:pt x="33" y="32"/>
                      <a:pt x="33" y="31"/>
                      <a:pt x="32" y="31"/>
                    </a:cubicBezTo>
                    <a:cubicBezTo>
                      <a:pt x="31" y="31"/>
                      <a:pt x="31" y="30"/>
                      <a:pt x="31" y="30"/>
                    </a:cubicBezTo>
                    <a:cubicBezTo>
                      <a:pt x="31" y="30"/>
                      <a:pt x="30" y="30"/>
                      <a:pt x="31" y="30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2" y="29"/>
                      <a:pt x="33" y="29"/>
                    </a:cubicBezTo>
                    <a:cubicBezTo>
                      <a:pt x="34" y="29"/>
                      <a:pt x="35" y="29"/>
                      <a:pt x="36" y="29"/>
                    </a:cubicBezTo>
                    <a:cubicBezTo>
                      <a:pt x="38" y="28"/>
                      <a:pt x="39" y="28"/>
                      <a:pt x="41" y="28"/>
                    </a:cubicBezTo>
                    <a:cubicBezTo>
                      <a:pt x="42" y="27"/>
                      <a:pt x="44" y="27"/>
                      <a:pt x="45" y="26"/>
                    </a:cubicBezTo>
                    <a:cubicBezTo>
                      <a:pt x="46" y="26"/>
                      <a:pt x="47" y="25"/>
                      <a:pt x="48" y="25"/>
                    </a:cubicBezTo>
                    <a:cubicBezTo>
                      <a:pt x="48" y="24"/>
                      <a:pt x="48" y="24"/>
                      <a:pt x="48" y="23"/>
                    </a:cubicBezTo>
                    <a:cubicBezTo>
                      <a:pt x="48" y="23"/>
                      <a:pt x="48" y="22"/>
                      <a:pt x="48" y="22"/>
                    </a:cubicBezTo>
                    <a:cubicBezTo>
                      <a:pt x="47" y="21"/>
                      <a:pt x="47" y="21"/>
                      <a:pt x="46" y="21"/>
                    </a:cubicBezTo>
                    <a:cubicBezTo>
                      <a:pt x="45" y="20"/>
                      <a:pt x="44" y="20"/>
                      <a:pt x="43" y="20"/>
                    </a:cubicBezTo>
                    <a:cubicBezTo>
                      <a:pt x="41" y="19"/>
                      <a:pt x="40" y="19"/>
                      <a:pt x="39" y="20"/>
                    </a:cubicBezTo>
                    <a:cubicBezTo>
                      <a:pt x="37" y="20"/>
                      <a:pt x="36" y="20"/>
                      <a:pt x="34" y="20"/>
                    </a:cubicBezTo>
                    <a:cubicBezTo>
                      <a:pt x="33" y="20"/>
                      <a:pt x="31" y="21"/>
                      <a:pt x="30" y="21"/>
                    </a:cubicBezTo>
                    <a:cubicBezTo>
                      <a:pt x="28" y="21"/>
                      <a:pt x="26" y="21"/>
                      <a:pt x="24" y="22"/>
                    </a:cubicBezTo>
                    <a:cubicBezTo>
                      <a:pt x="23" y="22"/>
                      <a:pt x="21" y="22"/>
                      <a:pt x="19" y="22"/>
                    </a:cubicBezTo>
                    <a:cubicBezTo>
                      <a:pt x="17" y="21"/>
                      <a:pt x="15" y="21"/>
                      <a:pt x="13" y="21"/>
                    </a:cubicBezTo>
                    <a:cubicBezTo>
                      <a:pt x="11" y="20"/>
                      <a:pt x="9" y="19"/>
                      <a:pt x="7" y="18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0" y="10"/>
                      <a:pt x="0" y="8"/>
                      <a:pt x="1" y="7"/>
                    </a:cubicBezTo>
                    <a:cubicBezTo>
                      <a:pt x="3" y="6"/>
                      <a:pt x="4" y="5"/>
                      <a:pt x="7" y="4"/>
                    </a:cubicBezTo>
                    <a:cubicBezTo>
                      <a:pt x="8" y="3"/>
                      <a:pt x="9" y="3"/>
                      <a:pt x="10" y="2"/>
                    </a:cubicBezTo>
                    <a:cubicBezTo>
                      <a:pt x="11" y="2"/>
                      <a:pt x="13" y="1"/>
                      <a:pt x="14" y="1"/>
                    </a:cubicBezTo>
                    <a:cubicBezTo>
                      <a:pt x="15" y="1"/>
                      <a:pt x="16" y="1"/>
                      <a:pt x="17" y="1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1"/>
                      <a:pt x="21" y="1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4" y="2"/>
                      <a:pt x="24" y="2"/>
                      <a:pt x="25" y="2"/>
                    </a:cubicBezTo>
                    <a:cubicBezTo>
                      <a:pt x="26" y="3"/>
                      <a:pt x="27" y="3"/>
                      <a:pt x="27" y="4"/>
                    </a:cubicBezTo>
                    <a:cubicBezTo>
                      <a:pt x="28" y="4"/>
                      <a:pt x="28" y="4"/>
                      <a:pt x="29" y="4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5"/>
                      <a:pt x="28" y="5"/>
                    </a:cubicBezTo>
                    <a:cubicBezTo>
                      <a:pt x="28" y="5"/>
                      <a:pt x="28" y="5"/>
                      <a:pt x="27" y="5"/>
                    </a:cubicBezTo>
                    <a:cubicBezTo>
                      <a:pt x="26" y="6"/>
                      <a:pt x="25" y="6"/>
                      <a:pt x="24" y="6"/>
                    </a:cubicBezTo>
                    <a:cubicBezTo>
                      <a:pt x="23" y="6"/>
                      <a:pt x="21" y="6"/>
                      <a:pt x="20" y="7"/>
                    </a:cubicBezTo>
                    <a:cubicBezTo>
                      <a:pt x="19" y="7"/>
                      <a:pt x="17" y="7"/>
                      <a:pt x="16" y="8"/>
                    </a:cubicBezTo>
                    <a:cubicBezTo>
                      <a:pt x="15" y="9"/>
                      <a:pt x="14" y="9"/>
                      <a:pt x="14" y="9"/>
                    </a:cubicBezTo>
                    <a:cubicBezTo>
                      <a:pt x="13" y="10"/>
                      <a:pt x="13" y="10"/>
                      <a:pt x="13" y="11"/>
                    </a:cubicBezTo>
                    <a:cubicBezTo>
                      <a:pt x="13" y="11"/>
                      <a:pt x="13" y="12"/>
                      <a:pt x="14" y="12"/>
                    </a:cubicBezTo>
                    <a:cubicBezTo>
                      <a:pt x="14" y="12"/>
                      <a:pt x="15" y="13"/>
                      <a:pt x="15" y="13"/>
                    </a:cubicBezTo>
                    <a:cubicBezTo>
                      <a:pt x="16" y="14"/>
                      <a:pt x="18" y="14"/>
                      <a:pt x="19" y="14"/>
                    </a:cubicBezTo>
                    <a:cubicBezTo>
                      <a:pt x="20" y="14"/>
                      <a:pt x="21" y="14"/>
                      <a:pt x="23" y="14"/>
                    </a:cubicBezTo>
                    <a:cubicBezTo>
                      <a:pt x="24" y="14"/>
                      <a:pt x="26" y="14"/>
                      <a:pt x="27" y="13"/>
                    </a:cubicBezTo>
                    <a:cubicBezTo>
                      <a:pt x="29" y="13"/>
                      <a:pt x="30" y="13"/>
                      <a:pt x="32" y="13"/>
                    </a:cubicBezTo>
                    <a:cubicBezTo>
                      <a:pt x="34" y="12"/>
                      <a:pt x="35" y="12"/>
                      <a:pt x="37" y="12"/>
                    </a:cubicBezTo>
                    <a:cubicBezTo>
                      <a:pt x="39" y="12"/>
                      <a:pt x="41" y="12"/>
                      <a:pt x="43" y="12"/>
                    </a:cubicBezTo>
                    <a:cubicBezTo>
                      <a:pt x="45" y="12"/>
                      <a:pt x="47" y="12"/>
                      <a:pt x="49" y="13"/>
                    </a:cubicBezTo>
                    <a:cubicBezTo>
                      <a:pt x="51" y="13"/>
                      <a:pt x="53" y="14"/>
                      <a:pt x="5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5" name="Freeform 621"/>
          <p:cNvSpPr>
            <a:spLocks/>
          </p:cNvSpPr>
          <p:nvPr/>
        </p:nvSpPr>
        <p:spPr bwMode="auto">
          <a:xfrm>
            <a:off x="3841752" y="4667249"/>
            <a:ext cx="1116013" cy="803275"/>
          </a:xfrm>
          <a:custGeom>
            <a:avLst/>
            <a:gdLst/>
            <a:ahLst/>
            <a:cxnLst>
              <a:cxn ang="0">
                <a:pos x="322" y="260"/>
              </a:cxn>
              <a:cxn ang="0">
                <a:pos x="265" y="76"/>
              </a:cxn>
              <a:cxn ang="0">
                <a:pos x="0" y="11"/>
              </a:cxn>
              <a:cxn ang="0">
                <a:pos x="24" y="38"/>
              </a:cxn>
              <a:cxn ang="0">
                <a:pos x="234" y="90"/>
              </a:cxn>
              <a:cxn ang="0">
                <a:pos x="283" y="229"/>
              </a:cxn>
              <a:cxn ang="0">
                <a:pos x="274" y="183"/>
              </a:cxn>
              <a:cxn ang="0">
                <a:pos x="228" y="204"/>
              </a:cxn>
              <a:cxn ang="0">
                <a:pos x="242" y="275"/>
              </a:cxn>
              <a:cxn ang="0">
                <a:pos x="370" y="300"/>
              </a:cxn>
              <a:cxn ang="0">
                <a:pos x="417" y="278"/>
              </a:cxn>
              <a:cxn ang="0">
                <a:pos x="322" y="260"/>
              </a:cxn>
            </a:cxnLst>
            <a:rect l="0" t="0" r="r" b="b"/>
            <a:pathLst>
              <a:path w="417" h="300">
                <a:moveTo>
                  <a:pt x="322" y="260"/>
                </a:moveTo>
                <a:cubicBezTo>
                  <a:pt x="401" y="203"/>
                  <a:pt x="321" y="110"/>
                  <a:pt x="265" y="76"/>
                </a:cubicBezTo>
                <a:cubicBezTo>
                  <a:pt x="188" y="29"/>
                  <a:pt x="90" y="0"/>
                  <a:pt x="0" y="11"/>
                </a:cubicBezTo>
                <a:cubicBezTo>
                  <a:pt x="10" y="22"/>
                  <a:pt x="14" y="27"/>
                  <a:pt x="24" y="38"/>
                </a:cubicBezTo>
                <a:cubicBezTo>
                  <a:pt x="96" y="30"/>
                  <a:pt x="173" y="52"/>
                  <a:pt x="234" y="90"/>
                </a:cubicBezTo>
                <a:cubicBezTo>
                  <a:pt x="277" y="116"/>
                  <a:pt x="334" y="182"/>
                  <a:pt x="283" y="229"/>
                </a:cubicBezTo>
                <a:cubicBezTo>
                  <a:pt x="279" y="210"/>
                  <a:pt x="277" y="201"/>
                  <a:pt x="274" y="183"/>
                </a:cubicBezTo>
                <a:cubicBezTo>
                  <a:pt x="256" y="191"/>
                  <a:pt x="246" y="196"/>
                  <a:pt x="228" y="204"/>
                </a:cubicBezTo>
                <a:cubicBezTo>
                  <a:pt x="232" y="232"/>
                  <a:pt x="235" y="246"/>
                  <a:pt x="242" y="275"/>
                </a:cubicBezTo>
                <a:cubicBezTo>
                  <a:pt x="285" y="283"/>
                  <a:pt x="327" y="291"/>
                  <a:pt x="370" y="300"/>
                </a:cubicBezTo>
                <a:cubicBezTo>
                  <a:pt x="389" y="291"/>
                  <a:pt x="398" y="287"/>
                  <a:pt x="417" y="278"/>
                </a:cubicBezTo>
                <a:cubicBezTo>
                  <a:pt x="378" y="270"/>
                  <a:pt x="359" y="267"/>
                  <a:pt x="322" y="26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Freeform 622"/>
          <p:cNvSpPr>
            <a:spLocks/>
          </p:cNvSpPr>
          <p:nvPr/>
        </p:nvSpPr>
        <p:spPr bwMode="auto">
          <a:xfrm>
            <a:off x="3376615" y="4675185"/>
            <a:ext cx="1081087" cy="781050"/>
          </a:xfrm>
          <a:custGeom>
            <a:avLst/>
            <a:gdLst/>
            <a:ahLst/>
            <a:cxnLst>
              <a:cxn ang="0">
                <a:pos x="159" y="198"/>
              </a:cxn>
              <a:cxn ang="0">
                <a:pos x="124" y="63"/>
              </a:cxn>
              <a:cxn ang="0">
                <a:pos x="127" y="106"/>
              </a:cxn>
              <a:cxn ang="0">
                <a:pos x="175" y="85"/>
              </a:cxn>
              <a:cxn ang="0">
                <a:pos x="170" y="19"/>
              </a:cxn>
              <a:cxn ang="0">
                <a:pos x="50" y="0"/>
              </a:cxn>
              <a:cxn ang="0">
                <a:pos x="0" y="22"/>
              </a:cxn>
              <a:cxn ang="0">
                <a:pos x="91" y="35"/>
              </a:cxn>
              <a:cxn ang="0">
                <a:pos x="124" y="213"/>
              </a:cxn>
              <a:cxn ang="0">
                <a:pos x="404" y="286"/>
              </a:cxn>
              <a:cxn ang="0">
                <a:pos x="377" y="254"/>
              </a:cxn>
              <a:cxn ang="0">
                <a:pos x="159" y="198"/>
              </a:cxn>
            </a:cxnLst>
            <a:rect l="0" t="0" r="r" b="b"/>
            <a:pathLst>
              <a:path w="404" h="292">
                <a:moveTo>
                  <a:pt x="159" y="198"/>
                </a:moveTo>
                <a:cubicBezTo>
                  <a:pt x="115" y="171"/>
                  <a:pt x="68" y="104"/>
                  <a:pt x="124" y="63"/>
                </a:cubicBezTo>
                <a:cubicBezTo>
                  <a:pt x="125" y="80"/>
                  <a:pt x="126" y="89"/>
                  <a:pt x="127" y="106"/>
                </a:cubicBezTo>
                <a:cubicBezTo>
                  <a:pt x="146" y="97"/>
                  <a:pt x="156" y="93"/>
                  <a:pt x="175" y="85"/>
                </a:cubicBezTo>
                <a:cubicBezTo>
                  <a:pt x="174" y="58"/>
                  <a:pt x="173" y="45"/>
                  <a:pt x="170" y="19"/>
                </a:cubicBezTo>
                <a:cubicBezTo>
                  <a:pt x="130" y="13"/>
                  <a:pt x="90" y="6"/>
                  <a:pt x="50" y="0"/>
                </a:cubicBezTo>
                <a:cubicBezTo>
                  <a:pt x="31" y="9"/>
                  <a:pt x="21" y="13"/>
                  <a:pt x="0" y="22"/>
                </a:cubicBezTo>
                <a:cubicBezTo>
                  <a:pt x="37" y="27"/>
                  <a:pt x="55" y="30"/>
                  <a:pt x="91" y="35"/>
                </a:cubicBezTo>
                <a:cubicBezTo>
                  <a:pt x="1" y="88"/>
                  <a:pt x="71" y="175"/>
                  <a:pt x="124" y="213"/>
                </a:cubicBezTo>
                <a:cubicBezTo>
                  <a:pt x="198" y="267"/>
                  <a:pt x="309" y="292"/>
                  <a:pt x="404" y="286"/>
                </a:cubicBezTo>
                <a:cubicBezTo>
                  <a:pt x="393" y="273"/>
                  <a:pt x="388" y="267"/>
                  <a:pt x="377" y="254"/>
                </a:cubicBezTo>
                <a:cubicBezTo>
                  <a:pt x="302" y="260"/>
                  <a:pt x="221" y="238"/>
                  <a:pt x="159" y="19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Freeform 623"/>
          <p:cNvSpPr>
            <a:spLocks/>
          </p:cNvSpPr>
          <p:nvPr/>
        </p:nvSpPr>
        <p:spPr bwMode="auto">
          <a:xfrm>
            <a:off x="8207375" y="2767010"/>
            <a:ext cx="1136650" cy="633412"/>
          </a:xfrm>
          <a:custGeom>
            <a:avLst/>
            <a:gdLst/>
            <a:ahLst/>
            <a:cxnLst>
              <a:cxn ang="0">
                <a:pos x="327" y="206"/>
              </a:cxn>
              <a:cxn ang="0">
                <a:pos x="270" y="51"/>
              </a:cxn>
              <a:cxn ang="0">
                <a:pos x="0" y="15"/>
              </a:cxn>
              <a:cxn ang="0">
                <a:pos x="24" y="37"/>
              </a:cxn>
              <a:cxn ang="0">
                <a:pos x="240" y="65"/>
              </a:cxn>
              <a:cxn ang="0">
                <a:pos x="287" y="182"/>
              </a:cxn>
              <a:cxn ang="0">
                <a:pos x="279" y="142"/>
              </a:cxn>
              <a:cxn ang="0">
                <a:pos x="231" y="165"/>
              </a:cxn>
              <a:cxn ang="0">
                <a:pos x="243" y="226"/>
              </a:cxn>
              <a:cxn ang="0">
                <a:pos x="376" y="236"/>
              </a:cxn>
              <a:cxn ang="0">
                <a:pos x="425" y="213"/>
              </a:cxn>
              <a:cxn ang="0">
                <a:pos x="327" y="206"/>
              </a:cxn>
            </a:cxnLst>
            <a:rect l="0" t="0" r="r" b="b"/>
            <a:pathLst>
              <a:path w="425" h="236">
                <a:moveTo>
                  <a:pt x="327" y="206"/>
                </a:moveTo>
                <a:cubicBezTo>
                  <a:pt x="414" y="151"/>
                  <a:pt x="322" y="76"/>
                  <a:pt x="270" y="51"/>
                </a:cubicBezTo>
                <a:cubicBezTo>
                  <a:pt x="192" y="13"/>
                  <a:pt x="90" y="0"/>
                  <a:pt x="0" y="15"/>
                </a:cubicBezTo>
                <a:cubicBezTo>
                  <a:pt x="10" y="24"/>
                  <a:pt x="14" y="28"/>
                  <a:pt x="24" y="37"/>
                </a:cubicBezTo>
                <a:cubicBezTo>
                  <a:pt x="95" y="25"/>
                  <a:pt x="174" y="36"/>
                  <a:pt x="240" y="65"/>
                </a:cubicBezTo>
                <a:cubicBezTo>
                  <a:pt x="281" y="83"/>
                  <a:pt x="342" y="140"/>
                  <a:pt x="287" y="182"/>
                </a:cubicBezTo>
                <a:cubicBezTo>
                  <a:pt x="284" y="166"/>
                  <a:pt x="282" y="158"/>
                  <a:pt x="279" y="142"/>
                </a:cubicBezTo>
                <a:cubicBezTo>
                  <a:pt x="260" y="151"/>
                  <a:pt x="250" y="156"/>
                  <a:pt x="231" y="165"/>
                </a:cubicBezTo>
                <a:cubicBezTo>
                  <a:pt x="235" y="189"/>
                  <a:pt x="237" y="201"/>
                  <a:pt x="243" y="226"/>
                </a:cubicBezTo>
                <a:cubicBezTo>
                  <a:pt x="287" y="229"/>
                  <a:pt x="332" y="232"/>
                  <a:pt x="376" y="236"/>
                </a:cubicBezTo>
                <a:cubicBezTo>
                  <a:pt x="395" y="227"/>
                  <a:pt x="405" y="222"/>
                  <a:pt x="425" y="213"/>
                </a:cubicBezTo>
                <a:cubicBezTo>
                  <a:pt x="385" y="210"/>
                  <a:pt x="365" y="208"/>
                  <a:pt x="327" y="20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Freeform 624"/>
          <p:cNvSpPr>
            <a:spLocks/>
          </p:cNvSpPr>
          <p:nvPr/>
        </p:nvSpPr>
        <p:spPr bwMode="auto">
          <a:xfrm>
            <a:off x="7732713" y="2814635"/>
            <a:ext cx="1090612" cy="627062"/>
          </a:xfrm>
          <a:custGeom>
            <a:avLst/>
            <a:gdLst/>
            <a:ahLst/>
            <a:cxnLst>
              <a:cxn ang="0">
                <a:pos x="157" y="165"/>
              </a:cxn>
              <a:cxn ang="0">
                <a:pos x="125" y="49"/>
              </a:cxn>
              <a:cxn ang="0">
                <a:pos x="126" y="87"/>
              </a:cxn>
              <a:cxn ang="0">
                <a:pos x="177" y="65"/>
              </a:cxn>
              <a:cxn ang="0">
                <a:pos x="173" y="8"/>
              </a:cxn>
              <a:cxn ang="0">
                <a:pos x="51" y="0"/>
              </a:cxn>
              <a:cxn ang="0">
                <a:pos x="0" y="22"/>
              </a:cxn>
              <a:cxn ang="0">
                <a:pos x="91" y="27"/>
              </a:cxn>
              <a:cxn ang="0">
                <a:pos x="122" y="180"/>
              </a:cxn>
              <a:cxn ang="0">
                <a:pos x="407" y="222"/>
              </a:cxn>
              <a:cxn ang="0">
                <a:pos x="381" y="196"/>
              </a:cxn>
              <a:cxn ang="0">
                <a:pos x="157" y="165"/>
              </a:cxn>
            </a:cxnLst>
            <a:rect l="0" t="0" r="r" b="b"/>
            <a:pathLst>
              <a:path w="407" h="235">
                <a:moveTo>
                  <a:pt x="157" y="165"/>
                </a:moveTo>
                <a:cubicBezTo>
                  <a:pt x="120" y="144"/>
                  <a:pt x="60" y="90"/>
                  <a:pt x="125" y="49"/>
                </a:cubicBezTo>
                <a:cubicBezTo>
                  <a:pt x="125" y="64"/>
                  <a:pt x="125" y="72"/>
                  <a:pt x="126" y="87"/>
                </a:cubicBezTo>
                <a:cubicBezTo>
                  <a:pt x="146" y="78"/>
                  <a:pt x="156" y="73"/>
                  <a:pt x="177" y="65"/>
                </a:cubicBezTo>
                <a:cubicBezTo>
                  <a:pt x="176" y="42"/>
                  <a:pt x="175" y="30"/>
                  <a:pt x="173" y="8"/>
                </a:cubicBezTo>
                <a:cubicBezTo>
                  <a:pt x="132" y="5"/>
                  <a:pt x="92" y="3"/>
                  <a:pt x="51" y="0"/>
                </a:cubicBezTo>
                <a:cubicBezTo>
                  <a:pt x="31" y="9"/>
                  <a:pt x="21" y="13"/>
                  <a:pt x="0" y="22"/>
                </a:cubicBezTo>
                <a:cubicBezTo>
                  <a:pt x="37" y="24"/>
                  <a:pt x="55" y="25"/>
                  <a:pt x="91" y="27"/>
                </a:cubicBezTo>
                <a:cubicBezTo>
                  <a:pt x="2" y="75"/>
                  <a:pt x="66" y="149"/>
                  <a:pt x="122" y="180"/>
                </a:cubicBezTo>
                <a:cubicBezTo>
                  <a:pt x="202" y="224"/>
                  <a:pt x="313" y="235"/>
                  <a:pt x="407" y="222"/>
                </a:cubicBezTo>
                <a:cubicBezTo>
                  <a:pt x="396" y="211"/>
                  <a:pt x="391" y="206"/>
                  <a:pt x="381" y="196"/>
                </a:cubicBezTo>
                <a:cubicBezTo>
                  <a:pt x="306" y="207"/>
                  <a:pt x="217" y="200"/>
                  <a:pt x="157" y="165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Freeform 625"/>
          <p:cNvSpPr>
            <a:spLocks/>
          </p:cNvSpPr>
          <p:nvPr/>
        </p:nvSpPr>
        <p:spPr bwMode="auto">
          <a:xfrm>
            <a:off x="7046913" y="3265485"/>
            <a:ext cx="1128712" cy="684212"/>
          </a:xfrm>
          <a:custGeom>
            <a:avLst/>
            <a:gdLst/>
            <a:ahLst/>
            <a:cxnLst>
              <a:cxn ang="0">
                <a:pos x="324" y="223"/>
              </a:cxn>
              <a:cxn ang="0">
                <a:pos x="272" y="55"/>
              </a:cxn>
              <a:cxn ang="0">
                <a:pos x="0" y="14"/>
              </a:cxn>
              <a:cxn ang="0">
                <a:pos x="24" y="38"/>
              </a:cxn>
              <a:cxn ang="0">
                <a:pos x="241" y="70"/>
              </a:cxn>
              <a:cxn ang="0">
                <a:pos x="285" y="197"/>
              </a:cxn>
              <a:cxn ang="0">
                <a:pos x="280" y="154"/>
              </a:cxn>
              <a:cxn ang="0">
                <a:pos x="230" y="178"/>
              </a:cxn>
              <a:cxn ang="0">
                <a:pos x="239" y="243"/>
              </a:cxn>
              <a:cxn ang="0">
                <a:pos x="372" y="256"/>
              </a:cxn>
              <a:cxn ang="0">
                <a:pos x="422" y="233"/>
              </a:cxn>
              <a:cxn ang="0">
                <a:pos x="324" y="223"/>
              </a:cxn>
            </a:cxnLst>
            <a:rect l="0" t="0" r="r" b="b"/>
            <a:pathLst>
              <a:path w="422" h="256">
                <a:moveTo>
                  <a:pt x="324" y="223"/>
                </a:moveTo>
                <a:cubicBezTo>
                  <a:pt x="415" y="167"/>
                  <a:pt x="326" y="85"/>
                  <a:pt x="272" y="55"/>
                </a:cubicBezTo>
                <a:cubicBezTo>
                  <a:pt x="195" y="14"/>
                  <a:pt x="90" y="0"/>
                  <a:pt x="0" y="14"/>
                </a:cubicBezTo>
                <a:cubicBezTo>
                  <a:pt x="10" y="24"/>
                  <a:pt x="15" y="28"/>
                  <a:pt x="24" y="38"/>
                </a:cubicBezTo>
                <a:cubicBezTo>
                  <a:pt x="97" y="26"/>
                  <a:pt x="176" y="39"/>
                  <a:pt x="241" y="70"/>
                </a:cubicBezTo>
                <a:cubicBezTo>
                  <a:pt x="285" y="91"/>
                  <a:pt x="343" y="153"/>
                  <a:pt x="285" y="197"/>
                </a:cubicBezTo>
                <a:cubicBezTo>
                  <a:pt x="283" y="180"/>
                  <a:pt x="282" y="171"/>
                  <a:pt x="280" y="154"/>
                </a:cubicBezTo>
                <a:cubicBezTo>
                  <a:pt x="260" y="164"/>
                  <a:pt x="250" y="168"/>
                  <a:pt x="230" y="178"/>
                </a:cubicBezTo>
                <a:cubicBezTo>
                  <a:pt x="233" y="203"/>
                  <a:pt x="234" y="216"/>
                  <a:pt x="239" y="243"/>
                </a:cubicBezTo>
                <a:cubicBezTo>
                  <a:pt x="283" y="247"/>
                  <a:pt x="327" y="251"/>
                  <a:pt x="372" y="256"/>
                </a:cubicBezTo>
                <a:cubicBezTo>
                  <a:pt x="392" y="246"/>
                  <a:pt x="402" y="242"/>
                  <a:pt x="422" y="233"/>
                </a:cubicBezTo>
                <a:cubicBezTo>
                  <a:pt x="382" y="228"/>
                  <a:pt x="362" y="226"/>
                  <a:pt x="324" y="223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Freeform 626"/>
          <p:cNvSpPr>
            <a:spLocks/>
          </p:cNvSpPr>
          <p:nvPr/>
        </p:nvSpPr>
        <p:spPr bwMode="auto">
          <a:xfrm>
            <a:off x="6570663" y="3305174"/>
            <a:ext cx="1077912" cy="677863"/>
          </a:xfrm>
          <a:custGeom>
            <a:avLst/>
            <a:gdLst/>
            <a:ahLst/>
            <a:cxnLst>
              <a:cxn ang="0">
                <a:pos x="157" y="177"/>
              </a:cxn>
              <a:cxn ang="0">
                <a:pos x="126" y="52"/>
              </a:cxn>
              <a:cxn ang="0">
                <a:pos x="128" y="92"/>
              </a:cxn>
              <a:cxn ang="0">
                <a:pos x="179" y="69"/>
              </a:cxn>
              <a:cxn ang="0">
                <a:pos x="174" y="10"/>
              </a:cxn>
              <a:cxn ang="0">
                <a:pos x="51" y="0"/>
              </a:cxn>
              <a:cxn ang="0">
                <a:pos x="0" y="22"/>
              </a:cxn>
              <a:cxn ang="0">
                <a:pos x="92" y="29"/>
              </a:cxn>
              <a:cxn ang="0">
                <a:pos x="122" y="193"/>
              </a:cxn>
              <a:cxn ang="0">
                <a:pos x="403" y="241"/>
              </a:cxn>
              <a:cxn ang="0">
                <a:pos x="378" y="214"/>
              </a:cxn>
              <a:cxn ang="0">
                <a:pos x="157" y="177"/>
              </a:cxn>
            </a:cxnLst>
            <a:rect l="0" t="0" r="r" b="b"/>
            <a:pathLst>
              <a:path w="403" h="253">
                <a:moveTo>
                  <a:pt x="157" y="177"/>
                </a:moveTo>
                <a:cubicBezTo>
                  <a:pt x="112" y="153"/>
                  <a:pt x="70" y="91"/>
                  <a:pt x="126" y="52"/>
                </a:cubicBezTo>
                <a:cubicBezTo>
                  <a:pt x="127" y="68"/>
                  <a:pt x="128" y="76"/>
                  <a:pt x="128" y="92"/>
                </a:cubicBezTo>
                <a:cubicBezTo>
                  <a:pt x="148" y="83"/>
                  <a:pt x="159" y="79"/>
                  <a:pt x="179" y="69"/>
                </a:cubicBezTo>
                <a:cubicBezTo>
                  <a:pt x="178" y="45"/>
                  <a:pt x="177" y="33"/>
                  <a:pt x="174" y="10"/>
                </a:cubicBezTo>
                <a:cubicBezTo>
                  <a:pt x="133" y="7"/>
                  <a:pt x="92" y="4"/>
                  <a:pt x="51" y="0"/>
                </a:cubicBezTo>
                <a:cubicBezTo>
                  <a:pt x="31" y="9"/>
                  <a:pt x="21" y="13"/>
                  <a:pt x="0" y="22"/>
                </a:cubicBezTo>
                <a:cubicBezTo>
                  <a:pt x="38" y="25"/>
                  <a:pt x="56" y="26"/>
                  <a:pt x="92" y="29"/>
                </a:cubicBezTo>
                <a:cubicBezTo>
                  <a:pt x="4" y="78"/>
                  <a:pt x="68" y="158"/>
                  <a:pt x="122" y="193"/>
                </a:cubicBezTo>
                <a:cubicBezTo>
                  <a:pt x="198" y="242"/>
                  <a:pt x="310" y="253"/>
                  <a:pt x="403" y="241"/>
                </a:cubicBezTo>
                <a:cubicBezTo>
                  <a:pt x="393" y="230"/>
                  <a:pt x="388" y="224"/>
                  <a:pt x="378" y="214"/>
                </a:cubicBezTo>
                <a:cubicBezTo>
                  <a:pt x="304" y="224"/>
                  <a:pt x="222" y="212"/>
                  <a:pt x="157" y="177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Freeform 627"/>
          <p:cNvSpPr>
            <a:spLocks/>
          </p:cNvSpPr>
          <p:nvPr/>
        </p:nvSpPr>
        <p:spPr bwMode="auto">
          <a:xfrm>
            <a:off x="5875338" y="3792535"/>
            <a:ext cx="1122362" cy="715962"/>
          </a:xfrm>
          <a:custGeom>
            <a:avLst/>
            <a:gdLst/>
            <a:ahLst/>
            <a:cxnLst>
              <a:cxn ang="0">
                <a:pos x="320" y="233"/>
              </a:cxn>
              <a:cxn ang="0">
                <a:pos x="271" y="62"/>
              </a:cxn>
              <a:cxn ang="0">
                <a:pos x="0" y="12"/>
              </a:cxn>
              <a:cxn ang="0">
                <a:pos x="24" y="37"/>
              </a:cxn>
              <a:cxn ang="0">
                <a:pos x="240" y="76"/>
              </a:cxn>
              <a:cxn ang="0">
                <a:pos x="282" y="205"/>
              </a:cxn>
              <a:cxn ang="0">
                <a:pos x="276" y="162"/>
              </a:cxn>
              <a:cxn ang="0">
                <a:pos x="226" y="184"/>
              </a:cxn>
              <a:cxn ang="0">
                <a:pos x="234" y="251"/>
              </a:cxn>
              <a:cxn ang="0">
                <a:pos x="368" y="268"/>
              </a:cxn>
              <a:cxn ang="0">
                <a:pos x="420" y="245"/>
              </a:cxn>
              <a:cxn ang="0">
                <a:pos x="320" y="233"/>
              </a:cxn>
            </a:cxnLst>
            <a:rect l="0" t="0" r="r" b="b"/>
            <a:pathLst>
              <a:path w="420" h="268">
                <a:moveTo>
                  <a:pt x="320" y="233"/>
                </a:moveTo>
                <a:cubicBezTo>
                  <a:pt x="410" y="178"/>
                  <a:pt x="324" y="94"/>
                  <a:pt x="271" y="62"/>
                </a:cubicBezTo>
                <a:cubicBezTo>
                  <a:pt x="195" y="18"/>
                  <a:pt x="91" y="0"/>
                  <a:pt x="0" y="12"/>
                </a:cubicBezTo>
                <a:cubicBezTo>
                  <a:pt x="10" y="22"/>
                  <a:pt x="15" y="27"/>
                  <a:pt x="24" y="37"/>
                </a:cubicBezTo>
                <a:cubicBezTo>
                  <a:pt x="97" y="26"/>
                  <a:pt x="176" y="42"/>
                  <a:pt x="240" y="76"/>
                </a:cubicBezTo>
                <a:cubicBezTo>
                  <a:pt x="283" y="99"/>
                  <a:pt x="338" y="162"/>
                  <a:pt x="282" y="205"/>
                </a:cubicBezTo>
                <a:cubicBezTo>
                  <a:pt x="279" y="187"/>
                  <a:pt x="278" y="179"/>
                  <a:pt x="276" y="162"/>
                </a:cubicBezTo>
                <a:cubicBezTo>
                  <a:pt x="256" y="170"/>
                  <a:pt x="246" y="175"/>
                  <a:pt x="226" y="184"/>
                </a:cubicBezTo>
                <a:cubicBezTo>
                  <a:pt x="229" y="210"/>
                  <a:pt x="230" y="224"/>
                  <a:pt x="234" y="251"/>
                </a:cubicBezTo>
                <a:cubicBezTo>
                  <a:pt x="279" y="257"/>
                  <a:pt x="324" y="263"/>
                  <a:pt x="368" y="268"/>
                </a:cubicBezTo>
                <a:cubicBezTo>
                  <a:pt x="389" y="259"/>
                  <a:pt x="399" y="254"/>
                  <a:pt x="420" y="245"/>
                </a:cubicBezTo>
                <a:cubicBezTo>
                  <a:pt x="379" y="240"/>
                  <a:pt x="359" y="238"/>
                  <a:pt x="320" y="233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Freeform 628"/>
          <p:cNvSpPr>
            <a:spLocks/>
          </p:cNvSpPr>
          <p:nvPr/>
        </p:nvSpPr>
        <p:spPr bwMode="auto">
          <a:xfrm>
            <a:off x="5395915" y="3824287"/>
            <a:ext cx="1069975" cy="701675"/>
          </a:xfrm>
          <a:custGeom>
            <a:avLst/>
            <a:gdLst/>
            <a:ahLst/>
            <a:cxnLst>
              <a:cxn ang="0">
                <a:pos x="154" y="178"/>
              </a:cxn>
              <a:cxn ang="0">
                <a:pos x="126" y="53"/>
              </a:cxn>
              <a:cxn ang="0">
                <a:pos x="126" y="92"/>
              </a:cxn>
              <a:cxn ang="0">
                <a:pos x="178" y="71"/>
              </a:cxn>
              <a:cxn ang="0">
                <a:pos x="175" y="11"/>
              </a:cxn>
              <a:cxn ang="0">
                <a:pos x="51" y="0"/>
              </a:cxn>
              <a:cxn ang="0">
                <a:pos x="0" y="21"/>
              </a:cxn>
              <a:cxn ang="0">
                <a:pos x="92" y="29"/>
              </a:cxn>
              <a:cxn ang="0">
                <a:pos x="119" y="192"/>
              </a:cxn>
              <a:cxn ang="0">
                <a:pos x="400" y="252"/>
              </a:cxn>
              <a:cxn ang="0">
                <a:pos x="375" y="224"/>
              </a:cxn>
              <a:cxn ang="0">
                <a:pos x="154" y="178"/>
              </a:cxn>
            </a:cxnLst>
            <a:rect l="0" t="0" r="r" b="b"/>
            <a:pathLst>
              <a:path w="400" h="262">
                <a:moveTo>
                  <a:pt x="154" y="178"/>
                </a:moveTo>
                <a:cubicBezTo>
                  <a:pt x="109" y="152"/>
                  <a:pt x="67" y="90"/>
                  <a:pt x="126" y="53"/>
                </a:cubicBezTo>
                <a:cubicBezTo>
                  <a:pt x="126" y="68"/>
                  <a:pt x="126" y="76"/>
                  <a:pt x="126" y="92"/>
                </a:cubicBezTo>
                <a:cubicBezTo>
                  <a:pt x="147" y="84"/>
                  <a:pt x="157" y="79"/>
                  <a:pt x="178" y="71"/>
                </a:cubicBezTo>
                <a:cubicBezTo>
                  <a:pt x="178" y="46"/>
                  <a:pt x="177" y="34"/>
                  <a:pt x="175" y="11"/>
                </a:cubicBezTo>
                <a:cubicBezTo>
                  <a:pt x="134" y="7"/>
                  <a:pt x="92" y="3"/>
                  <a:pt x="51" y="0"/>
                </a:cubicBezTo>
                <a:cubicBezTo>
                  <a:pt x="31" y="8"/>
                  <a:pt x="21" y="13"/>
                  <a:pt x="0" y="21"/>
                </a:cubicBezTo>
                <a:cubicBezTo>
                  <a:pt x="37" y="24"/>
                  <a:pt x="56" y="26"/>
                  <a:pt x="92" y="29"/>
                </a:cubicBezTo>
                <a:cubicBezTo>
                  <a:pt x="2" y="77"/>
                  <a:pt x="64" y="156"/>
                  <a:pt x="119" y="192"/>
                </a:cubicBezTo>
                <a:cubicBezTo>
                  <a:pt x="195" y="243"/>
                  <a:pt x="305" y="262"/>
                  <a:pt x="400" y="252"/>
                </a:cubicBezTo>
                <a:cubicBezTo>
                  <a:pt x="389" y="241"/>
                  <a:pt x="384" y="235"/>
                  <a:pt x="375" y="224"/>
                </a:cubicBezTo>
                <a:cubicBezTo>
                  <a:pt x="300" y="232"/>
                  <a:pt x="218" y="214"/>
                  <a:pt x="154" y="17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Freeform 629"/>
          <p:cNvSpPr>
            <a:spLocks/>
          </p:cNvSpPr>
          <p:nvPr/>
        </p:nvSpPr>
        <p:spPr bwMode="auto">
          <a:xfrm>
            <a:off x="4832352" y="4230685"/>
            <a:ext cx="1108075" cy="747712"/>
          </a:xfrm>
          <a:custGeom>
            <a:avLst/>
            <a:gdLst/>
            <a:ahLst/>
            <a:cxnLst>
              <a:cxn ang="0">
                <a:pos x="324" y="242"/>
              </a:cxn>
              <a:cxn ang="0">
                <a:pos x="270" y="67"/>
              </a:cxn>
              <a:cxn ang="0">
                <a:pos x="0" y="12"/>
              </a:cxn>
              <a:cxn ang="0">
                <a:pos x="26" y="37"/>
              </a:cxn>
              <a:cxn ang="0">
                <a:pos x="239" y="81"/>
              </a:cxn>
              <a:cxn ang="0">
                <a:pos x="286" y="213"/>
              </a:cxn>
              <a:cxn ang="0">
                <a:pos x="277" y="169"/>
              </a:cxn>
              <a:cxn ang="0">
                <a:pos x="232" y="190"/>
              </a:cxn>
              <a:cxn ang="0">
                <a:pos x="248" y="258"/>
              </a:cxn>
              <a:cxn ang="0">
                <a:pos x="371" y="280"/>
              </a:cxn>
              <a:cxn ang="0">
                <a:pos x="414" y="259"/>
              </a:cxn>
              <a:cxn ang="0">
                <a:pos x="324" y="242"/>
              </a:cxn>
            </a:cxnLst>
            <a:rect l="0" t="0" r="r" b="b"/>
            <a:pathLst>
              <a:path w="414" h="280">
                <a:moveTo>
                  <a:pt x="324" y="242"/>
                </a:moveTo>
                <a:cubicBezTo>
                  <a:pt x="403" y="183"/>
                  <a:pt x="321" y="99"/>
                  <a:pt x="270" y="67"/>
                </a:cubicBezTo>
                <a:cubicBezTo>
                  <a:pt x="197" y="21"/>
                  <a:pt x="91" y="0"/>
                  <a:pt x="0" y="12"/>
                </a:cubicBezTo>
                <a:cubicBezTo>
                  <a:pt x="11" y="22"/>
                  <a:pt x="16" y="27"/>
                  <a:pt x="26" y="37"/>
                </a:cubicBezTo>
                <a:cubicBezTo>
                  <a:pt x="98" y="28"/>
                  <a:pt x="177" y="46"/>
                  <a:pt x="239" y="81"/>
                </a:cubicBezTo>
                <a:cubicBezTo>
                  <a:pt x="281" y="105"/>
                  <a:pt x="335" y="168"/>
                  <a:pt x="286" y="213"/>
                </a:cubicBezTo>
                <a:cubicBezTo>
                  <a:pt x="282" y="195"/>
                  <a:pt x="280" y="186"/>
                  <a:pt x="277" y="169"/>
                </a:cubicBezTo>
                <a:cubicBezTo>
                  <a:pt x="259" y="177"/>
                  <a:pt x="250" y="182"/>
                  <a:pt x="232" y="190"/>
                </a:cubicBezTo>
                <a:cubicBezTo>
                  <a:pt x="237" y="216"/>
                  <a:pt x="240" y="230"/>
                  <a:pt x="248" y="258"/>
                </a:cubicBezTo>
                <a:cubicBezTo>
                  <a:pt x="289" y="264"/>
                  <a:pt x="330" y="272"/>
                  <a:pt x="371" y="280"/>
                </a:cubicBezTo>
                <a:cubicBezTo>
                  <a:pt x="388" y="271"/>
                  <a:pt x="397" y="267"/>
                  <a:pt x="414" y="259"/>
                </a:cubicBezTo>
                <a:cubicBezTo>
                  <a:pt x="378" y="252"/>
                  <a:pt x="360" y="248"/>
                  <a:pt x="324" y="242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Freeform 630"/>
          <p:cNvSpPr>
            <a:spLocks/>
          </p:cNvSpPr>
          <p:nvPr/>
        </p:nvSpPr>
        <p:spPr bwMode="auto">
          <a:xfrm>
            <a:off x="4354515" y="4254497"/>
            <a:ext cx="1112837" cy="719138"/>
          </a:xfrm>
          <a:custGeom>
            <a:avLst/>
            <a:gdLst/>
            <a:ahLst/>
            <a:cxnLst>
              <a:cxn ang="0">
                <a:pos x="168" y="183"/>
              </a:cxn>
              <a:cxn ang="0">
                <a:pos x="130" y="56"/>
              </a:cxn>
              <a:cxn ang="0">
                <a:pos x="134" y="96"/>
              </a:cxn>
              <a:cxn ang="0">
                <a:pos x="183" y="75"/>
              </a:cxn>
              <a:cxn ang="0">
                <a:pos x="176" y="13"/>
              </a:cxn>
              <a:cxn ang="0">
                <a:pos x="51" y="0"/>
              </a:cxn>
              <a:cxn ang="0">
                <a:pos x="0" y="21"/>
              </a:cxn>
              <a:cxn ang="0">
                <a:pos x="94" y="31"/>
              </a:cxn>
              <a:cxn ang="0">
                <a:pos x="133" y="198"/>
              </a:cxn>
              <a:cxn ang="0">
                <a:pos x="416" y="261"/>
              </a:cxn>
              <a:cxn ang="0">
                <a:pos x="388" y="232"/>
              </a:cxn>
              <a:cxn ang="0">
                <a:pos x="168" y="183"/>
              </a:cxn>
            </a:cxnLst>
            <a:rect l="0" t="0" r="r" b="b"/>
            <a:pathLst>
              <a:path w="416" h="269">
                <a:moveTo>
                  <a:pt x="168" y="183"/>
                </a:moveTo>
                <a:cubicBezTo>
                  <a:pt x="126" y="159"/>
                  <a:pt x="72" y="96"/>
                  <a:pt x="130" y="56"/>
                </a:cubicBezTo>
                <a:cubicBezTo>
                  <a:pt x="132" y="72"/>
                  <a:pt x="132" y="80"/>
                  <a:pt x="134" y="96"/>
                </a:cubicBezTo>
                <a:cubicBezTo>
                  <a:pt x="154" y="88"/>
                  <a:pt x="164" y="83"/>
                  <a:pt x="183" y="75"/>
                </a:cubicBezTo>
                <a:cubicBezTo>
                  <a:pt x="181" y="50"/>
                  <a:pt x="179" y="38"/>
                  <a:pt x="176" y="13"/>
                </a:cubicBezTo>
                <a:cubicBezTo>
                  <a:pt x="134" y="9"/>
                  <a:pt x="93" y="4"/>
                  <a:pt x="51" y="0"/>
                </a:cubicBezTo>
                <a:cubicBezTo>
                  <a:pt x="31" y="8"/>
                  <a:pt x="21" y="13"/>
                  <a:pt x="0" y="21"/>
                </a:cubicBezTo>
                <a:cubicBezTo>
                  <a:pt x="39" y="25"/>
                  <a:pt x="57" y="27"/>
                  <a:pt x="94" y="31"/>
                </a:cubicBezTo>
                <a:cubicBezTo>
                  <a:pt x="4" y="81"/>
                  <a:pt x="82" y="164"/>
                  <a:pt x="133" y="198"/>
                </a:cubicBezTo>
                <a:cubicBezTo>
                  <a:pt x="210" y="248"/>
                  <a:pt x="320" y="269"/>
                  <a:pt x="416" y="261"/>
                </a:cubicBezTo>
                <a:cubicBezTo>
                  <a:pt x="404" y="249"/>
                  <a:pt x="399" y="243"/>
                  <a:pt x="388" y="232"/>
                </a:cubicBezTo>
                <a:cubicBezTo>
                  <a:pt x="314" y="238"/>
                  <a:pt x="233" y="219"/>
                  <a:pt x="168" y="183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261" name="Group 874"/>
          <p:cNvGrpSpPr>
            <a:grpSpLocks/>
          </p:cNvGrpSpPr>
          <p:nvPr/>
        </p:nvGrpSpPr>
        <p:grpSpPr bwMode="auto">
          <a:xfrm>
            <a:off x="6113465" y="3895722"/>
            <a:ext cx="2498725" cy="1162050"/>
            <a:chOff x="4438138" y="3560978"/>
            <a:chExt cx="2537908" cy="1179891"/>
          </a:xfrm>
        </p:grpSpPr>
        <p:sp>
          <p:nvSpPr>
            <p:cNvPr id="10423" name="Freeform 631"/>
            <p:cNvSpPr>
              <a:spLocks/>
            </p:cNvSpPr>
            <p:nvPr/>
          </p:nvSpPr>
          <p:spPr bwMode="auto">
            <a:xfrm>
              <a:off x="4438138" y="4616029"/>
              <a:ext cx="239023" cy="124840"/>
            </a:xfrm>
            <a:custGeom>
              <a:avLst/>
              <a:gdLst>
                <a:gd name="T0" fmla="*/ 2147483647 w 88"/>
                <a:gd name="T1" fmla="*/ 2147483647 h 46"/>
                <a:gd name="T2" fmla="*/ 2147483647 w 88"/>
                <a:gd name="T3" fmla="*/ 2147483647 h 46"/>
                <a:gd name="T4" fmla="*/ 2147483647 w 88"/>
                <a:gd name="T5" fmla="*/ 2147483647 h 46"/>
                <a:gd name="T6" fmla="*/ 2147483647 w 88"/>
                <a:gd name="T7" fmla="*/ 2147483647 h 46"/>
                <a:gd name="T8" fmla="*/ 2147483647 w 88"/>
                <a:gd name="T9" fmla="*/ 2147483647 h 46"/>
                <a:gd name="T10" fmla="*/ 2147483647 w 88"/>
                <a:gd name="T11" fmla="*/ 2147483647 h 46"/>
                <a:gd name="T12" fmla="*/ 2147483647 w 88"/>
                <a:gd name="T13" fmla="*/ 2147483647 h 46"/>
                <a:gd name="T14" fmla="*/ 2147483647 w 88"/>
                <a:gd name="T15" fmla="*/ 2147483647 h 46"/>
                <a:gd name="T16" fmla="*/ 2147483647 w 88"/>
                <a:gd name="T17" fmla="*/ 2147483647 h 46"/>
                <a:gd name="T18" fmla="*/ 2147483647 w 88"/>
                <a:gd name="T19" fmla="*/ 2147483647 h 46"/>
                <a:gd name="T20" fmla="*/ 2147483647 w 88"/>
                <a:gd name="T21" fmla="*/ 2147483647 h 46"/>
                <a:gd name="T22" fmla="*/ 2147483647 w 88"/>
                <a:gd name="T23" fmla="*/ 2147483647 h 46"/>
                <a:gd name="T24" fmla="*/ 2147483647 w 88"/>
                <a:gd name="T25" fmla="*/ 2147483647 h 46"/>
                <a:gd name="T26" fmla="*/ 2147483647 w 88"/>
                <a:gd name="T27" fmla="*/ 2147483647 h 46"/>
                <a:gd name="T28" fmla="*/ 2147483647 w 88"/>
                <a:gd name="T29" fmla="*/ 2147483647 h 46"/>
                <a:gd name="T30" fmla="*/ 2147483647 w 88"/>
                <a:gd name="T31" fmla="*/ 2147483647 h 46"/>
                <a:gd name="T32" fmla="*/ 2147483647 w 88"/>
                <a:gd name="T33" fmla="*/ 2147483647 h 46"/>
                <a:gd name="T34" fmla="*/ 2147483647 w 88"/>
                <a:gd name="T35" fmla="*/ 2147483647 h 46"/>
                <a:gd name="T36" fmla="*/ 2147483647 w 88"/>
                <a:gd name="T37" fmla="*/ 0 h 46"/>
                <a:gd name="T38" fmla="*/ 2147483647 w 88"/>
                <a:gd name="T39" fmla="*/ 0 h 46"/>
                <a:gd name="T40" fmla="*/ 2147483647 w 88"/>
                <a:gd name="T41" fmla="*/ 0 h 46"/>
                <a:gd name="T42" fmla="*/ 2147483647 w 88"/>
                <a:gd name="T43" fmla="*/ 0 h 46"/>
                <a:gd name="T44" fmla="*/ 2147483647 w 88"/>
                <a:gd name="T45" fmla="*/ 2147483647 h 46"/>
                <a:gd name="T46" fmla="*/ 2147483647 w 88"/>
                <a:gd name="T47" fmla="*/ 2147483647 h 46"/>
                <a:gd name="T48" fmla="*/ 2147483647 w 88"/>
                <a:gd name="T49" fmla="*/ 2147483647 h 46"/>
                <a:gd name="T50" fmla="*/ 2147483647 w 88"/>
                <a:gd name="T51" fmla="*/ 2147483647 h 46"/>
                <a:gd name="T52" fmla="*/ 2147483647 w 88"/>
                <a:gd name="T53" fmla="*/ 2147483647 h 46"/>
                <a:gd name="T54" fmla="*/ 2147483647 w 88"/>
                <a:gd name="T55" fmla="*/ 2147483647 h 46"/>
                <a:gd name="T56" fmla="*/ 2147483647 w 88"/>
                <a:gd name="T57" fmla="*/ 2147483647 h 46"/>
                <a:gd name="T58" fmla="*/ 2147483647 w 88"/>
                <a:gd name="T59" fmla="*/ 2147483647 h 46"/>
                <a:gd name="T60" fmla="*/ 2147483647 w 88"/>
                <a:gd name="T61" fmla="*/ 2147483647 h 46"/>
                <a:gd name="T62" fmla="*/ 2147483647 w 88"/>
                <a:gd name="T63" fmla="*/ 2147483647 h 46"/>
                <a:gd name="T64" fmla="*/ 2147483647 w 88"/>
                <a:gd name="T65" fmla="*/ 2147483647 h 46"/>
                <a:gd name="T66" fmla="*/ 2147483647 w 88"/>
                <a:gd name="T67" fmla="*/ 2147483647 h 46"/>
                <a:gd name="T68" fmla="*/ 2147483647 w 88"/>
                <a:gd name="T69" fmla="*/ 2147483647 h 46"/>
                <a:gd name="T70" fmla="*/ 2147483647 w 88"/>
                <a:gd name="T71" fmla="*/ 2147483647 h 46"/>
                <a:gd name="T72" fmla="*/ 2147483647 w 88"/>
                <a:gd name="T73" fmla="*/ 2147483647 h 46"/>
                <a:gd name="T74" fmla="*/ 2147483647 w 88"/>
                <a:gd name="T75" fmla="*/ 2147483647 h 46"/>
                <a:gd name="T76" fmla="*/ 2147483647 w 88"/>
                <a:gd name="T77" fmla="*/ 2147483647 h 46"/>
                <a:gd name="T78" fmla="*/ 2147483647 w 88"/>
                <a:gd name="T79" fmla="*/ 2147483647 h 46"/>
                <a:gd name="T80" fmla="*/ 2147483647 w 88"/>
                <a:gd name="T81" fmla="*/ 2147483647 h 46"/>
                <a:gd name="T82" fmla="*/ 2147483647 w 88"/>
                <a:gd name="T83" fmla="*/ 2147483647 h 46"/>
                <a:gd name="T84" fmla="*/ 2147483647 w 88"/>
                <a:gd name="T85" fmla="*/ 2147483647 h 46"/>
                <a:gd name="T86" fmla="*/ 2147483647 w 88"/>
                <a:gd name="T87" fmla="*/ 2147483647 h 46"/>
                <a:gd name="T88" fmla="*/ 2147483647 w 88"/>
                <a:gd name="T89" fmla="*/ 2147483647 h 46"/>
                <a:gd name="T90" fmla="*/ 2147483647 w 88"/>
                <a:gd name="T91" fmla="*/ 2147483647 h 46"/>
                <a:gd name="T92" fmla="*/ 2147483647 w 88"/>
                <a:gd name="T93" fmla="*/ 2147483647 h 46"/>
                <a:gd name="T94" fmla="*/ 2147483647 w 88"/>
                <a:gd name="T95" fmla="*/ 2147483647 h 46"/>
                <a:gd name="T96" fmla="*/ 2147483647 w 88"/>
                <a:gd name="T97" fmla="*/ 2147483647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46"/>
                <a:gd name="T149" fmla="*/ 88 w 88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46">
                  <a:moveTo>
                    <a:pt x="83" y="28"/>
                  </a:moveTo>
                  <a:cubicBezTo>
                    <a:pt x="84" y="28"/>
                    <a:pt x="85" y="29"/>
                    <a:pt x="85" y="29"/>
                  </a:cubicBezTo>
                  <a:cubicBezTo>
                    <a:pt x="86" y="29"/>
                    <a:pt x="86" y="30"/>
                    <a:pt x="87" y="30"/>
                  </a:cubicBezTo>
                  <a:cubicBezTo>
                    <a:pt x="87" y="30"/>
                    <a:pt x="87" y="30"/>
                    <a:pt x="88" y="31"/>
                  </a:cubicBezTo>
                  <a:cubicBezTo>
                    <a:pt x="88" y="31"/>
                    <a:pt x="88" y="31"/>
                    <a:pt x="88" y="32"/>
                  </a:cubicBezTo>
                  <a:cubicBezTo>
                    <a:pt x="88" y="32"/>
                    <a:pt x="88" y="33"/>
                    <a:pt x="88" y="33"/>
                  </a:cubicBezTo>
                  <a:cubicBezTo>
                    <a:pt x="88" y="34"/>
                    <a:pt x="87" y="35"/>
                    <a:pt x="86" y="36"/>
                  </a:cubicBezTo>
                  <a:cubicBezTo>
                    <a:pt x="86" y="37"/>
                    <a:pt x="85" y="38"/>
                    <a:pt x="84" y="39"/>
                  </a:cubicBezTo>
                  <a:cubicBezTo>
                    <a:pt x="82" y="40"/>
                    <a:pt x="81" y="40"/>
                    <a:pt x="79" y="41"/>
                  </a:cubicBezTo>
                  <a:cubicBezTo>
                    <a:pt x="75" y="43"/>
                    <a:pt x="71" y="44"/>
                    <a:pt x="67" y="45"/>
                  </a:cubicBezTo>
                  <a:cubicBezTo>
                    <a:pt x="62" y="46"/>
                    <a:pt x="58" y="46"/>
                    <a:pt x="53" y="45"/>
                  </a:cubicBezTo>
                  <a:cubicBezTo>
                    <a:pt x="48" y="44"/>
                    <a:pt x="43" y="43"/>
                    <a:pt x="37" y="42"/>
                  </a:cubicBezTo>
                  <a:cubicBezTo>
                    <a:pt x="32" y="40"/>
                    <a:pt x="26" y="37"/>
                    <a:pt x="21" y="34"/>
                  </a:cubicBezTo>
                  <a:cubicBezTo>
                    <a:pt x="15" y="31"/>
                    <a:pt x="11" y="28"/>
                    <a:pt x="7" y="25"/>
                  </a:cubicBezTo>
                  <a:cubicBezTo>
                    <a:pt x="4" y="22"/>
                    <a:pt x="2" y="19"/>
                    <a:pt x="1" y="17"/>
                  </a:cubicBezTo>
                  <a:cubicBezTo>
                    <a:pt x="0" y="14"/>
                    <a:pt x="1" y="12"/>
                    <a:pt x="2" y="9"/>
                  </a:cubicBezTo>
                  <a:cubicBezTo>
                    <a:pt x="4" y="7"/>
                    <a:pt x="6" y="5"/>
                    <a:pt x="10" y="3"/>
                  </a:cubicBezTo>
                  <a:cubicBezTo>
                    <a:pt x="11" y="3"/>
                    <a:pt x="13" y="2"/>
                    <a:pt x="15" y="2"/>
                  </a:cubicBezTo>
                  <a:cubicBezTo>
                    <a:pt x="16" y="1"/>
                    <a:pt x="18" y="1"/>
                    <a:pt x="20" y="0"/>
                  </a:cubicBezTo>
                  <a:cubicBezTo>
                    <a:pt x="21" y="0"/>
                    <a:pt x="23" y="0"/>
                    <a:pt x="25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1" y="0"/>
                    <a:pt x="31" y="0"/>
                    <a:pt x="32" y="1"/>
                  </a:cubicBezTo>
                  <a:cubicBezTo>
                    <a:pt x="32" y="1"/>
                    <a:pt x="33" y="1"/>
                    <a:pt x="34" y="1"/>
                  </a:cubicBezTo>
                  <a:cubicBezTo>
                    <a:pt x="34" y="2"/>
                    <a:pt x="35" y="2"/>
                    <a:pt x="36" y="3"/>
                  </a:cubicBezTo>
                  <a:cubicBezTo>
                    <a:pt x="37" y="3"/>
                    <a:pt x="38" y="4"/>
                    <a:pt x="39" y="4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0" y="7"/>
                  </a:cubicBezTo>
                  <a:cubicBezTo>
                    <a:pt x="40" y="7"/>
                    <a:pt x="39" y="7"/>
                    <a:pt x="38" y="7"/>
                  </a:cubicBezTo>
                  <a:cubicBezTo>
                    <a:pt x="37" y="7"/>
                    <a:pt x="35" y="7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6" y="8"/>
                    <a:pt x="24" y="8"/>
                    <a:pt x="22" y="9"/>
                  </a:cubicBezTo>
                  <a:cubicBezTo>
                    <a:pt x="20" y="10"/>
                    <a:pt x="18" y="12"/>
                    <a:pt x="18" y="13"/>
                  </a:cubicBezTo>
                  <a:cubicBezTo>
                    <a:pt x="17" y="14"/>
                    <a:pt x="17" y="16"/>
                    <a:pt x="18" y="17"/>
                  </a:cubicBezTo>
                  <a:cubicBezTo>
                    <a:pt x="19" y="19"/>
                    <a:pt x="21" y="21"/>
                    <a:pt x="23" y="23"/>
                  </a:cubicBezTo>
                  <a:cubicBezTo>
                    <a:pt x="25" y="25"/>
                    <a:pt x="28" y="26"/>
                    <a:pt x="32" y="28"/>
                  </a:cubicBezTo>
                  <a:cubicBezTo>
                    <a:pt x="36" y="31"/>
                    <a:pt x="40" y="32"/>
                    <a:pt x="43" y="33"/>
                  </a:cubicBezTo>
                  <a:cubicBezTo>
                    <a:pt x="47" y="35"/>
                    <a:pt x="50" y="36"/>
                    <a:pt x="53" y="36"/>
                  </a:cubicBezTo>
                  <a:cubicBezTo>
                    <a:pt x="56" y="36"/>
                    <a:pt x="59" y="37"/>
                    <a:pt x="62" y="36"/>
                  </a:cubicBezTo>
                  <a:cubicBezTo>
                    <a:pt x="64" y="36"/>
                    <a:pt x="67" y="35"/>
                    <a:pt x="69" y="34"/>
                  </a:cubicBezTo>
                  <a:cubicBezTo>
                    <a:pt x="71" y="33"/>
                    <a:pt x="72" y="32"/>
                    <a:pt x="73" y="31"/>
                  </a:cubicBezTo>
                  <a:cubicBezTo>
                    <a:pt x="74" y="30"/>
                    <a:pt x="74" y="30"/>
                    <a:pt x="75" y="29"/>
                  </a:cubicBezTo>
                  <a:cubicBezTo>
                    <a:pt x="75" y="28"/>
                    <a:pt x="75" y="27"/>
                    <a:pt x="75" y="26"/>
                  </a:cubicBezTo>
                  <a:cubicBezTo>
                    <a:pt x="75" y="26"/>
                    <a:pt x="76" y="26"/>
                    <a:pt x="76" y="25"/>
                  </a:cubicBezTo>
                  <a:cubicBezTo>
                    <a:pt x="76" y="25"/>
                    <a:pt x="77" y="25"/>
                    <a:pt x="77" y="25"/>
                  </a:cubicBezTo>
                  <a:cubicBezTo>
                    <a:pt x="77" y="25"/>
                    <a:pt x="78" y="25"/>
                    <a:pt x="78" y="25"/>
                  </a:cubicBezTo>
                  <a:cubicBezTo>
                    <a:pt x="79" y="26"/>
                    <a:pt x="79" y="26"/>
                    <a:pt x="80" y="26"/>
                  </a:cubicBezTo>
                  <a:cubicBezTo>
                    <a:pt x="81" y="27"/>
                    <a:pt x="82" y="27"/>
                    <a:pt x="83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24" name="Freeform 632"/>
            <p:cNvSpPr>
              <a:spLocks noEditPoints="1"/>
            </p:cNvSpPr>
            <p:nvPr/>
          </p:nvSpPr>
          <p:spPr bwMode="auto">
            <a:xfrm>
              <a:off x="4597995" y="4588625"/>
              <a:ext cx="187260" cy="97436"/>
            </a:xfrm>
            <a:custGeom>
              <a:avLst/>
              <a:gdLst>
                <a:gd name="T0" fmla="*/ 2147483647 w 69"/>
                <a:gd name="T1" fmla="*/ 2147483647 h 36"/>
                <a:gd name="T2" fmla="*/ 2147483647 w 69"/>
                <a:gd name="T3" fmla="*/ 2147483647 h 36"/>
                <a:gd name="T4" fmla="*/ 2147483647 w 69"/>
                <a:gd name="T5" fmla="*/ 2147483647 h 36"/>
                <a:gd name="T6" fmla="*/ 2147483647 w 69"/>
                <a:gd name="T7" fmla="*/ 2147483647 h 36"/>
                <a:gd name="T8" fmla="*/ 2147483647 w 69"/>
                <a:gd name="T9" fmla="*/ 2147483647 h 36"/>
                <a:gd name="T10" fmla="*/ 2147483647 w 69"/>
                <a:gd name="T11" fmla="*/ 2147483647 h 36"/>
                <a:gd name="T12" fmla="*/ 2147483647 w 69"/>
                <a:gd name="T13" fmla="*/ 2147483647 h 36"/>
                <a:gd name="T14" fmla="*/ 2147483647 w 69"/>
                <a:gd name="T15" fmla="*/ 2147483647 h 36"/>
                <a:gd name="T16" fmla="*/ 2147483647 w 69"/>
                <a:gd name="T17" fmla="*/ 2147483647 h 36"/>
                <a:gd name="T18" fmla="*/ 2147483647 w 69"/>
                <a:gd name="T19" fmla="*/ 2147483647 h 36"/>
                <a:gd name="T20" fmla="*/ 2147483647 w 69"/>
                <a:gd name="T21" fmla="*/ 2147483647 h 36"/>
                <a:gd name="T22" fmla="*/ 2147483647 w 69"/>
                <a:gd name="T23" fmla="*/ 2147483647 h 36"/>
                <a:gd name="T24" fmla="*/ 2147483647 w 69"/>
                <a:gd name="T25" fmla="*/ 2147483647 h 36"/>
                <a:gd name="T26" fmla="*/ 2147483647 w 69"/>
                <a:gd name="T27" fmla="*/ 2147483647 h 36"/>
                <a:gd name="T28" fmla="*/ 2147483647 w 69"/>
                <a:gd name="T29" fmla="*/ 0 h 36"/>
                <a:gd name="T30" fmla="*/ 2147483647 w 69"/>
                <a:gd name="T31" fmla="*/ 2147483647 h 36"/>
                <a:gd name="T32" fmla="*/ 2147483647 w 69"/>
                <a:gd name="T33" fmla="*/ 2147483647 h 36"/>
                <a:gd name="T34" fmla="*/ 2147483647 w 69"/>
                <a:gd name="T35" fmla="*/ 2147483647 h 36"/>
                <a:gd name="T36" fmla="*/ 2147483647 w 69"/>
                <a:gd name="T37" fmla="*/ 2147483647 h 36"/>
                <a:gd name="T38" fmla="*/ 2147483647 w 69"/>
                <a:gd name="T39" fmla="*/ 2147483647 h 36"/>
                <a:gd name="T40" fmla="*/ 2147483647 w 69"/>
                <a:gd name="T41" fmla="*/ 2147483647 h 36"/>
                <a:gd name="T42" fmla="*/ 2147483647 w 69"/>
                <a:gd name="T43" fmla="*/ 2147483647 h 36"/>
                <a:gd name="T44" fmla="*/ 2147483647 w 69"/>
                <a:gd name="T45" fmla="*/ 2147483647 h 36"/>
                <a:gd name="T46" fmla="*/ 2147483647 w 69"/>
                <a:gd name="T47" fmla="*/ 2147483647 h 36"/>
                <a:gd name="T48" fmla="*/ 2147483647 w 69"/>
                <a:gd name="T49" fmla="*/ 2147483647 h 36"/>
                <a:gd name="T50" fmla="*/ 2147483647 w 69"/>
                <a:gd name="T51" fmla="*/ 2147483647 h 36"/>
                <a:gd name="T52" fmla="*/ 2147483647 w 69"/>
                <a:gd name="T53" fmla="*/ 2147483647 h 36"/>
                <a:gd name="T54" fmla="*/ 2147483647 w 69"/>
                <a:gd name="T55" fmla="*/ 2147483647 h 36"/>
                <a:gd name="T56" fmla="*/ 2147483647 w 69"/>
                <a:gd name="T57" fmla="*/ 2147483647 h 36"/>
                <a:gd name="T58" fmla="*/ 2147483647 w 69"/>
                <a:gd name="T59" fmla="*/ 2147483647 h 36"/>
                <a:gd name="T60" fmla="*/ 2147483647 w 69"/>
                <a:gd name="T61" fmla="*/ 2147483647 h 36"/>
                <a:gd name="T62" fmla="*/ 2147483647 w 69"/>
                <a:gd name="T63" fmla="*/ 2147483647 h 36"/>
                <a:gd name="T64" fmla="*/ 2147483647 w 69"/>
                <a:gd name="T65" fmla="*/ 2147483647 h 36"/>
                <a:gd name="T66" fmla="*/ 2147483647 w 69"/>
                <a:gd name="T67" fmla="*/ 2147483647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"/>
                <a:gd name="T103" fmla="*/ 0 h 36"/>
                <a:gd name="T104" fmla="*/ 69 w 69"/>
                <a:gd name="T105" fmla="*/ 36 h 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" h="36">
                  <a:moveTo>
                    <a:pt x="54" y="8"/>
                  </a:moveTo>
                  <a:cubicBezTo>
                    <a:pt x="58" y="11"/>
                    <a:pt x="61" y="13"/>
                    <a:pt x="63" y="15"/>
                  </a:cubicBezTo>
                  <a:cubicBezTo>
                    <a:pt x="66" y="17"/>
                    <a:pt x="67" y="19"/>
                    <a:pt x="68" y="21"/>
                  </a:cubicBezTo>
                  <a:cubicBezTo>
                    <a:pt x="69" y="23"/>
                    <a:pt x="68" y="25"/>
                    <a:pt x="67" y="27"/>
                  </a:cubicBezTo>
                  <a:cubicBezTo>
                    <a:pt x="66" y="29"/>
                    <a:pt x="64" y="31"/>
                    <a:pt x="60" y="32"/>
                  </a:cubicBezTo>
                  <a:cubicBezTo>
                    <a:pt x="57" y="34"/>
                    <a:pt x="53" y="35"/>
                    <a:pt x="50" y="36"/>
                  </a:cubicBezTo>
                  <a:cubicBezTo>
                    <a:pt x="46" y="36"/>
                    <a:pt x="43" y="36"/>
                    <a:pt x="39" y="36"/>
                  </a:cubicBezTo>
                  <a:cubicBezTo>
                    <a:pt x="35" y="35"/>
                    <a:pt x="31" y="34"/>
                    <a:pt x="27" y="33"/>
                  </a:cubicBezTo>
                  <a:cubicBezTo>
                    <a:pt x="23" y="32"/>
                    <a:pt x="19" y="30"/>
                    <a:pt x="15" y="28"/>
                  </a:cubicBezTo>
                  <a:cubicBezTo>
                    <a:pt x="11" y="26"/>
                    <a:pt x="8" y="23"/>
                    <a:pt x="5" y="21"/>
                  </a:cubicBezTo>
                  <a:cubicBezTo>
                    <a:pt x="3" y="19"/>
                    <a:pt x="1" y="17"/>
                    <a:pt x="1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3" y="7"/>
                    <a:pt x="5" y="5"/>
                    <a:pt x="8" y="4"/>
                  </a:cubicBezTo>
                  <a:cubicBezTo>
                    <a:pt x="12" y="2"/>
                    <a:pt x="15" y="1"/>
                    <a:pt x="19" y="1"/>
                  </a:cubicBezTo>
                  <a:cubicBezTo>
                    <a:pt x="22" y="0"/>
                    <a:pt x="26" y="0"/>
                    <a:pt x="30" y="0"/>
                  </a:cubicBezTo>
                  <a:cubicBezTo>
                    <a:pt x="34" y="1"/>
                    <a:pt x="37" y="2"/>
                    <a:pt x="41" y="3"/>
                  </a:cubicBezTo>
                  <a:cubicBezTo>
                    <a:pt x="45" y="4"/>
                    <a:pt x="49" y="6"/>
                    <a:pt x="54" y="8"/>
                  </a:cubicBezTo>
                  <a:close/>
                  <a:moveTo>
                    <a:pt x="43" y="14"/>
                  </a:moveTo>
                  <a:cubicBezTo>
                    <a:pt x="41" y="13"/>
                    <a:pt x="39" y="11"/>
                    <a:pt x="37" y="11"/>
                  </a:cubicBezTo>
                  <a:cubicBezTo>
                    <a:pt x="34" y="10"/>
                    <a:pt x="32" y="9"/>
                    <a:pt x="30" y="9"/>
                  </a:cubicBezTo>
                  <a:cubicBezTo>
                    <a:pt x="28" y="8"/>
                    <a:pt x="26" y="8"/>
                    <a:pt x="24" y="8"/>
                  </a:cubicBezTo>
                  <a:cubicBezTo>
                    <a:pt x="22" y="8"/>
                    <a:pt x="20" y="9"/>
                    <a:pt x="18" y="9"/>
                  </a:cubicBezTo>
                  <a:cubicBezTo>
                    <a:pt x="17" y="10"/>
                    <a:pt x="16" y="11"/>
                    <a:pt x="15" y="12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6" y="16"/>
                    <a:pt x="17" y="17"/>
                    <a:pt x="19" y="18"/>
                  </a:cubicBezTo>
                  <a:cubicBezTo>
                    <a:pt x="21" y="20"/>
                    <a:pt x="23" y="21"/>
                    <a:pt x="25" y="22"/>
                  </a:cubicBezTo>
                  <a:cubicBezTo>
                    <a:pt x="27" y="24"/>
                    <a:pt x="30" y="25"/>
                    <a:pt x="32" y="26"/>
                  </a:cubicBezTo>
                  <a:cubicBezTo>
                    <a:pt x="34" y="26"/>
                    <a:pt x="36" y="27"/>
                    <a:pt x="38" y="28"/>
                  </a:cubicBezTo>
                  <a:cubicBezTo>
                    <a:pt x="41" y="28"/>
                    <a:pt x="43" y="28"/>
                    <a:pt x="44" y="28"/>
                  </a:cubicBezTo>
                  <a:cubicBezTo>
                    <a:pt x="46" y="28"/>
                    <a:pt x="48" y="27"/>
                    <a:pt x="50" y="27"/>
                  </a:cubicBezTo>
                  <a:cubicBezTo>
                    <a:pt x="52" y="26"/>
                    <a:pt x="53" y="25"/>
                    <a:pt x="53" y="24"/>
                  </a:cubicBezTo>
                  <a:cubicBezTo>
                    <a:pt x="53" y="23"/>
                    <a:pt x="53" y="22"/>
                    <a:pt x="53" y="21"/>
                  </a:cubicBezTo>
                  <a:cubicBezTo>
                    <a:pt x="52" y="20"/>
                    <a:pt x="51" y="19"/>
                    <a:pt x="49" y="18"/>
                  </a:cubicBezTo>
                  <a:cubicBezTo>
                    <a:pt x="48" y="16"/>
                    <a:pt x="46" y="15"/>
                    <a:pt x="4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25" name="Freeform 633"/>
            <p:cNvSpPr>
              <a:spLocks/>
            </p:cNvSpPr>
            <p:nvPr/>
          </p:nvSpPr>
          <p:spPr bwMode="auto">
            <a:xfrm>
              <a:off x="4642145" y="4520115"/>
              <a:ext cx="219231" cy="117228"/>
            </a:xfrm>
            <a:custGeom>
              <a:avLst/>
              <a:gdLst>
                <a:gd name="T0" fmla="*/ 2147483647 w 81"/>
                <a:gd name="T1" fmla="*/ 2147483647 h 43"/>
                <a:gd name="T2" fmla="*/ 2147483647 w 81"/>
                <a:gd name="T3" fmla="*/ 2147483647 h 43"/>
                <a:gd name="T4" fmla="*/ 2147483647 w 81"/>
                <a:gd name="T5" fmla="*/ 2147483647 h 43"/>
                <a:gd name="T6" fmla="*/ 2147483647 w 81"/>
                <a:gd name="T7" fmla="*/ 2147483647 h 43"/>
                <a:gd name="T8" fmla="*/ 2147483647 w 81"/>
                <a:gd name="T9" fmla="*/ 2147483647 h 43"/>
                <a:gd name="T10" fmla="*/ 2147483647 w 81"/>
                <a:gd name="T11" fmla="*/ 2147483647 h 43"/>
                <a:gd name="T12" fmla="*/ 2147483647 w 81"/>
                <a:gd name="T13" fmla="*/ 2147483647 h 43"/>
                <a:gd name="T14" fmla="*/ 2147483647 w 81"/>
                <a:gd name="T15" fmla="*/ 2147483647 h 43"/>
                <a:gd name="T16" fmla="*/ 2147483647 w 81"/>
                <a:gd name="T17" fmla="*/ 2147483647 h 43"/>
                <a:gd name="T18" fmla="*/ 2147483647 w 81"/>
                <a:gd name="T19" fmla="*/ 2147483647 h 43"/>
                <a:gd name="T20" fmla="*/ 0 w 81"/>
                <a:gd name="T21" fmla="*/ 2147483647 h 43"/>
                <a:gd name="T22" fmla="*/ 0 w 81"/>
                <a:gd name="T23" fmla="*/ 2147483647 h 43"/>
                <a:gd name="T24" fmla="*/ 2147483647 w 81"/>
                <a:gd name="T25" fmla="*/ 2147483647 h 43"/>
                <a:gd name="T26" fmla="*/ 2147483647 w 81"/>
                <a:gd name="T27" fmla="*/ 2147483647 h 43"/>
                <a:gd name="T28" fmla="*/ 2147483647 w 81"/>
                <a:gd name="T29" fmla="*/ 2147483647 h 43"/>
                <a:gd name="T30" fmla="*/ 2147483647 w 81"/>
                <a:gd name="T31" fmla="*/ 0 h 43"/>
                <a:gd name="T32" fmla="*/ 2147483647 w 81"/>
                <a:gd name="T33" fmla="*/ 0 h 43"/>
                <a:gd name="T34" fmla="*/ 2147483647 w 81"/>
                <a:gd name="T35" fmla="*/ 0 h 43"/>
                <a:gd name="T36" fmla="*/ 2147483647 w 81"/>
                <a:gd name="T37" fmla="*/ 2147483647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43"/>
                <a:gd name="T59" fmla="*/ 81 w 81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43">
                  <a:moveTo>
                    <a:pt x="80" y="37"/>
                  </a:move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1" y="39"/>
                  </a:cubicBezTo>
                  <a:cubicBezTo>
                    <a:pt x="80" y="39"/>
                    <a:pt x="80" y="39"/>
                    <a:pt x="79" y="40"/>
                  </a:cubicBezTo>
                  <a:cubicBezTo>
                    <a:pt x="79" y="40"/>
                    <a:pt x="78" y="40"/>
                    <a:pt x="77" y="41"/>
                  </a:cubicBezTo>
                  <a:cubicBezTo>
                    <a:pt x="76" y="41"/>
                    <a:pt x="75" y="42"/>
                    <a:pt x="74" y="42"/>
                  </a:cubicBezTo>
                  <a:cubicBezTo>
                    <a:pt x="74" y="42"/>
                    <a:pt x="73" y="43"/>
                    <a:pt x="72" y="43"/>
                  </a:cubicBezTo>
                  <a:cubicBezTo>
                    <a:pt x="72" y="43"/>
                    <a:pt x="71" y="43"/>
                    <a:pt x="71" y="43"/>
                  </a:cubicBezTo>
                  <a:cubicBezTo>
                    <a:pt x="70" y="43"/>
                    <a:pt x="70" y="43"/>
                    <a:pt x="70" y="4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8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26" name="Freeform 634"/>
            <p:cNvSpPr>
              <a:spLocks/>
            </p:cNvSpPr>
            <p:nvPr/>
          </p:nvSpPr>
          <p:spPr bwMode="auto">
            <a:xfrm>
              <a:off x="4698476" y="4492711"/>
              <a:ext cx="220754" cy="117228"/>
            </a:xfrm>
            <a:custGeom>
              <a:avLst/>
              <a:gdLst>
                <a:gd name="T0" fmla="*/ 2147483647 w 81"/>
                <a:gd name="T1" fmla="*/ 2147483647 h 43"/>
                <a:gd name="T2" fmla="*/ 2147483647 w 81"/>
                <a:gd name="T3" fmla="*/ 2147483647 h 43"/>
                <a:gd name="T4" fmla="*/ 2147483647 w 81"/>
                <a:gd name="T5" fmla="*/ 2147483647 h 43"/>
                <a:gd name="T6" fmla="*/ 2147483647 w 81"/>
                <a:gd name="T7" fmla="*/ 2147483647 h 43"/>
                <a:gd name="T8" fmla="*/ 2147483647 w 81"/>
                <a:gd name="T9" fmla="*/ 2147483647 h 43"/>
                <a:gd name="T10" fmla="*/ 2147483647 w 81"/>
                <a:gd name="T11" fmla="*/ 2147483647 h 43"/>
                <a:gd name="T12" fmla="*/ 2147483647 w 81"/>
                <a:gd name="T13" fmla="*/ 2147483647 h 43"/>
                <a:gd name="T14" fmla="*/ 2147483647 w 81"/>
                <a:gd name="T15" fmla="*/ 2147483647 h 43"/>
                <a:gd name="T16" fmla="*/ 2147483647 w 81"/>
                <a:gd name="T17" fmla="*/ 2147483647 h 43"/>
                <a:gd name="T18" fmla="*/ 2147483647 w 81"/>
                <a:gd name="T19" fmla="*/ 2147483647 h 43"/>
                <a:gd name="T20" fmla="*/ 0 w 81"/>
                <a:gd name="T21" fmla="*/ 2147483647 h 43"/>
                <a:gd name="T22" fmla="*/ 0 w 81"/>
                <a:gd name="T23" fmla="*/ 2147483647 h 43"/>
                <a:gd name="T24" fmla="*/ 2147483647 w 81"/>
                <a:gd name="T25" fmla="*/ 2147483647 h 43"/>
                <a:gd name="T26" fmla="*/ 2147483647 w 81"/>
                <a:gd name="T27" fmla="*/ 2147483647 h 43"/>
                <a:gd name="T28" fmla="*/ 2147483647 w 81"/>
                <a:gd name="T29" fmla="*/ 2147483647 h 43"/>
                <a:gd name="T30" fmla="*/ 2147483647 w 81"/>
                <a:gd name="T31" fmla="*/ 0 h 43"/>
                <a:gd name="T32" fmla="*/ 2147483647 w 81"/>
                <a:gd name="T33" fmla="*/ 0 h 43"/>
                <a:gd name="T34" fmla="*/ 2147483647 w 81"/>
                <a:gd name="T35" fmla="*/ 0 h 43"/>
                <a:gd name="T36" fmla="*/ 2147483647 w 81"/>
                <a:gd name="T37" fmla="*/ 2147483647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43"/>
                <a:gd name="T59" fmla="*/ 81 w 81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43">
                  <a:moveTo>
                    <a:pt x="80" y="37"/>
                  </a:moveTo>
                  <a:cubicBezTo>
                    <a:pt x="80" y="38"/>
                    <a:pt x="81" y="38"/>
                    <a:pt x="81" y="38"/>
                  </a:cubicBezTo>
                  <a:cubicBezTo>
                    <a:pt x="81" y="38"/>
                    <a:pt x="81" y="39"/>
                    <a:pt x="81" y="39"/>
                  </a:cubicBezTo>
                  <a:cubicBezTo>
                    <a:pt x="80" y="39"/>
                    <a:pt x="80" y="39"/>
                    <a:pt x="79" y="40"/>
                  </a:cubicBezTo>
                  <a:cubicBezTo>
                    <a:pt x="79" y="40"/>
                    <a:pt x="78" y="41"/>
                    <a:pt x="77" y="41"/>
                  </a:cubicBezTo>
                  <a:cubicBezTo>
                    <a:pt x="76" y="42"/>
                    <a:pt x="75" y="42"/>
                    <a:pt x="74" y="42"/>
                  </a:cubicBezTo>
                  <a:cubicBezTo>
                    <a:pt x="74" y="42"/>
                    <a:pt x="73" y="43"/>
                    <a:pt x="72" y="43"/>
                  </a:cubicBezTo>
                  <a:cubicBezTo>
                    <a:pt x="72" y="43"/>
                    <a:pt x="71" y="43"/>
                    <a:pt x="71" y="43"/>
                  </a:cubicBezTo>
                  <a:cubicBezTo>
                    <a:pt x="70" y="43"/>
                    <a:pt x="70" y="43"/>
                    <a:pt x="70" y="4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lnTo>
                    <a:pt x="8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27" name="Freeform 635"/>
            <p:cNvSpPr>
              <a:spLocks noEditPoints="1"/>
            </p:cNvSpPr>
            <p:nvPr/>
          </p:nvSpPr>
          <p:spPr bwMode="auto">
            <a:xfrm>
              <a:off x="4826361" y="4479009"/>
              <a:ext cx="207052" cy="98959"/>
            </a:xfrm>
            <a:custGeom>
              <a:avLst/>
              <a:gdLst>
                <a:gd name="T0" fmla="*/ 2147483647 w 76"/>
                <a:gd name="T1" fmla="*/ 2147483647 h 36"/>
                <a:gd name="T2" fmla="*/ 2147483647 w 76"/>
                <a:gd name="T3" fmla="*/ 2147483647 h 36"/>
                <a:gd name="T4" fmla="*/ 2147483647 w 76"/>
                <a:gd name="T5" fmla="*/ 2147483647 h 36"/>
                <a:gd name="T6" fmla="*/ 2147483647 w 76"/>
                <a:gd name="T7" fmla="*/ 2147483647 h 36"/>
                <a:gd name="T8" fmla="*/ 2147483647 w 76"/>
                <a:gd name="T9" fmla="*/ 2147483647 h 36"/>
                <a:gd name="T10" fmla="*/ 2147483647 w 76"/>
                <a:gd name="T11" fmla="*/ 2147483647 h 36"/>
                <a:gd name="T12" fmla="*/ 2147483647 w 76"/>
                <a:gd name="T13" fmla="*/ 2147483647 h 36"/>
                <a:gd name="T14" fmla="*/ 2147483647 w 76"/>
                <a:gd name="T15" fmla="*/ 2147483647 h 36"/>
                <a:gd name="T16" fmla="*/ 2147483647 w 76"/>
                <a:gd name="T17" fmla="*/ 2147483647 h 36"/>
                <a:gd name="T18" fmla="*/ 2147483647 w 76"/>
                <a:gd name="T19" fmla="*/ 2147483647 h 36"/>
                <a:gd name="T20" fmla="*/ 2147483647 w 76"/>
                <a:gd name="T21" fmla="*/ 2147483647 h 36"/>
                <a:gd name="T22" fmla="*/ 2147483647 w 76"/>
                <a:gd name="T23" fmla="*/ 2147483647 h 36"/>
                <a:gd name="T24" fmla="*/ 2147483647 w 76"/>
                <a:gd name="T25" fmla="*/ 2147483647 h 36"/>
                <a:gd name="T26" fmla="*/ 2147483647 w 76"/>
                <a:gd name="T27" fmla="*/ 2147483647 h 36"/>
                <a:gd name="T28" fmla="*/ 2147483647 w 76"/>
                <a:gd name="T29" fmla="*/ 2147483647 h 36"/>
                <a:gd name="T30" fmla="*/ 2147483647 w 76"/>
                <a:gd name="T31" fmla="*/ 2147483647 h 36"/>
                <a:gd name="T32" fmla="*/ 2147483647 w 76"/>
                <a:gd name="T33" fmla="*/ 2147483647 h 36"/>
                <a:gd name="T34" fmla="*/ 2147483647 w 76"/>
                <a:gd name="T35" fmla="*/ 2147483647 h 36"/>
                <a:gd name="T36" fmla="*/ 2147483647 w 76"/>
                <a:gd name="T37" fmla="*/ 2147483647 h 36"/>
                <a:gd name="T38" fmla="*/ 2147483647 w 76"/>
                <a:gd name="T39" fmla="*/ 2147483647 h 36"/>
                <a:gd name="T40" fmla="*/ 2147483647 w 76"/>
                <a:gd name="T41" fmla="*/ 2147483647 h 36"/>
                <a:gd name="T42" fmla="*/ 2147483647 w 76"/>
                <a:gd name="T43" fmla="*/ 2147483647 h 36"/>
                <a:gd name="T44" fmla="*/ 2147483647 w 76"/>
                <a:gd name="T45" fmla="*/ 2147483647 h 36"/>
                <a:gd name="T46" fmla="*/ 2147483647 w 76"/>
                <a:gd name="T47" fmla="*/ 2147483647 h 36"/>
                <a:gd name="T48" fmla="*/ 2147483647 w 76"/>
                <a:gd name="T49" fmla="*/ 2147483647 h 36"/>
                <a:gd name="T50" fmla="*/ 2147483647 w 76"/>
                <a:gd name="T51" fmla="*/ 2147483647 h 36"/>
                <a:gd name="T52" fmla="*/ 2147483647 w 76"/>
                <a:gd name="T53" fmla="*/ 2147483647 h 36"/>
                <a:gd name="T54" fmla="*/ 2147483647 w 76"/>
                <a:gd name="T55" fmla="*/ 2147483647 h 36"/>
                <a:gd name="T56" fmla="*/ 2147483647 w 76"/>
                <a:gd name="T57" fmla="*/ 2147483647 h 36"/>
                <a:gd name="T58" fmla="*/ 2147483647 w 76"/>
                <a:gd name="T59" fmla="*/ 2147483647 h 36"/>
                <a:gd name="T60" fmla="*/ 2147483647 w 76"/>
                <a:gd name="T61" fmla="*/ 2147483647 h 36"/>
                <a:gd name="T62" fmla="*/ 2147483647 w 76"/>
                <a:gd name="T63" fmla="*/ 2147483647 h 36"/>
                <a:gd name="T64" fmla="*/ 2147483647 w 76"/>
                <a:gd name="T65" fmla="*/ 2147483647 h 36"/>
                <a:gd name="T66" fmla="*/ 0 w 76"/>
                <a:gd name="T67" fmla="*/ 2147483647 h 36"/>
                <a:gd name="T68" fmla="*/ 0 w 76"/>
                <a:gd name="T69" fmla="*/ 2147483647 h 36"/>
                <a:gd name="T70" fmla="*/ 2147483647 w 76"/>
                <a:gd name="T71" fmla="*/ 2147483647 h 36"/>
                <a:gd name="T72" fmla="*/ 2147483647 w 76"/>
                <a:gd name="T73" fmla="*/ 2147483647 h 36"/>
                <a:gd name="T74" fmla="*/ 2147483647 w 76"/>
                <a:gd name="T75" fmla="*/ 2147483647 h 36"/>
                <a:gd name="T76" fmla="*/ 2147483647 w 76"/>
                <a:gd name="T77" fmla="*/ 2147483647 h 36"/>
                <a:gd name="T78" fmla="*/ 2147483647 w 76"/>
                <a:gd name="T79" fmla="*/ 0 h 36"/>
                <a:gd name="T80" fmla="*/ 2147483647 w 76"/>
                <a:gd name="T81" fmla="*/ 2147483647 h 36"/>
                <a:gd name="T82" fmla="*/ 2147483647 w 76"/>
                <a:gd name="T83" fmla="*/ 2147483647 h 36"/>
                <a:gd name="T84" fmla="*/ 2147483647 w 76"/>
                <a:gd name="T85" fmla="*/ 2147483647 h 36"/>
                <a:gd name="T86" fmla="*/ 2147483647 w 76"/>
                <a:gd name="T87" fmla="*/ 2147483647 h 36"/>
                <a:gd name="T88" fmla="*/ 2147483647 w 76"/>
                <a:gd name="T89" fmla="*/ 2147483647 h 36"/>
                <a:gd name="T90" fmla="*/ 2147483647 w 76"/>
                <a:gd name="T91" fmla="*/ 2147483647 h 36"/>
                <a:gd name="T92" fmla="*/ 2147483647 w 76"/>
                <a:gd name="T93" fmla="*/ 2147483647 h 36"/>
                <a:gd name="T94" fmla="*/ 2147483647 w 76"/>
                <a:gd name="T95" fmla="*/ 2147483647 h 36"/>
                <a:gd name="T96" fmla="*/ 2147483647 w 76"/>
                <a:gd name="T97" fmla="*/ 2147483647 h 36"/>
                <a:gd name="T98" fmla="*/ 2147483647 w 76"/>
                <a:gd name="T99" fmla="*/ 2147483647 h 36"/>
                <a:gd name="T100" fmla="*/ 2147483647 w 76"/>
                <a:gd name="T101" fmla="*/ 2147483647 h 36"/>
                <a:gd name="T102" fmla="*/ 2147483647 w 76"/>
                <a:gd name="T103" fmla="*/ 2147483647 h 36"/>
                <a:gd name="T104" fmla="*/ 2147483647 w 76"/>
                <a:gd name="T105" fmla="*/ 2147483647 h 36"/>
                <a:gd name="T106" fmla="*/ 2147483647 w 76"/>
                <a:gd name="T107" fmla="*/ 2147483647 h 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"/>
                <a:gd name="T163" fmla="*/ 0 h 36"/>
                <a:gd name="T164" fmla="*/ 76 w 76"/>
                <a:gd name="T165" fmla="*/ 36 h 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" h="36">
                  <a:moveTo>
                    <a:pt x="75" y="23"/>
                  </a:moveTo>
                  <a:cubicBezTo>
                    <a:pt x="76" y="23"/>
                    <a:pt x="76" y="23"/>
                    <a:pt x="76" y="24"/>
                  </a:cubicBezTo>
                  <a:cubicBezTo>
                    <a:pt x="76" y="24"/>
                    <a:pt x="76" y="24"/>
                    <a:pt x="75" y="24"/>
                  </a:cubicBezTo>
                  <a:cubicBezTo>
                    <a:pt x="75" y="25"/>
                    <a:pt x="74" y="25"/>
                    <a:pt x="73" y="26"/>
                  </a:cubicBezTo>
                  <a:cubicBezTo>
                    <a:pt x="72" y="26"/>
                    <a:pt x="71" y="27"/>
                    <a:pt x="70" y="27"/>
                  </a:cubicBezTo>
                  <a:cubicBezTo>
                    <a:pt x="69" y="27"/>
                    <a:pt x="69" y="27"/>
                    <a:pt x="68" y="27"/>
                  </a:cubicBezTo>
                  <a:cubicBezTo>
                    <a:pt x="68" y="27"/>
                    <a:pt x="67" y="27"/>
                    <a:pt x="67" y="2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7"/>
                    <a:pt x="63" y="28"/>
                    <a:pt x="62" y="30"/>
                  </a:cubicBezTo>
                  <a:cubicBezTo>
                    <a:pt x="62" y="31"/>
                    <a:pt x="60" y="33"/>
                    <a:pt x="58" y="34"/>
                  </a:cubicBezTo>
                  <a:cubicBezTo>
                    <a:pt x="56" y="35"/>
                    <a:pt x="54" y="35"/>
                    <a:pt x="51" y="36"/>
                  </a:cubicBezTo>
                  <a:cubicBezTo>
                    <a:pt x="49" y="36"/>
                    <a:pt x="47" y="36"/>
                    <a:pt x="44" y="36"/>
                  </a:cubicBezTo>
                  <a:cubicBezTo>
                    <a:pt x="42" y="36"/>
                    <a:pt x="39" y="36"/>
                    <a:pt x="37" y="35"/>
                  </a:cubicBezTo>
                  <a:cubicBezTo>
                    <a:pt x="34" y="34"/>
                    <a:pt x="32" y="33"/>
                    <a:pt x="29" y="32"/>
                  </a:cubicBezTo>
                  <a:cubicBezTo>
                    <a:pt x="26" y="31"/>
                    <a:pt x="24" y="29"/>
                    <a:pt x="23" y="28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2"/>
                    <a:pt x="23" y="20"/>
                    <a:pt x="25" y="19"/>
                  </a:cubicBezTo>
                  <a:cubicBezTo>
                    <a:pt x="27" y="17"/>
                    <a:pt x="30" y="16"/>
                    <a:pt x="33" y="14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0"/>
                    <a:pt x="31" y="9"/>
                    <a:pt x="30" y="9"/>
                  </a:cubicBezTo>
                  <a:cubicBezTo>
                    <a:pt x="28" y="8"/>
                    <a:pt x="27" y="8"/>
                    <a:pt x="26" y="8"/>
                  </a:cubicBezTo>
                  <a:cubicBezTo>
                    <a:pt x="24" y="8"/>
                    <a:pt x="23" y="8"/>
                    <a:pt x="22" y="8"/>
                  </a:cubicBezTo>
                  <a:cubicBezTo>
                    <a:pt x="21" y="8"/>
                    <a:pt x="19" y="9"/>
                    <a:pt x="18" y="9"/>
                  </a:cubicBezTo>
                  <a:cubicBezTo>
                    <a:pt x="16" y="10"/>
                    <a:pt x="15" y="11"/>
                    <a:pt x="14" y="12"/>
                  </a:cubicBezTo>
                  <a:cubicBezTo>
                    <a:pt x="13" y="13"/>
                    <a:pt x="13" y="14"/>
                    <a:pt x="12" y="15"/>
                  </a:cubicBezTo>
                  <a:cubicBezTo>
                    <a:pt x="12" y="15"/>
                    <a:pt x="11" y="16"/>
                    <a:pt x="11" y="17"/>
                  </a:cubicBezTo>
                  <a:cubicBezTo>
                    <a:pt x="11" y="17"/>
                    <a:pt x="11" y="18"/>
                    <a:pt x="10" y="18"/>
                  </a:cubicBezTo>
                  <a:cubicBezTo>
                    <a:pt x="10" y="18"/>
                    <a:pt x="9" y="18"/>
                    <a:pt x="9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7" y="18"/>
                    <a:pt x="6" y="17"/>
                    <a:pt x="5" y="17"/>
                  </a:cubicBezTo>
                  <a:cubicBezTo>
                    <a:pt x="5" y="17"/>
                    <a:pt x="4" y="16"/>
                    <a:pt x="3" y="16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5"/>
                    <a:pt x="7" y="4"/>
                    <a:pt x="9" y="4"/>
                  </a:cubicBezTo>
                  <a:cubicBezTo>
                    <a:pt x="12" y="2"/>
                    <a:pt x="15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29" y="0"/>
                    <a:pt x="32" y="1"/>
                    <a:pt x="35" y="2"/>
                  </a:cubicBezTo>
                  <a:cubicBezTo>
                    <a:pt x="38" y="3"/>
                    <a:pt x="41" y="4"/>
                    <a:pt x="44" y="6"/>
                  </a:cubicBezTo>
                  <a:lnTo>
                    <a:pt x="75" y="23"/>
                  </a:lnTo>
                  <a:close/>
                  <a:moveTo>
                    <a:pt x="45" y="17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39" y="20"/>
                    <a:pt x="38" y="20"/>
                    <a:pt x="37" y="21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6" y="24"/>
                    <a:pt x="36" y="24"/>
                    <a:pt x="36" y="25"/>
                  </a:cubicBezTo>
                  <a:cubicBezTo>
                    <a:pt x="37" y="26"/>
                    <a:pt x="38" y="26"/>
                    <a:pt x="39" y="27"/>
                  </a:cubicBezTo>
                  <a:cubicBezTo>
                    <a:pt x="41" y="28"/>
                    <a:pt x="43" y="29"/>
                    <a:pt x="45" y="29"/>
                  </a:cubicBezTo>
                  <a:cubicBezTo>
                    <a:pt x="47" y="29"/>
                    <a:pt x="49" y="29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4"/>
                    <a:pt x="53" y="23"/>
                    <a:pt x="53" y="21"/>
                  </a:cubicBezTo>
                  <a:lnTo>
                    <a:pt x="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28" name="Freeform 636"/>
            <p:cNvSpPr>
              <a:spLocks noEditPoints="1"/>
            </p:cNvSpPr>
            <p:nvPr/>
          </p:nvSpPr>
          <p:spPr bwMode="auto">
            <a:xfrm>
              <a:off x="4870511" y="4412022"/>
              <a:ext cx="267949" cy="117228"/>
            </a:xfrm>
            <a:custGeom>
              <a:avLst/>
              <a:gdLst>
                <a:gd name="T0" fmla="*/ 2147483647 w 99"/>
                <a:gd name="T1" fmla="*/ 2147483647 h 43"/>
                <a:gd name="T2" fmla="*/ 2147483647 w 99"/>
                <a:gd name="T3" fmla="*/ 2147483647 h 43"/>
                <a:gd name="T4" fmla="*/ 2147483647 w 99"/>
                <a:gd name="T5" fmla="*/ 2147483647 h 43"/>
                <a:gd name="T6" fmla="*/ 2147483647 w 99"/>
                <a:gd name="T7" fmla="*/ 2147483647 h 43"/>
                <a:gd name="T8" fmla="*/ 2147483647 w 99"/>
                <a:gd name="T9" fmla="*/ 2147483647 h 43"/>
                <a:gd name="T10" fmla="*/ 2147483647 w 99"/>
                <a:gd name="T11" fmla="*/ 2147483647 h 43"/>
                <a:gd name="T12" fmla="*/ 2147483647 w 99"/>
                <a:gd name="T13" fmla="*/ 2147483647 h 43"/>
                <a:gd name="T14" fmla="*/ 2147483647 w 99"/>
                <a:gd name="T15" fmla="*/ 2147483647 h 43"/>
                <a:gd name="T16" fmla="*/ 2147483647 w 99"/>
                <a:gd name="T17" fmla="*/ 2147483647 h 43"/>
                <a:gd name="T18" fmla="*/ 2147483647 w 99"/>
                <a:gd name="T19" fmla="*/ 2147483647 h 43"/>
                <a:gd name="T20" fmla="*/ 2147483647 w 99"/>
                <a:gd name="T21" fmla="*/ 2147483647 h 43"/>
                <a:gd name="T22" fmla="*/ 2147483647 w 99"/>
                <a:gd name="T23" fmla="*/ 2147483647 h 43"/>
                <a:gd name="T24" fmla="*/ 2147483647 w 99"/>
                <a:gd name="T25" fmla="*/ 2147483647 h 43"/>
                <a:gd name="T26" fmla="*/ 2147483647 w 99"/>
                <a:gd name="T27" fmla="*/ 2147483647 h 43"/>
                <a:gd name="T28" fmla="*/ 2147483647 w 99"/>
                <a:gd name="T29" fmla="*/ 2147483647 h 43"/>
                <a:gd name="T30" fmla="*/ 2147483647 w 99"/>
                <a:gd name="T31" fmla="*/ 2147483647 h 43"/>
                <a:gd name="T32" fmla="*/ 2147483647 w 99"/>
                <a:gd name="T33" fmla="*/ 2147483647 h 43"/>
                <a:gd name="T34" fmla="*/ 2147483647 w 99"/>
                <a:gd name="T35" fmla="*/ 2147483647 h 43"/>
                <a:gd name="T36" fmla="*/ 2147483647 w 99"/>
                <a:gd name="T37" fmla="*/ 2147483647 h 43"/>
                <a:gd name="T38" fmla="*/ 0 w 99"/>
                <a:gd name="T39" fmla="*/ 2147483647 h 43"/>
                <a:gd name="T40" fmla="*/ 0 w 99"/>
                <a:gd name="T41" fmla="*/ 2147483647 h 43"/>
                <a:gd name="T42" fmla="*/ 2147483647 w 99"/>
                <a:gd name="T43" fmla="*/ 2147483647 h 43"/>
                <a:gd name="T44" fmla="*/ 2147483647 w 99"/>
                <a:gd name="T45" fmla="*/ 2147483647 h 43"/>
                <a:gd name="T46" fmla="*/ 2147483647 w 99"/>
                <a:gd name="T47" fmla="*/ 2147483647 h 43"/>
                <a:gd name="T48" fmla="*/ 2147483647 w 99"/>
                <a:gd name="T49" fmla="*/ 0 h 43"/>
                <a:gd name="T50" fmla="*/ 2147483647 w 99"/>
                <a:gd name="T51" fmla="*/ 0 h 43"/>
                <a:gd name="T52" fmla="*/ 2147483647 w 99"/>
                <a:gd name="T53" fmla="*/ 2147483647 h 43"/>
                <a:gd name="T54" fmla="*/ 2147483647 w 99"/>
                <a:gd name="T55" fmla="*/ 2147483647 h 43"/>
                <a:gd name="T56" fmla="*/ 2147483647 w 99"/>
                <a:gd name="T57" fmla="*/ 2147483647 h 43"/>
                <a:gd name="T58" fmla="*/ 2147483647 w 99"/>
                <a:gd name="T59" fmla="*/ 2147483647 h 43"/>
                <a:gd name="T60" fmla="*/ 2147483647 w 99"/>
                <a:gd name="T61" fmla="*/ 2147483647 h 43"/>
                <a:gd name="T62" fmla="*/ 2147483647 w 99"/>
                <a:gd name="T63" fmla="*/ 2147483647 h 43"/>
                <a:gd name="T64" fmla="*/ 2147483647 w 99"/>
                <a:gd name="T65" fmla="*/ 2147483647 h 43"/>
                <a:gd name="T66" fmla="*/ 2147483647 w 99"/>
                <a:gd name="T67" fmla="*/ 2147483647 h 43"/>
                <a:gd name="T68" fmla="*/ 2147483647 w 99"/>
                <a:gd name="T69" fmla="*/ 2147483647 h 43"/>
                <a:gd name="T70" fmla="*/ 2147483647 w 99"/>
                <a:gd name="T71" fmla="*/ 2147483647 h 43"/>
                <a:gd name="T72" fmla="*/ 2147483647 w 99"/>
                <a:gd name="T73" fmla="*/ 2147483647 h 43"/>
                <a:gd name="T74" fmla="*/ 2147483647 w 99"/>
                <a:gd name="T75" fmla="*/ 2147483647 h 43"/>
                <a:gd name="T76" fmla="*/ 2147483647 w 99"/>
                <a:gd name="T77" fmla="*/ 2147483647 h 43"/>
                <a:gd name="T78" fmla="*/ 2147483647 w 99"/>
                <a:gd name="T79" fmla="*/ 2147483647 h 43"/>
                <a:gd name="T80" fmla="*/ 2147483647 w 99"/>
                <a:gd name="T81" fmla="*/ 2147483647 h 43"/>
                <a:gd name="T82" fmla="*/ 2147483647 w 99"/>
                <a:gd name="T83" fmla="*/ 2147483647 h 43"/>
                <a:gd name="T84" fmla="*/ 2147483647 w 99"/>
                <a:gd name="T85" fmla="*/ 2147483647 h 43"/>
                <a:gd name="T86" fmla="*/ 2147483647 w 99"/>
                <a:gd name="T87" fmla="*/ 2147483647 h 43"/>
                <a:gd name="T88" fmla="*/ 2147483647 w 99"/>
                <a:gd name="T89" fmla="*/ 2147483647 h 43"/>
                <a:gd name="T90" fmla="*/ 2147483647 w 99"/>
                <a:gd name="T91" fmla="*/ 2147483647 h 43"/>
                <a:gd name="T92" fmla="*/ 2147483647 w 99"/>
                <a:gd name="T93" fmla="*/ 2147483647 h 43"/>
                <a:gd name="T94" fmla="*/ 2147483647 w 99"/>
                <a:gd name="T95" fmla="*/ 2147483647 h 43"/>
                <a:gd name="T96" fmla="*/ 2147483647 w 99"/>
                <a:gd name="T97" fmla="*/ 2147483647 h 43"/>
                <a:gd name="T98" fmla="*/ 2147483647 w 99"/>
                <a:gd name="T99" fmla="*/ 2147483647 h 43"/>
                <a:gd name="T100" fmla="*/ 2147483647 w 99"/>
                <a:gd name="T101" fmla="*/ 2147483647 h 43"/>
                <a:gd name="T102" fmla="*/ 2147483647 w 99"/>
                <a:gd name="T103" fmla="*/ 2147483647 h 4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"/>
                <a:gd name="T157" fmla="*/ 0 h 43"/>
                <a:gd name="T158" fmla="*/ 99 w 99"/>
                <a:gd name="T159" fmla="*/ 43 h 4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" h="43">
                  <a:moveTo>
                    <a:pt x="83" y="12"/>
                  </a:moveTo>
                  <a:cubicBezTo>
                    <a:pt x="87" y="14"/>
                    <a:pt x="90" y="17"/>
                    <a:pt x="93" y="19"/>
                  </a:cubicBezTo>
                  <a:cubicBezTo>
                    <a:pt x="96" y="21"/>
                    <a:pt x="97" y="23"/>
                    <a:pt x="98" y="25"/>
                  </a:cubicBezTo>
                  <a:cubicBezTo>
                    <a:pt x="99" y="27"/>
                    <a:pt x="99" y="28"/>
                    <a:pt x="99" y="30"/>
                  </a:cubicBezTo>
                  <a:cubicBezTo>
                    <a:pt x="98" y="32"/>
                    <a:pt x="96" y="33"/>
                    <a:pt x="94" y="34"/>
                  </a:cubicBezTo>
                  <a:cubicBezTo>
                    <a:pt x="93" y="35"/>
                    <a:pt x="91" y="35"/>
                    <a:pt x="90" y="36"/>
                  </a:cubicBezTo>
                  <a:cubicBezTo>
                    <a:pt x="89" y="36"/>
                    <a:pt x="87" y="36"/>
                    <a:pt x="85" y="36"/>
                  </a:cubicBezTo>
                  <a:cubicBezTo>
                    <a:pt x="84" y="36"/>
                    <a:pt x="82" y="36"/>
                    <a:pt x="80" y="36"/>
                  </a:cubicBezTo>
                  <a:cubicBezTo>
                    <a:pt x="78" y="36"/>
                    <a:pt x="76" y="36"/>
                    <a:pt x="73" y="36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40"/>
                    <a:pt x="79" y="40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8" y="41"/>
                    <a:pt x="77" y="41"/>
                    <a:pt x="76" y="42"/>
                  </a:cubicBezTo>
                  <a:cubicBezTo>
                    <a:pt x="75" y="42"/>
                    <a:pt x="74" y="42"/>
                    <a:pt x="74" y="43"/>
                  </a:cubicBezTo>
                  <a:cubicBezTo>
                    <a:pt x="73" y="43"/>
                    <a:pt x="73" y="43"/>
                    <a:pt x="72" y="43"/>
                  </a:cubicBezTo>
                  <a:cubicBezTo>
                    <a:pt x="72" y="43"/>
                    <a:pt x="71" y="43"/>
                    <a:pt x="71" y="43"/>
                  </a:cubicBezTo>
                  <a:cubicBezTo>
                    <a:pt x="70" y="43"/>
                    <a:pt x="70" y="43"/>
                    <a:pt x="69" y="4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8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1"/>
                    <a:pt x="37" y="10"/>
                    <a:pt x="37" y="9"/>
                  </a:cubicBezTo>
                  <a:cubicBezTo>
                    <a:pt x="38" y="8"/>
                    <a:pt x="38" y="8"/>
                    <a:pt x="39" y="7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5" y="4"/>
                    <a:pt x="48" y="3"/>
                    <a:pt x="51" y="3"/>
                  </a:cubicBezTo>
                  <a:cubicBezTo>
                    <a:pt x="54" y="3"/>
                    <a:pt x="58" y="3"/>
                    <a:pt x="61" y="4"/>
                  </a:cubicBezTo>
                  <a:cubicBezTo>
                    <a:pt x="65" y="5"/>
                    <a:pt x="68" y="6"/>
                    <a:pt x="72" y="7"/>
                  </a:cubicBezTo>
                  <a:cubicBezTo>
                    <a:pt x="76" y="9"/>
                    <a:pt x="79" y="10"/>
                    <a:pt x="83" y="12"/>
                  </a:cubicBezTo>
                  <a:close/>
                  <a:moveTo>
                    <a:pt x="73" y="18"/>
                  </a:moveTo>
                  <a:cubicBezTo>
                    <a:pt x="71" y="17"/>
                    <a:pt x="69" y="16"/>
                    <a:pt x="67" y="15"/>
                  </a:cubicBezTo>
                  <a:cubicBezTo>
                    <a:pt x="65" y="14"/>
                    <a:pt x="63" y="13"/>
                    <a:pt x="61" y="13"/>
                  </a:cubicBezTo>
                  <a:cubicBezTo>
                    <a:pt x="59" y="12"/>
                    <a:pt x="57" y="12"/>
                    <a:pt x="55" y="12"/>
                  </a:cubicBezTo>
                  <a:cubicBezTo>
                    <a:pt x="53" y="12"/>
                    <a:pt x="52" y="12"/>
                    <a:pt x="50" y="13"/>
                  </a:cubicBezTo>
                  <a:cubicBezTo>
                    <a:pt x="49" y="13"/>
                    <a:pt x="49" y="14"/>
                    <a:pt x="48" y="14"/>
                  </a:cubicBezTo>
                  <a:cubicBezTo>
                    <a:pt x="48" y="15"/>
                    <a:pt x="48" y="15"/>
                    <a:pt x="48" y="16"/>
                  </a:cubicBezTo>
                  <a:cubicBezTo>
                    <a:pt x="48" y="16"/>
                    <a:pt x="48" y="17"/>
                    <a:pt x="48" y="18"/>
                  </a:cubicBezTo>
                  <a:cubicBezTo>
                    <a:pt x="48" y="19"/>
                    <a:pt x="48" y="20"/>
                    <a:pt x="49" y="21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8" y="30"/>
                    <a:pt x="72" y="30"/>
                    <a:pt x="74" y="30"/>
                  </a:cubicBezTo>
                  <a:cubicBezTo>
                    <a:pt x="77" y="30"/>
                    <a:pt x="79" y="30"/>
                    <a:pt x="80" y="29"/>
                  </a:cubicBezTo>
                  <a:cubicBezTo>
                    <a:pt x="82" y="29"/>
                    <a:pt x="82" y="28"/>
                    <a:pt x="82" y="27"/>
                  </a:cubicBezTo>
                  <a:cubicBezTo>
                    <a:pt x="82" y="26"/>
                    <a:pt x="82" y="25"/>
                    <a:pt x="81" y="24"/>
                  </a:cubicBezTo>
                  <a:cubicBezTo>
                    <a:pt x="80" y="23"/>
                    <a:pt x="79" y="22"/>
                    <a:pt x="78" y="21"/>
                  </a:cubicBezTo>
                  <a:cubicBezTo>
                    <a:pt x="76" y="20"/>
                    <a:pt x="75" y="19"/>
                    <a:pt x="7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29" name="Freeform 637"/>
            <p:cNvSpPr>
              <a:spLocks noEditPoints="1"/>
            </p:cNvSpPr>
            <p:nvPr/>
          </p:nvSpPr>
          <p:spPr bwMode="auto">
            <a:xfrm>
              <a:off x="5072996" y="4363304"/>
              <a:ext cx="188783" cy="97436"/>
            </a:xfrm>
            <a:custGeom>
              <a:avLst/>
              <a:gdLst>
                <a:gd name="T0" fmla="*/ 2147483647 w 69"/>
                <a:gd name="T1" fmla="*/ 2147483647 h 36"/>
                <a:gd name="T2" fmla="*/ 2147483647 w 69"/>
                <a:gd name="T3" fmla="*/ 2147483647 h 36"/>
                <a:gd name="T4" fmla="*/ 2147483647 w 69"/>
                <a:gd name="T5" fmla="*/ 2147483647 h 36"/>
                <a:gd name="T6" fmla="*/ 2147483647 w 69"/>
                <a:gd name="T7" fmla="*/ 2147483647 h 36"/>
                <a:gd name="T8" fmla="*/ 2147483647 w 69"/>
                <a:gd name="T9" fmla="*/ 2147483647 h 36"/>
                <a:gd name="T10" fmla="*/ 2147483647 w 69"/>
                <a:gd name="T11" fmla="*/ 2147483647 h 36"/>
                <a:gd name="T12" fmla="*/ 2147483647 w 69"/>
                <a:gd name="T13" fmla="*/ 2147483647 h 36"/>
                <a:gd name="T14" fmla="*/ 2147483647 w 69"/>
                <a:gd name="T15" fmla="*/ 2147483647 h 36"/>
                <a:gd name="T16" fmla="*/ 2147483647 w 69"/>
                <a:gd name="T17" fmla="*/ 2147483647 h 36"/>
                <a:gd name="T18" fmla="*/ 2147483647 w 69"/>
                <a:gd name="T19" fmla="*/ 2147483647 h 36"/>
                <a:gd name="T20" fmla="*/ 2147483647 w 69"/>
                <a:gd name="T21" fmla="*/ 2147483647 h 36"/>
                <a:gd name="T22" fmla="*/ 2147483647 w 69"/>
                <a:gd name="T23" fmla="*/ 2147483647 h 36"/>
                <a:gd name="T24" fmla="*/ 2147483647 w 69"/>
                <a:gd name="T25" fmla="*/ 2147483647 h 36"/>
                <a:gd name="T26" fmla="*/ 2147483647 w 69"/>
                <a:gd name="T27" fmla="*/ 2147483647 h 36"/>
                <a:gd name="T28" fmla="*/ 2147483647 w 69"/>
                <a:gd name="T29" fmla="*/ 2147483647 h 36"/>
                <a:gd name="T30" fmla="*/ 2147483647 w 69"/>
                <a:gd name="T31" fmla="*/ 2147483647 h 36"/>
                <a:gd name="T32" fmla="*/ 2147483647 w 69"/>
                <a:gd name="T33" fmla="*/ 2147483647 h 36"/>
                <a:gd name="T34" fmla="*/ 2147483647 w 69"/>
                <a:gd name="T35" fmla="*/ 2147483647 h 36"/>
                <a:gd name="T36" fmla="*/ 2147483647 w 69"/>
                <a:gd name="T37" fmla="*/ 2147483647 h 36"/>
                <a:gd name="T38" fmla="*/ 2147483647 w 69"/>
                <a:gd name="T39" fmla="*/ 2147483647 h 36"/>
                <a:gd name="T40" fmla="*/ 2147483647 w 69"/>
                <a:gd name="T41" fmla="*/ 2147483647 h 36"/>
                <a:gd name="T42" fmla="*/ 2147483647 w 69"/>
                <a:gd name="T43" fmla="*/ 2147483647 h 36"/>
                <a:gd name="T44" fmla="*/ 2147483647 w 69"/>
                <a:gd name="T45" fmla="*/ 2147483647 h 36"/>
                <a:gd name="T46" fmla="*/ 2147483647 w 69"/>
                <a:gd name="T47" fmla="*/ 2147483647 h 36"/>
                <a:gd name="T48" fmla="*/ 2147483647 w 69"/>
                <a:gd name="T49" fmla="*/ 2147483647 h 36"/>
                <a:gd name="T50" fmla="*/ 2147483647 w 69"/>
                <a:gd name="T51" fmla="*/ 2147483647 h 36"/>
                <a:gd name="T52" fmla="*/ 2147483647 w 69"/>
                <a:gd name="T53" fmla="*/ 2147483647 h 36"/>
                <a:gd name="T54" fmla="*/ 2147483647 w 69"/>
                <a:gd name="T55" fmla="*/ 2147483647 h 36"/>
                <a:gd name="T56" fmla="*/ 2147483647 w 69"/>
                <a:gd name="T57" fmla="*/ 2147483647 h 36"/>
                <a:gd name="T58" fmla="*/ 2147483647 w 69"/>
                <a:gd name="T59" fmla="*/ 2147483647 h 36"/>
                <a:gd name="T60" fmla="*/ 2147483647 w 69"/>
                <a:gd name="T61" fmla="*/ 2147483647 h 36"/>
                <a:gd name="T62" fmla="*/ 2147483647 w 69"/>
                <a:gd name="T63" fmla="*/ 2147483647 h 36"/>
                <a:gd name="T64" fmla="*/ 2147483647 w 69"/>
                <a:gd name="T65" fmla="*/ 2147483647 h 36"/>
                <a:gd name="T66" fmla="*/ 2147483647 w 69"/>
                <a:gd name="T67" fmla="*/ 2147483647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"/>
                <a:gd name="T103" fmla="*/ 0 h 36"/>
                <a:gd name="T104" fmla="*/ 69 w 69"/>
                <a:gd name="T105" fmla="*/ 36 h 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" h="36">
                  <a:moveTo>
                    <a:pt x="54" y="9"/>
                  </a:moveTo>
                  <a:cubicBezTo>
                    <a:pt x="58" y="11"/>
                    <a:pt x="61" y="13"/>
                    <a:pt x="63" y="15"/>
                  </a:cubicBezTo>
                  <a:cubicBezTo>
                    <a:pt x="66" y="17"/>
                    <a:pt x="67" y="19"/>
                    <a:pt x="68" y="21"/>
                  </a:cubicBezTo>
                  <a:cubicBezTo>
                    <a:pt x="69" y="23"/>
                    <a:pt x="69" y="25"/>
                    <a:pt x="67" y="27"/>
                  </a:cubicBezTo>
                  <a:cubicBezTo>
                    <a:pt x="66" y="29"/>
                    <a:pt x="64" y="31"/>
                    <a:pt x="60" y="33"/>
                  </a:cubicBezTo>
                  <a:cubicBezTo>
                    <a:pt x="57" y="34"/>
                    <a:pt x="54" y="35"/>
                    <a:pt x="50" y="36"/>
                  </a:cubicBezTo>
                  <a:cubicBezTo>
                    <a:pt x="46" y="36"/>
                    <a:pt x="43" y="36"/>
                    <a:pt x="39" y="36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3" y="32"/>
                    <a:pt x="19" y="30"/>
                    <a:pt x="15" y="28"/>
                  </a:cubicBezTo>
                  <a:cubicBezTo>
                    <a:pt x="11" y="26"/>
                    <a:pt x="8" y="24"/>
                    <a:pt x="5" y="21"/>
                  </a:cubicBezTo>
                  <a:cubicBezTo>
                    <a:pt x="3" y="19"/>
                    <a:pt x="1" y="17"/>
                    <a:pt x="1" y="15"/>
                  </a:cubicBezTo>
                  <a:cubicBezTo>
                    <a:pt x="0" y="13"/>
                    <a:pt x="0" y="11"/>
                    <a:pt x="2" y="9"/>
                  </a:cubicBezTo>
                  <a:cubicBezTo>
                    <a:pt x="3" y="7"/>
                    <a:pt x="5" y="6"/>
                    <a:pt x="9" y="4"/>
                  </a:cubicBezTo>
                  <a:cubicBezTo>
                    <a:pt x="12" y="2"/>
                    <a:pt x="15" y="1"/>
                    <a:pt x="19" y="1"/>
                  </a:cubicBezTo>
                  <a:cubicBezTo>
                    <a:pt x="22" y="0"/>
                    <a:pt x="26" y="0"/>
                    <a:pt x="30" y="1"/>
                  </a:cubicBezTo>
                  <a:cubicBezTo>
                    <a:pt x="34" y="1"/>
                    <a:pt x="38" y="2"/>
                    <a:pt x="42" y="3"/>
                  </a:cubicBezTo>
                  <a:cubicBezTo>
                    <a:pt x="46" y="5"/>
                    <a:pt x="50" y="6"/>
                    <a:pt x="54" y="9"/>
                  </a:cubicBezTo>
                  <a:close/>
                  <a:moveTo>
                    <a:pt x="44" y="14"/>
                  </a:moveTo>
                  <a:cubicBezTo>
                    <a:pt x="41" y="13"/>
                    <a:pt x="39" y="12"/>
                    <a:pt x="37" y="11"/>
                  </a:cubicBezTo>
                  <a:cubicBezTo>
                    <a:pt x="35" y="10"/>
                    <a:pt x="32" y="9"/>
                    <a:pt x="30" y="9"/>
                  </a:cubicBezTo>
                  <a:cubicBezTo>
                    <a:pt x="28" y="8"/>
                    <a:pt x="26" y="8"/>
                    <a:pt x="24" y="8"/>
                  </a:cubicBezTo>
                  <a:cubicBezTo>
                    <a:pt x="22" y="8"/>
                    <a:pt x="20" y="9"/>
                    <a:pt x="19" y="10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6" y="16"/>
                    <a:pt x="18" y="17"/>
                    <a:pt x="19" y="19"/>
                  </a:cubicBezTo>
                  <a:cubicBezTo>
                    <a:pt x="21" y="20"/>
                    <a:pt x="23" y="21"/>
                    <a:pt x="25" y="23"/>
                  </a:cubicBezTo>
                  <a:cubicBezTo>
                    <a:pt x="27" y="24"/>
                    <a:pt x="30" y="25"/>
                    <a:pt x="32" y="26"/>
                  </a:cubicBezTo>
                  <a:cubicBezTo>
                    <a:pt x="34" y="27"/>
                    <a:pt x="36" y="27"/>
                    <a:pt x="39" y="28"/>
                  </a:cubicBezTo>
                  <a:cubicBezTo>
                    <a:pt x="41" y="28"/>
                    <a:pt x="43" y="28"/>
                    <a:pt x="45" y="28"/>
                  </a:cubicBezTo>
                  <a:cubicBezTo>
                    <a:pt x="47" y="28"/>
                    <a:pt x="48" y="28"/>
                    <a:pt x="50" y="27"/>
                  </a:cubicBezTo>
                  <a:cubicBezTo>
                    <a:pt x="52" y="26"/>
                    <a:pt x="53" y="25"/>
                    <a:pt x="53" y="24"/>
                  </a:cubicBezTo>
                  <a:cubicBezTo>
                    <a:pt x="54" y="23"/>
                    <a:pt x="54" y="22"/>
                    <a:pt x="53" y="21"/>
                  </a:cubicBezTo>
                  <a:cubicBezTo>
                    <a:pt x="52" y="20"/>
                    <a:pt x="51" y="19"/>
                    <a:pt x="50" y="18"/>
                  </a:cubicBezTo>
                  <a:cubicBezTo>
                    <a:pt x="48" y="17"/>
                    <a:pt x="46" y="15"/>
                    <a:pt x="4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30" name="Freeform 638"/>
            <p:cNvSpPr>
              <a:spLocks/>
            </p:cNvSpPr>
            <p:nvPr/>
          </p:nvSpPr>
          <p:spPr bwMode="auto">
            <a:xfrm>
              <a:off x="5176522" y="4311541"/>
              <a:ext cx="161379" cy="100481"/>
            </a:xfrm>
            <a:custGeom>
              <a:avLst/>
              <a:gdLst>
                <a:gd name="T0" fmla="*/ 2147483647 w 59"/>
                <a:gd name="T1" fmla="*/ 2147483647 h 37"/>
                <a:gd name="T2" fmla="*/ 2147483647 w 59"/>
                <a:gd name="T3" fmla="*/ 2147483647 h 37"/>
                <a:gd name="T4" fmla="*/ 2147483647 w 59"/>
                <a:gd name="T5" fmla="*/ 2147483647 h 37"/>
                <a:gd name="T6" fmla="*/ 2147483647 w 59"/>
                <a:gd name="T7" fmla="*/ 2147483647 h 37"/>
                <a:gd name="T8" fmla="*/ 2147483647 w 59"/>
                <a:gd name="T9" fmla="*/ 2147483647 h 37"/>
                <a:gd name="T10" fmla="*/ 2147483647 w 59"/>
                <a:gd name="T11" fmla="*/ 2147483647 h 37"/>
                <a:gd name="T12" fmla="*/ 2147483647 w 59"/>
                <a:gd name="T13" fmla="*/ 2147483647 h 37"/>
                <a:gd name="T14" fmla="*/ 2147483647 w 59"/>
                <a:gd name="T15" fmla="*/ 2147483647 h 37"/>
                <a:gd name="T16" fmla="*/ 2147483647 w 59"/>
                <a:gd name="T17" fmla="*/ 2147483647 h 37"/>
                <a:gd name="T18" fmla="*/ 2147483647 w 59"/>
                <a:gd name="T19" fmla="*/ 2147483647 h 37"/>
                <a:gd name="T20" fmla="*/ 2147483647 w 59"/>
                <a:gd name="T21" fmla="*/ 2147483647 h 37"/>
                <a:gd name="T22" fmla="*/ 2147483647 w 59"/>
                <a:gd name="T23" fmla="*/ 2147483647 h 37"/>
                <a:gd name="T24" fmla="*/ 2147483647 w 59"/>
                <a:gd name="T25" fmla="*/ 2147483647 h 37"/>
                <a:gd name="T26" fmla="*/ 2147483647 w 59"/>
                <a:gd name="T27" fmla="*/ 2147483647 h 37"/>
                <a:gd name="T28" fmla="*/ 2147483647 w 59"/>
                <a:gd name="T29" fmla="*/ 2147483647 h 37"/>
                <a:gd name="T30" fmla="*/ 2147483647 w 59"/>
                <a:gd name="T31" fmla="*/ 2147483647 h 37"/>
                <a:gd name="T32" fmla="*/ 2147483647 w 59"/>
                <a:gd name="T33" fmla="*/ 2147483647 h 37"/>
                <a:gd name="T34" fmla="*/ 2147483647 w 59"/>
                <a:gd name="T35" fmla="*/ 2147483647 h 37"/>
                <a:gd name="T36" fmla="*/ 2147483647 w 59"/>
                <a:gd name="T37" fmla="*/ 2147483647 h 37"/>
                <a:gd name="T38" fmla="*/ 2147483647 w 59"/>
                <a:gd name="T39" fmla="*/ 2147483647 h 37"/>
                <a:gd name="T40" fmla="*/ 2147483647 w 59"/>
                <a:gd name="T41" fmla="*/ 2147483647 h 37"/>
                <a:gd name="T42" fmla="*/ 2147483647 w 59"/>
                <a:gd name="T43" fmla="*/ 2147483647 h 37"/>
                <a:gd name="T44" fmla="*/ 2147483647 w 59"/>
                <a:gd name="T45" fmla="*/ 2147483647 h 37"/>
                <a:gd name="T46" fmla="*/ 0 w 59"/>
                <a:gd name="T47" fmla="*/ 2147483647 h 37"/>
                <a:gd name="T48" fmla="*/ 2147483647 w 59"/>
                <a:gd name="T49" fmla="*/ 2147483647 h 37"/>
                <a:gd name="T50" fmla="*/ 2147483647 w 59"/>
                <a:gd name="T51" fmla="*/ 2147483647 h 37"/>
                <a:gd name="T52" fmla="*/ 2147483647 w 59"/>
                <a:gd name="T53" fmla="*/ 2147483647 h 37"/>
                <a:gd name="T54" fmla="*/ 2147483647 w 59"/>
                <a:gd name="T55" fmla="*/ 2147483647 h 37"/>
                <a:gd name="T56" fmla="*/ 2147483647 w 59"/>
                <a:gd name="T57" fmla="*/ 2147483647 h 37"/>
                <a:gd name="T58" fmla="*/ 2147483647 w 59"/>
                <a:gd name="T59" fmla="*/ 2147483647 h 37"/>
                <a:gd name="T60" fmla="*/ 2147483647 w 59"/>
                <a:gd name="T61" fmla="*/ 2147483647 h 37"/>
                <a:gd name="T62" fmla="*/ 2147483647 w 59"/>
                <a:gd name="T63" fmla="*/ 2147483647 h 37"/>
                <a:gd name="T64" fmla="*/ 2147483647 w 59"/>
                <a:gd name="T65" fmla="*/ 2147483647 h 37"/>
                <a:gd name="T66" fmla="*/ 2147483647 w 59"/>
                <a:gd name="T67" fmla="*/ 2147483647 h 37"/>
                <a:gd name="T68" fmla="*/ 2147483647 w 59"/>
                <a:gd name="T69" fmla="*/ 2147483647 h 37"/>
                <a:gd name="T70" fmla="*/ 2147483647 w 59"/>
                <a:gd name="T71" fmla="*/ 2147483647 h 37"/>
                <a:gd name="T72" fmla="*/ 2147483647 w 59"/>
                <a:gd name="T73" fmla="*/ 0 h 37"/>
                <a:gd name="T74" fmla="*/ 2147483647 w 59"/>
                <a:gd name="T75" fmla="*/ 0 h 37"/>
                <a:gd name="T76" fmla="*/ 2147483647 w 59"/>
                <a:gd name="T77" fmla="*/ 0 h 37"/>
                <a:gd name="T78" fmla="*/ 2147483647 w 59"/>
                <a:gd name="T79" fmla="*/ 0 h 37"/>
                <a:gd name="T80" fmla="*/ 2147483647 w 59"/>
                <a:gd name="T81" fmla="*/ 0 h 37"/>
                <a:gd name="T82" fmla="*/ 2147483647 w 59"/>
                <a:gd name="T83" fmla="*/ 0 h 37"/>
                <a:gd name="T84" fmla="*/ 2147483647 w 59"/>
                <a:gd name="T85" fmla="*/ 2147483647 h 37"/>
                <a:gd name="T86" fmla="*/ 2147483647 w 59"/>
                <a:gd name="T87" fmla="*/ 2147483647 h 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37"/>
                <a:gd name="T134" fmla="*/ 59 w 59"/>
                <a:gd name="T135" fmla="*/ 37 h 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37">
                  <a:moveTo>
                    <a:pt x="29" y="3"/>
                  </a:moveTo>
                  <a:cubicBezTo>
                    <a:pt x="31" y="3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7"/>
                  </a:cubicBezTo>
                  <a:cubicBezTo>
                    <a:pt x="34" y="7"/>
                    <a:pt x="33" y="7"/>
                    <a:pt x="33" y="7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29" y="8"/>
                    <a:pt x="29" y="8"/>
                  </a:cubicBezTo>
                  <a:cubicBezTo>
                    <a:pt x="28" y="8"/>
                    <a:pt x="28" y="9"/>
                    <a:pt x="27" y="9"/>
                  </a:cubicBezTo>
                  <a:cubicBezTo>
                    <a:pt x="27" y="9"/>
                    <a:pt x="27" y="10"/>
                    <a:pt x="27" y="11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8" y="14"/>
                    <a:pt x="28" y="15"/>
                    <a:pt x="29" y="16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3"/>
                    <a:pt x="59" y="33"/>
                  </a:cubicBezTo>
                  <a:cubicBezTo>
                    <a:pt x="59" y="33"/>
                    <a:pt x="58" y="34"/>
                    <a:pt x="58" y="34"/>
                  </a:cubicBezTo>
                  <a:cubicBezTo>
                    <a:pt x="57" y="34"/>
                    <a:pt x="56" y="35"/>
                    <a:pt x="55" y="35"/>
                  </a:cubicBezTo>
                  <a:cubicBezTo>
                    <a:pt x="54" y="36"/>
                    <a:pt x="53" y="36"/>
                    <a:pt x="53" y="36"/>
                  </a:cubicBezTo>
                  <a:cubicBezTo>
                    <a:pt x="52" y="37"/>
                    <a:pt x="51" y="37"/>
                    <a:pt x="51" y="37"/>
                  </a:cubicBezTo>
                  <a:cubicBezTo>
                    <a:pt x="50" y="37"/>
                    <a:pt x="49" y="37"/>
                    <a:pt x="49" y="37"/>
                  </a:cubicBezTo>
                  <a:cubicBezTo>
                    <a:pt x="49" y="37"/>
                    <a:pt x="48" y="37"/>
                    <a:pt x="48" y="3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1" y="10"/>
                    <a:pt x="1" y="10"/>
                    <a:pt x="2" y="9"/>
                  </a:cubicBezTo>
                  <a:cubicBezTo>
                    <a:pt x="2" y="9"/>
                    <a:pt x="3" y="9"/>
                    <a:pt x="4" y="8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4" y="3"/>
                    <a:pt x="14" y="3"/>
                    <a:pt x="15" y="2"/>
                  </a:cubicBezTo>
                  <a:cubicBezTo>
                    <a:pt x="16" y="2"/>
                    <a:pt x="16" y="1"/>
                    <a:pt x="17" y="1"/>
                  </a:cubicBezTo>
                  <a:cubicBezTo>
                    <a:pt x="17" y="1"/>
                    <a:pt x="18" y="1"/>
                    <a:pt x="18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7" y="1"/>
                    <a:pt x="28" y="2"/>
                    <a:pt x="2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31" name="Freeform 639"/>
            <p:cNvSpPr>
              <a:spLocks noEditPoints="1"/>
            </p:cNvSpPr>
            <p:nvPr/>
          </p:nvSpPr>
          <p:spPr bwMode="auto">
            <a:xfrm>
              <a:off x="5263301" y="4270435"/>
              <a:ext cx="210097" cy="100481"/>
            </a:xfrm>
            <a:custGeom>
              <a:avLst/>
              <a:gdLst>
                <a:gd name="T0" fmla="*/ 2147483647 w 77"/>
                <a:gd name="T1" fmla="*/ 2147483647 h 37"/>
                <a:gd name="T2" fmla="*/ 2147483647 w 77"/>
                <a:gd name="T3" fmla="*/ 2147483647 h 37"/>
                <a:gd name="T4" fmla="*/ 2147483647 w 77"/>
                <a:gd name="T5" fmla="*/ 2147483647 h 37"/>
                <a:gd name="T6" fmla="*/ 2147483647 w 77"/>
                <a:gd name="T7" fmla="*/ 2147483647 h 37"/>
                <a:gd name="T8" fmla="*/ 2147483647 w 77"/>
                <a:gd name="T9" fmla="*/ 2147483647 h 37"/>
                <a:gd name="T10" fmla="*/ 2147483647 w 77"/>
                <a:gd name="T11" fmla="*/ 2147483647 h 37"/>
                <a:gd name="T12" fmla="*/ 2147483647 w 77"/>
                <a:gd name="T13" fmla="*/ 2147483647 h 37"/>
                <a:gd name="T14" fmla="*/ 2147483647 w 77"/>
                <a:gd name="T15" fmla="*/ 2147483647 h 37"/>
                <a:gd name="T16" fmla="*/ 2147483647 w 77"/>
                <a:gd name="T17" fmla="*/ 2147483647 h 37"/>
                <a:gd name="T18" fmla="*/ 2147483647 w 77"/>
                <a:gd name="T19" fmla="*/ 2147483647 h 37"/>
                <a:gd name="T20" fmla="*/ 2147483647 w 77"/>
                <a:gd name="T21" fmla="*/ 2147483647 h 37"/>
                <a:gd name="T22" fmla="*/ 2147483647 w 77"/>
                <a:gd name="T23" fmla="*/ 2147483647 h 37"/>
                <a:gd name="T24" fmla="*/ 2147483647 w 77"/>
                <a:gd name="T25" fmla="*/ 2147483647 h 37"/>
                <a:gd name="T26" fmla="*/ 2147483647 w 77"/>
                <a:gd name="T27" fmla="*/ 2147483647 h 37"/>
                <a:gd name="T28" fmla="*/ 2147483647 w 77"/>
                <a:gd name="T29" fmla="*/ 2147483647 h 37"/>
                <a:gd name="T30" fmla="*/ 2147483647 w 77"/>
                <a:gd name="T31" fmla="*/ 2147483647 h 37"/>
                <a:gd name="T32" fmla="*/ 2147483647 w 77"/>
                <a:gd name="T33" fmla="*/ 2147483647 h 37"/>
                <a:gd name="T34" fmla="*/ 2147483647 w 77"/>
                <a:gd name="T35" fmla="*/ 2147483647 h 37"/>
                <a:gd name="T36" fmla="*/ 2147483647 w 77"/>
                <a:gd name="T37" fmla="*/ 2147483647 h 37"/>
                <a:gd name="T38" fmla="*/ 2147483647 w 77"/>
                <a:gd name="T39" fmla="*/ 2147483647 h 37"/>
                <a:gd name="T40" fmla="*/ 2147483647 w 77"/>
                <a:gd name="T41" fmla="*/ 2147483647 h 37"/>
                <a:gd name="T42" fmla="*/ 2147483647 w 77"/>
                <a:gd name="T43" fmla="*/ 2147483647 h 37"/>
                <a:gd name="T44" fmla="*/ 2147483647 w 77"/>
                <a:gd name="T45" fmla="*/ 2147483647 h 37"/>
                <a:gd name="T46" fmla="*/ 2147483647 w 77"/>
                <a:gd name="T47" fmla="*/ 2147483647 h 37"/>
                <a:gd name="T48" fmla="*/ 2147483647 w 77"/>
                <a:gd name="T49" fmla="*/ 2147483647 h 37"/>
                <a:gd name="T50" fmla="*/ 2147483647 w 77"/>
                <a:gd name="T51" fmla="*/ 2147483647 h 37"/>
                <a:gd name="T52" fmla="*/ 2147483647 w 77"/>
                <a:gd name="T53" fmla="*/ 2147483647 h 37"/>
                <a:gd name="T54" fmla="*/ 2147483647 w 77"/>
                <a:gd name="T55" fmla="*/ 2147483647 h 37"/>
                <a:gd name="T56" fmla="*/ 2147483647 w 77"/>
                <a:gd name="T57" fmla="*/ 2147483647 h 37"/>
                <a:gd name="T58" fmla="*/ 2147483647 w 77"/>
                <a:gd name="T59" fmla="*/ 2147483647 h 37"/>
                <a:gd name="T60" fmla="*/ 2147483647 w 77"/>
                <a:gd name="T61" fmla="*/ 2147483647 h 37"/>
                <a:gd name="T62" fmla="*/ 2147483647 w 77"/>
                <a:gd name="T63" fmla="*/ 2147483647 h 37"/>
                <a:gd name="T64" fmla="*/ 2147483647 w 77"/>
                <a:gd name="T65" fmla="*/ 2147483647 h 37"/>
                <a:gd name="T66" fmla="*/ 0 w 77"/>
                <a:gd name="T67" fmla="*/ 2147483647 h 37"/>
                <a:gd name="T68" fmla="*/ 2147483647 w 77"/>
                <a:gd name="T69" fmla="*/ 2147483647 h 37"/>
                <a:gd name="T70" fmla="*/ 2147483647 w 77"/>
                <a:gd name="T71" fmla="*/ 2147483647 h 37"/>
                <a:gd name="T72" fmla="*/ 2147483647 w 77"/>
                <a:gd name="T73" fmla="*/ 2147483647 h 37"/>
                <a:gd name="T74" fmla="*/ 2147483647 w 77"/>
                <a:gd name="T75" fmla="*/ 2147483647 h 37"/>
                <a:gd name="T76" fmla="*/ 2147483647 w 77"/>
                <a:gd name="T77" fmla="*/ 2147483647 h 37"/>
                <a:gd name="T78" fmla="*/ 2147483647 w 77"/>
                <a:gd name="T79" fmla="*/ 2147483647 h 37"/>
                <a:gd name="T80" fmla="*/ 2147483647 w 77"/>
                <a:gd name="T81" fmla="*/ 2147483647 h 37"/>
                <a:gd name="T82" fmla="*/ 2147483647 w 77"/>
                <a:gd name="T83" fmla="*/ 2147483647 h 37"/>
                <a:gd name="T84" fmla="*/ 2147483647 w 77"/>
                <a:gd name="T85" fmla="*/ 2147483647 h 37"/>
                <a:gd name="T86" fmla="*/ 2147483647 w 77"/>
                <a:gd name="T87" fmla="*/ 2147483647 h 37"/>
                <a:gd name="T88" fmla="*/ 2147483647 w 77"/>
                <a:gd name="T89" fmla="*/ 2147483647 h 37"/>
                <a:gd name="T90" fmla="*/ 2147483647 w 77"/>
                <a:gd name="T91" fmla="*/ 2147483647 h 37"/>
                <a:gd name="T92" fmla="*/ 2147483647 w 77"/>
                <a:gd name="T93" fmla="*/ 2147483647 h 37"/>
                <a:gd name="T94" fmla="*/ 2147483647 w 77"/>
                <a:gd name="T95" fmla="*/ 2147483647 h 37"/>
                <a:gd name="T96" fmla="*/ 2147483647 w 77"/>
                <a:gd name="T97" fmla="*/ 2147483647 h 37"/>
                <a:gd name="T98" fmla="*/ 2147483647 w 77"/>
                <a:gd name="T99" fmla="*/ 2147483647 h 37"/>
                <a:gd name="T100" fmla="*/ 2147483647 w 77"/>
                <a:gd name="T101" fmla="*/ 2147483647 h 37"/>
                <a:gd name="T102" fmla="*/ 2147483647 w 77"/>
                <a:gd name="T103" fmla="*/ 2147483647 h 37"/>
                <a:gd name="T104" fmla="*/ 2147483647 w 77"/>
                <a:gd name="T105" fmla="*/ 2147483647 h 37"/>
                <a:gd name="T106" fmla="*/ 2147483647 w 77"/>
                <a:gd name="T107" fmla="*/ 2147483647 h 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7"/>
                <a:gd name="T163" fmla="*/ 0 h 37"/>
                <a:gd name="T164" fmla="*/ 77 w 77"/>
                <a:gd name="T165" fmla="*/ 37 h 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7" h="37">
                  <a:moveTo>
                    <a:pt x="76" y="23"/>
                  </a:moveTo>
                  <a:cubicBezTo>
                    <a:pt x="76" y="24"/>
                    <a:pt x="77" y="24"/>
                    <a:pt x="77" y="24"/>
                  </a:cubicBezTo>
                  <a:cubicBezTo>
                    <a:pt x="77" y="24"/>
                    <a:pt x="76" y="25"/>
                    <a:pt x="76" y="25"/>
                  </a:cubicBezTo>
                  <a:cubicBezTo>
                    <a:pt x="76" y="25"/>
                    <a:pt x="75" y="26"/>
                    <a:pt x="74" y="26"/>
                  </a:cubicBezTo>
                  <a:cubicBezTo>
                    <a:pt x="72" y="27"/>
                    <a:pt x="71" y="27"/>
                    <a:pt x="71" y="28"/>
                  </a:cubicBezTo>
                  <a:cubicBezTo>
                    <a:pt x="70" y="28"/>
                    <a:pt x="69" y="28"/>
                    <a:pt x="69" y="28"/>
                  </a:cubicBezTo>
                  <a:cubicBezTo>
                    <a:pt x="68" y="28"/>
                    <a:pt x="68" y="28"/>
                    <a:pt x="67" y="27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7"/>
                    <a:pt x="64" y="29"/>
                    <a:pt x="63" y="30"/>
                  </a:cubicBezTo>
                  <a:cubicBezTo>
                    <a:pt x="62" y="32"/>
                    <a:pt x="61" y="33"/>
                    <a:pt x="58" y="34"/>
                  </a:cubicBezTo>
                  <a:cubicBezTo>
                    <a:pt x="56" y="35"/>
                    <a:pt x="54" y="36"/>
                    <a:pt x="52" y="36"/>
                  </a:cubicBezTo>
                  <a:cubicBezTo>
                    <a:pt x="50" y="37"/>
                    <a:pt x="47" y="37"/>
                    <a:pt x="45" y="37"/>
                  </a:cubicBezTo>
                  <a:cubicBezTo>
                    <a:pt x="42" y="37"/>
                    <a:pt x="40" y="36"/>
                    <a:pt x="37" y="36"/>
                  </a:cubicBezTo>
                  <a:cubicBezTo>
                    <a:pt x="35" y="35"/>
                    <a:pt x="32" y="34"/>
                    <a:pt x="30" y="33"/>
                  </a:cubicBezTo>
                  <a:cubicBezTo>
                    <a:pt x="27" y="31"/>
                    <a:pt x="25" y="30"/>
                    <a:pt x="24" y="28"/>
                  </a:cubicBezTo>
                  <a:cubicBezTo>
                    <a:pt x="23" y="27"/>
                    <a:pt x="22" y="25"/>
                    <a:pt x="23" y="24"/>
                  </a:cubicBezTo>
                  <a:cubicBezTo>
                    <a:pt x="23" y="22"/>
                    <a:pt x="24" y="21"/>
                    <a:pt x="26" y="19"/>
                  </a:cubicBezTo>
                  <a:cubicBezTo>
                    <a:pt x="28" y="18"/>
                    <a:pt x="31" y="16"/>
                    <a:pt x="34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2" y="10"/>
                    <a:pt x="30" y="10"/>
                  </a:cubicBezTo>
                  <a:cubicBezTo>
                    <a:pt x="29" y="9"/>
                    <a:pt x="28" y="9"/>
                    <a:pt x="26" y="9"/>
                  </a:cubicBezTo>
                  <a:cubicBezTo>
                    <a:pt x="25" y="8"/>
                    <a:pt x="24" y="8"/>
                    <a:pt x="23" y="9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7" y="11"/>
                    <a:pt x="16" y="12"/>
                    <a:pt x="15" y="13"/>
                  </a:cubicBezTo>
                  <a:cubicBezTo>
                    <a:pt x="14" y="14"/>
                    <a:pt x="13" y="14"/>
                    <a:pt x="13" y="15"/>
                  </a:cubicBezTo>
                  <a:cubicBezTo>
                    <a:pt x="12" y="16"/>
                    <a:pt x="12" y="17"/>
                    <a:pt x="12" y="17"/>
                  </a:cubicBezTo>
                  <a:cubicBezTo>
                    <a:pt x="12" y="18"/>
                    <a:pt x="11" y="18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9" y="19"/>
                    <a:pt x="9" y="19"/>
                    <a:pt x="8" y="18"/>
                  </a:cubicBezTo>
                  <a:cubicBezTo>
                    <a:pt x="7" y="18"/>
                    <a:pt x="7" y="18"/>
                    <a:pt x="6" y="18"/>
                  </a:cubicBezTo>
                  <a:cubicBezTo>
                    <a:pt x="5" y="17"/>
                    <a:pt x="5" y="17"/>
                    <a:pt x="4" y="17"/>
                  </a:cubicBezTo>
                  <a:cubicBezTo>
                    <a:pt x="3" y="16"/>
                    <a:pt x="2" y="16"/>
                    <a:pt x="1" y="15"/>
                  </a:cubicBezTo>
                  <a:cubicBezTo>
                    <a:pt x="1" y="15"/>
                    <a:pt x="1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cubicBezTo>
                    <a:pt x="1" y="11"/>
                    <a:pt x="2" y="10"/>
                    <a:pt x="3" y="9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7" y="6"/>
                    <a:pt x="8" y="5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1" y="1"/>
                    <a:pt x="24" y="0"/>
                    <a:pt x="27" y="1"/>
                  </a:cubicBezTo>
                  <a:cubicBezTo>
                    <a:pt x="29" y="1"/>
                    <a:pt x="32" y="1"/>
                    <a:pt x="35" y="2"/>
                  </a:cubicBezTo>
                  <a:cubicBezTo>
                    <a:pt x="38" y="3"/>
                    <a:pt x="41" y="5"/>
                    <a:pt x="45" y="6"/>
                  </a:cubicBezTo>
                  <a:lnTo>
                    <a:pt x="76" y="23"/>
                  </a:lnTo>
                  <a:close/>
                  <a:moveTo>
                    <a:pt x="46" y="17"/>
                  </a:moveTo>
                  <a:cubicBezTo>
                    <a:pt x="42" y="19"/>
                    <a:pt x="42" y="19"/>
                    <a:pt x="42" y="19"/>
                  </a:cubicBezTo>
                  <a:cubicBezTo>
                    <a:pt x="40" y="20"/>
                    <a:pt x="39" y="21"/>
                    <a:pt x="38" y="22"/>
                  </a:cubicBezTo>
                  <a:cubicBezTo>
                    <a:pt x="37" y="22"/>
                    <a:pt x="36" y="23"/>
                    <a:pt x="36" y="24"/>
                  </a:cubicBezTo>
                  <a:cubicBezTo>
                    <a:pt x="36" y="24"/>
                    <a:pt x="36" y="25"/>
                    <a:pt x="37" y="26"/>
                  </a:cubicBezTo>
                  <a:cubicBezTo>
                    <a:pt x="38" y="26"/>
                    <a:pt x="38" y="27"/>
                    <a:pt x="40" y="28"/>
                  </a:cubicBezTo>
                  <a:cubicBezTo>
                    <a:pt x="42" y="29"/>
                    <a:pt x="44" y="29"/>
                    <a:pt x="46" y="29"/>
                  </a:cubicBezTo>
                  <a:cubicBezTo>
                    <a:pt x="48" y="29"/>
                    <a:pt x="50" y="29"/>
                    <a:pt x="51" y="28"/>
                  </a:cubicBezTo>
                  <a:cubicBezTo>
                    <a:pt x="53" y="28"/>
                    <a:pt x="54" y="27"/>
                    <a:pt x="54" y="26"/>
                  </a:cubicBezTo>
                  <a:cubicBezTo>
                    <a:pt x="54" y="25"/>
                    <a:pt x="54" y="23"/>
                    <a:pt x="54" y="22"/>
                  </a:cubicBezTo>
                  <a:lnTo>
                    <a:pt x="4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32" name="Freeform 640"/>
            <p:cNvSpPr>
              <a:spLocks noEditPoints="1"/>
            </p:cNvSpPr>
            <p:nvPr/>
          </p:nvSpPr>
          <p:spPr bwMode="auto">
            <a:xfrm>
              <a:off x="5337900" y="4172999"/>
              <a:ext cx="264905" cy="141587"/>
            </a:xfrm>
            <a:custGeom>
              <a:avLst/>
              <a:gdLst>
                <a:gd name="T0" fmla="*/ 2147483647 w 98"/>
                <a:gd name="T1" fmla="*/ 2147483647 h 52"/>
                <a:gd name="T2" fmla="*/ 2147483647 w 98"/>
                <a:gd name="T3" fmla="*/ 2147483647 h 52"/>
                <a:gd name="T4" fmla="*/ 2147483647 w 98"/>
                <a:gd name="T5" fmla="*/ 2147483647 h 52"/>
                <a:gd name="T6" fmla="*/ 2147483647 w 98"/>
                <a:gd name="T7" fmla="*/ 2147483647 h 52"/>
                <a:gd name="T8" fmla="*/ 2147483647 w 98"/>
                <a:gd name="T9" fmla="*/ 2147483647 h 52"/>
                <a:gd name="T10" fmla="*/ 2147483647 w 98"/>
                <a:gd name="T11" fmla="*/ 2147483647 h 52"/>
                <a:gd name="T12" fmla="*/ 2147483647 w 98"/>
                <a:gd name="T13" fmla="*/ 2147483647 h 52"/>
                <a:gd name="T14" fmla="*/ 2147483647 w 98"/>
                <a:gd name="T15" fmla="*/ 2147483647 h 52"/>
                <a:gd name="T16" fmla="*/ 2147483647 w 98"/>
                <a:gd name="T17" fmla="*/ 2147483647 h 52"/>
                <a:gd name="T18" fmla="*/ 2147483647 w 98"/>
                <a:gd name="T19" fmla="*/ 2147483647 h 52"/>
                <a:gd name="T20" fmla="*/ 2147483647 w 98"/>
                <a:gd name="T21" fmla="*/ 2147483647 h 52"/>
                <a:gd name="T22" fmla="*/ 2147483647 w 98"/>
                <a:gd name="T23" fmla="*/ 2147483647 h 52"/>
                <a:gd name="T24" fmla="*/ 2147483647 w 98"/>
                <a:gd name="T25" fmla="*/ 2147483647 h 52"/>
                <a:gd name="T26" fmla="*/ 2147483647 w 98"/>
                <a:gd name="T27" fmla="*/ 2147483647 h 52"/>
                <a:gd name="T28" fmla="*/ 2147483647 w 98"/>
                <a:gd name="T29" fmla="*/ 2147483647 h 52"/>
                <a:gd name="T30" fmla="*/ 2147483647 w 98"/>
                <a:gd name="T31" fmla="*/ 2147483647 h 52"/>
                <a:gd name="T32" fmla="*/ 2147483647 w 98"/>
                <a:gd name="T33" fmla="*/ 2147483647 h 52"/>
                <a:gd name="T34" fmla="*/ 2147483647 w 98"/>
                <a:gd name="T35" fmla="*/ 2147483647 h 52"/>
                <a:gd name="T36" fmla="*/ 2147483647 w 98"/>
                <a:gd name="T37" fmla="*/ 2147483647 h 52"/>
                <a:gd name="T38" fmla="*/ 2147483647 w 98"/>
                <a:gd name="T39" fmla="*/ 2147483647 h 52"/>
                <a:gd name="T40" fmla="*/ 2147483647 w 98"/>
                <a:gd name="T41" fmla="*/ 2147483647 h 52"/>
                <a:gd name="T42" fmla="*/ 2147483647 w 98"/>
                <a:gd name="T43" fmla="*/ 2147483647 h 52"/>
                <a:gd name="T44" fmla="*/ 2147483647 w 98"/>
                <a:gd name="T45" fmla="*/ 2147483647 h 52"/>
                <a:gd name="T46" fmla="*/ 2147483647 w 98"/>
                <a:gd name="T47" fmla="*/ 2147483647 h 52"/>
                <a:gd name="T48" fmla="*/ 2147483647 w 98"/>
                <a:gd name="T49" fmla="*/ 2147483647 h 52"/>
                <a:gd name="T50" fmla="*/ 2147483647 w 98"/>
                <a:gd name="T51" fmla="*/ 2147483647 h 52"/>
                <a:gd name="T52" fmla="*/ 2147483647 w 98"/>
                <a:gd name="T53" fmla="*/ 2147483647 h 52"/>
                <a:gd name="T54" fmla="*/ 2147483647 w 98"/>
                <a:gd name="T55" fmla="*/ 2147483647 h 52"/>
                <a:gd name="T56" fmla="*/ 2147483647 w 98"/>
                <a:gd name="T57" fmla="*/ 2147483647 h 52"/>
                <a:gd name="T58" fmla="*/ 2147483647 w 98"/>
                <a:gd name="T59" fmla="*/ 2147483647 h 52"/>
                <a:gd name="T60" fmla="*/ 2147483647 w 98"/>
                <a:gd name="T61" fmla="*/ 2147483647 h 52"/>
                <a:gd name="T62" fmla="*/ 2147483647 w 98"/>
                <a:gd name="T63" fmla="*/ 2147483647 h 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"/>
                <a:gd name="T97" fmla="*/ 0 h 52"/>
                <a:gd name="T98" fmla="*/ 98 w 98"/>
                <a:gd name="T99" fmla="*/ 52 h 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" h="52">
                  <a:moveTo>
                    <a:pt x="46" y="11"/>
                  </a:moveTo>
                  <a:cubicBezTo>
                    <a:pt x="47" y="11"/>
                    <a:pt x="48" y="11"/>
                    <a:pt x="49" y="11"/>
                  </a:cubicBezTo>
                  <a:cubicBezTo>
                    <a:pt x="51" y="11"/>
                    <a:pt x="52" y="11"/>
                    <a:pt x="53" y="12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8"/>
                    <a:pt x="98" y="38"/>
                    <a:pt x="97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4" y="40"/>
                    <a:pt x="93" y="41"/>
                    <a:pt x="92" y="41"/>
                  </a:cubicBezTo>
                  <a:cubicBezTo>
                    <a:pt x="91" y="41"/>
                    <a:pt x="91" y="41"/>
                    <a:pt x="90" y="41"/>
                  </a:cubicBezTo>
                  <a:cubicBezTo>
                    <a:pt x="89" y="41"/>
                    <a:pt x="89" y="41"/>
                    <a:pt x="88" y="41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2"/>
                    <a:pt x="60" y="43"/>
                    <a:pt x="61" y="43"/>
                  </a:cubicBezTo>
                  <a:cubicBezTo>
                    <a:pt x="63" y="43"/>
                    <a:pt x="65" y="43"/>
                    <a:pt x="67" y="42"/>
                  </a:cubicBezTo>
                  <a:cubicBezTo>
                    <a:pt x="67" y="42"/>
                    <a:pt x="68" y="42"/>
                    <a:pt x="68" y="42"/>
                  </a:cubicBezTo>
                  <a:cubicBezTo>
                    <a:pt x="68" y="41"/>
                    <a:pt x="69" y="41"/>
                    <a:pt x="69" y="41"/>
                  </a:cubicBezTo>
                  <a:cubicBezTo>
                    <a:pt x="69" y="41"/>
                    <a:pt x="69" y="40"/>
                    <a:pt x="69" y="40"/>
                  </a:cubicBezTo>
                  <a:cubicBezTo>
                    <a:pt x="69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2" y="40"/>
                    <a:pt x="73" y="40"/>
                    <a:pt x="73" y="41"/>
                  </a:cubicBezTo>
                  <a:cubicBezTo>
                    <a:pt x="74" y="41"/>
                    <a:pt x="75" y="41"/>
                    <a:pt x="76" y="42"/>
                  </a:cubicBezTo>
                  <a:cubicBezTo>
                    <a:pt x="77" y="43"/>
                    <a:pt x="78" y="43"/>
                    <a:pt x="79" y="44"/>
                  </a:cubicBezTo>
                  <a:cubicBezTo>
                    <a:pt x="80" y="44"/>
                    <a:pt x="80" y="45"/>
                    <a:pt x="80" y="45"/>
                  </a:cubicBezTo>
                  <a:cubicBezTo>
                    <a:pt x="80" y="45"/>
                    <a:pt x="80" y="46"/>
                    <a:pt x="80" y="46"/>
                  </a:cubicBezTo>
                  <a:cubicBezTo>
                    <a:pt x="80" y="46"/>
                    <a:pt x="79" y="47"/>
                    <a:pt x="79" y="47"/>
                  </a:cubicBezTo>
                  <a:cubicBezTo>
                    <a:pt x="79" y="48"/>
                    <a:pt x="78" y="48"/>
                    <a:pt x="77" y="48"/>
                  </a:cubicBezTo>
                  <a:cubicBezTo>
                    <a:pt x="77" y="49"/>
                    <a:pt x="76" y="49"/>
                    <a:pt x="75" y="50"/>
                  </a:cubicBezTo>
                  <a:cubicBezTo>
                    <a:pt x="73" y="51"/>
                    <a:pt x="71" y="51"/>
                    <a:pt x="69" y="52"/>
                  </a:cubicBezTo>
                  <a:cubicBezTo>
                    <a:pt x="67" y="52"/>
                    <a:pt x="64" y="52"/>
                    <a:pt x="62" y="52"/>
                  </a:cubicBezTo>
                  <a:cubicBezTo>
                    <a:pt x="60" y="51"/>
                    <a:pt x="57" y="51"/>
                    <a:pt x="54" y="50"/>
                  </a:cubicBezTo>
                  <a:cubicBezTo>
                    <a:pt x="52" y="49"/>
                    <a:pt x="49" y="48"/>
                    <a:pt x="46" y="4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6" y="35"/>
                  </a:cubicBezTo>
                  <a:cubicBezTo>
                    <a:pt x="14" y="35"/>
                    <a:pt x="13" y="35"/>
                    <a:pt x="11" y="33"/>
                  </a:cubicBezTo>
                  <a:cubicBezTo>
                    <a:pt x="10" y="33"/>
                    <a:pt x="9" y="32"/>
                    <a:pt x="9" y="32"/>
                  </a:cubicBezTo>
                  <a:cubicBezTo>
                    <a:pt x="8" y="32"/>
                    <a:pt x="7" y="31"/>
                    <a:pt x="7" y="31"/>
                  </a:cubicBezTo>
                  <a:cubicBezTo>
                    <a:pt x="7" y="31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3" y="19"/>
                    <a:pt x="3" y="19"/>
                    <a:pt x="4" y="18"/>
                  </a:cubicBezTo>
                  <a:cubicBezTo>
                    <a:pt x="5" y="18"/>
                    <a:pt x="6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1" y="17"/>
                    <a:pt x="12" y="17"/>
                  </a:cubicBezTo>
                  <a:cubicBezTo>
                    <a:pt x="22" y="23"/>
                    <a:pt x="22" y="23"/>
                    <a:pt x="22" y="23"/>
                  </a:cubicBezTo>
                  <a:lnTo>
                    <a:pt x="46" y="11"/>
                  </a:lnTo>
                  <a:close/>
                  <a:moveTo>
                    <a:pt x="36" y="2"/>
                  </a:moveTo>
                  <a:cubicBezTo>
                    <a:pt x="39" y="3"/>
                    <a:pt x="40" y="5"/>
                    <a:pt x="40" y="6"/>
                  </a:cubicBezTo>
                  <a:cubicBezTo>
                    <a:pt x="40" y="7"/>
                    <a:pt x="39" y="8"/>
                    <a:pt x="37" y="9"/>
                  </a:cubicBezTo>
                  <a:cubicBezTo>
                    <a:pt x="35" y="10"/>
                    <a:pt x="33" y="10"/>
                    <a:pt x="31" y="10"/>
                  </a:cubicBezTo>
                  <a:cubicBezTo>
                    <a:pt x="29" y="10"/>
                    <a:pt x="27" y="9"/>
                    <a:pt x="24" y="8"/>
                  </a:cubicBezTo>
                  <a:cubicBezTo>
                    <a:pt x="22" y="6"/>
                    <a:pt x="20" y="5"/>
                    <a:pt x="20" y="4"/>
                  </a:cubicBezTo>
                  <a:cubicBezTo>
                    <a:pt x="20" y="3"/>
                    <a:pt x="21" y="2"/>
                    <a:pt x="23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3" y="1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33" name="Freeform 641"/>
            <p:cNvSpPr>
              <a:spLocks/>
            </p:cNvSpPr>
            <p:nvPr/>
          </p:nvSpPr>
          <p:spPr bwMode="auto">
            <a:xfrm>
              <a:off x="5490144" y="4142550"/>
              <a:ext cx="202485" cy="106571"/>
            </a:xfrm>
            <a:custGeom>
              <a:avLst/>
              <a:gdLst>
                <a:gd name="T0" fmla="*/ 2147483647 w 75"/>
                <a:gd name="T1" fmla="*/ 2147483647 h 39"/>
                <a:gd name="T2" fmla="*/ 2147483647 w 75"/>
                <a:gd name="T3" fmla="*/ 2147483647 h 39"/>
                <a:gd name="T4" fmla="*/ 2147483647 w 75"/>
                <a:gd name="T5" fmla="*/ 2147483647 h 39"/>
                <a:gd name="T6" fmla="*/ 2147483647 w 75"/>
                <a:gd name="T7" fmla="*/ 2147483647 h 39"/>
                <a:gd name="T8" fmla="*/ 2147483647 w 75"/>
                <a:gd name="T9" fmla="*/ 2147483647 h 39"/>
                <a:gd name="T10" fmla="*/ 2147483647 w 75"/>
                <a:gd name="T11" fmla="*/ 2147483647 h 39"/>
                <a:gd name="T12" fmla="*/ 2147483647 w 75"/>
                <a:gd name="T13" fmla="*/ 2147483647 h 39"/>
                <a:gd name="T14" fmla="*/ 2147483647 w 75"/>
                <a:gd name="T15" fmla="*/ 2147483647 h 39"/>
                <a:gd name="T16" fmla="*/ 2147483647 w 75"/>
                <a:gd name="T17" fmla="*/ 2147483647 h 39"/>
                <a:gd name="T18" fmla="*/ 2147483647 w 75"/>
                <a:gd name="T19" fmla="*/ 2147483647 h 39"/>
                <a:gd name="T20" fmla="*/ 2147483647 w 75"/>
                <a:gd name="T21" fmla="*/ 2147483647 h 39"/>
                <a:gd name="T22" fmla="*/ 2147483647 w 75"/>
                <a:gd name="T23" fmla="*/ 2147483647 h 39"/>
                <a:gd name="T24" fmla="*/ 2147483647 w 75"/>
                <a:gd name="T25" fmla="*/ 2147483647 h 39"/>
                <a:gd name="T26" fmla="*/ 2147483647 w 75"/>
                <a:gd name="T27" fmla="*/ 2147483647 h 39"/>
                <a:gd name="T28" fmla="*/ 2147483647 w 75"/>
                <a:gd name="T29" fmla="*/ 2147483647 h 39"/>
                <a:gd name="T30" fmla="*/ 2147483647 w 75"/>
                <a:gd name="T31" fmla="*/ 2147483647 h 39"/>
                <a:gd name="T32" fmla="*/ 2147483647 w 75"/>
                <a:gd name="T33" fmla="*/ 2147483647 h 39"/>
                <a:gd name="T34" fmla="*/ 2147483647 w 75"/>
                <a:gd name="T35" fmla="*/ 2147483647 h 39"/>
                <a:gd name="T36" fmla="*/ 0 w 75"/>
                <a:gd name="T37" fmla="*/ 2147483647 h 39"/>
                <a:gd name="T38" fmla="*/ 2147483647 w 75"/>
                <a:gd name="T39" fmla="*/ 2147483647 h 39"/>
                <a:gd name="T40" fmla="*/ 2147483647 w 75"/>
                <a:gd name="T41" fmla="*/ 2147483647 h 39"/>
                <a:gd name="T42" fmla="*/ 2147483647 w 75"/>
                <a:gd name="T43" fmla="*/ 2147483647 h 39"/>
                <a:gd name="T44" fmla="*/ 2147483647 w 75"/>
                <a:gd name="T45" fmla="*/ 2147483647 h 39"/>
                <a:gd name="T46" fmla="*/ 2147483647 w 75"/>
                <a:gd name="T47" fmla="*/ 2147483647 h 39"/>
                <a:gd name="T48" fmla="*/ 2147483647 w 75"/>
                <a:gd name="T49" fmla="*/ 2147483647 h 39"/>
                <a:gd name="T50" fmla="*/ 2147483647 w 75"/>
                <a:gd name="T51" fmla="*/ 2147483647 h 39"/>
                <a:gd name="T52" fmla="*/ 2147483647 w 75"/>
                <a:gd name="T53" fmla="*/ 2147483647 h 39"/>
                <a:gd name="T54" fmla="*/ 2147483647 w 75"/>
                <a:gd name="T55" fmla="*/ 2147483647 h 39"/>
                <a:gd name="T56" fmla="*/ 2147483647 w 75"/>
                <a:gd name="T57" fmla="*/ 2147483647 h 39"/>
                <a:gd name="T58" fmla="*/ 2147483647 w 75"/>
                <a:gd name="T59" fmla="*/ 2147483647 h 39"/>
                <a:gd name="T60" fmla="*/ 2147483647 w 75"/>
                <a:gd name="T61" fmla="*/ 2147483647 h 39"/>
                <a:gd name="T62" fmla="*/ 2147483647 w 75"/>
                <a:gd name="T63" fmla="*/ 2147483647 h 39"/>
                <a:gd name="T64" fmla="*/ 2147483647 w 75"/>
                <a:gd name="T65" fmla="*/ 2147483647 h 39"/>
                <a:gd name="T66" fmla="*/ 2147483647 w 75"/>
                <a:gd name="T67" fmla="*/ 2147483647 h 39"/>
                <a:gd name="T68" fmla="*/ 2147483647 w 75"/>
                <a:gd name="T69" fmla="*/ 2147483647 h 39"/>
                <a:gd name="T70" fmla="*/ 2147483647 w 75"/>
                <a:gd name="T71" fmla="*/ 0 h 39"/>
                <a:gd name="T72" fmla="*/ 2147483647 w 75"/>
                <a:gd name="T73" fmla="*/ 0 h 39"/>
                <a:gd name="T74" fmla="*/ 2147483647 w 75"/>
                <a:gd name="T75" fmla="*/ 2147483647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5"/>
                <a:gd name="T115" fmla="*/ 0 h 39"/>
                <a:gd name="T116" fmla="*/ 75 w 75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5" h="39">
                  <a:moveTo>
                    <a:pt x="40" y="1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1" y="1"/>
                    <a:pt x="41" y="2"/>
                  </a:cubicBezTo>
                  <a:cubicBezTo>
                    <a:pt x="41" y="2"/>
                    <a:pt x="41" y="2"/>
                    <a:pt x="42" y="2"/>
                  </a:cubicBezTo>
                  <a:cubicBezTo>
                    <a:pt x="42" y="3"/>
                    <a:pt x="42" y="3"/>
                    <a:pt x="43" y="3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5" y="32"/>
                    <a:pt x="75" y="32"/>
                  </a:cubicBezTo>
                  <a:cubicBezTo>
                    <a:pt x="75" y="32"/>
                    <a:pt x="75" y="33"/>
                    <a:pt x="75" y="33"/>
                  </a:cubicBezTo>
                  <a:cubicBezTo>
                    <a:pt x="74" y="34"/>
                    <a:pt x="74" y="34"/>
                    <a:pt x="73" y="34"/>
                  </a:cubicBezTo>
                  <a:cubicBezTo>
                    <a:pt x="72" y="35"/>
                    <a:pt x="71" y="35"/>
                    <a:pt x="69" y="36"/>
                  </a:cubicBezTo>
                  <a:cubicBezTo>
                    <a:pt x="68" y="37"/>
                    <a:pt x="66" y="37"/>
                    <a:pt x="65" y="38"/>
                  </a:cubicBezTo>
                  <a:cubicBezTo>
                    <a:pt x="64" y="38"/>
                    <a:pt x="64" y="38"/>
                    <a:pt x="63" y="39"/>
                  </a:cubicBezTo>
                  <a:cubicBezTo>
                    <a:pt x="62" y="39"/>
                    <a:pt x="61" y="39"/>
                    <a:pt x="61" y="39"/>
                  </a:cubicBezTo>
                  <a:cubicBezTo>
                    <a:pt x="60" y="39"/>
                    <a:pt x="60" y="38"/>
                    <a:pt x="59" y="3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4" y="20"/>
                    <a:pt x="3" y="20"/>
                  </a:cubicBezTo>
                  <a:cubicBezTo>
                    <a:pt x="3" y="20"/>
                    <a:pt x="2" y="1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9"/>
                    <a:pt x="1" y="19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6"/>
                    <a:pt x="3" y="16"/>
                    <a:pt x="4" y="15"/>
                  </a:cubicBezTo>
                  <a:cubicBezTo>
                    <a:pt x="5" y="15"/>
                    <a:pt x="6" y="15"/>
                    <a:pt x="7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cubicBezTo>
                    <a:pt x="29" y="4"/>
                    <a:pt x="30" y="4"/>
                    <a:pt x="30" y="3"/>
                  </a:cubicBezTo>
                  <a:cubicBezTo>
                    <a:pt x="31" y="3"/>
                    <a:pt x="31" y="3"/>
                    <a:pt x="33" y="2"/>
                  </a:cubicBezTo>
                  <a:cubicBezTo>
                    <a:pt x="34" y="2"/>
                    <a:pt x="34" y="1"/>
                    <a:pt x="35" y="1"/>
                  </a:cubicBezTo>
                  <a:cubicBezTo>
                    <a:pt x="36" y="1"/>
                    <a:pt x="37" y="1"/>
                    <a:pt x="37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1"/>
                    <a:pt x="39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34" name="Freeform 642"/>
            <p:cNvSpPr>
              <a:spLocks noEditPoints="1"/>
            </p:cNvSpPr>
            <p:nvPr/>
          </p:nvSpPr>
          <p:spPr bwMode="auto">
            <a:xfrm>
              <a:off x="5628686" y="4104489"/>
              <a:ext cx="194872" cy="95914"/>
            </a:xfrm>
            <a:custGeom>
              <a:avLst/>
              <a:gdLst>
                <a:gd name="T0" fmla="*/ 2147483647 w 72"/>
                <a:gd name="T1" fmla="*/ 2147483647 h 35"/>
                <a:gd name="T2" fmla="*/ 2147483647 w 72"/>
                <a:gd name="T3" fmla="*/ 2147483647 h 35"/>
                <a:gd name="T4" fmla="*/ 2147483647 w 72"/>
                <a:gd name="T5" fmla="*/ 2147483647 h 35"/>
                <a:gd name="T6" fmla="*/ 2147483647 w 72"/>
                <a:gd name="T7" fmla="*/ 2147483647 h 35"/>
                <a:gd name="T8" fmla="*/ 2147483647 w 72"/>
                <a:gd name="T9" fmla="*/ 2147483647 h 35"/>
                <a:gd name="T10" fmla="*/ 2147483647 w 72"/>
                <a:gd name="T11" fmla="*/ 2147483647 h 35"/>
                <a:gd name="T12" fmla="*/ 2147483647 w 72"/>
                <a:gd name="T13" fmla="*/ 2147483647 h 35"/>
                <a:gd name="T14" fmla="*/ 2147483647 w 72"/>
                <a:gd name="T15" fmla="*/ 2147483647 h 35"/>
                <a:gd name="T16" fmla="*/ 2147483647 w 72"/>
                <a:gd name="T17" fmla="*/ 2147483647 h 35"/>
                <a:gd name="T18" fmla="*/ 2147483647 w 72"/>
                <a:gd name="T19" fmla="*/ 2147483647 h 35"/>
                <a:gd name="T20" fmla="*/ 2147483647 w 72"/>
                <a:gd name="T21" fmla="*/ 2147483647 h 35"/>
                <a:gd name="T22" fmla="*/ 2147483647 w 72"/>
                <a:gd name="T23" fmla="*/ 2147483647 h 35"/>
                <a:gd name="T24" fmla="*/ 2147483647 w 72"/>
                <a:gd name="T25" fmla="*/ 2147483647 h 35"/>
                <a:gd name="T26" fmla="*/ 2147483647 w 72"/>
                <a:gd name="T27" fmla="*/ 2147483647 h 35"/>
                <a:gd name="T28" fmla="*/ 2147483647 w 72"/>
                <a:gd name="T29" fmla="*/ 2147483647 h 35"/>
                <a:gd name="T30" fmla="*/ 2147483647 w 72"/>
                <a:gd name="T31" fmla="*/ 2147483647 h 35"/>
                <a:gd name="T32" fmla="*/ 2147483647 w 72"/>
                <a:gd name="T33" fmla="*/ 2147483647 h 35"/>
                <a:gd name="T34" fmla="*/ 2147483647 w 72"/>
                <a:gd name="T35" fmla="*/ 2147483647 h 35"/>
                <a:gd name="T36" fmla="*/ 2147483647 w 72"/>
                <a:gd name="T37" fmla="*/ 2147483647 h 35"/>
                <a:gd name="T38" fmla="*/ 2147483647 w 72"/>
                <a:gd name="T39" fmla="*/ 2147483647 h 35"/>
                <a:gd name="T40" fmla="*/ 2147483647 w 72"/>
                <a:gd name="T41" fmla="*/ 2147483647 h 35"/>
                <a:gd name="T42" fmla="*/ 2147483647 w 72"/>
                <a:gd name="T43" fmla="*/ 2147483647 h 35"/>
                <a:gd name="T44" fmla="*/ 2147483647 w 72"/>
                <a:gd name="T45" fmla="*/ 2147483647 h 35"/>
                <a:gd name="T46" fmla="*/ 2147483647 w 72"/>
                <a:gd name="T47" fmla="*/ 2147483647 h 35"/>
                <a:gd name="T48" fmla="*/ 2147483647 w 72"/>
                <a:gd name="T49" fmla="*/ 2147483647 h 35"/>
                <a:gd name="T50" fmla="*/ 2147483647 w 72"/>
                <a:gd name="T51" fmla="*/ 2147483647 h 35"/>
                <a:gd name="T52" fmla="*/ 2147483647 w 72"/>
                <a:gd name="T53" fmla="*/ 2147483647 h 35"/>
                <a:gd name="T54" fmla="*/ 2147483647 w 72"/>
                <a:gd name="T55" fmla="*/ 2147483647 h 35"/>
                <a:gd name="T56" fmla="*/ 2147483647 w 72"/>
                <a:gd name="T57" fmla="*/ 2147483647 h 35"/>
                <a:gd name="T58" fmla="*/ 2147483647 w 72"/>
                <a:gd name="T59" fmla="*/ 2147483647 h 35"/>
                <a:gd name="T60" fmla="*/ 2147483647 w 72"/>
                <a:gd name="T61" fmla="*/ 2147483647 h 35"/>
                <a:gd name="T62" fmla="*/ 2147483647 w 72"/>
                <a:gd name="T63" fmla="*/ 2147483647 h 35"/>
                <a:gd name="T64" fmla="*/ 2147483647 w 72"/>
                <a:gd name="T65" fmla="*/ 0 h 35"/>
                <a:gd name="T66" fmla="*/ 2147483647 w 72"/>
                <a:gd name="T67" fmla="*/ 0 h 35"/>
                <a:gd name="T68" fmla="*/ 2147483647 w 72"/>
                <a:gd name="T69" fmla="*/ 2147483647 h 35"/>
                <a:gd name="T70" fmla="*/ 2147483647 w 72"/>
                <a:gd name="T71" fmla="*/ 2147483647 h 35"/>
                <a:gd name="T72" fmla="*/ 2147483647 w 72"/>
                <a:gd name="T73" fmla="*/ 2147483647 h 35"/>
                <a:gd name="T74" fmla="*/ 2147483647 w 72"/>
                <a:gd name="T75" fmla="*/ 2147483647 h 35"/>
                <a:gd name="T76" fmla="*/ 2147483647 w 72"/>
                <a:gd name="T77" fmla="*/ 2147483647 h 35"/>
                <a:gd name="T78" fmla="*/ 2147483647 w 72"/>
                <a:gd name="T79" fmla="*/ 2147483647 h 35"/>
                <a:gd name="T80" fmla="*/ 2147483647 w 72"/>
                <a:gd name="T81" fmla="*/ 2147483647 h 35"/>
                <a:gd name="T82" fmla="*/ 2147483647 w 72"/>
                <a:gd name="T83" fmla="*/ 2147483647 h 35"/>
                <a:gd name="T84" fmla="*/ 2147483647 w 72"/>
                <a:gd name="T85" fmla="*/ 2147483647 h 35"/>
                <a:gd name="T86" fmla="*/ 2147483647 w 72"/>
                <a:gd name="T87" fmla="*/ 2147483647 h 35"/>
                <a:gd name="T88" fmla="*/ 2147483647 w 72"/>
                <a:gd name="T89" fmla="*/ 2147483647 h 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"/>
                <a:gd name="T136" fmla="*/ 0 h 35"/>
                <a:gd name="T137" fmla="*/ 72 w 72"/>
                <a:gd name="T138" fmla="*/ 35 h 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" h="35">
                  <a:moveTo>
                    <a:pt x="50" y="8"/>
                  </a:moveTo>
                  <a:cubicBezTo>
                    <a:pt x="52" y="9"/>
                    <a:pt x="53" y="10"/>
                    <a:pt x="53" y="10"/>
                  </a:cubicBezTo>
                  <a:cubicBezTo>
                    <a:pt x="53" y="11"/>
                    <a:pt x="53" y="12"/>
                    <a:pt x="52" y="1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4"/>
                    <a:pt x="33" y="25"/>
                    <a:pt x="35" y="25"/>
                  </a:cubicBezTo>
                  <a:cubicBezTo>
                    <a:pt x="37" y="26"/>
                    <a:pt x="39" y="26"/>
                    <a:pt x="41" y="27"/>
                  </a:cubicBezTo>
                  <a:cubicBezTo>
                    <a:pt x="43" y="27"/>
                    <a:pt x="45" y="27"/>
                    <a:pt x="47" y="27"/>
                  </a:cubicBezTo>
                  <a:cubicBezTo>
                    <a:pt x="49" y="26"/>
                    <a:pt x="51" y="26"/>
                    <a:pt x="52" y="25"/>
                  </a:cubicBezTo>
                  <a:cubicBezTo>
                    <a:pt x="54" y="24"/>
                    <a:pt x="56" y="23"/>
                    <a:pt x="57" y="22"/>
                  </a:cubicBezTo>
                  <a:cubicBezTo>
                    <a:pt x="58" y="22"/>
                    <a:pt x="59" y="21"/>
                    <a:pt x="59" y="20"/>
                  </a:cubicBezTo>
                  <a:cubicBezTo>
                    <a:pt x="60" y="19"/>
                    <a:pt x="60" y="19"/>
                    <a:pt x="61" y="18"/>
                  </a:cubicBezTo>
                  <a:cubicBezTo>
                    <a:pt x="61" y="18"/>
                    <a:pt x="61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3" y="17"/>
                    <a:pt x="63" y="17"/>
                    <a:pt x="64" y="17"/>
                  </a:cubicBezTo>
                  <a:cubicBezTo>
                    <a:pt x="64" y="17"/>
                    <a:pt x="65" y="18"/>
                    <a:pt x="65" y="18"/>
                  </a:cubicBezTo>
                  <a:cubicBezTo>
                    <a:pt x="66" y="18"/>
                    <a:pt x="66" y="18"/>
                    <a:pt x="67" y="19"/>
                  </a:cubicBezTo>
                  <a:cubicBezTo>
                    <a:pt x="68" y="19"/>
                    <a:pt x="69" y="20"/>
                    <a:pt x="69" y="20"/>
                  </a:cubicBezTo>
                  <a:cubicBezTo>
                    <a:pt x="70" y="20"/>
                    <a:pt x="70" y="21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2" y="22"/>
                    <a:pt x="72" y="22"/>
                  </a:cubicBezTo>
                  <a:cubicBezTo>
                    <a:pt x="72" y="22"/>
                    <a:pt x="72" y="23"/>
                    <a:pt x="71" y="23"/>
                  </a:cubicBezTo>
                  <a:cubicBezTo>
                    <a:pt x="71" y="24"/>
                    <a:pt x="70" y="25"/>
                    <a:pt x="69" y="25"/>
                  </a:cubicBezTo>
                  <a:cubicBezTo>
                    <a:pt x="68" y="26"/>
                    <a:pt x="67" y="27"/>
                    <a:pt x="66" y="28"/>
                  </a:cubicBezTo>
                  <a:cubicBezTo>
                    <a:pt x="65" y="29"/>
                    <a:pt x="63" y="30"/>
                    <a:pt x="61" y="31"/>
                  </a:cubicBezTo>
                  <a:cubicBezTo>
                    <a:pt x="58" y="32"/>
                    <a:pt x="55" y="33"/>
                    <a:pt x="51" y="34"/>
                  </a:cubicBezTo>
                  <a:cubicBezTo>
                    <a:pt x="48" y="35"/>
                    <a:pt x="44" y="35"/>
                    <a:pt x="40" y="34"/>
                  </a:cubicBezTo>
                  <a:cubicBezTo>
                    <a:pt x="36" y="34"/>
                    <a:pt x="32" y="33"/>
                    <a:pt x="28" y="32"/>
                  </a:cubicBezTo>
                  <a:cubicBezTo>
                    <a:pt x="24" y="30"/>
                    <a:pt x="20" y="29"/>
                    <a:pt x="16" y="26"/>
                  </a:cubicBezTo>
                  <a:cubicBezTo>
                    <a:pt x="12" y="24"/>
                    <a:pt x="8" y="22"/>
                    <a:pt x="6" y="20"/>
                  </a:cubicBezTo>
                  <a:cubicBezTo>
                    <a:pt x="3" y="17"/>
                    <a:pt x="2" y="15"/>
                    <a:pt x="1" y="13"/>
                  </a:cubicBezTo>
                  <a:cubicBezTo>
                    <a:pt x="0" y="11"/>
                    <a:pt x="1" y="9"/>
                    <a:pt x="2" y="8"/>
                  </a:cubicBezTo>
                  <a:cubicBezTo>
                    <a:pt x="3" y="6"/>
                    <a:pt x="5" y="4"/>
                    <a:pt x="8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5" y="1"/>
                    <a:pt x="38" y="2"/>
                  </a:cubicBezTo>
                  <a:cubicBezTo>
                    <a:pt x="41" y="4"/>
                    <a:pt x="45" y="5"/>
                    <a:pt x="48" y="7"/>
                  </a:cubicBezTo>
                  <a:lnTo>
                    <a:pt x="50" y="8"/>
                  </a:lnTo>
                  <a:close/>
                  <a:moveTo>
                    <a:pt x="36" y="11"/>
                  </a:moveTo>
                  <a:cubicBezTo>
                    <a:pt x="33" y="9"/>
                    <a:pt x="29" y="7"/>
                    <a:pt x="26" y="7"/>
                  </a:cubicBezTo>
                  <a:cubicBezTo>
                    <a:pt x="22" y="6"/>
                    <a:pt x="19" y="7"/>
                    <a:pt x="17" y="8"/>
                  </a:cubicBezTo>
                  <a:cubicBezTo>
                    <a:pt x="15" y="9"/>
                    <a:pt x="15" y="9"/>
                    <a:pt x="14" y="10"/>
                  </a:cubicBezTo>
                  <a:cubicBezTo>
                    <a:pt x="14" y="11"/>
                    <a:pt x="14" y="12"/>
                    <a:pt x="14" y="13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8" y="16"/>
                    <a:pt x="19" y="17"/>
                    <a:pt x="21" y="18"/>
                  </a:cubicBezTo>
                  <a:lnTo>
                    <a:pt x="3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35" name="Freeform 643"/>
            <p:cNvSpPr>
              <a:spLocks/>
            </p:cNvSpPr>
            <p:nvPr/>
          </p:nvSpPr>
          <p:spPr bwMode="auto">
            <a:xfrm>
              <a:off x="5733735" y="3993351"/>
              <a:ext cx="207052" cy="132452"/>
            </a:xfrm>
            <a:custGeom>
              <a:avLst/>
              <a:gdLst>
                <a:gd name="T0" fmla="*/ 2147483647 w 76"/>
                <a:gd name="T1" fmla="*/ 2147483647 h 49"/>
                <a:gd name="T2" fmla="*/ 2147483647 w 76"/>
                <a:gd name="T3" fmla="*/ 2147483647 h 49"/>
                <a:gd name="T4" fmla="*/ 2147483647 w 76"/>
                <a:gd name="T5" fmla="*/ 2147483647 h 49"/>
                <a:gd name="T6" fmla="*/ 2147483647 w 76"/>
                <a:gd name="T7" fmla="*/ 2147483647 h 49"/>
                <a:gd name="T8" fmla="*/ 2147483647 w 76"/>
                <a:gd name="T9" fmla="*/ 2147483647 h 49"/>
                <a:gd name="T10" fmla="*/ 2147483647 w 76"/>
                <a:gd name="T11" fmla="*/ 2147483647 h 49"/>
                <a:gd name="T12" fmla="*/ 2147483647 w 76"/>
                <a:gd name="T13" fmla="*/ 2147483647 h 49"/>
                <a:gd name="T14" fmla="*/ 2147483647 w 76"/>
                <a:gd name="T15" fmla="*/ 2147483647 h 49"/>
                <a:gd name="T16" fmla="*/ 2147483647 w 76"/>
                <a:gd name="T17" fmla="*/ 2147483647 h 49"/>
                <a:gd name="T18" fmla="*/ 2147483647 w 76"/>
                <a:gd name="T19" fmla="*/ 2147483647 h 49"/>
                <a:gd name="T20" fmla="*/ 2147483647 w 76"/>
                <a:gd name="T21" fmla="*/ 2147483647 h 49"/>
                <a:gd name="T22" fmla="*/ 2147483647 w 76"/>
                <a:gd name="T23" fmla="*/ 2147483647 h 49"/>
                <a:gd name="T24" fmla="*/ 2147483647 w 76"/>
                <a:gd name="T25" fmla="*/ 2147483647 h 49"/>
                <a:gd name="T26" fmla="*/ 2147483647 w 76"/>
                <a:gd name="T27" fmla="*/ 2147483647 h 49"/>
                <a:gd name="T28" fmla="*/ 2147483647 w 76"/>
                <a:gd name="T29" fmla="*/ 2147483647 h 49"/>
                <a:gd name="T30" fmla="*/ 2147483647 w 76"/>
                <a:gd name="T31" fmla="*/ 2147483647 h 49"/>
                <a:gd name="T32" fmla="*/ 2147483647 w 76"/>
                <a:gd name="T33" fmla="*/ 2147483647 h 49"/>
                <a:gd name="T34" fmla="*/ 2147483647 w 76"/>
                <a:gd name="T35" fmla="*/ 2147483647 h 49"/>
                <a:gd name="T36" fmla="*/ 2147483647 w 76"/>
                <a:gd name="T37" fmla="*/ 2147483647 h 49"/>
                <a:gd name="T38" fmla="*/ 2147483647 w 76"/>
                <a:gd name="T39" fmla="*/ 2147483647 h 49"/>
                <a:gd name="T40" fmla="*/ 2147483647 w 76"/>
                <a:gd name="T41" fmla="*/ 2147483647 h 49"/>
                <a:gd name="T42" fmla="*/ 2147483647 w 76"/>
                <a:gd name="T43" fmla="*/ 2147483647 h 49"/>
                <a:gd name="T44" fmla="*/ 2147483647 w 76"/>
                <a:gd name="T45" fmla="*/ 2147483647 h 49"/>
                <a:gd name="T46" fmla="*/ 2147483647 w 76"/>
                <a:gd name="T47" fmla="*/ 2147483647 h 49"/>
                <a:gd name="T48" fmla="*/ 2147483647 w 76"/>
                <a:gd name="T49" fmla="*/ 2147483647 h 49"/>
                <a:gd name="T50" fmla="*/ 2147483647 w 76"/>
                <a:gd name="T51" fmla="*/ 2147483647 h 49"/>
                <a:gd name="T52" fmla="*/ 2147483647 w 76"/>
                <a:gd name="T53" fmla="*/ 2147483647 h 49"/>
                <a:gd name="T54" fmla="*/ 0 w 76"/>
                <a:gd name="T55" fmla="*/ 2147483647 h 49"/>
                <a:gd name="T56" fmla="*/ 2147483647 w 76"/>
                <a:gd name="T57" fmla="*/ 2147483647 h 49"/>
                <a:gd name="T58" fmla="*/ 2147483647 w 76"/>
                <a:gd name="T59" fmla="*/ 0 h 49"/>
                <a:gd name="T60" fmla="*/ 2147483647 w 76"/>
                <a:gd name="T61" fmla="*/ 0 h 49"/>
                <a:gd name="T62" fmla="*/ 2147483647 w 76"/>
                <a:gd name="T63" fmla="*/ 0 h 49"/>
                <a:gd name="T64" fmla="*/ 2147483647 w 76"/>
                <a:gd name="T65" fmla="*/ 2147483647 h 49"/>
                <a:gd name="T66" fmla="*/ 2147483647 w 76"/>
                <a:gd name="T67" fmla="*/ 2147483647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49"/>
                <a:gd name="T104" fmla="*/ 76 w 76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49">
                  <a:moveTo>
                    <a:pt x="34" y="2"/>
                  </a:moveTo>
                  <a:cubicBezTo>
                    <a:pt x="35" y="3"/>
                    <a:pt x="36" y="3"/>
                    <a:pt x="37" y="4"/>
                  </a:cubicBezTo>
                  <a:cubicBezTo>
                    <a:pt x="37" y="4"/>
                    <a:pt x="38" y="4"/>
                    <a:pt x="38" y="5"/>
                  </a:cubicBezTo>
                  <a:cubicBezTo>
                    <a:pt x="38" y="5"/>
                    <a:pt x="39" y="5"/>
                    <a:pt x="39" y="5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8" y="16"/>
                  </a:cubicBezTo>
                  <a:cubicBezTo>
                    <a:pt x="58" y="16"/>
                    <a:pt x="59" y="17"/>
                    <a:pt x="60" y="17"/>
                  </a:cubicBezTo>
                  <a:cubicBezTo>
                    <a:pt x="60" y="17"/>
                    <a:pt x="61" y="18"/>
                    <a:pt x="62" y="18"/>
                  </a:cubicBezTo>
                  <a:cubicBezTo>
                    <a:pt x="63" y="19"/>
                    <a:pt x="64" y="19"/>
                    <a:pt x="65" y="20"/>
                  </a:cubicBezTo>
                  <a:cubicBezTo>
                    <a:pt x="66" y="20"/>
                    <a:pt x="66" y="21"/>
                    <a:pt x="66" y="21"/>
                  </a:cubicBezTo>
                  <a:cubicBezTo>
                    <a:pt x="67" y="21"/>
                    <a:pt x="67" y="21"/>
                    <a:pt x="67" y="22"/>
                  </a:cubicBezTo>
                  <a:cubicBezTo>
                    <a:pt x="67" y="22"/>
                    <a:pt x="67" y="22"/>
                    <a:pt x="66" y="22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5"/>
                    <a:pt x="76" y="45"/>
                  </a:cubicBezTo>
                  <a:cubicBezTo>
                    <a:pt x="75" y="45"/>
                    <a:pt x="75" y="46"/>
                    <a:pt x="74" y="46"/>
                  </a:cubicBezTo>
                  <a:cubicBezTo>
                    <a:pt x="74" y="46"/>
                    <a:pt x="73" y="47"/>
                    <a:pt x="72" y="47"/>
                  </a:cubicBezTo>
                  <a:cubicBezTo>
                    <a:pt x="71" y="48"/>
                    <a:pt x="70" y="48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cubicBezTo>
                    <a:pt x="66" y="49"/>
                    <a:pt x="66" y="49"/>
                    <a:pt x="65" y="49"/>
                  </a:cubicBezTo>
                  <a:cubicBezTo>
                    <a:pt x="65" y="49"/>
                    <a:pt x="65" y="49"/>
                    <a:pt x="64" y="49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3"/>
                    <a:pt x="1" y="12"/>
                    <a:pt x="2" y="1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0" y="0"/>
                    <a:pt x="31" y="0"/>
                    <a:pt x="31" y="1"/>
                  </a:cubicBezTo>
                  <a:cubicBezTo>
                    <a:pt x="32" y="1"/>
                    <a:pt x="33" y="2"/>
                    <a:pt x="3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36" name="Freeform 644"/>
            <p:cNvSpPr>
              <a:spLocks noEditPoints="1"/>
            </p:cNvSpPr>
            <p:nvPr/>
          </p:nvSpPr>
          <p:spPr bwMode="auto">
            <a:xfrm>
              <a:off x="5902726" y="3972037"/>
              <a:ext cx="184215" cy="97436"/>
            </a:xfrm>
            <a:custGeom>
              <a:avLst/>
              <a:gdLst>
                <a:gd name="T0" fmla="*/ 2147483647 w 68"/>
                <a:gd name="T1" fmla="*/ 2147483647 h 36"/>
                <a:gd name="T2" fmla="*/ 2147483647 w 68"/>
                <a:gd name="T3" fmla="*/ 2147483647 h 36"/>
                <a:gd name="T4" fmla="*/ 2147483647 w 68"/>
                <a:gd name="T5" fmla="*/ 2147483647 h 36"/>
                <a:gd name="T6" fmla="*/ 2147483647 w 68"/>
                <a:gd name="T7" fmla="*/ 2147483647 h 36"/>
                <a:gd name="T8" fmla="*/ 2147483647 w 68"/>
                <a:gd name="T9" fmla="*/ 2147483647 h 36"/>
                <a:gd name="T10" fmla="*/ 2147483647 w 68"/>
                <a:gd name="T11" fmla="*/ 2147483647 h 36"/>
                <a:gd name="T12" fmla="*/ 2147483647 w 68"/>
                <a:gd name="T13" fmla="*/ 2147483647 h 36"/>
                <a:gd name="T14" fmla="*/ 2147483647 w 68"/>
                <a:gd name="T15" fmla="*/ 2147483647 h 36"/>
                <a:gd name="T16" fmla="*/ 2147483647 w 68"/>
                <a:gd name="T17" fmla="*/ 2147483647 h 36"/>
                <a:gd name="T18" fmla="*/ 2147483647 w 68"/>
                <a:gd name="T19" fmla="*/ 2147483647 h 36"/>
                <a:gd name="T20" fmla="*/ 0 w 68"/>
                <a:gd name="T21" fmla="*/ 2147483647 h 36"/>
                <a:gd name="T22" fmla="*/ 2147483647 w 68"/>
                <a:gd name="T23" fmla="*/ 2147483647 h 36"/>
                <a:gd name="T24" fmla="*/ 2147483647 w 68"/>
                <a:gd name="T25" fmla="*/ 2147483647 h 36"/>
                <a:gd name="T26" fmla="*/ 2147483647 w 68"/>
                <a:gd name="T27" fmla="*/ 2147483647 h 36"/>
                <a:gd name="T28" fmla="*/ 2147483647 w 68"/>
                <a:gd name="T29" fmla="*/ 2147483647 h 36"/>
                <a:gd name="T30" fmla="*/ 2147483647 w 68"/>
                <a:gd name="T31" fmla="*/ 2147483647 h 36"/>
                <a:gd name="T32" fmla="*/ 2147483647 w 68"/>
                <a:gd name="T33" fmla="*/ 2147483647 h 36"/>
                <a:gd name="T34" fmla="*/ 2147483647 w 68"/>
                <a:gd name="T35" fmla="*/ 2147483647 h 36"/>
                <a:gd name="T36" fmla="*/ 2147483647 w 68"/>
                <a:gd name="T37" fmla="*/ 2147483647 h 36"/>
                <a:gd name="T38" fmla="*/ 2147483647 w 68"/>
                <a:gd name="T39" fmla="*/ 2147483647 h 36"/>
                <a:gd name="T40" fmla="*/ 2147483647 w 68"/>
                <a:gd name="T41" fmla="*/ 2147483647 h 36"/>
                <a:gd name="T42" fmla="*/ 2147483647 w 68"/>
                <a:gd name="T43" fmla="*/ 2147483647 h 36"/>
                <a:gd name="T44" fmla="*/ 2147483647 w 68"/>
                <a:gd name="T45" fmla="*/ 2147483647 h 36"/>
                <a:gd name="T46" fmla="*/ 2147483647 w 68"/>
                <a:gd name="T47" fmla="*/ 2147483647 h 36"/>
                <a:gd name="T48" fmla="*/ 2147483647 w 68"/>
                <a:gd name="T49" fmla="*/ 2147483647 h 36"/>
                <a:gd name="T50" fmla="*/ 2147483647 w 68"/>
                <a:gd name="T51" fmla="*/ 2147483647 h 36"/>
                <a:gd name="T52" fmla="*/ 2147483647 w 68"/>
                <a:gd name="T53" fmla="*/ 2147483647 h 36"/>
                <a:gd name="T54" fmla="*/ 2147483647 w 68"/>
                <a:gd name="T55" fmla="*/ 2147483647 h 36"/>
                <a:gd name="T56" fmla="*/ 2147483647 w 68"/>
                <a:gd name="T57" fmla="*/ 2147483647 h 36"/>
                <a:gd name="T58" fmla="*/ 2147483647 w 68"/>
                <a:gd name="T59" fmla="*/ 2147483647 h 36"/>
                <a:gd name="T60" fmla="*/ 2147483647 w 68"/>
                <a:gd name="T61" fmla="*/ 2147483647 h 36"/>
                <a:gd name="T62" fmla="*/ 2147483647 w 68"/>
                <a:gd name="T63" fmla="*/ 2147483647 h 36"/>
                <a:gd name="T64" fmla="*/ 2147483647 w 68"/>
                <a:gd name="T65" fmla="*/ 2147483647 h 36"/>
                <a:gd name="T66" fmla="*/ 2147483647 w 68"/>
                <a:gd name="T67" fmla="*/ 2147483647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36"/>
                <a:gd name="T104" fmla="*/ 68 w 68"/>
                <a:gd name="T105" fmla="*/ 36 h 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36">
                  <a:moveTo>
                    <a:pt x="53" y="9"/>
                  </a:moveTo>
                  <a:cubicBezTo>
                    <a:pt x="57" y="11"/>
                    <a:pt x="61" y="13"/>
                    <a:pt x="63" y="15"/>
                  </a:cubicBezTo>
                  <a:cubicBezTo>
                    <a:pt x="65" y="17"/>
                    <a:pt x="67" y="19"/>
                    <a:pt x="68" y="21"/>
                  </a:cubicBezTo>
                  <a:cubicBezTo>
                    <a:pt x="68" y="23"/>
                    <a:pt x="68" y="25"/>
                    <a:pt x="67" y="27"/>
                  </a:cubicBezTo>
                  <a:cubicBezTo>
                    <a:pt x="66" y="29"/>
                    <a:pt x="63" y="31"/>
                    <a:pt x="60" y="33"/>
                  </a:cubicBezTo>
                  <a:cubicBezTo>
                    <a:pt x="57" y="34"/>
                    <a:pt x="53" y="35"/>
                    <a:pt x="50" y="36"/>
                  </a:cubicBezTo>
                  <a:cubicBezTo>
                    <a:pt x="46" y="36"/>
                    <a:pt x="42" y="36"/>
                    <a:pt x="38" y="36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3" y="32"/>
                    <a:pt x="19" y="30"/>
                    <a:pt x="15" y="28"/>
                  </a:cubicBezTo>
                  <a:cubicBezTo>
                    <a:pt x="11" y="26"/>
                    <a:pt x="7" y="24"/>
                    <a:pt x="5" y="21"/>
                  </a:cubicBezTo>
                  <a:cubicBezTo>
                    <a:pt x="3" y="19"/>
                    <a:pt x="1" y="17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2" y="7"/>
                    <a:pt x="5" y="6"/>
                    <a:pt x="8" y="4"/>
                  </a:cubicBezTo>
                  <a:cubicBezTo>
                    <a:pt x="11" y="2"/>
                    <a:pt x="15" y="1"/>
                    <a:pt x="18" y="1"/>
                  </a:cubicBezTo>
                  <a:cubicBezTo>
                    <a:pt x="22" y="0"/>
                    <a:pt x="26" y="0"/>
                    <a:pt x="30" y="1"/>
                  </a:cubicBezTo>
                  <a:cubicBezTo>
                    <a:pt x="33" y="1"/>
                    <a:pt x="37" y="2"/>
                    <a:pt x="41" y="3"/>
                  </a:cubicBezTo>
                  <a:cubicBezTo>
                    <a:pt x="45" y="5"/>
                    <a:pt x="49" y="6"/>
                    <a:pt x="53" y="9"/>
                  </a:cubicBezTo>
                  <a:close/>
                  <a:moveTo>
                    <a:pt x="43" y="14"/>
                  </a:moveTo>
                  <a:cubicBezTo>
                    <a:pt x="41" y="13"/>
                    <a:pt x="39" y="12"/>
                    <a:pt x="36" y="11"/>
                  </a:cubicBezTo>
                  <a:cubicBezTo>
                    <a:pt x="34" y="10"/>
                    <a:pt x="32" y="9"/>
                    <a:pt x="30" y="9"/>
                  </a:cubicBezTo>
                  <a:cubicBezTo>
                    <a:pt x="28" y="8"/>
                    <a:pt x="26" y="8"/>
                    <a:pt x="24" y="8"/>
                  </a:cubicBezTo>
                  <a:cubicBezTo>
                    <a:pt x="22" y="8"/>
                    <a:pt x="20" y="9"/>
                    <a:pt x="18" y="10"/>
                  </a:cubicBezTo>
                  <a:cubicBezTo>
                    <a:pt x="17" y="10"/>
                    <a:pt x="16" y="11"/>
                    <a:pt x="15" y="12"/>
                  </a:cubicBezTo>
                  <a:cubicBezTo>
                    <a:pt x="15" y="13"/>
                    <a:pt x="15" y="14"/>
                    <a:pt x="15" y="15"/>
                  </a:cubicBezTo>
                  <a:cubicBezTo>
                    <a:pt x="16" y="16"/>
                    <a:pt x="17" y="17"/>
                    <a:pt x="19" y="19"/>
                  </a:cubicBezTo>
                  <a:cubicBezTo>
                    <a:pt x="20" y="20"/>
                    <a:pt x="22" y="21"/>
                    <a:pt x="25" y="23"/>
                  </a:cubicBezTo>
                  <a:cubicBezTo>
                    <a:pt x="27" y="24"/>
                    <a:pt x="29" y="25"/>
                    <a:pt x="32" y="26"/>
                  </a:cubicBezTo>
                  <a:cubicBezTo>
                    <a:pt x="34" y="27"/>
                    <a:pt x="36" y="27"/>
                    <a:pt x="38" y="28"/>
                  </a:cubicBezTo>
                  <a:cubicBezTo>
                    <a:pt x="40" y="28"/>
                    <a:pt x="42" y="28"/>
                    <a:pt x="44" y="28"/>
                  </a:cubicBezTo>
                  <a:cubicBezTo>
                    <a:pt x="46" y="28"/>
                    <a:pt x="48" y="28"/>
                    <a:pt x="50" y="27"/>
                  </a:cubicBezTo>
                  <a:cubicBezTo>
                    <a:pt x="51" y="26"/>
                    <a:pt x="52" y="25"/>
                    <a:pt x="53" y="24"/>
                  </a:cubicBezTo>
                  <a:cubicBezTo>
                    <a:pt x="53" y="23"/>
                    <a:pt x="53" y="22"/>
                    <a:pt x="53" y="21"/>
                  </a:cubicBezTo>
                  <a:cubicBezTo>
                    <a:pt x="52" y="20"/>
                    <a:pt x="51" y="19"/>
                    <a:pt x="49" y="18"/>
                  </a:cubicBezTo>
                  <a:cubicBezTo>
                    <a:pt x="48" y="17"/>
                    <a:pt x="46" y="15"/>
                    <a:pt x="4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37" name="Freeform 645"/>
            <p:cNvSpPr>
              <a:spLocks/>
            </p:cNvSpPr>
            <p:nvPr/>
          </p:nvSpPr>
          <p:spPr bwMode="auto">
            <a:xfrm>
              <a:off x="6006251" y="3903527"/>
              <a:ext cx="225321" cy="108093"/>
            </a:xfrm>
            <a:custGeom>
              <a:avLst/>
              <a:gdLst>
                <a:gd name="T0" fmla="*/ 2147483647 w 83"/>
                <a:gd name="T1" fmla="*/ 2147483647 h 40"/>
                <a:gd name="T2" fmla="*/ 2147483647 w 83"/>
                <a:gd name="T3" fmla="*/ 2147483647 h 40"/>
                <a:gd name="T4" fmla="*/ 2147483647 w 83"/>
                <a:gd name="T5" fmla="*/ 2147483647 h 40"/>
                <a:gd name="T6" fmla="*/ 2147483647 w 83"/>
                <a:gd name="T7" fmla="*/ 2147483647 h 40"/>
                <a:gd name="T8" fmla="*/ 2147483647 w 83"/>
                <a:gd name="T9" fmla="*/ 2147483647 h 40"/>
                <a:gd name="T10" fmla="*/ 2147483647 w 83"/>
                <a:gd name="T11" fmla="*/ 2147483647 h 40"/>
                <a:gd name="T12" fmla="*/ 2147483647 w 83"/>
                <a:gd name="T13" fmla="*/ 2147483647 h 40"/>
                <a:gd name="T14" fmla="*/ 2147483647 w 83"/>
                <a:gd name="T15" fmla="*/ 2147483647 h 40"/>
                <a:gd name="T16" fmla="*/ 2147483647 w 83"/>
                <a:gd name="T17" fmla="*/ 2147483647 h 40"/>
                <a:gd name="T18" fmla="*/ 2147483647 w 83"/>
                <a:gd name="T19" fmla="*/ 2147483647 h 40"/>
                <a:gd name="T20" fmla="*/ 2147483647 w 83"/>
                <a:gd name="T21" fmla="*/ 2147483647 h 40"/>
                <a:gd name="T22" fmla="*/ 2147483647 w 83"/>
                <a:gd name="T23" fmla="*/ 2147483647 h 40"/>
                <a:gd name="T24" fmla="*/ 2147483647 w 83"/>
                <a:gd name="T25" fmla="*/ 2147483647 h 40"/>
                <a:gd name="T26" fmla="*/ 2147483647 w 83"/>
                <a:gd name="T27" fmla="*/ 2147483647 h 40"/>
                <a:gd name="T28" fmla="*/ 2147483647 w 83"/>
                <a:gd name="T29" fmla="*/ 2147483647 h 40"/>
                <a:gd name="T30" fmla="*/ 2147483647 w 83"/>
                <a:gd name="T31" fmla="*/ 2147483647 h 40"/>
                <a:gd name="T32" fmla="*/ 2147483647 w 83"/>
                <a:gd name="T33" fmla="*/ 2147483647 h 40"/>
                <a:gd name="T34" fmla="*/ 0 w 83"/>
                <a:gd name="T35" fmla="*/ 2147483647 h 40"/>
                <a:gd name="T36" fmla="*/ 0 w 83"/>
                <a:gd name="T37" fmla="*/ 2147483647 h 40"/>
                <a:gd name="T38" fmla="*/ 2147483647 w 83"/>
                <a:gd name="T39" fmla="*/ 2147483647 h 40"/>
                <a:gd name="T40" fmla="*/ 2147483647 w 83"/>
                <a:gd name="T41" fmla="*/ 2147483647 h 40"/>
                <a:gd name="T42" fmla="*/ 2147483647 w 83"/>
                <a:gd name="T43" fmla="*/ 2147483647 h 40"/>
                <a:gd name="T44" fmla="*/ 2147483647 w 83"/>
                <a:gd name="T45" fmla="*/ 2147483647 h 40"/>
                <a:gd name="T46" fmla="*/ 2147483647 w 83"/>
                <a:gd name="T47" fmla="*/ 2147483647 h 40"/>
                <a:gd name="T48" fmla="*/ 2147483647 w 83"/>
                <a:gd name="T49" fmla="*/ 2147483647 h 40"/>
                <a:gd name="T50" fmla="*/ 2147483647 w 83"/>
                <a:gd name="T51" fmla="*/ 2147483647 h 40"/>
                <a:gd name="T52" fmla="*/ 2147483647 w 83"/>
                <a:gd name="T53" fmla="*/ 2147483647 h 40"/>
                <a:gd name="T54" fmla="*/ 2147483647 w 83"/>
                <a:gd name="T55" fmla="*/ 2147483647 h 40"/>
                <a:gd name="T56" fmla="*/ 2147483647 w 83"/>
                <a:gd name="T57" fmla="*/ 2147483647 h 40"/>
                <a:gd name="T58" fmla="*/ 2147483647 w 83"/>
                <a:gd name="T59" fmla="*/ 2147483647 h 40"/>
                <a:gd name="T60" fmla="*/ 2147483647 w 83"/>
                <a:gd name="T61" fmla="*/ 2147483647 h 40"/>
                <a:gd name="T62" fmla="*/ 2147483647 w 83"/>
                <a:gd name="T63" fmla="*/ 2147483647 h 40"/>
                <a:gd name="T64" fmla="*/ 2147483647 w 83"/>
                <a:gd name="T65" fmla="*/ 2147483647 h 40"/>
                <a:gd name="T66" fmla="*/ 2147483647 w 83"/>
                <a:gd name="T67" fmla="*/ 2147483647 h 40"/>
                <a:gd name="T68" fmla="*/ 2147483647 w 83"/>
                <a:gd name="T69" fmla="*/ 2147483647 h 40"/>
                <a:gd name="T70" fmla="*/ 2147483647 w 83"/>
                <a:gd name="T71" fmla="*/ 2147483647 h 40"/>
                <a:gd name="T72" fmla="*/ 2147483647 w 83"/>
                <a:gd name="T73" fmla="*/ 2147483647 h 40"/>
                <a:gd name="T74" fmla="*/ 2147483647 w 83"/>
                <a:gd name="T75" fmla="*/ 2147483647 h 40"/>
                <a:gd name="T76" fmla="*/ 2147483647 w 83"/>
                <a:gd name="T77" fmla="*/ 0 h 40"/>
                <a:gd name="T78" fmla="*/ 2147483647 w 83"/>
                <a:gd name="T79" fmla="*/ 0 h 40"/>
                <a:gd name="T80" fmla="*/ 2147483647 w 83"/>
                <a:gd name="T81" fmla="*/ 2147483647 h 40"/>
                <a:gd name="T82" fmla="*/ 2147483647 w 83"/>
                <a:gd name="T83" fmla="*/ 2147483647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"/>
                <a:gd name="T127" fmla="*/ 0 h 40"/>
                <a:gd name="T128" fmla="*/ 83 w 8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" h="40">
                  <a:moveTo>
                    <a:pt x="83" y="26"/>
                  </a:moveTo>
                  <a:cubicBezTo>
                    <a:pt x="83" y="26"/>
                    <a:pt x="83" y="26"/>
                    <a:pt x="83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7"/>
                    <a:pt x="83" y="28"/>
                    <a:pt x="82" y="28"/>
                  </a:cubicBezTo>
                  <a:cubicBezTo>
                    <a:pt x="82" y="28"/>
                    <a:pt x="81" y="29"/>
                    <a:pt x="80" y="29"/>
                  </a:cubicBezTo>
                  <a:cubicBezTo>
                    <a:pt x="79" y="30"/>
                    <a:pt x="79" y="30"/>
                    <a:pt x="78" y="30"/>
                  </a:cubicBezTo>
                  <a:cubicBezTo>
                    <a:pt x="77" y="30"/>
                    <a:pt x="77" y="30"/>
                    <a:pt x="76" y="31"/>
                  </a:cubicBezTo>
                  <a:cubicBezTo>
                    <a:pt x="76" y="31"/>
                    <a:pt x="75" y="31"/>
                    <a:pt x="75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9" y="30"/>
                    <a:pt x="69" y="32"/>
                    <a:pt x="68" y="34"/>
                  </a:cubicBezTo>
                  <a:cubicBezTo>
                    <a:pt x="68" y="35"/>
                    <a:pt x="66" y="37"/>
                    <a:pt x="64" y="38"/>
                  </a:cubicBezTo>
                  <a:cubicBezTo>
                    <a:pt x="61" y="39"/>
                    <a:pt x="59" y="40"/>
                    <a:pt x="56" y="40"/>
                  </a:cubicBezTo>
                  <a:cubicBezTo>
                    <a:pt x="53" y="40"/>
                    <a:pt x="50" y="40"/>
                    <a:pt x="47" y="40"/>
                  </a:cubicBezTo>
                  <a:cubicBezTo>
                    <a:pt x="44" y="39"/>
                    <a:pt x="42" y="38"/>
                    <a:pt x="39" y="37"/>
                  </a:cubicBezTo>
                  <a:cubicBezTo>
                    <a:pt x="36" y="36"/>
                    <a:pt x="33" y="35"/>
                    <a:pt x="29" y="3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1" y="16"/>
                    <a:pt x="1" y="15"/>
                  </a:cubicBezTo>
                  <a:cubicBezTo>
                    <a:pt x="2" y="15"/>
                    <a:pt x="3" y="14"/>
                    <a:pt x="4" y="14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2"/>
                    <a:pt x="8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1" y="12"/>
                    <a:pt x="11" y="13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40" y="28"/>
                    <a:pt x="42" y="29"/>
                    <a:pt x="43" y="30"/>
                  </a:cubicBezTo>
                  <a:cubicBezTo>
                    <a:pt x="45" y="30"/>
                    <a:pt x="46" y="31"/>
                    <a:pt x="48" y="31"/>
                  </a:cubicBezTo>
                  <a:cubicBezTo>
                    <a:pt x="49" y="31"/>
                    <a:pt x="51" y="31"/>
                    <a:pt x="52" y="31"/>
                  </a:cubicBezTo>
                  <a:cubicBezTo>
                    <a:pt x="53" y="31"/>
                    <a:pt x="54" y="31"/>
                    <a:pt x="55" y="30"/>
                  </a:cubicBezTo>
                  <a:cubicBezTo>
                    <a:pt x="57" y="30"/>
                    <a:pt x="58" y="29"/>
                    <a:pt x="58" y="27"/>
                  </a:cubicBezTo>
                  <a:cubicBezTo>
                    <a:pt x="58" y="26"/>
                    <a:pt x="57" y="24"/>
                    <a:pt x="57" y="2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4"/>
                    <a:pt x="26" y="4"/>
                    <a:pt x="26" y="3"/>
                  </a:cubicBezTo>
                  <a:cubicBezTo>
                    <a:pt x="27" y="3"/>
                    <a:pt x="28" y="3"/>
                    <a:pt x="29" y="2"/>
                  </a:cubicBezTo>
                  <a:cubicBezTo>
                    <a:pt x="30" y="2"/>
                    <a:pt x="31" y="1"/>
                    <a:pt x="31" y="1"/>
                  </a:cubicBezTo>
                  <a:cubicBezTo>
                    <a:pt x="32" y="1"/>
                    <a:pt x="33" y="1"/>
                    <a:pt x="33" y="0"/>
                  </a:cubicBezTo>
                  <a:cubicBezTo>
                    <a:pt x="34" y="0"/>
                    <a:pt x="34" y="0"/>
                    <a:pt x="35" y="0"/>
                  </a:cubicBezTo>
                  <a:cubicBezTo>
                    <a:pt x="35" y="1"/>
                    <a:pt x="36" y="1"/>
                    <a:pt x="36" y="1"/>
                  </a:cubicBezTo>
                  <a:lnTo>
                    <a:pt x="8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38" name="Freeform 646"/>
            <p:cNvSpPr>
              <a:spLocks/>
            </p:cNvSpPr>
            <p:nvPr/>
          </p:nvSpPr>
          <p:spPr bwMode="auto">
            <a:xfrm>
              <a:off x="6131092" y="3854809"/>
              <a:ext cx="225321" cy="105048"/>
            </a:xfrm>
            <a:custGeom>
              <a:avLst/>
              <a:gdLst>
                <a:gd name="T0" fmla="*/ 2147483647 w 83"/>
                <a:gd name="T1" fmla="*/ 2147483647 h 39"/>
                <a:gd name="T2" fmla="*/ 2147483647 w 83"/>
                <a:gd name="T3" fmla="*/ 2147483647 h 39"/>
                <a:gd name="T4" fmla="*/ 2147483647 w 83"/>
                <a:gd name="T5" fmla="*/ 2147483647 h 39"/>
                <a:gd name="T6" fmla="*/ 2147483647 w 83"/>
                <a:gd name="T7" fmla="*/ 2147483647 h 39"/>
                <a:gd name="T8" fmla="*/ 2147483647 w 83"/>
                <a:gd name="T9" fmla="*/ 2147483647 h 39"/>
                <a:gd name="T10" fmla="*/ 2147483647 w 83"/>
                <a:gd name="T11" fmla="*/ 2147483647 h 39"/>
                <a:gd name="T12" fmla="*/ 2147483647 w 83"/>
                <a:gd name="T13" fmla="*/ 2147483647 h 39"/>
                <a:gd name="T14" fmla="*/ 2147483647 w 83"/>
                <a:gd name="T15" fmla="*/ 2147483647 h 39"/>
                <a:gd name="T16" fmla="*/ 2147483647 w 83"/>
                <a:gd name="T17" fmla="*/ 2147483647 h 39"/>
                <a:gd name="T18" fmla="*/ 2147483647 w 83"/>
                <a:gd name="T19" fmla="*/ 2147483647 h 39"/>
                <a:gd name="T20" fmla="*/ 2147483647 w 83"/>
                <a:gd name="T21" fmla="*/ 2147483647 h 39"/>
                <a:gd name="T22" fmla="*/ 2147483647 w 83"/>
                <a:gd name="T23" fmla="*/ 2147483647 h 39"/>
                <a:gd name="T24" fmla="*/ 2147483647 w 83"/>
                <a:gd name="T25" fmla="*/ 2147483647 h 39"/>
                <a:gd name="T26" fmla="*/ 2147483647 w 83"/>
                <a:gd name="T27" fmla="*/ 2147483647 h 39"/>
                <a:gd name="T28" fmla="*/ 2147483647 w 83"/>
                <a:gd name="T29" fmla="*/ 2147483647 h 39"/>
                <a:gd name="T30" fmla="*/ 2147483647 w 83"/>
                <a:gd name="T31" fmla="*/ 2147483647 h 39"/>
                <a:gd name="T32" fmla="*/ 2147483647 w 83"/>
                <a:gd name="T33" fmla="*/ 2147483647 h 39"/>
                <a:gd name="T34" fmla="*/ 2147483647 w 83"/>
                <a:gd name="T35" fmla="*/ 2147483647 h 39"/>
                <a:gd name="T36" fmla="*/ 2147483647 w 83"/>
                <a:gd name="T37" fmla="*/ 2147483647 h 39"/>
                <a:gd name="T38" fmla="*/ 2147483647 w 83"/>
                <a:gd name="T39" fmla="*/ 2147483647 h 39"/>
                <a:gd name="T40" fmla="*/ 2147483647 w 83"/>
                <a:gd name="T41" fmla="*/ 2147483647 h 39"/>
                <a:gd name="T42" fmla="*/ 2147483647 w 83"/>
                <a:gd name="T43" fmla="*/ 2147483647 h 39"/>
                <a:gd name="T44" fmla="*/ 2147483647 w 83"/>
                <a:gd name="T45" fmla="*/ 2147483647 h 39"/>
                <a:gd name="T46" fmla="*/ 2147483647 w 83"/>
                <a:gd name="T47" fmla="*/ 2147483647 h 39"/>
                <a:gd name="T48" fmla="*/ 2147483647 w 83"/>
                <a:gd name="T49" fmla="*/ 2147483647 h 39"/>
                <a:gd name="T50" fmla="*/ 0 w 83"/>
                <a:gd name="T51" fmla="*/ 2147483647 h 39"/>
                <a:gd name="T52" fmla="*/ 0 w 83"/>
                <a:gd name="T53" fmla="*/ 2147483647 h 39"/>
                <a:gd name="T54" fmla="*/ 0 w 83"/>
                <a:gd name="T55" fmla="*/ 2147483647 h 39"/>
                <a:gd name="T56" fmla="*/ 2147483647 w 83"/>
                <a:gd name="T57" fmla="*/ 2147483647 h 39"/>
                <a:gd name="T58" fmla="*/ 2147483647 w 83"/>
                <a:gd name="T59" fmla="*/ 2147483647 h 39"/>
                <a:gd name="T60" fmla="*/ 2147483647 w 83"/>
                <a:gd name="T61" fmla="*/ 2147483647 h 39"/>
                <a:gd name="T62" fmla="*/ 2147483647 w 83"/>
                <a:gd name="T63" fmla="*/ 2147483647 h 39"/>
                <a:gd name="T64" fmla="*/ 2147483647 w 83"/>
                <a:gd name="T65" fmla="*/ 2147483647 h 39"/>
                <a:gd name="T66" fmla="*/ 2147483647 w 83"/>
                <a:gd name="T67" fmla="*/ 2147483647 h 39"/>
                <a:gd name="T68" fmla="*/ 2147483647 w 83"/>
                <a:gd name="T69" fmla="*/ 2147483647 h 39"/>
                <a:gd name="T70" fmla="*/ 2147483647 w 83"/>
                <a:gd name="T71" fmla="*/ 2147483647 h 39"/>
                <a:gd name="T72" fmla="*/ 2147483647 w 83"/>
                <a:gd name="T73" fmla="*/ 2147483647 h 39"/>
                <a:gd name="T74" fmla="*/ 2147483647 w 83"/>
                <a:gd name="T75" fmla="*/ 0 h 39"/>
                <a:gd name="T76" fmla="*/ 2147483647 w 83"/>
                <a:gd name="T77" fmla="*/ 0 h 39"/>
                <a:gd name="T78" fmla="*/ 2147483647 w 83"/>
                <a:gd name="T79" fmla="*/ 2147483647 h 39"/>
                <a:gd name="T80" fmla="*/ 2147483647 w 83"/>
                <a:gd name="T81" fmla="*/ 2147483647 h 39"/>
                <a:gd name="T82" fmla="*/ 2147483647 w 83"/>
                <a:gd name="T83" fmla="*/ 2147483647 h 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"/>
                <a:gd name="T127" fmla="*/ 0 h 39"/>
                <a:gd name="T128" fmla="*/ 83 w 83"/>
                <a:gd name="T129" fmla="*/ 39 h 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" h="39">
                  <a:moveTo>
                    <a:pt x="83" y="22"/>
                  </a:moveTo>
                  <a:cubicBezTo>
                    <a:pt x="83" y="22"/>
                    <a:pt x="83" y="23"/>
                    <a:pt x="83" y="23"/>
                  </a:cubicBezTo>
                  <a:cubicBezTo>
                    <a:pt x="83" y="23"/>
                    <a:pt x="83" y="23"/>
                    <a:pt x="83" y="24"/>
                  </a:cubicBezTo>
                  <a:cubicBezTo>
                    <a:pt x="83" y="24"/>
                    <a:pt x="82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cubicBezTo>
                    <a:pt x="78" y="26"/>
                    <a:pt x="78" y="27"/>
                    <a:pt x="77" y="27"/>
                  </a:cubicBezTo>
                  <a:cubicBezTo>
                    <a:pt x="76" y="27"/>
                    <a:pt x="75" y="27"/>
                    <a:pt x="75" y="27"/>
                  </a:cubicBezTo>
                  <a:cubicBezTo>
                    <a:pt x="74" y="28"/>
                    <a:pt x="74" y="28"/>
                    <a:pt x="73" y="28"/>
                  </a:cubicBezTo>
                  <a:cubicBezTo>
                    <a:pt x="73" y="27"/>
                    <a:pt x="72" y="27"/>
                    <a:pt x="72" y="2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10"/>
                    <a:pt x="37" y="9"/>
                    <a:pt x="35" y="9"/>
                  </a:cubicBezTo>
                  <a:cubicBezTo>
                    <a:pt x="34" y="9"/>
                    <a:pt x="32" y="9"/>
                    <a:pt x="31" y="9"/>
                  </a:cubicBezTo>
                  <a:cubicBezTo>
                    <a:pt x="30" y="9"/>
                    <a:pt x="29" y="9"/>
                    <a:pt x="28" y="10"/>
                  </a:cubicBezTo>
                  <a:cubicBezTo>
                    <a:pt x="26" y="10"/>
                    <a:pt x="26" y="11"/>
                    <a:pt x="25" y="12"/>
                  </a:cubicBezTo>
                  <a:cubicBezTo>
                    <a:pt x="25" y="14"/>
                    <a:pt x="26" y="15"/>
                    <a:pt x="27" y="17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7" y="36"/>
                    <a:pt x="57" y="36"/>
                  </a:cubicBezTo>
                  <a:cubicBezTo>
                    <a:pt x="56" y="37"/>
                    <a:pt x="55" y="37"/>
                    <a:pt x="54" y="38"/>
                  </a:cubicBezTo>
                  <a:cubicBezTo>
                    <a:pt x="53" y="38"/>
                    <a:pt x="53" y="38"/>
                    <a:pt x="52" y="39"/>
                  </a:cubicBezTo>
                  <a:cubicBezTo>
                    <a:pt x="51" y="39"/>
                    <a:pt x="50" y="39"/>
                    <a:pt x="50" y="39"/>
                  </a:cubicBezTo>
                  <a:cubicBezTo>
                    <a:pt x="49" y="39"/>
                    <a:pt x="49" y="39"/>
                    <a:pt x="48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0"/>
                    <a:pt x="14" y="8"/>
                    <a:pt x="15" y="6"/>
                  </a:cubicBezTo>
                  <a:cubicBezTo>
                    <a:pt x="15" y="4"/>
                    <a:pt x="17" y="3"/>
                    <a:pt x="19" y="2"/>
                  </a:cubicBezTo>
                  <a:cubicBezTo>
                    <a:pt x="22" y="1"/>
                    <a:pt x="24" y="0"/>
                    <a:pt x="27" y="0"/>
                  </a:cubicBezTo>
                  <a:cubicBezTo>
                    <a:pt x="30" y="0"/>
                    <a:pt x="33" y="0"/>
                    <a:pt x="36" y="0"/>
                  </a:cubicBezTo>
                  <a:cubicBezTo>
                    <a:pt x="39" y="1"/>
                    <a:pt x="41" y="1"/>
                    <a:pt x="44" y="2"/>
                  </a:cubicBezTo>
                  <a:cubicBezTo>
                    <a:pt x="47" y="3"/>
                    <a:pt x="50" y="5"/>
                    <a:pt x="54" y="7"/>
                  </a:cubicBezTo>
                  <a:lnTo>
                    <a:pt x="8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39" name="Freeform 647"/>
            <p:cNvSpPr>
              <a:spLocks noEditPoints="1"/>
            </p:cNvSpPr>
            <p:nvPr/>
          </p:nvSpPr>
          <p:spPr bwMode="auto">
            <a:xfrm>
              <a:off x="6260499" y="3754328"/>
              <a:ext cx="220754" cy="141587"/>
            </a:xfrm>
            <a:custGeom>
              <a:avLst/>
              <a:gdLst>
                <a:gd name="T0" fmla="*/ 2147483647 w 81"/>
                <a:gd name="T1" fmla="*/ 2147483647 h 52"/>
                <a:gd name="T2" fmla="*/ 2147483647 w 81"/>
                <a:gd name="T3" fmla="*/ 2147483647 h 52"/>
                <a:gd name="T4" fmla="*/ 2147483647 w 81"/>
                <a:gd name="T5" fmla="*/ 2147483647 h 52"/>
                <a:gd name="T6" fmla="*/ 2147483647 w 81"/>
                <a:gd name="T7" fmla="*/ 2147483647 h 52"/>
                <a:gd name="T8" fmla="*/ 2147483647 w 81"/>
                <a:gd name="T9" fmla="*/ 2147483647 h 52"/>
                <a:gd name="T10" fmla="*/ 2147483647 w 81"/>
                <a:gd name="T11" fmla="*/ 2147483647 h 52"/>
                <a:gd name="T12" fmla="*/ 2147483647 w 81"/>
                <a:gd name="T13" fmla="*/ 2147483647 h 52"/>
                <a:gd name="T14" fmla="*/ 2147483647 w 81"/>
                <a:gd name="T15" fmla="*/ 2147483647 h 52"/>
                <a:gd name="T16" fmla="*/ 2147483647 w 81"/>
                <a:gd name="T17" fmla="*/ 2147483647 h 52"/>
                <a:gd name="T18" fmla="*/ 2147483647 w 81"/>
                <a:gd name="T19" fmla="*/ 2147483647 h 52"/>
                <a:gd name="T20" fmla="*/ 2147483647 w 81"/>
                <a:gd name="T21" fmla="*/ 2147483647 h 52"/>
                <a:gd name="T22" fmla="*/ 2147483647 w 81"/>
                <a:gd name="T23" fmla="*/ 2147483647 h 52"/>
                <a:gd name="T24" fmla="*/ 2147483647 w 81"/>
                <a:gd name="T25" fmla="*/ 2147483647 h 52"/>
                <a:gd name="T26" fmla="*/ 2147483647 w 81"/>
                <a:gd name="T27" fmla="*/ 2147483647 h 52"/>
                <a:gd name="T28" fmla="*/ 2147483647 w 81"/>
                <a:gd name="T29" fmla="*/ 2147483647 h 52"/>
                <a:gd name="T30" fmla="*/ 2147483647 w 81"/>
                <a:gd name="T31" fmla="*/ 2147483647 h 52"/>
                <a:gd name="T32" fmla="*/ 2147483647 w 81"/>
                <a:gd name="T33" fmla="*/ 2147483647 h 52"/>
                <a:gd name="T34" fmla="*/ 2147483647 w 81"/>
                <a:gd name="T35" fmla="*/ 2147483647 h 52"/>
                <a:gd name="T36" fmla="*/ 2147483647 w 81"/>
                <a:gd name="T37" fmla="*/ 2147483647 h 52"/>
                <a:gd name="T38" fmla="*/ 2147483647 w 81"/>
                <a:gd name="T39" fmla="*/ 2147483647 h 52"/>
                <a:gd name="T40" fmla="*/ 2147483647 w 81"/>
                <a:gd name="T41" fmla="*/ 2147483647 h 52"/>
                <a:gd name="T42" fmla="*/ 2147483647 w 81"/>
                <a:gd name="T43" fmla="*/ 2147483647 h 52"/>
                <a:gd name="T44" fmla="*/ 2147483647 w 81"/>
                <a:gd name="T45" fmla="*/ 2147483647 h 52"/>
                <a:gd name="T46" fmla="*/ 0 w 81"/>
                <a:gd name="T47" fmla="*/ 2147483647 h 52"/>
                <a:gd name="T48" fmla="*/ 0 w 81"/>
                <a:gd name="T49" fmla="*/ 2147483647 h 52"/>
                <a:gd name="T50" fmla="*/ 2147483647 w 81"/>
                <a:gd name="T51" fmla="*/ 2147483647 h 52"/>
                <a:gd name="T52" fmla="*/ 2147483647 w 81"/>
                <a:gd name="T53" fmla="*/ 2147483647 h 52"/>
                <a:gd name="T54" fmla="*/ 2147483647 w 81"/>
                <a:gd name="T55" fmla="*/ 2147483647 h 52"/>
                <a:gd name="T56" fmla="*/ 2147483647 w 81"/>
                <a:gd name="T57" fmla="*/ 0 h 52"/>
                <a:gd name="T58" fmla="*/ 2147483647 w 81"/>
                <a:gd name="T59" fmla="*/ 0 h 52"/>
                <a:gd name="T60" fmla="*/ 2147483647 w 81"/>
                <a:gd name="T61" fmla="*/ 2147483647 h 52"/>
                <a:gd name="T62" fmla="*/ 2147483647 w 81"/>
                <a:gd name="T63" fmla="*/ 2147483647 h 52"/>
                <a:gd name="T64" fmla="*/ 2147483647 w 81"/>
                <a:gd name="T65" fmla="*/ 2147483647 h 52"/>
                <a:gd name="T66" fmla="*/ 2147483647 w 81"/>
                <a:gd name="T67" fmla="*/ 2147483647 h 52"/>
                <a:gd name="T68" fmla="*/ 2147483647 w 81"/>
                <a:gd name="T69" fmla="*/ 2147483647 h 52"/>
                <a:gd name="T70" fmla="*/ 2147483647 w 81"/>
                <a:gd name="T71" fmla="*/ 2147483647 h 52"/>
                <a:gd name="T72" fmla="*/ 2147483647 w 81"/>
                <a:gd name="T73" fmla="*/ 2147483647 h 52"/>
                <a:gd name="T74" fmla="*/ 2147483647 w 81"/>
                <a:gd name="T75" fmla="*/ 2147483647 h 52"/>
                <a:gd name="T76" fmla="*/ 2147483647 w 81"/>
                <a:gd name="T77" fmla="*/ 2147483647 h 52"/>
                <a:gd name="T78" fmla="*/ 2147483647 w 81"/>
                <a:gd name="T79" fmla="*/ 2147483647 h 52"/>
                <a:gd name="T80" fmla="*/ 2147483647 w 81"/>
                <a:gd name="T81" fmla="*/ 2147483647 h 52"/>
                <a:gd name="T82" fmla="*/ 2147483647 w 81"/>
                <a:gd name="T83" fmla="*/ 2147483647 h 52"/>
                <a:gd name="T84" fmla="*/ 2147483647 w 81"/>
                <a:gd name="T85" fmla="*/ 2147483647 h 52"/>
                <a:gd name="T86" fmla="*/ 2147483647 w 81"/>
                <a:gd name="T87" fmla="*/ 2147483647 h 52"/>
                <a:gd name="T88" fmla="*/ 2147483647 w 81"/>
                <a:gd name="T89" fmla="*/ 2147483647 h 52"/>
                <a:gd name="T90" fmla="*/ 2147483647 w 81"/>
                <a:gd name="T91" fmla="*/ 2147483647 h 52"/>
                <a:gd name="T92" fmla="*/ 2147483647 w 81"/>
                <a:gd name="T93" fmla="*/ 2147483647 h 52"/>
                <a:gd name="T94" fmla="*/ 2147483647 w 81"/>
                <a:gd name="T95" fmla="*/ 2147483647 h 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"/>
                <a:gd name="T145" fmla="*/ 0 h 52"/>
                <a:gd name="T146" fmla="*/ 81 w 81"/>
                <a:gd name="T147" fmla="*/ 52 h 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" h="52">
                  <a:moveTo>
                    <a:pt x="80" y="38"/>
                  </a:moveTo>
                  <a:cubicBezTo>
                    <a:pt x="80" y="38"/>
                    <a:pt x="81" y="38"/>
                    <a:pt x="81" y="38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0" y="39"/>
                    <a:pt x="80" y="40"/>
                    <a:pt x="80" y="40"/>
                  </a:cubicBezTo>
                  <a:cubicBezTo>
                    <a:pt x="79" y="40"/>
                    <a:pt x="78" y="41"/>
                    <a:pt x="78" y="41"/>
                  </a:cubicBezTo>
                  <a:cubicBezTo>
                    <a:pt x="77" y="41"/>
                    <a:pt x="76" y="42"/>
                    <a:pt x="75" y="42"/>
                  </a:cubicBezTo>
                  <a:cubicBezTo>
                    <a:pt x="75" y="42"/>
                    <a:pt x="74" y="42"/>
                    <a:pt x="74" y="42"/>
                  </a:cubicBezTo>
                  <a:cubicBezTo>
                    <a:pt x="73" y="42"/>
                    <a:pt x="73" y="42"/>
                    <a:pt x="72" y="42"/>
                  </a:cubicBezTo>
                  <a:cubicBezTo>
                    <a:pt x="72" y="42"/>
                    <a:pt x="71" y="42"/>
                    <a:pt x="71" y="4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7" y="41"/>
                    <a:pt x="67" y="43"/>
                    <a:pt x="66" y="45"/>
                  </a:cubicBezTo>
                  <a:cubicBezTo>
                    <a:pt x="65" y="47"/>
                    <a:pt x="64" y="48"/>
                    <a:pt x="61" y="50"/>
                  </a:cubicBezTo>
                  <a:cubicBezTo>
                    <a:pt x="58" y="51"/>
                    <a:pt x="55" y="52"/>
                    <a:pt x="52" y="52"/>
                  </a:cubicBezTo>
                  <a:cubicBezTo>
                    <a:pt x="49" y="52"/>
                    <a:pt x="45" y="52"/>
                    <a:pt x="42" y="51"/>
                  </a:cubicBezTo>
                  <a:cubicBezTo>
                    <a:pt x="38" y="51"/>
                    <a:pt x="34" y="49"/>
                    <a:pt x="31" y="48"/>
                  </a:cubicBezTo>
                  <a:cubicBezTo>
                    <a:pt x="27" y="47"/>
                    <a:pt x="23" y="45"/>
                    <a:pt x="20" y="43"/>
                  </a:cubicBezTo>
                  <a:cubicBezTo>
                    <a:pt x="16" y="41"/>
                    <a:pt x="12" y="39"/>
                    <a:pt x="10" y="37"/>
                  </a:cubicBezTo>
                  <a:cubicBezTo>
                    <a:pt x="7" y="35"/>
                    <a:pt x="5" y="33"/>
                    <a:pt x="4" y="31"/>
                  </a:cubicBezTo>
                  <a:cubicBezTo>
                    <a:pt x="3" y="29"/>
                    <a:pt x="3" y="27"/>
                    <a:pt x="4" y="25"/>
                  </a:cubicBezTo>
                  <a:cubicBezTo>
                    <a:pt x="5" y="24"/>
                    <a:pt x="7" y="22"/>
                    <a:pt x="9" y="21"/>
                  </a:cubicBezTo>
                  <a:cubicBezTo>
                    <a:pt x="11" y="20"/>
                    <a:pt x="14" y="19"/>
                    <a:pt x="16" y="19"/>
                  </a:cubicBezTo>
                  <a:cubicBezTo>
                    <a:pt x="19" y="19"/>
                    <a:pt x="22" y="19"/>
                    <a:pt x="26" y="1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1"/>
                    <a:pt x="11" y="1"/>
                    <a:pt x="11" y="1"/>
                  </a:cubicBezTo>
                  <a:lnTo>
                    <a:pt x="80" y="38"/>
                  </a:lnTo>
                  <a:close/>
                  <a:moveTo>
                    <a:pt x="38" y="26"/>
                  </a:moveTo>
                  <a:cubicBezTo>
                    <a:pt x="34" y="25"/>
                    <a:pt x="31" y="25"/>
                    <a:pt x="29" y="25"/>
                  </a:cubicBezTo>
                  <a:cubicBezTo>
                    <a:pt x="26" y="25"/>
                    <a:pt x="24" y="25"/>
                    <a:pt x="22" y="26"/>
                  </a:cubicBezTo>
                  <a:cubicBezTo>
                    <a:pt x="21" y="27"/>
                    <a:pt x="20" y="27"/>
                    <a:pt x="20" y="28"/>
                  </a:cubicBezTo>
                  <a:cubicBezTo>
                    <a:pt x="20" y="29"/>
                    <a:pt x="20" y="30"/>
                    <a:pt x="21" y="31"/>
                  </a:cubicBezTo>
                  <a:cubicBezTo>
                    <a:pt x="22" y="32"/>
                    <a:pt x="23" y="33"/>
                    <a:pt x="25" y="35"/>
                  </a:cubicBezTo>
                  <a:cubicBezTo>
                    <a:pt x="26" y="36"/>
                    <a:pt x="28" y="37"/>
                    <a:pt x="30" y="38"/>
                  </a:cubicBezTo>
                  <a:cubicBezTo>
                    <a:pt x="32" y="39"/>
                    <a:pt x="34" y="40"/>
                    <a:pt x="36" y="41"/>
                  </a:cubicBezTo>
                  <a:cubicBezTo>
                    <a:pt x="38" y="41"/>
                    <a:pt x="40" y="42"/>
                    <a:pt x="42" y="43"/>
                  </a:cubicBezTo>
                  <a:cubicBezTo>
                    <a:pt x="44" y="43"/>
                    <a:pt x="46" y="43"/>
                    <a:pt x="48" y="43"/>
                  </a:cubicBezTo>
                  <a:cubicBezTo>
                    <a:pt x="49" y="43"/>
                    <a:pt x="51" y="43"/>
                    <a:pt x="53" y="42"/>
                  </a:cubicBezTo>
                  <a:cubicBezTo>
                    <a:pt x="53" y="42"/>
                    <a:pt x="54" y="42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39"/>
                    <a:pt x="55" y="38"/>
                    <a:pt x="55" y="37"/>
                  </a:cubicBezTo>
                  <a:cubicBezTo>
                    <a:pt x="55" y="36"/>
                    <a:pt x="54" y="35"/>
                    <a:pt x="54" y="34"/>
                  </a:cubicBezTo>
                  <a:lnTo>
                    <a:pt x="3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40" name="Freeform 648"/>
            <p:cNvSpPr>
              <a:spLocks noEditPoints="1"/>
            </p:cNvSpPr>
            <p:nvPr/>
          </p:nvSpPr>
          <p:spPr bwMode="auto">
            <a:xfrm>
              <a:off x="6388384" y="3740626"/>
              <a:ext cx="207052" cy="100481"/>
            </a:xfrm>
            <a:custGeom>
              <a:avLst/>
              <a:gdLst>
                <a:gd name="T0" fmla="*/ 2147483647 w 76"/>
                <a:gd name="T1" fmla="*/ 2147483647 h 37"/>
                <a:gd name="T2" fmla="*/ 2147483647 w 76"/>
                <a:gd name="T3" fmla="*/ 2147483647 h 37"/>
                <a:gd name="T4" fmla="*/ 2147483647 w 76"/>
                <a:gd name="T5" fmla="*/ 2147483647 h 37"/>
                <a:gd name="T6" fmla="*/ 2147483647 w 76"/>
                <a:gd name="T7" fmla="*/ 2147483647 h 37"/>
                <a:gd name="T8" fmla="*/ 2147483647 w 76"/>
                <a:gd name="T9" fmla="*/ 2147483647 h 37"/>
                <a:gd name="T10" fmla="*/ 2147483647 w 76"/>
                <a:gd name="T11" fmla="*/ 2147483647 h 37"/>
                <a:gd name="T12" fmla="*/ 2147483647 w 76"/>
                <a:gd name="T13" fmla="*/ 2147483647 h 37"/>
                <a:gd name="T14" fmla="*/ 2147483647 w 76"/>
                <a:gd name="T15" fmla="*/ 2147483647 h 37"/>
                <a:gd name="T16" fmla="*/ 2147483647 w 76"/>
                <a:gd name="T17" fmla="*/ 2147483647 h 37"/>
                <a:gd name="T18" fmla="*/ 2147483647 w 76"/>
                <a:gd name="T19" fmla="*/ 2147483647 h 37"/>
                <a:gd name="T20" fmla="*/ 2147483647 w 76"/>
                <a:gd name="T21" fmla="*/ 2147483647 h 37"/>
                <a:gd name="T22" fmla="*/ 2147483647 w 76"/>
                <a:gd name="T23" fmla="*/ 2147483647 h 37"/>
                <a:gd name="T24" fmla="*/ 2147483647 w 76"/>
                <a:gd name="T25" fmla="*/ 2147483647 h 37"/>
                <a:gd name="T26" fmla="*/ 2147483647 w 76"/>
                <a:gd name="T27" fmla="*/ 2147483647 h 37"/>
                <a:gd name="T28" fmla="*/ 2147483647 w 76"/>
                <a:gd name="T29" fmla="*/ 2147483647 h 37"/>
                <a:gd name="T30" fmla="*/ 2147483647 w 76"/>
                <a:gd name="T31" fmla="*/ 2147483647 h 37"/>
                <a:gd name="T32" fmla="*/ 2147483647 w 76"/>
                <a:gd name="T33" fmla="*/ 2147483647 h 37"/>
                <a:gd name="T34" fmla="*/ 2147483647 w 76"/>
                <a:gd name="T35" fmla="*/ 2147483647 h 37"/>
                <a:gd name="T36" fmla="*/ 2147483647 w 76"/>
                <a:gd name="T37" fmla="*/ 2147483647 h 37"/>
                <a:gd name="T38" fmla="*/ 2147483647 w 76"/>
                <a:gd name="T39" fmla="*/ 2147483647 h 37"/>
                <a:gd name="T40" fmla="*/ 2147483647 w 76"/>
                <a:gd name="T41" fmla="*/ 2147483647 h 37"/>
                <a:gd name="T42" fmla="*/ 2147483647 w 76"/>
                <a:gd name="T43" fmla="*/ 2147483647 h 37"/>
                <a:gd name="T44" fmla="*/ 2147483647 w 76"/>
                <a:gd name="T45" fmla="*/ 2147483647 h 37"/>
                <a:gd name="T46" fmla="*/ 2147483647 w 76"/>
                <a:gd name="T47" fmla="*/ 2147483647 h 37"/>
                <a:gd name="T48" fmla="*/ 2147483647 w 76"/>
                <a:gd name="T49" fmla="*/ 2147483647 h 37"/>
                <a:gd name="T50" fmla="*/ 2147483647 w 76"/>
                <a:gd name="T51" fmla="*/ 2147483647 h 37"/>
                <a:gd name="T52" fmla="*/ 2147483647 w 76"/>
                <a:gd name="T53" fmla="*/ 2147483647 h 37"/>
                <a:gd name="T54" fmla="*/ 2147483647 w 76"/>
                <a:gd name="T55" fmla="*/ 2147483647 h 37"/>
                <a:gd name="T56" fmla="*/ 2147483647 w 76"/>
                <a:gd name="T57" fmla="*/ 2147483647 h 37"/>
                <a:gd name="T58" fmla="*/ 2147483647 w 76"/>
                <a:gd name="T59" fmla="*/ 2147483647 h 37"/>
                <a:gd name="T60" fmla="*/ 2147483647 w 76"/>
                <a:gd name="T61" fmla="*/ 2147483647 h 37"/>
                <a:gd name="T62" fmla="*/ 2147483647 w 76"/>
                <a:gd name="T63" fmla="*/ 2147483647 h 37"/>
                <a:gd name="T64" fmla="*/ 2147483647 w 76"/>
                <a:gd name="T65" fmla="*/ 2147483647 h 37"/>
                <a:gd name="T66" fmla="*/ 0 w 76"/>
                <a:gd name="T67" fmla="*/ 2147483647 h 37"/>
                <a:gd name="T68" fmla="*/ 0 w 76"/>
                <a:gd name="T69" fmla="*/ 2147483647 h 37"/>
                <a:gd name="T70" fmla="*/ 2147483647 w 76"/>
                <a:gd name="T71" fmla="*/ 2147483647 h 37"/>
                <a:gd name="T72" fmla="*/ 2147483647 w 76"/>
                <a:gd name="T73" fmla="*/ 2147483647 h 37"/>
                <a:gd name="T74" fmla="*/ 2147483647 w 76"/>
                <a:gd name="T75" fmla="*/ 2147483647 h 37"/>
                <a:gd name="T76" fmla="*/ 2147483647 w 76"/>
                <a:gd name="T77" fmla="*/ 2147483647 h 37"/>
                <a:gd name="T78" fmla="*/ 2147483647 w 76"/>
                <a:gd name="T79" fmla="*/ 0 h 37"/>
                <a:gd name="T80" fmla="*/ 2147483647 w 76"/>
                <a:gd name="T81" fmla="*/ 2147483647 h 37"/>
                <a:gd name="T82" fmla="*/ 2147483647 w 76"/>
                <a:gd name="T83" fmla="*/ 2147483647 h 37"/>
                <a:gd name="T84" fmla="*/ 2147483647 w 76"/>
                <a:gd name="T85" fmla="*/ 2147483647 h 37"/>
                <a:gd name="T86" fmla="*/ 2147483647 w 76"/>
                <a:gd name="T87" fmla="*/ 2147483647 h 37"/>
                <a:gd name="T88" fmla="*/ 2147483647 w 76"/>
                <a:gd name="T89" fmla="*/ 2147483647 h 37"/>
                <a:gd name="T90" fmla="*/ 2147483647 w 76"/>
                <a:gd name="T91" fmla="*/ 2147483647 h 37"/>
                <a:gd name="T92" fmla="*/ 2147483647 w 76"/>
                <a:gd name="T93" fmla="*/ 2147483647 h 37"/>
                <a:gd name="T94" fmla="*/ 2147483647 w 76"/>
                <a:gd name="T95" fmla="*/ 2147483647 h 37"/>
                <a:gd name="T96" fmla="*/ 2147483647 w 76"/>
                <a:gd name="T97" fmla="*/ 2147483647 h 37"/>
                <a:gd name="T98" fmla="*/ 2147483647 w 76"/>
                <a:gd name="T99" fmla="*/ 2147483647 h 37"/>
                <a:gd name="T100" fmla="*/ 2147483647 w 76"/>
                <a:gd name="T101" fmla="*/ 2147483647 h 37"/>
                <a:gd name="T102" fmla="*/ 2147483647 w 76"/>
                <a:gd name="T103" fmla="*/ 2147483647 h 37"/>
                <a:gd name="T104" fmla="*/ 2147483647 w 76"/>
                <a:gd name="T105" fmla="*/ 2147483647 h 37"/>
                <a:gd name="T106" fmla="*/ 2147483647 w 76"/>
                <a:gd name="T107" fmla="*/ 2147483647 h 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"/>
                <a:gd name="T163" fmla="*/ 0 h 37"/>
                <a:gd name="T164" fmla="*/ 76 w 76"/>
                <a:gd name="T165" fmla="*/ 37 h 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" h="37">
                  <a:moveTo>
                    <a:pt x="75" y="23"/>
                  </a:moveTo>
                  <a:cubicBezTo>
                    <a:pt x="76" y="23"/>
                    <a:pt x="76" y="23"/>
                    <a:pt x="76" y="24"/>
                  </a:cubicBezTo>
                  <a:cubicBezTo>
                    <a:pt x="76" y="24"/>
                    <a:pt x="76" y="24"/>
                    <a:pt x="75" y="25"/>
                  </a:cubicBezTo>
                  <a:cubicBezTo>
                    <a:pt x="75" y="25"/>
                    <a:pt x="74" y="26"/>
                    <a:pt x="73" y="26"/>
                  </a:cubicBezTo>
                  <a:cubicBezTo>
                    <a:pt x="71" y="27"/>
                    <a:pt x="71" y="27"/>
                    <a:pt x="70" y="27"/>
                  </a:cubicBezTo>
                  <a:cubicBezTo>
                    <a:pt x="69" y="27"/>
                    <a:pt x="69" y="28"/>
                    <a:pt x="68" y="27"/>
                  </a:cubicBezTo>
                  <a:cubicBezTo>
                    <a:pt x="68" y="27"/>
                    <a:pt x="67" y="27"/>
                    <a:pt x="67" y="2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7"/>
                    <a:pt x="63" y="29"/>
                    <a:pt x="62" y="30"/>
                  </a:cubicBezTo>
                  <a:cubicBezTo>
                    <a:pt x="62" y="32"/>
                    <a:pt x="60" y="33"/>
                    <a:pt x="58" y="34"/>
                  </a:cubicBezTo>
                  <a:cubicBezTo>
                    <a:pt x="56" y="35"/>
                    <a:pt x="54" y="36"/>
                    <a:pt x="51" y="36"/>
                  </a:cubicBezTo>
                  <a:cubicBezTo>
                    <a:pt x="49" y="37"/>
                    <a:pt x="47" y="37"/>
                    <a:pt x="44" y="37"/>
                  </a:cubicBezTo>
                  <a:cubicBezTo>
                    <a:pt x="42" y="37"/>
                    <a:pt x="39" y="36"/>
                    <a:pt x="37" y="35"/>
                  </a:cubicBezTo>
                  <a:cubicBezTo>
                    <a:pt x="34" y="35"/>
                    <a:pt x="31" y="34"/>
                    <a:pt x="29" y="32"/>
                  </a:cubicBezTo>
                  <a:cubicBezTo>
                    <a:pt x="26" y="31"/>
                    <a:pt x="24" y="29"/>
                    <a:pt x="23" y="28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2"/>
                    <a:pt x="23" y="20"/>
                    <a:pt x="25" y="19"/>
                  </a:cubicBezTo>
                  <a:cubicBezTo>
                    <a:pt x="27" y="17"/>
                    <a:pt x="30" y="16"/>
                    <a:pt x="33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0"/>
                    <a:pt x="31" y="10"/>
                    <a:pt x="30" y="9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4" y="8"/>
                    <a:pt x="23" y="8"/>
                    <a:pt x="22" y="8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3" y="13"/>
                    <a:pt x="13" y="14"/>
                    <a:pt x="12" y="15"/>
                  </a:cubicBezTo>
                  <a:cubicBezTo>
                    <a:pt x="12" y="16"/>
                    <a:pt x="11" y="16"/>
                    <a:pt x="11" y="17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10" y="18"/>
                    <a:pt x="9" y="18"/>
                    <a:pt x="9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7" y="18"/>
                    <a:pt x="6" y="18"/>
                    <a:pt x="5" y="17"/>
                  </a:cubicBezTo>
                  <a:cubicBezTo>
                    <a:pt x="4" y="17"/>
                    <a:pt x="4" y="17"/>
                    <a:pt x="3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8"/>
                    <a:pt x="3" y="7"/>
                    <a:pt x="5" y="6"/>
                  </a:cubicBezTo>
                  <a:cubicBezTo>
                    <a:pt x="6" y="6"/>
                    <a:pt x="7" y="5"/>
                    <a:pt x="9" y="4"/>
                  </a:cubicBezTo>
                  <a:cubicBezTo>
                    <a:pt x="12" y="3"/>
                    <a:pt x="15" y="2"/>
                    <a:pt x="17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29" y="0"/>
                    <a:pt x="32" y="1"/>
                    <a:pt x="34" y="2"/>
                  </a:cubicBezTo>
                  <a:cubicBezTo>
                    <a:pt x="37" y="3"/>
                    <a:pt x="41" y="4"/>
                    <a:pt x="44" y="6"/>
                  </a:cubicBezTo>
                  <a:lnTo>
                    <a:pt x="75" y="23"/>
                  </a:lnTo>
                  <a:close/>
                  <a:moveTo>
                    <a:pt x="45" y="17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39" y="20"/>
                    <a:pt x="38" y="21"/>
                    <a:pt x="37" y="21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5" y="24"/>
                    <a:pt x="36" y="25"/>
                    <a:pt x="36" y="25"/>
                  </a:cubicBezTo>
                  <a:cubicBezTo>
                    <a:pt x="37" y="26"/>
                    <a:pt x="38" y="27"/>
                    <a:pt x="39" y="27"/>
                  </a:cubicBezTo>
                  <a:cubicBezTo>
                    <a:pt x="41" y="28"/>
                    <a:pt x="43" y="29"/>
                    <a:pt x="45" y="29"/>
                  </a:cubicBezTo>
                  <a:cubicBezTo>
                    <a:pt x="47" y="29"/>
                    <a:pt x="49" y="29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4"/>
                    <a:pt x="53" y="23"/>
                    <a:pt x="53" y="21"/>
                  </a:cubicBezTo>
                  <a:lnTo>
                    <a:pt x="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41" name="Freeform 649"/>
            <p:cNvSpPr>
              <a:spLocks noEditPoints="1"/>
            </p:cNvSpPr>
            <p:nvPr/>
          </p:nvSpPr>
          <p:spPr bwMode="auto">
            <a:xfrm>
              <a:off x="6461461" y="3640145"/>
              <a:ext cx="266427" cy="143109"/>
            </a:xfrm>
            <a:custGeom>
              <a:avLst/>
              <a:gdLst>
                <a:gd name="T0" fmla="*/ 2147483647 w 98"/>
                <a:gd name="T1" fmla="*/ 2147483647 h 53"/>
                <a:gd name="T2" fmla="*/ 2147483647 w 98"/>
                <a:gd name="T3" fmla="*/ 2147483647 h 53"/>
                <a:gd name="T4" fmla="*/ 2147483647 w 98"/>
                <a:gd name="T5" fmla="*/ 2147483647 h 53"/>
                <a:gd name="T6" fmla="*/ 2147483647 w 98"/>
                <a:gd name="T7" fmla="*/ 2147483647 h 53"/>
                <a:gd name="T8" fmla="*/ 2147483647 w 98"/>
                <a:gd name="T9" fmla="*/ 2147483647 h 53"/>
                <a:gd name="T10" fmla="*/ 2147483647 w 98"/>
                <a:gd name="T11" fmla="*/ 2147483647 h 53"/>
                <a:gd name="T12" fmla="*/ 2147483647 w 98"/>
                <a:gd name="T13" fmla="*/ 2147483647 h 53"/>
                <a:gd name="T14" fmla="*/ 2147483647 w 98"/>
                <a:gd name="T15" fmla="*/ 2147483647 h 53"/>
                <a:gd name="T16" fmla="*/ 2147483647 w 98"/>
                <a:gd name="T17" fmla="*/ 2147483647 h 53"/>
                <a:gd name="T18" fmla="*/ 2147483647 w 98"/>
                <a:gd name="T19" fmla="*/ 2147483647 h 53"/>
                <a:gd name="T20" fmla="*/ 2147483647 w 98"/>
                <a:gd name="T21" fmla="*/ 2147483647 h 53"/>
                <a:gd name="T22" fmla="*/ 2147483647 w 98"/>
                <a:gd name="T23" fmla="*/ 2147483647 h 53"/>
                <a:gd name="T24" fmla="*/ 2147483647 w 98"/>
                <a:gd name="T25" fmla="*/ 2147483647 h 53"/>
                <a:gd name="T26" fmla="*/ 2147483647 w 98"/>
                <a:gd name="T27" fmla="*/ 2147483647 h 53"/>
                <a:gd name="T28" fmla="*/ 2147483647 w 98"/>
                <a:gd name="T29" fmla="*/ 2147483647 h 53"/>
                <a:gd name="T30" fmla="*/ 2147483647 w 98"/>
                <a:gd name="T31" fmla="*/ 2147483647 h 53"/>
                <a:gd name="T32" fmla="*/ 2147483647 w 98"/>
                <a:gd name="T33" fmla="*/ 2147483647 h 53"/>
                <a:gd name="T34" fmla="*/ 2147483647 w 98"/>
                <a:gd name="T35" fmla="*/ 2147483647 h 53"/>
                <a:gd name="T36" fmla="*/ 2147483647 w 98"/>
                <a:gd name="T37" fmla="*/ 2147483647 h 53"/>
                <a:gd name="T38" fmla="*/ 2147483647 w 98"/>
                <a:gd name="T39" fmla="*/ 2147483647 h 53"/>
                <a:gd name="T40" fmla="*/ 2147483647 w 98"/>
                <a:gd name="T41" fmla="*/ 2147483647 h 53"/>
                <a:gd name="T42" fmla="*/ 2147483647 w 98"/>
                <a:gd name="T43" fmla="*/ 2147483647 h 53"/>
                <a:gd name="T44" fmla="*/ 0 w 98"/>
                <a:gd name="T45" fmla="*/ 2147483647 h 53"/>
                <a:gd name="T46" fmla="*/ 2147483647 w 98"/>
                <a:gd name="T47" fmla="*/ 2147483647 h 53"/>
                <a:gd name="T48" fmla="*/ 2147483647 w 98"/>
                <a:gd name="T49" fmla="*/ 2147483647 h 53"/>
                <a:gd name="T50" fmla="*/ 2147483647 w 98"/>
                <a:gd name="T51" fmla="*/ 2147483647 h 53"/>
                <a:gd name="T52" fmla="*/ 2147483647 w 98"/>
                <a:gd name="T53" fmla="*/ 2147483647 h 53"/>
                <a:gd name="T54" fmla="*/ 2147483647 w 98"/>
                <a:gd name="T55" fmla="*/ 2147483647 h 53"/>
                <a:gd name="T56" fmla="*/ 2147483647 w 98"/>
                <a:gd name="T57" fmla="*/ 2147483647 h 53"/>
                <a:gd name="T58" fmla="*/ 2147483647 w 98"/>
                <a:gd name="T59" fmla="*/ 2147483647 h 53"/>
                <a:gd name="T60" fmla="*/ 2147483647 w 98"/>
                <a:gd name="T61" fmla="*/ 2147483647 h 53"/>
                <a:gd name="T62" fmla="*/ 2147483647 w 98"/>
                <a:gd name="T63" fmla="*/ 2147483647 h 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"/>
                <a:gd name="T97" fmla="*/ 0 h 53"/>
                <a:gd name="T98" fmla="*/ 98 w 98"/>
                <a:gd name="T99" fmla="*/ 53 h 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" h="53">
                  <a:moveTo>
                    <a:pt x="45" y="12"/>
                  </a:moveTo>
                  <a:cubicBezTo>
                    <a:pt x="46" y="12"/>
                    <a:pt x="48" y="11"/>
                    <a:pt x="49" y="12"/>
                  </a:cubicBezTo>
                  <a:cubicBezTo>
                    <a:pt x="50" y="12"/>
                    <a:pt x="51" y="12"/>
                    <a:pt x="52" y="13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7" y="37"/>
                    <a:pt x="97" y="37"/>
                    <a:pt x="98" y="37"/>
                  </a:cubicBezTo>
                  <a:cubicBezTo>
                    <a:pt x="98" y="38"/>
                    <a:pt x="98" y="38"/>
                    <a:pt x="97" y="38"/>
                  </a:cubicBezTo>
                  <a:cubicBezTo>
                    <a:pt x="97" y="38"/>
                    <a:pt x="97" y="39"/>
                    <a:pt x="96" y="39"/>
                  </a:cubicBezTo>
                  <a:cubicBezTo>
                    <a:pt x="96" y="39"/>
                    <a:pt x="95" y="40"/>
                    <a:pt x="94" y="40"/>
                  </a:cubicBezTo>
                  <a:cubicBezTo>
                    <a:pt x="93" y="41"/>
                    <a:pt x="92" y="41"/>
                    <a:pt x="91" y="41"/>
                  </a:cubicBezTo>
                  <a:cubicBezTo>
                    <a:pt x="90" y="42"/>
                    <a:pt x="90" y="42"/>
                    <a:pt x="89" y="42"/>
                  </a:cubicBezTo>
                  <a:cubicBezTo>
                    <a:pt x="89" y="42"/>
                    <a:pt x="88" y="42"/>
                    <a:pt x="88" y="42"/>
                  </a:cubicBezTo>
                  <a:cubicBezTo>
                    <a:pt x="87" y="42"/>
                    <a:pt x="87" y="42"/>
                    <a:pt x="86" y="4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7" y="42"/>
                    <a:pt x="59" y="43"/>
                    <a:pt x="61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67" y="43"/>
                    <a:pt x="67" y="43"/>
                    <a:pt x="67" y="42"/>
                  </a:cubicBezTo>
                  <a:cubicBezTo>
                    <a:pt x="68" y="42"/>
                    <a:pt x="68" y="42"/>
                    <a:pt x="68" y="41"/>
                  </a:cubicBezTo>
                  <a:cubicBezTo>
                    <a:pt x="68" y="41"/>
                    <a:pt x="68" y="41"/>
                    <a:pt x="69" y="41"/>
                  </a:cubicBezTo>
                  <a:cubicBezTo>
                    <a:pt x="69" y="41"/>
                    <a:pt x="69" y="41"/>
                    <a:pt x="69" y="40"/>
                  </a:cubicBezTo>
                  <a:cubicBezTo>
                    <a:pt x="69" y="40"/>
                    <a:pt x="69" y="40"/>
                    <a:pt x="70" y="40"/>
                  </a:cubicBezTo>
                  <a:cubicBezTo>
                    <a:pt x="70" y="40"/>
                    <a:pt x="70" y="40"/>
                    <a:pt x="71" y="41"/>
                  </a:cubicBezTo>
                  <a:cubicBezTo>
                    <a:pt x="71" y="41"/>
                    <a:pt x="72" y="41"/>
                    <a:pt x="72" y="41"/>
                  </a:cubicBezTo>
                  <a:cubicBezTo>
                    <a:pt x="73" y="42"/>
                    <a:pt x="74" y="42"/>
                    <a:pt x="75" y="42"/>
                  </a:cubicBezTo>
                  <a:cubicBezTo>
                    <a:pt x="76" y="43"/>
                    <a:pt x="78" y="44"/>
                    <a:pt x="78" y="44"/>
                  </a:cubicBezTo>
                  <a:cubicBezTo>
                    <a:pt x="79" y="45"/>
                    <a:pt x="79" y="45"/>
                    <a:pt x="79" y="46"/>
                  </a:cubicBezTo>
                  <a:cubicBezTo>
                    <a:pt x="79" y="46"/>
                    <a:pt x="79" y="46"/>
                    <a:pt x="79" y="47"/>
                  </a:cubicBezTo>
                  <a:cubicBezTo>
                    <a:pt x="79" y="47"/>
                    <a:pt x="79" y="47"/>
                    <a:pt x="78" y="48"/>
                  </a:cubicBezTo>
                  <a:cubicBezTo>
                    <a:pt x="78" y="48"/>
                    <a:pt x="77" y="49"/>
                    <a:pt x="76" y="49"/>
                  </a:cubicBezTo>
                  <a:cubicBezTo>
                    <a:pt x="76" y="50"/>
                    <a:pt x="75" y="50"/>
                    <a:pt x="74" y="50"/>
                  </a:cubicBezTo>
                  <a:cubicBezTo>
                    <a:pt x="72" y="51"/>
                    <a:pt x="70" y="52"/>
                    <a:pt x="68" y="52"/>
                  </a:cubicBezTo>
                  <a:cubicBezTo>
                    <a:pt x="66" y="53"/>
                    <a:pt x="63" y="53"/>
                    <a:pt x="61" y="52"/>
                  </a:cubicBezTo>
                  <a:cubicBezTo>
                    <a:pt x="59" y="52"/>
                    <a:pt x="56" y="52"/>
                    <a:pt x="54" y="51"/>
                  </a:cubicBezTo>
                  <a:cubicBezTo>
                    <a:pt x="51" y="50"/>
                    <a:pt x="48" y="49"/>
                    <a:pt x="46" y="47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6" y="36"/>
                    <a:pt x="15" y="36"/>
                  </a:cubicBezTo>
                  <a:cubicBezTo>
                    <a:pt x="14" y="36"/>
                    <a:pt x="12" y="35"/>
                    <a:pt x="10" y="34"/>
                  </a:cubicBezTo>
                  <a:cubicBezTo>
                    <a:pt x="9" y="34"/>
                    <a:pt x="8" y="33"/>
                    <a:pt x="8" y="33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7" y="3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1" y="21"/>
                    <a:pt x="1" y="20"/>
                  </a:cubicBezTo>
                  <a:cubicBezTo>
                    <a:pt x="2" y="20"/>
                    <a:pt x="2" y="20"/>
                    <a:pt x="3" y="19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9" y="17"/>
                    <a:pt x="10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21" y="23"/>
                    <a:pt x="21" y="23"/>
                    <a:pt x="21" y="23"/>
                  </a:cubicBezTo>
                  <a:lnTo>
                    <a:pt x="45" y="12"/>
                  </a:lnTo>
                  <a:close/>
                  <a:moveTo>
                    <a:pt x="35" y="3"/>
                  </a:moveTo>
                  <a:cubicBezTo>
                    <a:pt x="38" y="4"/>
                    <a:pt x="39" y="5"/>
                    <a:pt x="39" y="6"/>
                  </a:cubicBezTo>
                  <a:cubicBezTo>
                    <a:pt x="40" y="7"/>
                    <a:pt x="38" y="8"/>
                    <a:pt x="36" y="9"/>
                  </a:cubicBezTo>
                  <a:cubicBezTo>
                    <a:pt x="34" y="11"/>
                    <a:pt x="32" y="11"/>
                    <a:pt x="30" y="11"/>
                  </a:cubicBezTo>
                  <a:cubicBezTo>
                    <a:pt x="28" y="11"/>
                    <a:pt x="26" y="10"/>
                    <a:pt x="23" y="9"/>
                  </a:cubicBezTo>
                  <a:cubicBezTo>
                    <a:pt x="21" y="7"/>
                    <a:pt x="19" y="6"/>
                    <a:pt x="19" y="5"/>
                  </a:cubicBezTo>
                  <a:cubicBezTo>
                    <a:pt x="19" y="4"/>
                    <a:pt x="20" y="3"/>
                    <a:pt x="22" y="2"/>
                  </a:cubicBezTo>
                  <a:cubicBezTo>
                    <a:pt x="25" y="1"/>
                    <a:pt x="27" y="0"/>
                    <a:pt x="29" y="0"/>
                  </a:cubicBezTo>
                  <a:cubicBezTo>
                    <a:pt x="30" y="1"/>
                    <a:pt x="33" y="1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42" name="Freeform 650"/>
            <p:cNvSpPr>
              <a:spLocks noEditPoints="1"/>
            </p:cNvSpPr>
            <p:nvPr/>
          </p:nvSpPr>
          <p:spPr bwMode="auto">
            <a:xfrm>
              <a:off x="6644154" y="3620353"/>
              <a:ext cx="187260" cy="98959"/>
            </a:xfrm>
            <a:custGeom>
              <a:avLst/>
              <a:gdLst>
                <a:gd name="T0" fmla="*/ 2147483647 w 69"/>
                <a:gd name="T1" fmla="*/ 2147483647 h 36"/>
                <a:gd name="T2" fmla="*/ 2147483647 w 69"/>
                <a:gd name="T3" fmla="*/ 2147483647 h 36"/>
                <a:gd name="T4" fmla="*/ 2147483647 w 69"/>
                <a:gd name="T5" fmla="*/ 2147483647 h 36"/>
                <a:gd name="T6" fmla="*/ 2147483647 w 69"/>
                <a:gd name="T7" fmla="*/ 2147483647 h 36"/>
                <a:gd name="T8" fmla="*/ 2147483647 w 69"/>
                <a:gd name="T9" fmla="*/ 2147483647 h 36"/>
                <a:gd name="T10" fmla="*/ 2147483647 w 69"/>
                <a:gd name="T11" fmla="*/ 2147483647 h 36"/>
                <a:gd name="T12" fmla="*/ 2147483647 w 69"/>
                <a:gd name="T13" fmla="*/ 2147483647 h 36"/>
                <a:gd name="T14" fmla="*/ 2147483647 w 69"/>
                <a:gd name="T15" fmla="*/ 2147483647 h 36"/>
                <a:gd name="T16" fmla="*/ 2147483647 w 69"/>
                <a:gd name="T17" fmla="*/ 2147483647 h 36"/>
                <a:gd name="T18" fmla="*/ 2147483647 w 69"/>
                <a:gd name="T19" fmla="*/ 2147483647 h 36"/>
                <a:gd name="T20" fmla="*/ 2147483647 w 69"/>
                <a:gd name="T21" fmla="*/ 2147483647 h 36"/>
                <a:gd name="T22" fmla="*/ 2147483647 w 69"/>
                <a:gd name="T23" fmla="*/ 2147483647 h 36"/>
                <a:gd name="T24" fmla="*/ 2147483647 w 69"/>
                <a:gd name="T25" fmla="*/ 2147483647 h 36"/>
                <a:gd name="T26" fmla="*/ 2147483647 w 69"/>
                <a:gd name="T27" fmla="*/ 0 h 36"/>
                <a:gd name="T28" fmla="*/ 2147483647 w 69"/>
                <a:gd name="T29" fmla="*/ 0 h 36"/>
                <a:gd name="T30" fmla="*/ 2147483647 w 69"/>
                <a:gd name="T31" fmla="*/ 2147483647 h 36"/>
                <a:gd name="T32" fmla="*/ 2147483647 w 69"/>
                <a:gd name="T33" fmla="*/ 2147483647 h 36"/>
                <a:gd name="T34" fmla="*/ 2147483647 w 69"/>
                <a:gd name="T35" fmla="*/ 2147483647 h 36"/>
                <a:gd name="T36" fmla="*/ 2147483647 w 69"/>
                <a:gd name="T37" fmla="*/ 2147483647 h 36"/>
                <a:gd name="T38" fmla="*/ 2147483647 w 69"/>
                <a:gd name="T39" fmla="*/ 2147483647 h 36"/>
                <a:gd name="T40" fmla="*/ 2147483647 w 69"/>
                <a:gd name="T41" fmla="*/ 2147483647 h 36"/>
                <a:gd name="T42" fmla="*/ 2147483647 w 69"/>
                <a:gd name="T43" fmla="*/ 2147483647 h 36"/>
                <a:gd name="T44" fmla="*/ 2147483647 w 69"/>
                <a:gd name="T45" fmla="*/ 2147483647 h 36"/>
                <a:gd name="T46" fmla="*/ 2147483647 w 69"/>
                <a:gd name="T47" fmla="*/ 2147483647 h 36"/>
                <a:gd name="T48" fmla="*/ 2147483647 w 69"/>
                <a:gd name="T49" fmla="*/ 2147483647 h 36"/>
                <a:gd name="T50" fmla="*/ 2147483647 w 69"/>
                <a:gd name="T51" fmla="*/ 2147483647 h 36"/>
                <a:gd name="T52" fmla="*/ 2147483647 w 69"/>
                <a:gd name="T53" fmla="*/ 2147483647 h 36"/>
                <a:gd name="T54" fmla="*/ 2147483647 w 69"/>
                <a:gd name="T55" fmla="*/ 2147483647 h 36"/>
                <a:gd name="T56" fmla="*/ 2147483647 w 69"/>
                <a:gd name="T57" fmla="*/ 2147483647 h 36"/>
                <a:gd name="T58" fmla="*/ 2147483647 w 69"/>
                <a:gd name="T59" fmla="*/ 2147483647 h 36"/>
                <a:gd name="T60" fmla="*/ 2147483647 w 69"/>
                <a:gd name="T61" fmla="*/ 2147483647 h 36"/>
                <a:gd name="T62" fmla="*/ 2147483647 w 69"/>
                <a:gd name="T63" fmla="*/ 2147483647 h 36"/>
                <a:gd name="T64" fmla="*/ 2147483647 w 69"/>
                <a:gd name="T65" fmla="*/ 2147483647 h 36"/>
                <a:gd name="T66" fmla="*/ 2147483647 w 69"/>
                <a:gd name="T67" fmla="*/ 2147483647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"/>
                <a:gd name="T103" fmla="*/ 0 h 36"/>
                <a:gd name="T104" fmla="*/ 69 w 69"/>
                <a:gd name="T105" fmla="*/ 36 h 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" h="36">
                  <a:moveTo>
                    <a:pt x="54" y="8"/>
                  </a:moveTo>
                  <a:cubicBezTo>
                    <a:pt x="58" y="10"/>
                    <a:pt x="61" y="13"/>
                    <a:pt x="64" y="15"/>
                  </a:cubicBezTo>
                  <a:cubicBezTo>
                    <a:pt x="66" y="17"/>
                    <a:pt x="68" y="19"/>
                    <a:pt x="68" y="21"/>
                  </a:cubicBezTo>
                  <a:cubicBezTo>
                    <a:pt x="69" y="23"/>
                    <a:pt x="69" y="25"/>
                    <a:pt x="68" y="27"/>
                  </a:cubicBezTo>
                  <a:cubicBezTo>
                    <a:pt x="66" y="29"/>
                    <a:pt x="64" y="31"/>
                    <a:pt x="61" y="32"/>
                  </a:cubicBezTo>
                  <a:cubicBezTo>
                    <a:pt x="57" y="34"/>
                    <a:pt x="54" y="35"/>
                    <a:pt x="50" y="35"/>
                  </a:cubicBezTo>
                  <a:cubicBezTo>
                    <a:pt x="47" y="36"/>
                    <a:pt x="43" y="36"/>
                    <a:pt x="39" y="36"/>
                  </a:cubicBezTo>
                  <a:cubicBezTo>
                    <a:pt x="35" y="35"/>
                    <a:pt x="31" y="34"/>
                    <a:pt x="27" y="33"/>
                  </a:cubicBezTo>
                  <a:cubicBezTo>
                    <a:pt x="23" y="32"/>
                    <a:pt x="19" y="30"/>
                    <a:pt x="15" y="28"/>
                  </a:cubicBezTo>
                  <a:cubicBezTo>
                    <a:pt x="11" y="25"/>
                    <a:pt x="8" y="23"/>
                    <a:pt x="6" y="21"/>
                  </a:cubicBezTo>
                  <a:cubicBezTo>
                    <a:pt x="3" y="19"/>
                    <a:pt x="2" y="17"/>
                    <a:pt x="1" y="15"/>
                  </a:cubicBezTo>
                  <a:cubicBezTo>
                    <a:pt x="0" y="13"/>
                    <a:pt x="1" y="11"/>
                    <a:pt x="2" y="9"/>
                  </a:cubicBezTo>
                  <a:cubicBezTo>
                    <a:pt x="3" y="7"/>
                    <a:pt x="5" y="5"/>
                    <a:pt x="9" y="4"/>
                  </a:cubicBezTo>
                  <a:cubicBezTo>
                    <a:pt x="12" y="2"/>
                    <a:pt x="16" y="1"/>
                    <a:pt x="19" y="0"/>
                  </a:cubicBezTo>
                  <a:cubicBezTo>
                    <a:pt x="23" y="0"/>
                    <a:pt x="26" y="0"/>
                    <a:pt x="30" y="0"/>
                  </a:cubicBezTo>
                  <a:cubicBezTo>
                    <a:pt x="34" y="1"/>
                    <a:pt x="38" y="2"/>
                    <a:pt x="42" y="3"/>
                  </a:cubicBezTo>
                  <a:cubicBezTo>
                    <a:pt x="46" y="4"/>
                    <a:pt x="50" y="6"/>
                    <a:pt x="54" y="8"/>
                  </a:cubicBezTo>
                  <a:close/>
                  <a:moveTo>
                    <a:pt x="44" y="14"/>
                  </a:moveTo>
                  <a:cubicBezTo>
                    <a:pt x="42" y="12"/>
                    <a:pt x="39" y="11"/>
                    <a:pt x="37" y="10"/>
                  </a:cubicBezTo>
                  <a:cubicBezTo>
                    <a:pt x="35" y="10"/>
                    <a:pt x="33" y="9"/>
                    <a:pt x="30" y="8"/>
                  </a:cubicBezTo>
                  <a:cubicBezTo>
                    <a:pt x="28" y="8"/>
                    <a:pt x="26" y="8"/>
                    <a:pt x="24" y="8"/>
                  </a:cubicBezTo>
                  <a:cubicBezTo>
                    <a:pt x="22" y="8"/>
                    <a:pt x="21" y="8"/>
                    <a:pt x="19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18" y="17"/>
                    <a:pt x="19" y="18"/>
                  </a:cubicBezTo>
                  <a:cubicBezTo>
                    <a:pt x="21" y="20"/>
                    <a:pt x="23" y="21"/>
                    <a:pt x="25" y="22"/>
                  </a:cubicBezTo>
                  <a:cubicBezTo>
                    <a:pt x="28" y="23"/>
                    <a:pt x="30" y="24"/>
                    <a:pt x="32" y="25"/>
                  </a:cubicBezTo>
                  <a:cubicBezTo>
                    <a:pt x="35" y="26"/>
                    <a:pt x="37" y="27"/>
                    <a:pt x="39" y="27"/>
                  </a:cubicBezTo>
                  <a:cubicBezTo>
                    <a:pt x="41" y="28"/>
                    <a:pt x="43" y="28"/>
                    <a:pt x="45" y="28"/>
                  </a:cubicBezTo>
                  <a:cubicBezTo>
                    <a:pt x="47" y="28"/>
                    <a:pt x="49" y="27"/>
                    <a:pt x="50" y="26"/>
                  </a:cubicBezTo>
                  <a:cubicBezTo>
                    <a:pt x="52" y="26"/>
                    <a:pt x="53" y="25"/>
                    <a:pt x="53" y="24"/>
                  </a:cubicBezTo>
                  <a:cubicBezTo>
                    <a:pt x="54" y="23"/>
                    <a:pt x="54" y="22"/>
                    <a:pt x="53" y="21"/>
                  </a:cubicBezTo>
                  <a:cubicBezTo>
                    <a:pt x="53" y="20"/>
                    <a:pt x="51" y="19"/>
                    <a:pt x="50" y="17"/>
                  </a:cubicBezTo>
                  <a:cubicBezTo>
                    <a:pt x="48" y="16"/>
                    <a:pt x="46" y="15"/>
                    <a:pt x="4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43" name="Freeform 651"/>
            <p:cNvSpPr>
              <a:spLocks/>
            </p:cNvSpPr>
            <p:nvPr/>
          </p:nvSpPr>
          <p:spPr bwMode="auto">
            <a:xfrm>
              <a:off x="6750725" y="3560978"/>
              <a:ext cx="225321" cy="108093"/>
            </a:xfrm>
            <a:custGeom>
              <a:avLst/>
              <a:gdLst>
                <a:gd name="T0" fmla="*/ 2147483647 w 83"/>
                <a:gd name="T1" fmla="*/ 2147483647 h 40"/>
                <a:gd name="T2" fmla="*/ 2147483647 w 83"/>
                <a:gd name="T3" fmla="*/ 2147483647 h 40"/>
                <a:gd name="T4" fmla="*/ 2147483647 w 83"/>
                <a:gd name="T5" fmla="*/ 2147483647 h 40"/>
                <a:gd name="T6" fmla="*/ 2147483647 w 83"/>
                <a:gd name="T7" fmla="*/ 2147483647 h 40"/>
                <a:gd name="T8" fmla="*/ 2147483647 w 83"/>
                <a:gd name="T9" fmla="*/ 2147483647 h 40"/>
                <a:gd name="T10" fmla="*/ 2147483647 w 83"/>
                <a:gd name="T11" fmla="*/ 2147483647 h 40"/>
                <a:gd name="T12" fmla="*/ 2147483647 w 83"/>
                <a:gd name="T13" fmla="*/ 2147483647 h 40"/>
                <a:gd name="T14" fmla="*/ 2147483647 w 83"/>
                <a:gd name="T15" fmla="*/ 2147483647 h 40"/>
                <a:gd name="T16" fmla="*/ 2147483647 w 83"/>
                <a:gd name="T17" fmla="*/ 2147483647 h 40"/>
                <a:gd name="T18" fmla="*/ 2147483647 w 83"/>
                <a:gd name="T19" fmla="*/ 2147483647 h 40"/>
                <a:gd name="T20" fmla="*/ 2147483647 w 83"/>
                <a:gd name="T21" fmla="*/ 2147483647 h 40"/>
                <a:gd name="T22" fmla="*/ 2147483647 w 83"/>
                <a:gd name="T23" fmla="*/ 2147483647 h 40"/>
                <a:gd name="T24" fmla="*/ 2147483647 w 83"/>
                <a:gd name="T25" fmla="*/ 2147483647 h 40"/>
                <a:gd name="T26" fmla="*/ 2147483647 w 83"/>
                <a:gd name="T27" fmla="*/ 2147483647 h 40"/>
                <a:gd name="T28" fmla="*/ 2147483647 w 83"/>
                <a:gd name="T29" fmla="*/ 2147483647 h 40"/>
                <a:gd name="T30" fmla="*/ 2147483647 w 83"/>
                <a:gd name="T31" fmla="*/ 2147483647 h 40"/>
                <a:gd name="T32" fmla="*/ 2147483647 w 83"/>
                <a:gd name="T33" fmla="*/ 2147483647 h 40"/>
                <a:gd name="T34" fmla="*/ 2147483647 w 83"/>
                <a:gd name="T35" fmla="*/ 2147483647 h 40"/>
                <a:gd name="T36" fmla="*/ 2147483647 w 83"/>
                <a:gd name="T37" fmla="*/ 2147483647 h 40"/>
                <a:gd name="T38" fmla="*/ 2147483647 w 83"/>
                <a:gd name="T39" fmla="*/ 2147483647 h 40"/>
                <a:gd name="T40" fmla="*/ 2147483647 w 83"/>
                <a:gd name="T41" fmla="*/ 2147483647 h 40"/>
                <a:gd name="T42" fmla="*/ 2147483647 w 83"/>
                <a:gd name="T43" fmla="*/ 2147483647 h 40"/>
                <a:gd name="T44" fmla="*/ 2147483647 w 83"/>
                <a:gd name="T45" fmla="*/ 2147483647 h 40"/>
                <a:gd name="T46" fmla="*/ 2147483647 w 83"/>
                <a:gd name="T47" fmla="*/ 2147483647 h 40"/>
                <a:gd name="T48" fmla="*/ 2147483647 w 83"/>
                <a:gd name="T49" fmla="*/ 2147483647 h 40"/>
                <a:gd name="T50" fmla="*/ 0 w 83"/>
                <a:gd name="T51" fmla="*/ 2147483647 h 40"/>
                <a:gd name="T52" fmla="*/ 0 w 83"/>
                <a:gd name="T53" fmla="*/ 2147483647 h 40"/>
                <a:gd name="T54" fmla="*/ 0 w 83"/>
                <a:gd name="T55" fmla="*/ 2147483647 h 40"/>
                <a:gd name="T56" fmla="*/ 2147483647 w 83"/>
                <a:gd name="T57" fmla="*/ 2147483647 h 40"/>
                <a:gd name="T58" fmla="*/ 2147483647 w 83"/>
                <a:gd name="T59" fmla="*/ 2147483647 h 40"/>
                <a:gd name="T60" fmla="*/ 2147483647 w 83"/>
                <a:gd name="T61" fmla="*/ 2147483647 h 40"/>
                <a:gd name="T62" fmla="*/ 2147483647 w 83"/>
                <a:gd name="T63" fmla="*/ 2147483647 h 40"/>
                <a:gd name="T64" fmla="*/ 2147483647 w 83"/>
                <a:gd name="T65" fmla="*/ 2147483647 h 40"/>
                <a:gd name="T66" fmla="*/ 2147483647 w 83"/>
                <a:gd name="T67" fmla="*/ 2147483647 h 40"/>
                <a:gd name="T68" fmla="*/ 2147483647 w 83"/>
                <a:gd name="T69" fmla="*/ 2147483647 h 40"/>
                <a:gd name="T70" fmla="*/ 2147483647 w 83"/>
                <a:gd name="T71" fmla="*/ 2147483647 h 40"/>
                <a:gd name="T72" fmla="*/ 2147483647 w 83"/>
                <a:gd name="T73" fmla="*/ 2147483647 h 40"/>
                <a:gd name="T74" fmla="*/ 2147483647 w 83"/>
                <a:gd name="T75" fmla="*/ 0 h 40"/>
                <a:gd name="T76" fmla="*/ 2147483647 w 83"/>
                <a:gd name="T77" fmla="*/ 0 h 40"/>
                <a:gd name="T78" fmla="*/ 2147483647 w 83"/>
                <a:gd name="T79" fmla="*/ 2147483647 h 40"/>
                <a:gd name="T80" fmla="*/ 2147483647 w 83"/>
                <a:gd name="T81" fmla="*/ 2147483647 h 40"/>
                <a:gd name="T82" fmla="*/ 2147483647 w 83"/>
                <a:gd name="T83" fmla="*/ 2147483647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"/>
                <a:gd name="T127" fmla="*/ 0 h 40"/>
                <a:gd name="T128" fmla="*/ 83 w 8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" h="40">
                  <a:moveTo>
                    <a:pt x="83" y="22"/>
                  </a:move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4"/>
                    <a:pt x="83" y="24"/>
                  </a:cubicBezTo>
                  <a:cubicBezTo>
                    <a:pt x="83" y="24"/>
                    <a:pt x="82" y="24"/>
                    <a:pt x="82" y="25"/>
                  </a:cubicBezTo>
                  <a:cubicBezTo>
                    <a:pt x="81" y="25"/>
                    <a:pt x="80" y="26"/>
                    <a:pt x="79" y="26"/>
                  </a:cubicBezTo>
                  <a:cubicBezTo>
                    <a:pt x="78" y="27"/>
                    <a:pt x="78" y="27"/>
                    <a:pt x="77" y="27"/>
                  </a:cubicBezTo>
                  <a:cubicBezTo>
                    <a:pt x="76" y="27"/>
                    <a:pt x="75" y="28"/>
                    <a:pt x="75" y="28"/>
                  </a:cubicBezTo>
                  <a:cubicBezTo>
                    <a:pt x="74" y="28"/>
                    <a:pt x="74" y="28"/>
                    <a:pt x="73" y="28"/>
                  </a:cubicBezTo>
                  <a:cubicBezTo>
                    <a:pt x="73" y="28"/>
                    <a:pt x="72" y="28"/>
                    <a:pt x="72" y="2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10"/>
                    <a:pt x="37" y="9"/>
                    <a:pt x="35" y="9"/>
                  </a:cubicBezTo>
                  <a:cubicBezTo>
                    <a:pt x="34" y="9"/>
                    <a:pt x="32" y="9"/>
                    <a:pt x="31" y="9"/>
                  </a:cubicBezTo>
                  <a:cubicBezTo>
                    <a:pt x="30" y="9"/>
                    <a:pt x="29" y="9"/>
                    <a:pt x="28" y="10"/>
                  </a:cubicBezTo>
                  <a:cubicBezTo>
                    <a:pt x="26" y="10"/>
                    <a:pt x="26" y="11"/>
                    <a:pt x="25" y="13"/>
                  </a:cubicBezTo>
                  <a:cubicBezTo>
                    <a:pt x="25" y="14"/>
                    <a:pt x="26" y="16"/>
                    <a:pt x="27" y="1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5"/>
                    <a:pt x="58" y="35"/>
                  </a:cubicBezTo>
                  <a:cubicBezTo>
                    <a:pt x="58" y="35"/>
                    <a:pt x="58" y="35"/>
                    <a:pt x="58" y="36"/>
                  </a:cubicBezTo>
                  <a:cubicBezTo>
                    <a:pt x="58" y="36"/>
                    <a:pt x="57" y="36"/>
                    <a:pt x="57" y="37"/>
                  </a:cubicBezTo>
                  <a:cubicBezTo>
                    <a:pt x="56" y="37"/>
                    <a:pt x="56" y="37"/>
                    <a:pt x="54" y="38"/>
                  </a:cubicBezTo>
                  <a:cubicBezTo>
                    <a:pt x="53" y="38"/>
                    <a:pt x="53" y="39"/>
                    <a:pt x="52" y="39"/>
                  </a:cubicBezTo>
                  <a:cubicBezTo>
                    <a:pt x="51" y="39"/>
                    <a:pt x="50" y="39"/>
                    <a:pt x="50" y="39"/>
                  </a:cubicBezTo>
                  <a:cubicBezTo>
                    <a:pt x="49" y="40"/>
                    <a:pt x="49" y="40"/>
                    <a:pt x="48" y="40"/>
                  </a:cubicBezTo>
                  <a:cubicBezTo>
                    <a:pt x="48" y="39"/>
                    <a:pt x="48" y="39"/>
                    <a:pt x="47" y="3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1" y="12"/>
                    <a:pt x="2" y="11"/>
                    <a:pt x="3" y="11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0"/>
                    <a:pt x="14" y="8"/>
                    <a:pt x="15" y="6"/>
                  </a:cubicBezTo>
                  <a:cubicBezTo>
                    <a:pt x="15" y="5"/>
                    <a:pt x="17" y="3"/>
                    <a:pt x="19" y="2"/>
                  </a:cubicBezTo>
                  <a:cubicBezTo>
                    <a:pt x="22" y="1"/>
                    <a:pt x="24" y="0"/>
                    <a:pt x="27" y="0"/>
                  </a:cubicBezTo>
                  <a:cubicBezTo>
                    <a:pt x="30" y="0"/>
                    <a:pt x="33" y="0"/>
                    <a:pt x="36" y="0"/>
                  </a:cubicBezTo>
                  <a:cubicBezTo>
                    <a:pt x="39" y="1"/>
                    <a:pt x="41" y="2"/>
                    <a:pt x="44" y="3"/>
                  </a:cubicBezTo>
                  <a:cubicBezTo>
                    <a:pt x="47" y="4"/>
                    <a:pt x="50" y="5"/>
                    <a:pt x="54" y="7"/>
                  </a:cubicBezTo>
                  <a:lnTo>
                    <a:pt x="8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77" name="Freeform 76"/>
          <p:cNvSpPr/>
          <p:nvPr/>
        </p:nvSpPr>
        <p:spPr>
          <a:xfrm>
            <a:off x="1603375" y="4437062"/>
            <a:ext cx="2273300" cy="1430337"/>
          </a:xfrm>
          <a:custGeom>
            <a:avLst/>
            <a:gdLst>
              <a:gd name="connsiteX0" fmla="*/ 0 w 2156059"/>
              <a:gd name="connsiteY0" fmla="*/ 163630 h 1357162"/>
              <a:gd name="connsiteX1" fmla="*/ 9625 w 2156059"/>
              <a:gd name="connsiteY1" fmla="*/ 1357162 h 1357162"/>
              <a:gd name="connsiteX2" fmla="*/ 1867301 w 2156059"/>
              <a:gd name="connsiteY2" fmla="*/ 1357162 h 1357162"/>
              <a:gd name="connsiteX3" fmla="*/ 2156059 w 2156059"/>
              <a:gd name="connsiteY3" fmla="*/ 1232034 h 1357162"/>
              <a:gd name="connsiteX4" fmla="*/ 308009 w 2156059"/>
              <a:gd name="connsiteY4" fmla="*/ 0 h 1357162"/>
              <a:gd name="connsiteX5" fmla="*/ 0 w 2156059"/>
              <a:gd name="connsiteY5" fmla="*/ 163630 h 13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059" h="1357162">
                <a:moveTo>
                  <a:pt x="0" y="163630"/>
                </a:moveTo>
                <a:cubicBezTo>
                  <a:pt x="3208" y="561474"/>
                  <a:pt x="6417" y="959318"/>
                  <a:pt x="9625" y="1357162"/>
                </a:cubicBezTo>
                <a:lnTo>
                  <a:pt x="1867301" y="1357162"/>
                </a:lnTo>
                <a:lnTo>
                  <a:pt x="2156059" y="1232034"/>
                </a:lnTo>
                <a:lnTo>
                  <a:pt x="308009" y="0"/>
                </a:lnTo>
                <a:lnTo>
                  <a:pt x="0" y="163630"/>
                </a:lnTo>
                <a:close/>
              </a:path>
            </a:pathLst>
          </a:custGeom>
          <a:gradFill>
            <a:gsLst>
              <a:gs pos="0">
                <a:srgbClr val="CFF0FF"/>
              </a:gs>
              <a:gs pos="59000">
                <a:srgbClr val="FFFFFF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1697040" y="4397374"/>
            <a:ext cx="2230437" cy="1470025"/>
          </a:xfrm>
          <a:custGeom>
            <a:avLst/>
            <a:gdLst>
              <a:gd name="connsiteX0" fmla="*/ 0 w 2358190"/>
              <a:gd name="connsiteY0" fmla="*/ 57752 h 1568918"/>
              <a:gd name="connsiteX1" fmla="*/ 211756 w 2358190"/>
              <a:gd name="connsiteY1" fmla="*/ 0 h 1568918"/>
              <a:gd name="connsiteX2" fmla="*/ 2358190 w 2358190"/>
              <a:gd name="connsiteY2" fmla="*/ 1405288 h 1568918"/>
              <a:gd name="connsiteX3" fmla="*/ 2002055 w 2358190"/>
              <a:gd name="connsiteY3" fmla="*/ 1559293 h 1568918"/>
              <a:gd name="connsiteX4" fmla="*/ 2011680 w 2358190"/>
              <a:gd name="connsiteY4" fmla="*/ 1568918 h 1568918"/>
              <a:gd name="connsiteX0" fmla="*/ 0 w 2281188"/>
              <a:gd name="connsiteY0" fmla="*/ 86627 h 1568918"/>
              <a:gd name="connsiteX1" fmla="*/ 134754 w 2281188"/>
              <a:gd name="connsiteY1" fmla="*/ 0 h 1568918"/>
              <a:gd name="connsiteX2" fmla="*/ 2281188 w 2281188"/>
              <a:gd name="connsiteY2" fmla="*/ 1405288 h 1568918"/>
              <a:gd name="connsiteX3" fmla="*/ 1925053 w 2281188"/>
              <a:gd name="connsiteY3" fmla="*/ 1559293 h 1568918"/>
              <a:gd name="connsiteX4" fmla="*/ 1934678 w 2281188"/>
              <a:gd name="connsiteY4" fmla="*/ 1568918 h 1568918"/>
              <a:gd name="connsiteX0" fmla="*/ 0 w 2281188"/>
              <a:gd name="connsiteY0" fmla="*/ 86627 h 1559293"/>
              <a:gd name="connsiteX1" fmla="*/ 134754 w 2281188"/>
              <a:gd name="connsiteY1" fmla="*/ 0 h 1559293"/>
              <a:gd name="connsiteX2" fmla="*/ 2281188 w 2281188"/>
              <a:gd name="connsiteY2" fmla="*/ 1405288 h 1559293"/>
              <a:gd name="connsiteX3" fmla="*/ 1925053 w 2281188"/>
              <a:gd name="connsiteY3" fmla="*/ 1559293 h 1559293"/>
              <a:gd name="connsiteX0" fmla="*/ 0 w 2288332"/>
              <a:gd name="connsiteY0" fmla="*/ 65196 h 1559293"/>
              <a:gd name="connsiteX1" fmla="*/ 141898 w 2288332"/>
              <a:gd name="connsiteY1" fmla="*/ 0 h 1559293"/>
              <a:gd name="connsiteX2" fmla="*/ 2288332 w 2288332"/>
              <a:gd name="connsiteY2" fmla="*/ 1405288 h 1559293"/>
              <a:gd name="connsiteX3" fmla="*/ 1932197 w 2288332"/>
              <a:gd name="connsiteY3" fmla="*/ 1559293 h 1559293"/>
              <a:gd name="connsiteX0" fmla="*/ 0 w 2288332"/>
              <a:gd name="connsiteY0" fmla="*/ 74721 h 1568818"/>
              <a:gd name="connsiteX1" fmla="*/ 153804 w 2288332"/>
              <a:gd name="connsiteY1" fmla="*/ 0 h 1568818"/>
              <a:gd name="connsiteX2" fmla="*/ 2288332 w 2288332"/>
              <a:gd name="connsiteY2" fmla="*/ 1414813 h 1568818"/>
              <a:gd name="connsiteX3" fmla="*/ 1932197 w 2288332"/>
              <a:gd name="connsiteY3" fmla="*/ 1568818 h 1568818"/>
              <a:gd name="connsiteX0" fmla="*/ 0 w 2288332"/>
              <a:gd name="connsiteY0" fmla="*/ 74721 h 1568818"/>
              <a:gd name="connsiteX1" fmla="*/ 165710 w 2288332"/>
              <a:gd name="connsiteY1" fmla="*/ 0 h 1568818"/>
              <a:gd name="connsiteX2" fmla="*/ 2288332 w 2288332"/>
              <a:gd name="connsiteY2" fmla="*/ 1414813 h 1568818"/>
              <a:gd name="connsiteX3" fmla="*/ 1932197 w 2288332"/>
              <a:gd name="connsiteY3" fmla="*/ 1568818 h 1568818"/>
              <a:gd name="connsiteX0" fmla="*/ 0 w 2290713"/>
              <a:gd name="connsiteY0" fmla="*/ 74721 h 1568818"/>
              <a:gd name="connsiteX1" fmla="*/ 165710 w 2290713"/>
              <a:gd name="connsiteY1" fmla="*/ 0 h 1568818"/>
              <a:gd name="connsiteX2" fmla="*/ 2290713 w 2290713"/>
              <a:gd name="connsiteY2" fmla="*/ 1405288 h 1568818"/>
              <a:gd name="connsiteX3" fmla="*/ 1932197 w 2290713"/>
              <a:gd name="connsiteY3" fmla="*/ 1568818 h 1568818"/>
              <a:gd name="connsiteX0" fmla="*/ 0 w 2283569"/>
              <a:gd name="connsiteY0" fmla="*/ 74721 h 1568818"/>
              <a:gd name="connsiteX1" fmla="*/ 165710 w 2283569"/>
              <a:gd name="connsiteY1" fmla="*/ 0 h 1568818"/>
              <a:gd name="connsiteX2" fmla="*/ 2283569 w 2283569"/>
              <a:gd name="connsiteY2" fmla="*/ 1395763 h 1568818"/>
              <a:gd name="connsiteX3" fmla="*/ 1932197 w 2283569"/>
              <a:gd name="connsiteY3" fmla="*/ 1568818 h 1568818"/>
              <a:gd name="connsiteX0" fmla="*/ 97242 w 2380811"/>
              <a:gd name="connsiteY0" fmla="*/ 74721 h 1568818"/>
              <a:gd name="connsiteX1" fmla="*/ 0 w 2380811"/>
              <a:gd name="connsiteY1" fmla="*/ 117844 h 1568818"/>
              <a:gd name="connsiteX2" fmla="*/ 262952 w 2380811"/>
              <a:gd name="connsiteY2" fmla="*/ 0 h 1568818"/>
              <a:gd name="connsiteX3" fmla="*/ 2380811 w 2380811"/>
              <a:gd name="connsiteY3" fmla="*/ 1395763 h 1568818"/>
              <a:gd name="connsiteX4" fmla="*/ 2029439 w 2380811"/>
              <a:gd name="connsiteY4" fmla="*/ 1568818 h 1568818"/>
              <a:gd name="connsiteX0" fmla="*/ 231092 w 2514661"/>
              <a:gd name="connsiteY0" fmla="*/ 287708 h 1781805"/>
              <a:gd name="connsiteX1" fmla="*/ 133850 w 2514661"/>
              <a:gd name="connsiteY1" fmla="*/ 330831 h 1781805"/>
              <a:gd name="connsiteX2" fmla="*/ 396802 w 2514661"/>
              <a:gd name="connsiteY2" fmla="*/ 212987 h 1781805"/>
              <a:gd name="connsiteX3" fmla="*/ 2514661 w 2514661"/>
              <a:gd name="connsiteY3" fmla="*/ 1608750 h 1781805"/>
              <a:gd name="connsiteX4" fmla="*/ 2163289 w 2514661"/>
              <a:gd name="connsiteY4" fmla="*/ 1781805 h 1781805"/>
              <a:gd name="connsiteX0" fmla="*/ 133850 w 2514661"/>
              <a:gd name="connsiteY0" fmla="*/ 330831 h 1781805"/>
              <a:gd name="connsiteX1" fmla="*/ 396802 w 2514661"/>
              <a:gd name="connsiteY1" fmla="*/ 212987 h 1781805"/>
              <a:gd name="connsiteX2" fmla="*/ 2514661 w 2514661"/>
              <a:gd name="connsiteY2" fmla="*/ 1608750 h 1781805"/>
              <a:gd name="connsiteX3" fmla="*/ 2163289 w 2514661"/>
              <a:gd name="connsiteY3" fmla="*/ 1781805 h 1781805"/>
              <a:gd name="connsiteX0" fmla="*/ 0 w 2380811"/>
              <a:gd name="connsiteY0" fmla="*/ 117844 h 1568818"/>
              <a:gd name="connsiteX1" fmla="*/ 262952 w 2380811"/>
              <a:gd name="connsiteY1" fmla="*/ 0 h 1568818"/>
              <a:gd name="connsiteX2" fmla="*/ 2380811 w 2380811"/>
              <a:gd name="connsiteY2" fmla="*/ 1395763 h 1568818"/>
              <a:gd name="connsiteX3" fmla="*/ 2029439 w 2380811"/>
              <a:gd name="connsiteY3" fmla="*/ 1568818 h 1568818"/>
              <a:gd name="connsiteX0" fmla="*/ 0 w 2380811"/>
              <a:gd name="connsiteY0" fmla="*/ 117844 h 1568818"/>
              <a:gd name="connsiteX1" fmla="*/ 262952 w 2380811"/>
              <a:gd name="connsiteY1" fmla="*/ 0 h 1568818"/>
              <a:gd name="connsiteX2" fmla="*/ 2380811 w 2380811"/>
              <a:gd name="connsiteY2" fmla="*/ 1395763 h 1568818"/>
              <a:gd name="connsiteX3" fmla="*/ 2029439 w 2380811"/>
              <a:gd name="connsiteY3" fmla="*/ 1568818 h 1568818"/>
              <a:gd name="connsiteX0" fmla="*/ 0 w 2380811"/>
              <a:gd name="connsiteY0" fmla="*/ 117844 h 1568818"/>
              <a:gd name="connsiteX1" fmla="*/ 262952 w 2380811"/>
              <a:gd name="connsiteY1" fmla="*/ 0 h 1568818"/>
              <a:gd name="connsiteX2" fmla="*/ 2380811 w 2380811"/>
              <a:gd name="connsiteY2" fmla="*/ 1395763 h 1568818"/>
              <a:gd name="connsiteX3" fmla="*/ 2029439 w 2380811"/>
              <a:gd name="connsiteY3" fmla="*/ 1568818 h 156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811" h="1568818">
                <a:moveTo>
                  <a:pt x="0" y="117844"/>
                </a:moveTo>
                <a:lnTo>
                  <a:pt x="262952" y="0"/>
                </a:lnTo>
                <a:lnTo>
                  <a:pt x="2380811" y="1395763"/>
                </a:lnTo>
                <a:lnTo>
                  <a:pt x="2029439" y="1568818"/>
                </a:lnTo>
              </a:path>
            </a:pathLst>
          </a:custGeom>
          <a:ln w="19050">
            <a:solidFill>
              <a:srgbClr val="CFF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9" name="Picture 78" descr="Concurrent Development N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363" y="2349499"/>
            <a:ext cx="1073150" cy="815975"/>
          </a:xfrm>
          <a:prstGeom prst="rect">
            <a:avLst/>
          </a:prstGeom>
          <a:effectLst>
            <a:outerShdw blurRad="76200" dist="101600" dir="5400000" sx="93000" sy="93000" rotWithShape="0">
              <a:prstClr val="black">
                <a:alpha val="20000"/>
              </a:prstClr>
            </a:outerShdw>
          </a:effectLst>
        </p:spPr>
      </p:pic>
      <p:grpSp>
        <p:nvGrpSpPr>
          <p:cNvPr id="10265" name="Group 306"/>
          <p:cNvGrpSpPr>
            <a:grpSpLocks/>
          </p:cNvGrpSpPr>
          <p:nvPr/>
        </p:nvGrpSpPr>
        <p:grpSpPr bwMode="auto">
          <a:xfrm>
            <a:off x="2014540" y="3749674"/>
            <a:ext cx="2922587" cy="1865313"/>
            <a:chOff x="1353727" y="4562435"/>
            <a:chExt cx="2968016" cy="1895654"/>
          </a:xfrm>
        </p:grpSpPr>
        <p:pic>
          <p:nvPicPr>
            <p:cNvPr id="81" name="Picture 80" descr="Concurrent Development New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0209" y="4875419"/>
              <a:ext cx="1562199" cy="1189019"/>
            </a:xfrm>
            <a:prstGeom prst="rect">
              <a:avLst/>
            </a:prstGeom>
            <a:effectLst>
              <a:outerShdw blurRad="76200" dist="101600" dir="5400000" sx="93000" sy="93000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414" name="TextBox 454"/>
            <p:cNvSpPr txBox="1">
              <a:spLocks noChangeArrowheads="1"/>
            </p:cNvSpPr>
            <p:nvPr/>
          </p:nvSpPr>
          <p:spPr bwMode="auto">
            <a:xfrm>
              <a:off x="2317595" y="6145329"/>
              <a:ext cx="945370" cy="31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000" dirty="0">
                  <a:solidFill>
                    <a:srgbClr val="FF0000"/>
                  </a:solidFill>
                  <a:latin typeface="Calibri" pitchFamily="34" charset="0"/>
                </a:rPr>
                <a:t>Configuration Management</a:t>
              </a:r>
            </a:p>
          </p:txBody>
        </p:sp>
        <p:sp>
          <p:nvSpPr>
            <p:cNvPr id="10415" name="TextBox 455"/>
            <p:cNvSpPr txBox="1">
              <a:spLocks noChangeArrowheads="1"/>
            </p:cNvSpPr>
            <p:nvPr/>
          </p:nvSpPr>
          <p:spPr bwMode="auto">
            <a:xfrm>
              <a:off x="2068273" y="4562435"/>
              <a:ext cx="887618" cy="31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000" dirty="0">
                  <a:solidFill>
                    <a:srgbClr val="FF0000"/>
                  </a:solidFill>
                  <a:latin typeface="Calibri" pitchFamily="34" charset="0"/>
                </a:rPr>
                <a:t>Program</a:t>
              </a:r>
            </a:p>
            <a:p>
              <a:pPr algn="ctr"/>
              <a:r>
                <a:rPr lang="en-US" sz="1000" dirty="0">
                  <a:solidFill>
                    <a:srgbClr val="FF0000"/>
                  </a:solidFill>
                  <a:latin typeface="Calibri" pitchFamily="34" charset="0"/>
                </a:rPr>
                <a:t>Management</a:t>
              </a:r>
            </a:p>
          </p:txBody>
        </p:sp>
        <p:sp>
          <p:nvSpPr>
            <p:cNvPr id="10416" name="TextBox 456"/>
            <p:cNvSpPr txBox="1">
              <a:spLocks noChangeArrowheads="1"/>
            </p:cNvSpPr>
            <p:nvPr/>
          </p:nvSpPr>
          <p:spPr bwMode="auto">
            <a:xfrm>
              <a:off x="2914356" y="4722537"/>
              <a:ext cx="348610" cy="15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000" dirty="0">
                  <a:solidFill>
                    <a:srgbClr val="FF0000"/>
                  </a:solidFill>
                  <a:latin typeface="Calibri" pitchFamily="34" charset="0"/>
                </a:rPr>
                <a:t>Test</a:t>
              </a:r>
            </a:p>
          </p:txBody>
        </p:sp>
        <p:sp>
          <p:nvSpPr>
            <p:cNvPr id="10417" name="TextBox 457"/>
            <p:cNvSpPr txBox="1">
              <a:spLocks noChangeArrowheads="1"/>
            </p:cNvSpPr>
            <p:nvPr/>
          </p:nvSpPr>
          <p:spPr bwMode="auto">
            <a:xfrm>
              <a:off x="3424730" y="4960303"/>
              <a:ext cx="897013" cy="15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sz="1000" dirty="0">
                  <a:solidFill>
                    <a:srgbClr val="FF0000"/>
                  </a:solidFill>
                  <a:latin typeface="Calibri" pitchFamily="34" charset="0"/>
                </a:rPr>
                <a:t>Manufacturing</a:t>
              </a:r>
            </a:p>
          </p:txBody>
        </p:sp>
        <p:sp>
          <p:nvSpPr>
            <p:cNvPr id="10418" name="TextBox 458"/>
            <p:cNvSpPr txBox="1">
              <a:spLocks noChangeArrowheads="1"/>
            </p:cNvSpPr>
            <p:nvPr/>
          </p:nvSpPr>
          <p:spPr bwMode="auto">
            <a:xfrm>
              <a:off x="1357165" y="5393441"/>
              <a:ext cx="607470" cy="15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/>
              <a:r>
                <a:rPr lang="en-US" sz="1000" dirty="0">
                  <a:solidFill>
                    <a:srgbClr val="FF0000"/>
                  </a:solidFill>
                  <a:latin typeface="Calibri" pitchFamily="34" charset="0"/>
                </a:rPr>
                <a:t>Hardware</a:t>
              </a:r>
            </a:p>
          </p:txBody>
        </p:sp>
        <p:sp>
          <p:nvSpPr>
            <p:cNvPr id="10419" name="TextBox 459"/>
            <p:cNvSpPr txBox="1">
              <a:spLocks noChangeArrowheads="1"/>
            </p:cNvSpPr>
            <p:nvPr/>
          </p:nvSpPr>
          <p:spPr bwMode="auto">
            <a:xfrm>
              <a:off x="1353727" y="5020916"/>
              <a:ext cx="792716" cy="15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000" dirty="0">
                  <a:solidFill>
                    <a:srgbClr val="FF0000"/>
                  </a:solidFill>
                  <a:latin typeface="Calibri" pitchFamily="34" charset="0"/>
                </a:rPr>
                <a:t>Systems          </a:t>
              </a:r>
            </a:p>
          </p:txBody>
        </p:sp>
        <p:sp>
          <p:nvSpPr>
            <p:cNvPr id="10420" name="TextBox 460"/>
            <p:cNvSpPr txBox="1">
              <a:spLocks noChangeArrowheads="1"/>
            </p:cNvSpPr>
            <p:nvPr/>
          </p:nvSpPr>
          <p:spPr bwMode="auto">
            <a:xfrm>
              <a:off x="3337640" y="5916877"/>
              <a:ext cx="522562" cy="15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sz="1000" dirty="0">
                  <a:solidFill>
                    <a:srgbClr val="FF0000"/>
                  </a:solidFill>
                  <a:latin typeface="Calibri" pitchFamily="34" charset="0"/>
                </a:rPr>
                <a:t>Customer</a:t>
              </a:r>
            </a:p>
          </p:txBody>
        </p:sp>
        <p:sp>
          <p:nvSpPr>
            <p:cNvPr id="10421" name="TextBox 465"/>
            <p:cNvSpPr txBox="1">
              <a:spLocks noChangeArrowheads="1"/>
            </p:cNvSpPr>
            <p:nvPr/>
          </p:nvSpPr>
          <p:spPr bwMode="auto">
            <a:xfrm>
              <a:off x="3597521" y="5570366"/>
              <a:ext cx="455818" cy="15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sz="1000" dirty="0">
                  <a:solidFill>
                    <a:srgbClr val="FF0000"/>
                  </a:solidFill>
                  <a:latin typeface="Calibri" pitchFamily="34" charset="0"/>
                </a:rPr>
                <a:t>Logistics</a:t>
              </a:r>
            </a:p>
          </p:txBody>
        </p:sp>
        <p:sp>
          <p:nvSpPr>
            <p:cNvPr id="10422" name="TextBox 466"/>
            <p:cNvSpPr txBox="1">
              <a:spLocks noChangeArrowheads="1"/>
            </p:cNvSpPr>
            <p:nvPr/>
          </p:nvSpPr>
          <p:spPr bwMode="auto">
            <a:xfrm>
              <a:off x="1792691" y="5916878"/>
              <a:ext cx="490004" cy="15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000" dirty="0">
                  <a:solidFill>
                    <a:srgbClr val="FF0000"/>
                  </a:solidFill>
                  <a:latin typeface="Calibri" pitchFamily="34" charset="0"/>
                </a:rPr>
                <a:t>Software</a:t>
              </a:r>
            </a:p>
          </p:txBody>
        </p:sp>
      </p:grpSp>
      <p:grpSp>
        <p:nvGrpSpPr>
          <p:cNvPr id="10267" name="Group 878"/>
          <p:cNvGrpSpPr>
            <a:grpSpLocks/>
          </p:cNvGrpSpPr>
          <p:nvPr/>
        </p:nvGrpSpPr>
        <p:grpSpPr bwMode="auto">
          <a:xfrm>
            <a:off x="7899402" y="1589085"/>
            <a:ext cx="860425" cy="836612"/>
            <a:chOff x="1251928" y="2284080"/>
            <a:chExt cx="2104184" cy="2045513"/>
          </a:xfrm>
        </p:grpSpPr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1255811" y="3506730"/>
              <a:ext cx="2100301" cy="822863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427" y="0"/>
                </a:cxn>
                <a:cxn ang="0">
                  <a:pos x="427" y="0"/>
                </a:cxn>
                <a:cxn ang="0">
                  <a:pos x="854" y="168"/>
                </a:cxn>
                <a:cxn ang="0">
                  <a:pos x="854" y="168"/>
                </a:cxn>
                <a:cxn ang="0">
                  <a:pos x="854" y="168"/>
                </a:cxn>
                <a:cxn ang="0">
                  <a:pos x="427" y="335"/>
                </a:cxn>
                <a:cxn ang="0">
                  <a:pos x="427" y="335"/>
                </a:cxn>
                <a:cxn ang="0">
                  <a:pos x="427" y="335"/>
                </a:cxn>
                <a:cxn ang="0">
                  <a:pos x="0" y="168"/>
                </a:cxn>
                <a:cxn ang="0">
                  <a:pos x="0" y="168"/>
                </a:cxn>
              </a:cxnLst>
              <a:rect l="0" t="0" r="r" b="b"/>
              <a:pathLst>
                <a:path w="854" h="335">
                  <a:moveTo>
                    <a:pt x="0" y="168"/>
                  </a:moveTo>
                  <a:cubicBezTo>
                    <a:pt x="0" y="75"/>
                    <a:pt x="191" y="0"/>
                    <a:pt x="427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663" y="0"/>
                    <a:pt x="854" y="75"/>
                    <a:pt x="854" y="168"/>
                  </a:cubicBezTo>
                  <a:cubicBezTo>
                    <a:pt x="854" y="168"/>
                    <a:pt x="854" y="168"/>
                    <a:pt x="854" y="168"/>
                  </a:cubicBezTo>
                  <a:cubicBezTo>
                    <a:pt x="854" y="168"/>
                    <a:pt x="854" y="168"/>
                    <a:pt x="854" y="168"/>
                  </a:cubicBezTo>
                  <a:cubicBezTo>
                    <a:pt x="854" y="260"/>
                    <a:pt x="663" y="335"/>
                    <a:pt x="427" y="335"/>
                  </a:cubicBezTo>
                  <a:cubicBezTo>
                    <a:pt x="427" y="335"/>
                    <a:pt x="427" y="335"/>
                    <a:pt x="427" y="335"/>
                  </a:cubicBezTo>
                  <a:cubicBezTo>
                    <a:pt x="427" y="335"/>
                    <a:pt x="427" y="335"/>
                    <a:pt x="427" y="335"/>
                  </a:cubicBezTo>
                  <a:cubicBezTo>
                    <a:pt x="191" y="335"/>
                    <a:pt x="0" y="260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close/>
                </a:path>
              </a:pathLst>
            </a:custGeom>
            <a:solidFill>
              <a:srgbClr val="7D7D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</a:endParaRPr>
            </a:p>
          </p:txBody>
        </p:sp>
        <p:grpSp>
          <p:nvGrpSpPr>
            <p:cNvPr id="10329" name="Group 1774"/>
            <p:cNvGrpSpPr>
              <a:grpSpLocks/>
            </p:cNvGrpSpPr>
            <p:nvPr/>
          </p:nvGrpSpPr>
          <p:grpSpPr bwMode="auto">
            <a:xfrm>
              <a:off x="2174697" y="3929769"/>
              <a:ext cx="574642" cy="376004"/>
              <a:chOff x="1452" y="2808"/>
              <a:chExt cx="1594" cy="1043"/>
            </a:xfrm>
          </p:grpSpPr>
          <p:sp>
            <p:nvSpPr>
              <p:cNvPr id="10374" name="Freeform 4"/>
              <p:cNvSpPr>
                <a:spLocks/>
              </p:cNvSpPr>
              <p:nvPr/>
            </p:nvSpPr>
            <p:spPr bwMode="auto">
              <a:xfrm>
                <a:off x="1452" y="2808"/>
                <a:ext cx="1594" cy="1043"/>
              </a:xfrm>
              <a:custGeom>
                <a:avLst/>
                <a:gdLst>
                  <a:gd name="T0" fmla="*/ 716 w 1594"/>
                  <a:gd name="T1" fmla="*/ 2 h 1043"/>
                  <a:gd name="T2" fmla="*/ 598 w 1594"/>
                  <a:gd name="T3" fmla="*/ 16 h 1043"/>
                  <a:gd name="T4" fmla="*/ 487 w 1594"/>
                  <a:gd name="T5" fmla="*/ 40 h 1043"/>
                  <a:gd name="T6" fmla="*/ 384 w 1594"/>
                  <a:gd name="T7" fmla="*/ 75 h 1043"/>
                  <a:gd name="T8" fmla="*/ 290 w 1594"/>
                  <a:gd name="T9" fmla="*/ 118 h 1043"/>
                  <a:gd name="T10" fmla="*/ 207 w 1594"/>
                  <a:gd name="T11" fmla="*/ 170 h 1043"/>
                  <a:gd name="T12" fmla="*/ 137 w 1594"/>
                  <a:gd name="T13" fmla="*/ 229 h 1043"/>
                  <a:gd name="T14" fmla="*/ 79 w 1594"/>
                  <a:gd name="T15" fmla="*/ 295 h 1043"/>
                  <a:gd name="T16" fmla="*/ 36 w 1594"/>
                  <a:gd name="T17" fmla="*/ 366 h 1043"/>
                  <a:gd name="T18" fmla="*/ 10 w 1594"/>
                  <a:gd name="T19" fmla="*/ 442 h 1043"/>
                  <a:gd name="T20" fmla="*/ 0 w 1594"/>
                  <a:gd name="T21" fmla="*/ 521 h 1043"/>
                  <a:gd name="T22" fmla="*/ 10 w 1594"/>
                  <a:gd name="T23" fmla="*/ 601 h 1043"/>
                  <a:gd name="T24" fmla="*/ 36 w 1594"/>
                  <a:gd name="T25" fmla="*/ 676 h 1043"/>
                  <a:gd name="T26" fmla="*/ 79 w 1594"/>
                  <a:gd name="T27" fmla="*/ 748 h 1043"/>
                  <a:gd name="T28" fmla="*/ 137 w 1594"/>
                  <a:gd name="T29" fmla="*/ 813 h 1043"/>
                  <a:gd name="T30" fmla="*/ 207 w 1594"/>
                  <a:gd name="T31" fmla="*/ 872 h 1043"/>
                  <a:gd name="T32" fmla="*/ 290 w 1594"/>
                  <a:gd name="T33" fmla="*/ 924 h 1043"/>
                  <a:gd name="T34" fmla="*/ 384 w 1594"/>
                  <a:gd name="T35" fmla="*/ 968 h 1043"/>
                  <a:gd name="T36" fmla="*/ 487 w 1594"/>
                  <a:gd name="T37" fmla="*/ 1002 h 1043"/>
                  <a:gd name="T38" fmla="*/ 598 w 1594"/>
                  <a:gd name="T39" fmla="*/ 1027 h 1043"/>
                  <a:gd name="T40" fmla="*/ 716 w 1594"/>
                  <a:gd name="T41" fmla="*/ 1041 h 1043"/>
                  <a:gd name="T42" fmla="*/ 838 w 1594"/>
                  <a:gd name="T43" fmla="*/ 1043 h 1043"/>
                  <a:gd name="T44" fmla="*/ 957 w 1594"/>
                  <a:gd name="T45" fmla="*/ 1033 h 1043"/>
                  <a:gd name="T46" fmla="*/ 1071 w 1594"/>
                  <a:gd name="T47" fmla="*/ 1012 h 1043"/>
                  <a:gd name="T48" fmla="*/ 1177 w 1594"/>
                  <a:gd name="T49" fmla="*/ 980 h 1043"/>
                  <a:gd name="T50" fmla="*/ 1274 w 1594"/>
                  <a:gd name="T51" fmla="*/ 939 h 1043"/>
                  <a:gd name="T52" fmla="*/ 1360 w 1594"/>
                  <a:gd name="T53" fmla="*/ 891 h 1043"/>
                  <a:gd name="T54" fmla="*/ 1436 w 1594"/>
                  <a:gd name="T55" fmla="*/ 834 h 1043"/>
                  <a:gd name="T56" fmla="*/ 1497 w 1594"/>
                  <a:gd name="T57" fmla="*/ 770 h 1043"/>
                  <a:gd name="T58" fmla="*/ 1545 w 1594"/>
                  <a:gd name="T59" fmla="*/ 701 h 1043"/>
                  <a:gd name="T60" fmla="*/ 1578 w 1594"/>
                  <a:gd name="T61" fmla="*/ 626 h 1043"/>
                  <a:gd name="T62" fmla="*/ 1593 w 1594"/>
                  <a:gd name="T63" fmla="*/ 548 h 1043"/>
                  <a:gd name="T64" fmla="*/ 1590 w 1594"/>
                  <a:gd name="T65" fmla="*/ 468 h 1043"/>
                  <a:gd name="T66" fmla="*/ 1569 w 1594"/>
                  <a:gd name="T67" fmla="*/ 391 h 1043"/>
                  <a:gd name="T68" fmla="*/ 1531 w 1594"/>
                  <a:gd name="T69" fmla="*/ 318 h 1043"/>
                  <a:gd name="T70" fmla="*/ 1479 w 1594"/>
                  <a:gd name="T71" fmla="*/ 250 h 1043"/>
                  <a:gd name="T72" fmla="*/ 1412 w 1594"/>
                  <a:gd name="T73" fmla="*/ 189 h 1043"/>
                  <a:gd name="T74" fmla="*/ 1333 w 1594"/>
                  <a:gd name="T75" fmla="*/ 135 h 1043"/>
                  <a:gd name="T76" fmla="*/ 1242 w 1594"/>
                  <a:gd name="T77" fmla="*/ 88 h 1043"/>
                  <a:gd name="T78" fmla="*/ 1143 w 1594"/>
                  <a:gd name="T79" fmla="*/ 51 h 1043"/>
                  <a:gd name="T80" fmla="*/ 1034 w 1594"/>
                  <a:gd name="T81" fmla="*/ 22 h 1043"/>
                  <a:gd name="T82" fmla="*/ 918 w 1594"/>
                  <a:gd name="T83" fmla="*/ 5 h 1043"/>
                  <a:gd name="T84" fmla="*/ 798 w 1594"/>
                  <a:gd name="T85" fmla="*/ 0 h 104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94"/>
                  <a:gd name="T130" fmla="*/ 0 h 1043"/>
                  <a:gd name="T131" fmla="*/ 1594 w 1594"/>
                  <a:gd name="T132" fmla="*/ 1043 h 104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94" h="1043">
                    <a:moveTo>
                      <a:pt x="798" y="0"/>
                    </a:moveTo>
                    <a:lnTo>
                      <a:pt x="756" y="0"/>
                    </a:lnTo>
                    <a:lnTo>
                      <a:pt x="716" y="2"/>
                    </a:lnTo>
                    <a:lnTo>
                      <a:pt x="676" y="5"/>
                    </a:lnTo>
                    <a:lnTo>
                      <a:pt x="637" y="10"/>
                    </a:lnTo>
                    <a:lnTo>
                      <a:pt x="598" y="16"/>
                    </a:lnTo>
                    <a:lnTo>
                      <a:pt x="560" y="22"/>
                    </a:lnTo>
                    <a:lnTo>
                      <a:pt x="523" y="31"/>
                    </a:lnTo>
                    <a:lnTo>
                      <a:pt x="487" y="40"/>
                    </a:lnTo>
                    <a:lnTo>
                      <a:pt x="452" y="51"/>
                    </a:lnTo>
                    <a:lnTo>
                      <a:pt x="418" y="62"/>
                    </a:lnTo>
                    <a:lnTo>
                      <a:pt x="384" y="75"/>
                    </a:lnTo>
                    <a:lnTo>
                      <a:pt x="352" y="88"/>
                    </a:lnTo>
                    <a:lnTo>
                      <a:pt x="320" y="103"/>
                    </a:lnTo>
                    <a:lnTo>
                      <a:pt x="290" y="118"/>
                    </a:lnTo>
                    <a:lnTo>
                      <a:pt x="262" y="135"/>
                    </a:lnTo>
                    <a:lnTo>
                      <a:pt x="234" y="152"/>
                    </a:lnTo>
                    <a:lnTo>
                      <a:pt x="207" y="170"/>
                    </a:lnTo>
                    <a:lnTo>
                      <a:pt x="182" y="189"/>
                    </a:lnTo>
                    <a:lnTo>
                      <a:pt x="159" y="209"/>
                    </a:lnTo>
                    <a:lnTo>
                      <a:pt x="137" y="229"/>
                    </a:lnTo>
                    <a:lnTo>
                      <a:pt x="116" y="250"/>
                    </a:lnTo>
                    <a:lnTo>
                      <a:pt x="97" y="272"/>
                    </a:lnTo>
                    <a:lnTo>
                      <a:pt x="79" y="295"/>
                    </a:lnTo>
                    <a:lnTo>
                      <a:pt x="63" y="318"/>
                    </a:lnTo>
                    <a:lnTo>
                      <a:pt x="49" y="342"/>
                    </a:lnTo>
                    <a:lnTo>
                      <a:pt x="36" y="366"/>
                    </a:lnTo>
                    <a:lnTo>
                      <a:pt x="26" y="391"/>
                    </a:lnTo>
                    <a:lnTo>
                      <a:pt x="17" y="416"/>
                    </a:lnTo>
                    <a:lnTo>
                      <a:pt x="10" y="442"/>
                    </a:lnTo>
                    <a:lnTo>
                      <a:pt x="4" y="468"/>
                    </a:lnTo>
                    <a:lnTo>
                      <a:pt x="1" y="495"/>
                    </a:lnTo>
                    <a:lnTo>
                      <a:pt x="0" y="521"/>
                    </a:lnTo>
                    <a:lnTo>
                      <a:pt x="1" y="548"/>
                    </a:lnTo>
                    <a:lnTo>
                      <a:pt x="4" y="575"/>
                    </a:lnTo>
                    <a:lnTo>
                      <a:pt x="10" y="601"/>
                    </a:lnTo>
                    <a:lnTo>
                      <a:pt x="17" y="626"/>
                    </a:lnTo>
                    <a:lnTo>
                      <a:pt x="26" y="652"/>
                    </a:lnTo>
                    <a:lnTo>
                      <a:pt x="36" y="676"/>
                    </a:lnTo>
                    <a:lnTo>
                      <a:pt x="49" y="701"/>
                    </a:lnTo>
                    <a:lnTo>
                      <a:pt x="63" y="724"/>
                    </a:lnTo>
                    <a:lnTo>
                      <a:pt x="79" y="748"/>
                    </a:lnTo>
                    <a:lnTo>
                      <a:pt x="97" y="770"/>
                    </a:lnTo>
                    <a:lnTo>
                      <a:pt x="116" y="792"/>
                    </a:lnTo>
                    <a:lnTo>
                      <a:pt x="137" y="813"/>
                    </a:lnTo>
                    <a:lnTo>
                      <a:pt x="159" y="834"/>
                    </a:lnTo>
                    <a:lnTo>
                      <a:pt x="182" y="853"/>
                    </a:lnTo>
                    <a:lnTo>
                      <a:pt x="207" y="872"/>
                    </a:lnTo>
                    <a:lnTo>
                      <a:pt x="234" y="891"/>
                    </a:lnTo>
                    <a:lnTo>
                      <a:pt x="262" y="908"/>
                    </a:lnTo>
                    <a:lnTo>
                      <a:pt x="290" y="924"/>
                    </a:lnTo>
                    <a:lnTo>
                      <a:pt x="320" y="939"/>
                    </a:lnTo>
                    <a:lnTo>
                      <a:pt x="352" y="954"/>
                    </a:lnTo>
                    <a:lnTo>
                      <a:pt x="384" y="968"/>
                    </a:lnTo>
                    <a:lnTo>
                      <a:pt x="418" y="980"/>
                    </a:lnTo>
                    <a:lnTo>
                      <a:pt x="452" y="992"/>
                    </a:lnTo>
                    <a:lnTo>
                      <a:pt x="487" y="1002"/>
                    </a:lnTo>
                    <a:lnTo>
                      <a:pt x="523" y="1012"/>
                    </a:lnTo>
                    <a:lnTo>
                      <a:pt x="560" y="1020"/>
                    </a:lnTo>
                    <a:lnTo>
                      <a:pt x="598" y="1027"/>
                    </a:lnTo>
                    <a:lnTo>
                      <a:pt x="637" y="1033"/>
                    </a:lnTo>
                    <a:lnTo>
                      <a:pt x="676" y="1038"/>
                    </a:lnTo>
                    <a:lnTo>
                      <a:pt x="716" y="1041"/>
                    </a:lnTo>
                    <a:lnTo>
                      <a:pt x="756" y="1043"/>
                    </a:lnTo>
                    <a:lnTo>
                      <a:pt x="798" y="1043"/>
                    </a:lnTo>
                    <a:lnTo>
                      <a:pt x="838" y="1043"/>
                    </a:lnTo>
                    <a:lnTo>
                      <a:pt x="879" y="1041"/>
                    </a:lnTo>
                    <a:lnTo>
                      <a:pt x="918" y="1038"/>
                    </a:lnTo>
                    <a:lnTo>
                      <a:pt x="957" y="1033"/>
                    </a:lnTo>
                    <a:lnTo>
                      <a:pt x="996" y="1027"/>
                    </a:lnTo>
                    <a:lnTo>
                      <a:pt x="1034" y="1020"/>
                    </a:lnTo>
                    <a:lnTo>
                      <a:pt x="1071" y="1012"/>
                    </a:lnTo>
                    <a:lnTo>
                      <a:pt x="1108" y="1002"/>
                    </a:lnTo>
                    <a:lnTo>
                      <a:pt x="1143" y="992"/>
                    </a:lnTo>
                    <a:lnTo>
                      <a:pt x="1177" y="980"/>
                    </a:lnTo>
                    <a:lnTo>
                      <a:pt x="1210" y="968"/>
                    </a:lnTo>
                    <a:lnTo>
                      <a:pt x="1242" y="954"/>
                    </a:lnTo>
                    <a:lnTo>
                      <a:pt x="1274" y="939"/>
                    </a:lnTo>
                    <a:lnTo>
                      <a:pt x="1304" y="924"/>
                    </a:lnTo>
                    <a:lnTo>
                      <a:pt x="1333" y="908"/>
                    </a:lnTo>
                    <a:lnTo>
                      <a:pt x="1360" y="891"/>
                    </a:lnTo>
                    <a:lnTo>
                      <a:pt x="1387" y="872"/>
                    </a:lnTo>
                    <a:lnTo>
                      <a:pt x="1412" y="853"/>
                    </a:lnTo>
                    <a:lnTo>
                      <a:pt x="1436" y="834"/>
                    </a:lnTo>
                    <a:lnTo>
                      <a:pt x="1458" y="813"/>
                    </a:lnTo>
                    <a:lnTo>
                      <a:pt x="1479" y="792"/>
                    </a:lnTo>
                    <a:lnTo>
                      <a:pt x="1497" y="770"/>
                    </a:lnTo>
                    <a:lnTo>
                      <a:pt x="1515" y="748"/>
                    </a:lnTo>
                    <a:lnTo>
                      <a:pt x="1531" y="724"/>
                    </a:lnTo>
                    <a:lnTo>
                      <a:pt x="1545" y="701"/>
                    </a:lnTo>
                    <a:lnTo>
                      <a:pt x="1558" y="676"/>
                    </a:lnTo>
                    <a:lnTo>
                      <a:pt x="1569" y="652"/>
                    </a:lnTo>
                    <a:lnTo>
                      <a:pt x="1578" y="626"/>
                    </a:lnTo>
                    <a:lnTo>
                      <a:pt x="1585" y="601"/>
                    </a:lnTo>
                    <a:lnTo>
                      <a:pt x="1590" y="575"/>
                    </a:lnTo>
                    <a:lnTo>
                      <a:pt x="1593" y="548"/>
                    </a:lnTo>
                    <a:lnTo>
                      <a:pt x="1594" y="521"/>
                    </a:lnTo>
                    <a:lnTo>
                      <a:pt x="1593" y="495"/>
                    </a:lnTo>
                    <a:lnTo>
                      <a:pt x="1590" y="468"/>
                    </a:lnTo>
                    <a:lnTo>
                      <a:pt x="1585" y="442"/>
                    </a:lnTo>
                    <a:lnTo>
                      <a:pt x="1578" y="416"/>
                    </a:lnTo>
                    <a:lnTo>
                      <a:pt x="1569" y="391"/>
                    </a:lnTo>
                    <a:lnTo>
                      <a:pt x="1558" y="366"/>
                    </a:lnTo>
                    <a:lnTo>
                      <a:pt x="1545" y="342"/>
                    </a:lnTo>
                    <a:lnTo>
                      <a:pt x="1531" y="318"/>
                    </a:lnTo>
                    <a:lnTo>
                      <a:pt x="1515" y="295"/>
                    </a:lnTo>
                    <a:lnTo>
                      <a:pt x="1497" y="272"/>
                    </a:lnTo>
                    <a:lnTo>
                      <a:pt x="1479" y="250"/>
                    </a:lnTo>
                    <a:lnTo>
                      <a:pt x="1458" y="229"/>
                    </a:lnTo>
                    <a:lnTo>
                      <a:pt x="1436" y="209"/>
                    </a:lnTo>
                    <a:lnTo>
                      <a:pt x="1412" y="189"/>
                    </a:lnTo>
                    <a:lnTo>
                      <a:pt x="1387" y="170"/>
                    </a:lnTo>
                    <a:lnTo>
                      <a:pt x="1360" y="152"/>
                    </a:lnTo>
                    <a:lnTo>
                      <a:pt x="1333" y="135"/>
                    </a:lnTo>
                    <a:lnTo>
                      <a:pt x="1304" y="118"/>
                    </a:lnTo>
                    <a:lnTo>
                      <a:pt x="1274" y="103"/>
                    </a:lnTo>
                    <a:lnTo>
                      <a:pt x="1242" y="88"/>
                    </a:lnTo>
                    <a:lnTo>
                      <a:pt x="1210" y="75"/>
                    </a:lnTo>
                    <a:lnTo>
                      <a:pt x="1177" y="62"/>
                    </a:lnTo>
                    <a:lnTo>
                      <a:pt x="1143" y="51"/>
                    </a:lnTo>
                    <a:lnTo>
                      <a:pt x="1108" y="40"/>
                    </a:lnTo>
                    <a:lnTo>
                      <a:pt x="1071" y="31"/>
                    </a:lnTo>
                    <a:lnTo>
                      <a:pt x="1034" y="22"/>
                    </a:lnTo>
                    <a:lnTo>
                      <a:pt x="996" y="16"/>
                    </a:lnTo>
                    <a:lnTo>
                      <a:pt x="957" y="10"/>
                    </a:lnTo>
                    <a:lnTo>
                      <a:pt x="918" y="5"/>
                    </a:lnTo>
                    <a:lnTo>
                      <a:pt x="879" y="2"/>
                    </a:lnTo>
                    <a:lnTo>
                      <a:pt x="838" y="0"/>
                    </a:lnTo>
                    <a:lnTo>
                      <a:pt x="798" y="0"/>
                    </a:lnTo>
                  </a:path>
                </a:pathLst>
              </a:custGeom>
              <a:solidFill>
                <a:srgbClr val="CCCC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Rectangle 5"/>
              <p:cNvSpPr>
                <a:spLocks noChangeArrowheads="1"/>
              </p:cNvSpPr>
              <p:nvPr/>
            </p:nvSpPr>
            <p:spPr bwMode="auto">
              <a:xfrm>
                <a:off x="2012" y="2905"/>
                <a:ext cx="642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00" dirty="0">
                    <a:solidFill>
                      <a:srgbClr val="000000"/>
                    </a:solidFill>
                  </a:rPr>
                  <a:t>Hardware Models</a:t>
                </a:r>
                <a:endParaRPr lang="en-US" sz="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0376" name="Line 85"/>
              <p:cNvSpPr>
                <a:spLocks noChangeShapeType="1"/>
              </p:cNvSpPr>
              <p:nvPr/>
            </p:nvSpPr>
            <p:spPr bwMode="auto">
              <a:xfrm>
                <a:off x="2305" y="3197"/>
                <a:ext cx="10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77" name="Line 86"/>
              <p:cNvSpPr>
                <a:spLocks noChangeShapeType="1"/>
              </p:cNvSpPr>
              <p:nvPr/>
            </p:nvSpPr>
            <p:spPr bwMode="auto">
              <a:xfrm>
                <a:off x="2305" y="3252"/>
                <a:ext cx="10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78" name="Line 87"/>
              <p:cNvSpPr>
                <a:spLocks noChangeShapeType="1"/>
              </p:cNvSpPr>
              <p:nvPr/>
            </p:nvSpPr>
            <p:spPr bwMode="auto">
              <a:xfrm flipH="1">
                <a:off x="2414" y="3224"/>
                <a:ext cx="11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79" name="Freeform 88"/>
              <p:cNvSpPr>
                <a:spLocks/>
              </p:cNvSpPr>
              <p:nvPr/>
            </p:nvSpPr>
            <p:spPr bwMode="auto">
              <a:xfrm>
                <a:off x="2343" y="3170"/>
                <a:ext cx="143" cy="109"/>
              </a:xfrm>
              <a:custGeom>
                <a:avLst/>
                <a:gdLst>
                  <a:gd name="T0" fmla="*/ 143 w 143"/>
                  <a:gd name="T1" fmla="*/ 54 h 109"/>
                  <a:gd name="T2" fmla="*/ 135 w 143"/>
                  <a:gd name="T3" fmla="*/ 64 h 109"/>
                  <a:gd name="T4" fmla="*/ 127 w 143"/>
                  <a:gd name="T5" fmla="*/ 73 h 109"/>
                  <a:gd name="T6" fmla="*/ 116 w 143"/>
                  <a:gd name="T7" fmla="*/ 82 h 109"/>
                  <a:gd name="T8" fmla="*/ 104 w 143"/>
                  <a:gd name="T9" fmla="*/ 89 h 109"/>
                  <a:gd name="T10" fmla="*/ 90 w 143"/>
                  <a:gd name="T11" fmla="*/ 95 h 109"/>
                  <a:gd name="T12" fmla="*/ 75 w 143"/>
                  <a:gd name="T13" fmla="*/ 101 h 109"/>
                  <a:gd name="T14" fmla="*/ 60 w 143"/>
                  <a:gd name="T15" fmla="*/ 106 h 109"/>
                  <a:gd name="T16" fmla="*/ 43 w 143"/>
                  <a:gd name="T17" fmla="*/ 109 h 109"/>
                  <a:gd name="T18" fmla="*/ 43 w 143"/>
                  <a:gd name="T19" fmla="*/ 109 h 109"/>
                  <a:gd name="T20" fmla="*/ 0 w 143"/>
                  <a:gd name="T21" fmla="*/ 109 h 109"/>
                  <a:gd name="T22" fmla="*/ 9 w 143"/>
                  <a:gd name="T23" fmla="*/ 96 h 109"/>
                  <a:gd name="T24" fmla="*/ 15 w 143"/>
                  <a:gd name="T25" fmla="*/ 82 h 109"/>
                  <a:gd name="T26" fmla="*/ 19 w 143"/>
                  <a:gd name="T27" fmla="*/ 69 h 109"/>
                  <a:gd name="T28" fmla="*/ 20 w 143"/>
                  <a:gd name="T29" fmla="*/ 54 h 109"/>
                  <a:gd name="T30" fmla="*/ 19 w 143"/>
                  <a:gd name="T31" fmla="*/ 40 h 109"/>
                  <a:gd name="T32" fmla="*/ 15 w 143"/>
                  <a:gd name="T33" fmla="*/ 26 h 109"/>
                  <a:gd name="T34" fmla="*/ 9 w 143"/>
                  <a:gd name="T35" fmla="*/ 13 h 109"/>
                  <a:gd name="T36" fmla="*/ 0 w 143"/>
                  <a:gd name="T37" fmla="*/ 0 h 109"/>
                  <a:gd name="T38" fmla="*/ 43 w 143"/>
                  <a:gd name="T39" fmla="*/ 0 h 109"/>
                  <a:gd name="T40" fmla="*/ 60 w 143"/>
                  <a:gd name="T41" fmla="*/ 3 h 109"/>
                  <a:gd name="T42" fmla="*/ 75 w 143"/>
                  <a:gd name="T43" fmla="*/ 8 h 109"/>
                  <a:gd name="T44" fmla="*/ 90 w 143"/>
                  <a:gd name="T45" fmla="*/ 13 h 109"/>
                  <a:gd name="T46" fmla="*/ 104 w 143"/>
                  <a:gd name="T47" fmla="*/ 20 h 109"/>
                  <a:gd name="T48" fmla="*/ 116 w 143"/>
                  <a:gd name="T49" fmla="*/ 27 h 109"/>
                  <a:gd name="T50" fmla="*/ 127 w 143"/>
                  <a:gd name="T51" fmla="*/ 35 h 109"/>
                  <a:gd name="T52" fmla="*/ 135 w 143"/>
                  <a:gd name="T53" fmla="*/ 44 h 109"/>
                  <a:gd name="T54" fmla="*/ 143 w 143"/>
                  <a:gd name="T55" fmla="*/ 54 h 109"/>
                  <a:gd name="T56" fmla="*/ 143 w 143"/>
                  <a:gd name="T57" fmla="*/ 54 h 1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3"/>
                  <a:gd name="T88" fmla="*/ 0 h 109"/>
                  <a:gd name="T89" fmla="*/ 143 w 143"/>
                  <a:gd name="T90" fmla="*/ 109 h 1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3" h="109">
                    <a:moveTo>
                      <a:pt x="143" y="54"/>
                    </a:moveTo>
                    <a:lnTo>
                      <a:pt x="135" y="64"/>
                    </a:lnTo>
                    <a:lnTo>
                      <a:pt x="127" y="73"/>
                    </a:lnTo>
                    <a:lnTo>
                      <a:pt x="116" y="82"/>
                    </a:lnTo>
                    <a:lnTo>
                      <a:pt x="104" y="89"/>
                    </a:lnTo>
                    <a:lnTo>
                      <a:pt x="90" y="95"/>
                    </a:lnTo>
                    <a:lnTo>
                      <a:pt x="75" y="101"/>
                    </a:lnTo>
                    <a:lnTo>
                      <a:pt x="60" y="106"/>
                    </a:lnTo>
                    <a:lnTo>
                      <a:pt x="43" y="109"/>
                    </a:lnTo>
                    <a:lnTo>
                      <a:pt x="0" y="109"/>
                    </a:lnTo>
                    <a:lnTo>
                      <a:pt x="9" y="96"/>
                    </a:lnTo>
                    <a:lnTo>
                      <a:pt x="15" y="82"/>
                    </a:lnTo>
                    <a:lnTo>
                      <a:pt x="19" y="69"/>
                    </a:lnTo>
                    <a:lnTo>
                      <a:pt x="20" y="54"/>
                    </a:lnTo>
                    <a:lnTo>
                      <a:pt x="19" y="40"/>
                    </a:lnTo>
                    <a:lnTo>
                      <a:pt x="15" y="26"/>
                    </a:lnTo>
                    <a:lnTo>
                      <a:pt x="9" y="13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60" y="3"/>
                    </a:lnTo>
                    <a:lnTo>
                      <a:pt x="75" y="8"/>
                    </a:lnTo>
                    <a:lnTo>
                      <a:pt x="90" y="13"/>
                    </a:lnTo>
                    <a:lnTo>
                      <a:pt x="104" y="20"/>
                    </a:lnTo>
                    <a:lnTo>
                      <a:pt x="116" y="27"/>
                    </a:lnTo>
                    <a:lnTo>
                      <a:pt x="127" y="35"/>
                    </a:lnTo>
                    <a:lnTo>
                      <a:pt x="135" y="44"/>
                    </a:lnTo>
                    <a:lnTo>
                      <a:pt x="143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80" name="Freeform 89"/>
              <p:cNvSpPr>
                <a:spLocks/>
              </p:cNvSpPr>
              <p:nvPr/>
            </p:nvSpPr>
            <p:spPr bwMode="auto">
              <a:xfrm>
                <a:off x="2343" y="3170"/>
                <a:ext cx="143" cy="109"/>
              </a:xfrm>
              <a:custGeom>
                <a:avLst/>
                <a:gdLst>
                  <a:gd name="T0" fmla="*/ 143 w 143"/>
                  <a:gd name="T1" fmla="*/ 54 h 109"/>
                  <a:gd name="T2" fmla="*/ 135 w 143"/>
                  <a:gd name="T3" fmla="*/ 64 h 109"/>
                  <a:gd name="T4" fmla="*/ 127 w 143"/>
                  <a:gd name="T5" fmla="*/ 73 h 109"/>
                  <a:gd name="T6" fmla="*/ 116 w 143"/>
                  <a:gd name="T7" fmla="*/ 82 h 109"/>
                  <a:gd name="T8" fmla="*/ 104 w 143"/>
                  <a:gd name="T9" fmla="*/ 89 h 109"/>
                  <a:gd name="T10" fmla="*/ 90 w 143"/>
                  <a:gd name="T11" fmla="*/ 95 h 109"/>
                  <a:gd name="T12" fmla="*/ 75 w 143"/>
                  <a:gd name="T13" fmla="*/ 101 h 109"/>
                  <a:gd name="T14" fmla="*/ 60 w 143"/>
                  <a:gd name="T15" fmla="*/ 106 h 109"/>
                  <a:gd name="T16" fmla="*/ 43 w 143"/>
                  <a:gd name="T17" fmla="*/ 109 h 109"/>
                  <a:gd name="T18" fmla="*/ 43 w 143"/>
                  <a:gd name="T19" fmla="*/ 109 h 109"/>
                  <a:gd name="T20" fmla="*/ 0 w 143"/>
                  <a:gd name="T21" fmla="*/ 109 h 109"/>
                  <a:gd name="T22" fmla="*/ 9 w 143"/>
                  <a:gd name="T23" fmla="*/ 96 h 109"/>
                  <a:gd name="T24" fmla="*/ 15 w 143"/>
                  <a:gd name="T25" fmla="*/ 82 h 109"/>
                  <a:gd name="T26" fmla="*/ 19 w 143"/>
                  <a:gd name="T27" fmla="*/ 69 h 109"/>
                  <a:gd name="T28" fmla="*/ 20 w 143"/>
                  <a:gd name="T29" fmla="*/ 54 h 109"/>
                  <a:gd name="T30" fmla="*/ 19 w 143"/>
                  <a:gd name="T31" fmla="*/ 40 h 109"/>
                  <a:gd name="T32" fmla="*/ 15 w 143"/>
                  <a:gd name="T33" fmla="*/ 26 h 109"/>
                  <a:gd name="T34" fmla="*/ 9 w 143"/>
                  <a:gd name="T35" fmla="*/ 13 h 109"/>
                  <a:gd name="T36" fmla="*/ 0 w 143"/>
                  <a:gd name="T37" fmla="*/ 0 h 109"/>
                  <a:gd name="T38" fmla="*/ 43 w 143"/>
                  <a:gd name="T39" fmla="*/ 0 h 109"/>
                  <a:gd name="T40" fmla="*/ 60 w 143"/>
                  <a:gd name="T41" fmla="*/ 3 h 109"/>
                  <a:gd name="T42" fmla="*/ 75 w 143"/>
                  <a:gd name="T43" fmla="*/ 8 h 109"/>
                  <a:gd name="T44" fmla="*/ 90 w 143"/>
                  <a:gd name="T45" fmla="*/ 13 h 109"/>
                  <a:gd name="T46" fmla="*/ 104 w 143"/>
                  <a:gd name="T47" fmla="*/ 20 h 109"/>
                  <a:gd name="T48" fmla="*/ 116 w 143"/>
                  <a:gd name="T49" fmla="*/ 27 h 109"/>
                  <a:gd name="T50" fmla="*/ 127 w 143"/>
                  <a:gd name="T51" fmla="*/ 35 h 109"/>
                  <a:gd name="T52" fmla="*/ 135 w 143"/>
                  <a:gd name="T53" fmla="*/ 44 h 109"/>
                  <a:gd name="T54" fmla="*/ 143 w 143"/>
                  <a:gd name="T55" fmla="*/ 54 h 109"/>
                  <a:gd name="T56" fmla="*/ 143 w 143"/>
                  <a:gd name="T57" fmla="*/ 54 h 1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3"/>
                  <a:gd name="T88" fmla="*/ 0 h 109"/>
                  <a:gd name="T89" fmla="*/ 143 w 143"/>
                  <a:gd name="T90" fmla="*/ 109 h 1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3" h="109">
                    <a:moveTo>
                      <a:pt x="143" y="54"/>
                    </a:moveTo>
                    <a:lnTo>
                      <a:pt x="135" y="64"/>
                    </a:lnTo>
                    <a:lnTo>
                      <a:pt x="127" y="73"/>
                    </a:lnTo>
                    <a:lnTo>
                      <a:pt x="116" y="82"/>
                    </a:lnTo>
                    <a:lnTo>
                      <a:pt x="104" y="89"/>
                    </a:lnTo>
                    <a:lnTo>
                      <a:pt x="90" y="95"/>
                    </a:lnTo>
                    <a:lnTo>
                      <a:pt x="75" y="101"/>
                    </a:lnTo>
                    <a:lnTo>
                      <a:pt x="60" y="106"/>
                    </a:lnTo>
                    <a:lnTo>
                      <a:pt x="43" y="109"/>
                    </a:lnTo>
                    <a:lnTo>
                      <a:pt x="0" y="109"/>
                    </a:lnTo>
                    <a:lnTo>
                      <a:pt x="9" y="96"/>
                    </a:lnTo>
                    <a:lnTo>
                      <a:pt x="15" y="82"/>
                    </a:lnTo>
                    <a:lnTo>
                      <a:pt x="19" y="69"/>
                    </a:lnTo>
                    <a:lnTo>
                      <a:pt x="20" y="54"/>
                    </a:lnTo>
                    <a:lnTo>
                      <a:pt x="19" y="40"/>
                    </a:lnTo>
                    <a:lnTo>
                      <a:pt x="15" y="26"/>
                    </a:lnTo>
                    <a:lnTo>
                      <a:pt x="9" y="13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60" y="3"/>
                    </a:lnTo>
                    <a:lnTo>
                      <a:pt x="75" y="8"/>
                    </a:lnTo>
                    <a:lnTo>
                      <a:pt x="90" y="13"/>
                    </a:lnTo>
                    <a:lnTo>
                      <a:pt x="104" y="20"/>
                    </a:lnTo>
                    <a:lnTo>
                      <a:pt x="116" y="27"/>
                    </a:lnTo>
                    <a:lnTo>
                      <a:pt x="127" y="35"/>
                    </a:lnTo>
                    <a:lnTo>
                      <a:pt x="135" y="44"/>
                    </a:lnTo>
                    <a:lnTo>
                      <a:pt x="143" y="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81" name="Freeform 90"/>
              <p:cNvSpPr>
                <a:spLocks/>
              </p:cNvSpPr>
              <p:nvPr/>
            </p:nvSpPr>
            <p:spPr bwMode="auto">
              <a:xfrm>
                <a:off x="2343" y="3170"/>
                <a:ext cx="143" cy="109"/>
              </a:xfrm>
              <a:custGeom>
                <a:avLst/>
                <a:gdLst>
                  <a:gd name="T0" fmla="*/ 88 w 143"/>
                  <a:gd name="T1" fmla="*/ 109 h 109"/>
                  <a:gd name="T2" fmla="*/ 0 w 143"/>
                  <a:gd name="T3" fmla="*/ 109 h 109"/>
                  <a:gd name="T4" fmla="*/ 0 w 143"/>
                  <a:gd name="T5" fmla="*/ 0 h 109"/>
                  <a:gd name="T6" fmla="*/ 88 w 143"/>
                  <a:gd name="T7" fmla="*/ 0 h 109"/>
                  <a:gd name="T8" fmla="*/ 99 w 143"/>
                  <a:gd name="T9" fmla="*/ 0 h 109"/>
                  <a:gd name="T10" fmla="*/ 109 w 143"/>
                  <a:gd name="T11" fmla="*/ 4 h 109"/>
                  <a:gd name="T12" fmla="*/ 118 w 143"/>
                  <a:gd name="T13" fmla="*/ 9 h 109"/>
                  <a:gd name="T14" fmla="*/ 127 w 143"/>
                  <a:gd name="T15" fmla="*/ 16 h 109"/>
                  <a:gd name="T16" fmla="*/ 133 w 143"/>
                  <a:gd name="T17" fmla="*/ 24 h 109"/>
                  <a:gd name="T18" fmla="*/ 139 w 143"/>
                  <a:gd name="T19" fmla="*/ 33 h 109"/>
                  <a:gd name="T20" fmla="*/ 142 w 143"/>
                  <a:gd name="T21" fmla="*/ 43 h 109"/>
                  <a:gd name="T22" fmla="*/ 143 w 143"/>
                  <a:gd name="T23" fmla="*/ 54 h 109"/>
                  <a:gd name="T24" fmla="*/ 142 w 143"/>
                  <a:gd name="T25" fmla="*/ 65 h 109"/>
                  <a:gd name="T26" fmla="*/ 139 w 143"/>
                  <a:gd name="T27" fmla="*/ 76 h 109"/>
                  <a:gd name="T28" fmla="*/ 133 w 143"/>
                  <a:gd name="T29" fmla="*/ 85 h 109"/>
                  <a:gd name="T30" fmla="*/ 127 w 143"/>
                  <a:gd name="T31" fmla="*/ 93 h 109"/>
                  <a:gd name="T32" fmla="*/ 118 w 143"/>
                  <a:gd name="T33" fmla="*/ 99 h 109"/>
                  <a:gd name="T34" fmla="*/ 109 w 143"/>
                  <a:gd name="T35" fmla="*/ 105 h 109"/>
                  <a:gd name="T36" fmla="*/ 99 w 143"/>
                  <a:gd name="T37" fmla="*/ 108 h 109"/>
                  <a:gd name="T38" fmla="*/ 88 w 143"/>
                  <a:gd name="T39" fmla="*/ 109 h 109"/>
                  <a:gd name="T40" fmla="*/ 88 w 143"/>
                  <a:gd name="T41" fmla="*/ 109 h 109"/>
                  <a:gd name="T42" fmla="*/ 88 w 143"/>
                  <a:gd name="T43" fmla="*/ 1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3"/>
                  <a:gd name="T67" fmla="*/ 0 h 109"/>
                  <a:gd name="T68" fmla="*/ 143 w 143"/>
                  <a:gd name="T69" fmla="*/ 109 h 1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3" h="109">
                    <a:moveTo>
                      <a:pt x="88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88" y="0"/>
                    </a:lnTo>
                    <a:lnTo>
                      <a:pt x="99" y="0"/>
                    </a:lnTo>
                    <a:lnTo>
                      <a:pt x="109" y="4"/>
                    </a:lnTo>
                    <a:lnTo>
                      <a:pt x="118" y="9"/>
                    </a:lnTo>
                    <a:lnTo>
                      <a:pt x="127" y="16"/>
                    </a:lnTo>
                    <a:lnTo>
                      <a:pt x="133" y="24"/>
                    </a:lnTo>
                    <a:lnTo>
                      <a:pt x="139" y="33"/>
                    </a:lnTo>
                    <a:lnTo>
                      <a:pt x="142" y="43"/>
                    </a:lnTo>
                    <a:lnTo>
                      <a:pt x="143" y="54"/>
                    </a:lnTo>
                    <a:lnTo>
                      <a:pt x="142" y="65"/>
                    </a:lnTo>
                    <a:lnTo>
                      <a:pt x="139" y="76"/>
                    </a:lnTo>
                    <a:lnTo>
                      <a:pt x="133" y="85"/>
                    </a:lnTo>
                    <a:lnTo>
                      <a:pt x="127" y="93"/>
                    </a:lnTo>
                    <a:lnTo>
                      <a:pt x="118" y="99"/>
                    </a:lnTo>
                    <a:lnTo>
                      <a:pt x="109" y="105"/>
                    </a:lnTo>
                    <a:lnTo>
                      <a:pt x="99" y="108"/>
                    </a:lnTo>
                    <a:lnTo>
                      <a:pt x="8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82" name="Freeform 91"/>
              <p:cNvSpPr>
                <a:spLocks/>
              </p:cNvSpPr>
              <p:nvPr/>
            </p:nvSpPr>
            <p:spPr bwMode="auto">
              <a:xfrm>
                <a:off x="2343" y="3170"/>
                <a:ext cx="143" cy="109"/>
              </a:xfrm>
              <a:custGeom>
                <a:avLst/>
                <a:gdLst>
                  <a:gd name="T0" fmla="*/ 88 w 143"/>
                  <a:gd name="T1" fmla="*/ 109 h 109"/>
                  <a:gd name="T2" fmla="*/ 0 w 143"/>
                  <a:gd name="T3" fmla="*/ 109 h 109"/>
                  <a:gd name="T4" fmla="*/ 0 w 143"/>
                  <a:gd name="T5" fmla="*/ 0 h 109"/>
                  <a:gd name="T6" fmla="*/ 88 w 143"/>
                  <a:gd name="T7" fmla="*/ 0 h 109"/>
                  <a:gd name="T8" fmla="*/ 99 w 143"/>
                  <a:gd name="T9" fmla="*/ 0 h 109"/>
                  <a:gd name="T10" fmla="*/ 109 w 143"/>
                  <a:gd name="T11" fmla="*/ 4 h 109"/>
                  <a:gd name="T12" fmla="*/ 118 w 143"/>
                  <a:gd name="T13" fmla="*/ 9 h 109"/>
                  <a:gd name="T14" fmla="*/ 127 w 143"/>
                  <a:gd name="T15" fmla="*/ 16 h 109"/>
                  <a:gd name="T16" fmla="*/ 133 w 143"/>
                  <a:gd name="T17" fmla="*/ 24 h 109"/>
                  <a:gd name="T18" fmla="*/ 139 w 143"/>
                  <a:gd name="T19" fmla="*/ 33 h 109"/>
                  <a:gd name="T20" fmla="*/ 142 w 143"/>
                  <a:gd name="T21" fmla="*/ 43 h 109"/>
                  <a:gd name="T22" fmla="*/ 143 w 143"/>
                  <a:gd name="T23" fmla="*/ 54 h 109"/>
                  <a:gd name="T24" fmla="*/ 142 w 143"/>
                  <a:gd name="T25" fmla="*/ 65 h 109"/>
                  <a:gd name="T26" fmla="*/ 139 w 143"/>
                  <a:gd name="T27" fmla="*/ 76 h 109"/>
                  <a:gd name="T28" fmla="*/ 133 w 143"/>
                  <a:gd name="T29" fmla="*/ 85 h 109"/>
                  <a:gd name="T30" fmla="*/ 127 w 143"/>
                  <a:gd name="T31" fmla="*/ 93 h 109"/>
                  <a:gd name="T32" fmla="*/ 118 w 143"/>
                  <a:gd name="T33" fmla="*/ 99 h 109"/>
                  <a:gd name="T34" fmla="*/ 109 w 143"/>
                  <a:gd name="T35" fmla="*/ 105 h 109"/>
                  <a:gd name="T36" fmla="*/ 99 w 143"/>
                  <a:gd name="T37" fmla="*/ 108 h 109"/>
                  <a:gd name="T38" fmla="*/ 88 w 143"/>
                  <a:gd name="T39" fmla="*/ 109 h 109"/>
                  <a:gd name="T40" fmla="*/ 88 w 143"/>
                  <a:gd name="T41" fmla="*/ 109 h 109"/>
                  <a:gd name="T42" fmla="*/ 88 w 143"/>
                  <a:gd name="T43" fmla="*/ 1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3"/>
                  <a:gd name="T67" fmla="*/ 0 h 109"/>
                  <a:gd name="T68" fmla="*/ 143 w 143"/>
                  <a:gd name="T69" fmla="*/ 109 h 1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3" h="109">
                    <a:moveTo>
                      <a:pt x="88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88" y="0"/>
                    </a:lnTo>
                    <a:lnTo>
                      <a:pt x="99" y="0"/>
                    </a:lnTo>
                    <a:lnTo>
                      <a:pt x="109" y="4"/>
                    </a:lnTo>
                    <a:lnTo>
                      <a:pt x="118" y="9"/>
                    </a:lnTo>
                    <a:lnTo>
                      <a:pt x="127" y="16"/>
                    </a:lnTo>
                    <a:lnTo>
                      <a:pt x="133" y="24"/>
                    </a:lnTo>
                    <a:lnTo>
                      <a:pt x="139" y="33"/>
                    </a:lnTo>
                    <a:lnTo>
                      <a:pt x="142" y="43"/>
                    </a:lnTo>
                    <a:lnTo>
                      <a:pt x="143" y="54"/>
                    </a:lnTo>
                    <a:lnTo>
                      <a:pt x="142" y="65"/>
                    </a:lnTo>
                    <a:lnTo>
                      <a:pt x="139" y="76"/>
                    </a:lnTo>
                    <a:lnTo>
                      <a:pt x="133" y="85"/>
                    </a:lnTo>
                    <a:lnTo>
                      <a:pt x="127" y="93"/>
                    </a:lnTo>
                    <a:lnTo>
                      <a:pt x="118" y="99"/>
                    </a:lnTo>
                    <a:lnTo>
                      <a:pt x="109" y="105"/>
                    </a:lnTo>
                    <a:lnTo>
                      <a:pt x="99" y="108"/>
                    </a:lnTo>
                    <a:lnTo>
                      <a:pt x="88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83" name="Rectangle 92"/>
              <p:cNvSpPr>
                <a:spLocks noChangeArrowheads="1"/>
              </p:cNvSpPr>
              <p:nvPr/>
            </p:nvSpPr>
            <p:spPr bwMode="auto">
              <a:xfrm>
                <a:off x="1964" y="3206"/>
                <a:ext cx="203" cy="2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84" name="Rectangle 93"/>
              <p:cNvSpPr>
                <a:spLocks noChangeArrowheads="1"/>
              </p:cNvSpPr>
              <p:nvPr/>
            </p:nvSpPr>
            <p:spPr bwMode="auto">
              <a:xfrm>
                <a:off x="1964" y="3206"/>
                <a:ext cx="203" cy="24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85" name="Line 94"/>
              <p:cNvSpPr>
                <a:spLocks noChangeShapeType="1"/>
              </p:cNvSpPr>
              <p:nvPr/>
            </p:nvSpPr>
            <p:spPr bwMode="auto">
              <a:xfrm>
                <a:off x="2110" y="3384"/>
                <a:ext cx="3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86" name="Freeform 95"/>
              <p:cNvSpPr>
                <a:spLocks/>
              </p:cNvSpPr>
              <p:nvPr/>
            </p:nvSpPr>
            <p:spPr bwMode="auto">
              <a:xfrm>
                <a:off x="1964" y="3307"/>
                <a:ext cx="38" cy="42"/>
              </a:xfrm>
              <a:custGeom>
                <a:avLst/>
                <a:gdLst>
                  <a:gd name="T0" fmla="*/ 0 w 38"/>
                  <a:gd name="T1" fmla="*/ 0 h 42"/>
                  <a:gd name="T2" fmla="*/ 38 w 38"/>
                  <a:gd name="T3" fmla="*/ 20 h 42"/>
                  <a:gd name="T4" fmla="*/ 0 w 38"/>
                  <a:gd name="T5" fmla="*/ 42 h 42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42"/>
                  <a:gd name="T11" fmla="*/ 38 w 3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42">
                    <a:moveTo>
                      <a:pt x="0" y="0"/>
                    </a:moveTo>
                    <a:lnTo>
                      <a:pt x="38" y="20"/>
                    </a:lnTo>
                    <a:lnTo>
                      <a:pt x="0" y="4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Rectangle 96"/>
              <p:cNvSpPr>
                <a:spLocks noChangeArrowheads="1"/>
              </p:cNvSpPr>
              <p:nvPr/>
            </p:nvSpPr>
            <p:spPr bwMode="auto">
              <a:xfrm>
                <a:off x="2112" y="3379"/>
                <a:ext cx="54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" i="1" dirty="0">
                    <a:solidFill>
                      <a:srgbClr val="000000"/>
                    </a:solidFill>
                  </a:rPr>
                  <a:t>Q</a:t>
                </a:r>
                <a:endParaRPr lang="en-US" sz="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" name="Rectangle 97"/>
              <p:cNvSpPr>
                <a:spLocks noChangeArrowheads="1"/>
              </p:cNvSpPr>
              <p:nvPr/>
            </p:nvSpPr>
            <p:spPr bwMode="auto">
              <a:xfrm>
                <a:off x="2112" y="3217"/>
                <a:ext cx="54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" i="1" dirty="0">
                    <a:solidFill>
                      <a:srgbClr val="000000"/>
                    </a:solidFill>
                  </a:rPr>
                  <a:t>Q</a:t>
                </a:r>
                <a:endParaRPr lang="en-US" sz="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4" name="Rectangle 98"/>
              <p:cNvSpPr>
                <a:spLocks noChangeArrowheads="1"/>
              </p:cNvSpPr>
              <p:nvPr/>
            </p:nvSpPr>
            <p:spPr bwMode="auto">
              <a:xfrm>
                <a:off x="2048" y="3217"/>
                <a:ext cx="130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" dirty="0">
                    <a:solidFill>
                      <a:srgbClr val="000000"/>
                    </a:solidFill>
                  </a:rPr>
                  <a:t>SET</a:t>
                </a:r>
                <a:endParaRPr lang="en-US" sz="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5" name="Rectangle 99"/>
              <p:cNvSpPr>
                <a:spLocks noChangeArrowheads="1"/>
              </p:cNvSpPr>
              <p:nvPr/>
            </p:nvSpPr>
            <p:spPr bwMode="auto">
              <a:xfrm>
                <a:off x="2048" y="3400"/>
                <a:ext cx="120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" dirty="0">
                    <a:solidFill>
                      <a:srgbClr val="000000"/>
                    </a:solidFill>
                  </a:rPr>
                  <a:t>CLR</a:t>
                </a:r>
                <a:endParaRPr lang="en-US" sz="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6" name="Rectangle 100"/>
              <p:cNvSpPr>
                <a:spLocks noChangeArrowheads="1"/>
              </p:cNvSpPr>
              <p:nvPr/>
            </p:nvSpPr>
            <p:spPr bwMode="auto">
              <a:xfrm>
                <a:off x="1994" y="3217"/>
                <a:ext cx="43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" dirty="0">
                    <a:solidFill>
                      <a:srgbClr val="000000"/>
                    </a:solidFill>
                  </a:rPr>
                  <a:t>S</a:t>
                </a:r>
                <a:endParaRPr lang="en-US" sz="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7" name="Rectangle 101"/>
              <p:cNvSpPr>
                <a:spLocks noChangeArrowheads="1"/>
              </p:cNvSpPr>
              <p:nvPr/>
            </p:nvSpPr>
            <p:spPr bwMode="auto">
              <a:xfrm>
                <a:off x="1994" y="3379"/>
                <a:ext cx="43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00" dirty="0">
                    <a:solidFill>
                      <a:srgbClr val="000000"/>
                    </a:solidFill>
                  </a:rPr>
                  <a:t>R</a:t>
                </a:r>
                <a:endParaRPr lang="en-US" sz="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0393" name="Freeform 102"/>
              <p:cNvSpPr>
                <a:spLocks/>
              </p:cNvSpPr>
              <p:nvPr/>
            </p:nvSpPr>
            <p:spPr bwMode="auto">
              <a:xfrm>
                <a:off x="2646" y="3354"/>
                <a:ext cx="146" cy="146"/>
              </a:xfrm>
              <a:custGeom>
                <a:avLst/>
                <a:gdLst>
                  <a:gd name="T0" fmla="*/ 0 w 146"/>
                  <a:gd name="T1" fmla="*/ 0 h 146"/>
                  <a:gd name="T2" fmla="*/ 146 w 146"/>
                  <a:gd name="T3" fmla="*/ 73 h 146"/>
                  <a:gd name="T4" fmla="*/ 0 w 146"/>
                  <a:gd name="T5" fmla="*/ 146 h 146"/>
                  <a:gd name="T6" fmla="*/ 0 w 146"/>
                  <a:gd name="T7" fmla="*/ 0 h 1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"/>
                  <a:gd name="T13" fmla="*/ 0 h 146"/>
                  <a:gd name="T14" fmla="*/ 146 w 146"/>
                  <a:gd name="T15" fmla="*/ 146 h 1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" h="146">
                    <a:moveTo>
                      <a:pt x="0" y="0"/>
                    </a:moveTo>
                    <a:lnTo>
                      <a:pt x="146" y="73"/>
                    </a:lnTo>
                    <a:lnTo>
                      <a:pt x="0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94" name="Freeform 103"/>
              <p:cNvSpPr>
                <a:spLocks/>
              </p:cNvSpPr>
              <p:nvPr/>
            </p:nvSpPr>
            <p:spPr bwMode="auto">
              <a:xfrm>
                <a:off x="2646" y="3354"/>
                <a:ext cx="146" cy="146"/>
              </a:xfrm>
              <a:custGeom>
                <a:avLst/>
                <a:gdLst>
                  <a:gd name="T0" fmla="*/ 0 w 146"/>
                  <a:gd name="T1" fmla="*/ 0 h 146"/>
                  <a:gd name="T2" fmla="*/ 146 w 146"/>
                  <a:gd name="T3" fmla="*/ 73 h 146"/>
                  <a:gd name="T4" fmla="*/ 0 w 146"/>
                  <a:gd name="T5" fmla="*/ 146 h 146"/>
                  <a:gd name="T6" fmla="*/ 0 w 146"/>
                  <a:gd name="T7" fmla="*/ 0 h 1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"/>
                  <a:gd name="T13" fmla="*/ 0 h 146"/>
                  <a:gd name="T14" fmla="*/ 146 w 146"/>
                  <a:gd name="T15" fmla="*/ 146 h 1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" h="146">
                    <a:moveTo>
                      <a:pt x="0" y="0"/>
                    </a:moveTo>
                    <a:lnTo>
                      <a:pt x="146" y="73"/>
                    </a:lnTo>
                    <a:lnTo>
                      <a:pt x="0" y="14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95" name="Freeform 104"/>
              <p:cNvSpPr>
                <a:spLocks/>
              </p:cNvSpPr>
              <p:nvPr/>
            </p:nvSpPr>
            <p:spPr bwMode="auto">
              <a:xfrm>
                <a:off x="2167" y="3247"/>
                <a:ext cx="138" cy="5"/>
              </a:xfrm>
              <a:custGeom>
                <a:avLst/>
                <a:gdLst>
                  <a:gd name="T0" fmla="*/ 0 w 138"/>
                  <a:gd name="T1" fmla="*/ 0 h 5"/>
                  <a:gd name="T2" fmla="*/ 74 w 138"/>
                  <a:gd name="T3" fmla="*/ 0 h 5"/>
                  <a:gd name="T4" fmla="*/ 74 w 138"/>
                  <a:gd name="T5" fmla="*/ 5 h 5"/>
                  <a:gd name="T6" fmla="*/ 138 w 138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5"/>
                  <a:gd name="T14" fmla="*/ 138 w 138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5">
                    <a:moveTo>
                      <a:pt x="0" y="0"/>
                    </a:moveTo>
                    <a:lnTo>
                      <a:pt x="74" y="0"/>
                    </a:lnTo>
                    <a:lnTo>
                      <a:pt x="74" y="5"/>
                    </a:lnTo>
                    <a:lnTo>
                      <a:pt x="138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96" name="Freeform 105"/>
              <p:cNvSpPr>
                <a:spLocks/>
              </p:cNvSpPr>
              <p:nvPr/>
            </p:nvSpPr>
            <p:spPr bwMode="auto">
              <a:xfrm>
                <a:off x="1672" y="3256"/>
                <a:ext cx="146" cy="147"/>
              </a:xfrm>
              <a:custGeom>
                <a:avLst/>
                <a:gdLst>
                  <a:gd name="T0" fmla="*/ 0 w 146"/>
                  <a:gd name="T1" fmla="*/ 73 h 147"/>
                  <a:gd name="T2" fmla="*/ 1 w 146"/>
                  <a:gd name="T3" fmla="*/ 89 h 147"/>
                  <a:gd name="T4" fmla="*/ 5 w 146"/>
                  <a:gd name="T5" fmla="*/ 103 h 147"/>
                  <a:gd name="T6" fmla="*/ 13 w 146"/>
                  <a:gd name="T7" fmla="*/ 115 h 147"/>
                  <a:gd name="T8" fmla="*/ 21 w 146"/>
                  <a:gd name="T9" fmla="*/ 125 h 147"/>
                  <a:gd name="T10" fmla="*/ 32 w 146"/>
                  <a:gd name="T11" fmla="*/ 134 h 147"/>
                  <a:gd name="T12" fmla="*/ 44 w 146"/>
                  <a:gd name="T13" fmla="*/ 141 h 147"/>
                  <a:gd name="T14" fmla="*/ 58 w 146"/>
                  <a:gd name="T15" fmla="*/ 146 h 147"/>
                  <a:gd name="T16" fmla="*/ 73 w 146"/>
                  <a:gd name="T17" fmla="*/ 147 h 147"/>
                  <a:gd name="T18" fmla="*/ 87 w 146"/>
                  <a:gd name="T19" fmla="*/ 146 h 147"/>
                  <a:gd name="T20" fmla="*/ 101 w 146"/>
                  <a:gd name="T21" fmla="*/ 141 h 147"/>
                  <a:gd name="T22" fmla="*/ 114 w 146"/>
                  <a:gd name="T23" fmla="*/ 134 h 147"/>
                  <a:gd name="T24" fmla="*/ 125 w 146"/>
                  <a:gd name="T25" fmla="*/ 125 h 147"/>
                  <a:gd name="T26" fmla="*/ 133 w 146"/>
                  <a:gd name="T27" fmla="*/ 115 h 147"/>
                  <a:gd name="T28" fmla="*/ 140 w 146"/>
                  <a:gd name="T29" fmla="*/ 103 h 147"/>
                  <a:gd name="T30" fmla="*/ 144 w 146"/>
                  <a:gd name="T31" fmla="*/ 89 h 147"/>
                  <a:gd name="T32" fmla="*/ 146 w 146"/>
                  <a:gd name="T33" fmla="*/ 73 h 147"/>
                  <a:gd name="T34" fmla="*/ 146 w 146"/>
                  <a:gd name="T35" fmla="*/ 73 h 147"/>
                  <a:gd name="T36" fmla="*/ 144 w 146"/>
                  <a:gd name="T37" fmla="*/ 59 h 147"/>
                  <a:gd name="T38" fmla="*/ 140 w 146"/>
                  <a:gd name="T39" fmla="*/ 45 h 147"/>
                  <a:gd name="T40" fmla="*/ 133 w 146"/>
                  <a:gd name="T41" fmla="*/ 33 h 147"/>
                  <a:gd name="T42" fmla="*/ 125 w 146"/>
                  <a:gd name="T43" fmla="*/ 22 h 147"/>
                  <a:gd name="T44" fmla="*/ 114 w 146"/>
                  <a:gd name="T45" fmla="*/ 13 h 147"/>
                  <a:gd name="T46" fmla="*/ 101 w 146"/>
                  <a:gd name="T47" fmla="*/ 7 h 147"/>
                  <a:gd name="T48" fmla="*/ 87 w 146"/>
                  <a:gd name="T49" fmla="*/ 2 h 147"/>
                  <a:gd name="T50" fmla="*/ 73 w 146"/>
                  <a:gd name="T51" fmla="*/ 0 h 147"/>
                  <a:gd name="T52" fmla="*/ 58 w 146"/>
                  <a:gd name="T53" fmla="*/ 2 h 147"/>
                  <a:gd name="T54" fmla="*/ 44 w 146"/>
                  <a:gd name="T55" fmla="*/ 7 h 147"/>
                  <a:gd name="T56" fmla="*/ 32 w 146"/>
                  <a:gd name="T57" fmla="*/ 13 h 147"/>
                  <a:gd name="T58" fmla="*/ 21 w 146"/>
                  <a:gd name="T59" fmla="*/ 22 h 147"/>
                  <a:gd name="T60" fmla="*/ 13 w 146"/>
                  <a:gd name="T61" fmla="*/ 33 h 147"/>
                  <a:gd name="T62" fmla="*/ 5 w 146"/>
                  <a:gd name="T63" fmla="*/ 45 h 147"/>
                  <a:gd name="T64" fmla="*/ 1 w 146"/>
                  <a:gd name="T65" fmla="*/ 59 h 147"/>
                  <a:gd name="T66" fmla="*/ 0 w 146"/>
                  <a:gd name="T67" fmla="*/ 73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6"/>
                  <a:gd name="T103" fmla="*/ 0 h 147"/>
                  <a:gd name="T104" fmla="*/ 146 w 146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6" h="147">
                    <a:moveTo>
                      <a:pt x="0" y="73"/>
                    </a:moveTo>
                    <a:lnTo>
                      <a:pt x="1" y="89"/>
                    </a:lnTo>
                    <a:lnTo>
                      <a:pt x="5" y="103"/>
                    </a:lnTo>
                    <a:lnTo>
                      <a:pt x="13" y="115"/>
                    </a:lnTo>
                    <a:lnTo>
                      <a:pt x="21" y="125"/>
                    </a:lnTo>
                    <a:lnTo>
                      <a:pt x="32" y="134"/>
                    </a:lnTo>
                    <a:lnTo>
                      <a:pt x="44" y="141"/>
                    </a:lnTo>
                    <a:lnTo>
                      <a:pt x="58" y="146"/>
                    </a:lnTo>
                    <a:lnTo>
                      <a:pt x="73" y="147"/>
                    </a:lnTo>
                    <a:lnTo>
                      <a:pt x="87" y="146"/>
                    </a:lnTo>
                    <a:lnTo>
                      <a:pt x="101" y="141"/>
                    </a:lnTo>
                    <a:lnTo>
                      <a:pt x="114" y="134"/>
                    </a:lnTo>
                    <a:lnTo>
                      <a:pt x="125" y="125"/>
                    </a:lnTo>
                    <a:lnTo>
                      <a:pt x="133" y="115"/>
                    </a:lnTo>
                    <a:lnTo>
                      <a:pt x="140" y="103"/>
                    </a:lnTo>
                    <a:lnTo>
                      <a:pt x="144" y="89"/>
                    </a:lnTo>
                    <a:lnTo>
                      <a:pt x="146" y="73"/>
                    </a:lnTo>
                    <a:lnTo>
                      <a:pt x="144" y="59"/>
                    </a:lnTo>
                    <a:lnTo>
                      <a:pt x="140" y="45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4" y="13"/>
                    </a:lnTo>
                    <a:lnTo>
                      <a:pt x="101" y="7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4" y="7"/>
                    </a:lnTo>
                    <a:lnTo>
                      <a:pt x="32" y="13"/>
                    </a:lnTo>
                    <a:lnTo>
                      <a:pt x="21" y="22"/>
                    </a:lnTo>
                    <a:lnTo>
                      <a:pt x="13" y="33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97" name="Freeform 106"/>
              <p:cNvSpPr>
                <a:spLocks/>
              </p:cNvSpPr>
              <p:nvPr/>
            </p:nvSpPr>
            <p:spPr bwMode="auto">
              <a:xfrm>
                <a:off x="1672" y="3256"/>
                <a:ext cx="146" cy="147"/>
              </a:xfrm>
              <a:custGeom>
                <a:avLst/>
                <a:gdLst>
                  <a:gd name="T0" fmla="*/ 0 w 146"/>
                  <a:gd name="T1" fmla="*/ 73 h 147"/>
                  <a:gd name="T2" fmla="*/ 1 w 146"/>
                  <a:gd name="T3" fmla="*/ 89 h 147"/>
                  <a:gd name="T4" fmla="*/ 5 w 146"/>
                  <a:gd name="T5" fmla="*/ 103 h 147"/>
                  <a:gd name="T6" fmla="*/ 13 w 146"/>
                  <a:gd name="T7" fmla="*/ 115 h 147"/>
                  <a:gd name="T8" fmla="*/ 21 w 146"/>
                  <a:gd name="T9" fmla="*/ 125 h 147"/>
                  <a:gd name="T10" fmla="*/ 32 w 146"/>
                  <a:gd name="T11" fmla="*/ 134 h 147"/>
                  <a:gd name="T12" fmla="*/ 44 w 146"/>
                  <a:gd name="T13" fmla="*/ 141 h 147"/>
                  <a:gd name="T14" fmla="*/ 58 w 146"/>
                  <a:gd name="T15" fmla="*/ 146 h 147"/>
                  <a:gd name="T16" fmla="*/ 73 w 146"/>
                  <a:gd name="T17" fmla="*/ 147 h 147"/>
                  <a:gd name="T18" fmla="*/ 87 w 146"/>
                  <a:gd name="T19" fmla="*/ 146 h 147"/>
                  <a:gd name="T20" fmla="*/ 101 w 146"/>
                  <a:gd name="T21" fmla="*/ 141 h 147"/>
                  <a:gd name="T22" fmla="*/ 114 w 146"/>
                  <a:gd name="T23" fmla="*/ 134 h 147"/>
                  <a:gd name="T24" fmla="*/ 125 w 146"/>
                  <a:gd name="T25" fmla="*/ 125 h 147"/>
                  <a:gd name="T26" fmla="*/ 133 w 146"/>
                  <a:gd name="T27" fmla="*/ 115 h 147"/>
                  <a:gd name="T28" fmla="*/ 140 w 146"/>
                  <a:gd name="T29" fmla="*/ 103 h 147"/>
                  <a:gd name="T30" fmla="*/ 144 w 146"/>
                  <a:gd name="T31" fmla="*/ 89 h 147"/>
                  <a:gd name="T32" fmla="*/ 146 w 146"/>
                  <a:gd name="T33" fmla="*/ 73 h 147"/>
                  <a:gd name="T34" fmla="*/ 146 w 146"/>
                  <a:gd name="T35" fmla="*/ 73 h 147"/>
                  <a:gd name="T36" fmla="*/ 144 w 146"/>
                  <a:gd name="T37" fmla="*/ 59 h 147"/>
                  <a:gd name="T38" fmla="*/ 140 w 146"/>
                  <a:gd name="T39" fmla="*/ 45 h 147"/>
                  <a:gd name="T40" fmla="*/ 133 w 146"/>
                  <a:gd name="T41" fmla="*/ 33 h 147"/>
                  <a:gd name="T42" fmla="*/ 125 w 146"/>
                  <a:gd name="T43" fmla="*/ 22 h 147"/>
                  <a:gd name="T44" fmla="*/ 114 w 146"/>
                  <a:gd name="T45" fmla="*/ 13 h 147"/>
                  <a:gd name="T46" fmla="*/ 101 w 146"/>
                  <a:gd name="T47" fmla="*/ 7 h 147"/>
                  <a:gd name="T48" fmla="*/ 87 w 146"/>
                  <a:gd name="T49" fmla="*/ 2 h 147"/>
                  <a:gd name="T50" fmla="*/ 73 w 146"/>
                  <a:gd name="T51" fmla="*/ 0 h 147"/>
                  <a:gd name="T52" fmla="*/ 58 w 146"/>
                  <a:gd name="T53" fmla="*/ 2 h 147"/>
                  <a:gd name="T54" fmla="*/ 44 w 146"/>
                  <a:gd name="T55" fmla="*/ 7 h 147"/>
                  <a:gd name="T56" fmla="*/ 32 w 146"/>
                  <a:gd name="T57" fmla="*/ 13 h 147"/>
                  <a:gd name="T58" fmla="*/ 21 w 146"/>
                  <a:gd name="T59" fmla="*/ 22 h 147"/>
                  <a:gd name="T60" fmla="*/ 13 w 146"/>
                  <a:gd name="T61" fmla="*/ 33 h 147"/>
                  <a:gd name="T62" fmla="*/ 5 w 146"/>
                  <a:gd name="T63" fmla="*/ 45 h 147"/>
                  <a:gd name="T64" fmla="*/ 1 w 146"/>
                  <a:gd name="T65" fmla="*/ 59 h 147"/>
                  <a:gd name="T66" fmla="*/ 0 w 146"/>
                  <a:gd name="T67" fmla="*/ 73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6"/>
                  <a:gd name="T103" fmla="*/ 0 h 147"/>
                  <a:gd name="T104" fmla="*/ 146 w 146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6" h="147">
                    <a:moveTo>
                      <a:pt x="0" y="73"/>
                    </a:moveTo>
                    <a:lnTo>
                      <a:pt x="1" y="89"/>
                    </a:lnTo>
                    <a:lnTo>
                      <a:pt x="5" y="103"/>
                    </a:lnTo>
                    <a:lnTo>
                      <a:pt x="13" y="115"/>
                    </a:lnTo>
                    <a:lnTo>
                      <a:pt x="21" y="125"/>
                    </a:lnTo>
                    <a:lnTo>
                      <a:pt x="32" y="134"/>
                    </a:lnTo>
                    <a:lnTo>
                      <a:pt x="44" y="141"/>
                    </a:lnTo>
                    <a:lnTo>
                      <a:pt x="58" y="146"/>
                    </a:lnTo>
                    <a:lnTo>
                      <a:pt x="73" y="147"/>
                    </a:lnTo>
                    <a:lnTo>
                      <a:pt x="87" y="146"/>
                    </a:lnTo>
                    <a:lnTo>
                      <a:pt x="101" y="141"/>
                    </a:lnTo>
                    <a:lnTo>
                      <a:pt x="114" y="134"/>
                    </a:lnTo>
                    <a:lnTo>
                      <a:pt x="125" y="125"/>
                    </a:lnTo>
                    <a:lnTo>
                      <a:pt x="133" y="115"/>
                    </a:lnTo>
                    <a:lnTo>
                      <a:pt x="140" y="103"/>
                    </a:lnTo>
                    <a:lnTo>
                      <a:pt x="144" y="89"/>
                    </a:lnTo>
                    <a:lnTo>
                      <a:pt x="146" y="73"/>
                    </a:lnTo>
                    <a:lnTo>
                      <a:pt x="144" y="59"/>
                    </a:lnTo>
                    <a:lnTo>
                      <a:pt x="140" y="45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4" y="13"/>
                    </a:lnTo>
                    <a:lnTo>
                      <a:pt x="101" y="7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4" y="7"/>
                    </a:lnTo>
                    <a:lnTo>
                      <a:pt x="32" y="13"/>
                    </a:lnTo>
                    <a:lnTo>
                      <a:pt x="21" y="22"/>
                    </a:lnTo>
                    <a:lnTo>
                      <a:pt x="13" y="33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98" name="Freeform 107"/>
              <p:cNvSpPr>
                <a:spLocks/>
              </p:cNvSpPr>
              <p:nvPr/>
            </p:nvSpPr>
            <p:spPr bwMode="auto">
              <a:xfrm>
                <a:off x="1701" y="3300"/>
                <a:ext cx="87" cy="59"/>
              </a:xfrm>
              <a:custGeom>
                <a:avLst/>
                <a:gdLst>
                  <a:gd name="T0" fmla="*/ 0 w 87"/>
                  <a:gd name="T1" fmla="*/ 59 h 59"/>
                  <a:gd name="T2" fmla="*/ 0 w 87"/>
                  <a:gd name="T3" fmla="*/ 0 h 59"/>
                  <a:gd name="T4" fmla="*/ 29 w 87"/>
                  <a:gd name="T5" fmla="*/ 0 h 59"/>
                  <a:gd name="T6" fmla="*/ 29 w 87"/>
                  <a:gd name="T7" fmla="*/ 59 h 59"/>
                  <a:gd name="T8" fmla="*/ 58 w 87"/>
                  <a:gd name="T9" fmla="*/ 59 h 59"/>
                  <a:gd name="T10" fmla="*/ 58 w 87"/>
                  <a:gd name="T11" fmla="*/ 0 h 59"/>
                  <a:gd name="T12" fmla="*/ 87 w 87"/>
                  <a:gd name="T13" fmla="*/ 0 h 59"/>
                  <a:gd name="T14" fmla="*/ 87 w 87"/>
                  <a:gd name="T15" fmla="*/ 59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59"/>
                  <a:gd name="T26" fmla="*/ 87 w 8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59">
                    <a:moveTo>
                      <a:pt x="0" y="59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59"/>
                    </a:lnTo>
                    <a:lnTo>
                      <a:pt x="58" y="59"/>
                    </a:lnTo>
                    <a:lnTo>
                      <a:pt x="58" y="0"/>
                    </a:lnTo>
                    <a:lnTo>
                      <a:pt x="87" y="0"/>
                    </a:lnTo>
                    <a:lnTo>
                      <a:pt x="87" y="5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99" name="Freeform 108"/>
              <p:cNvSpPr>
                <a:spLocks/>
              </p:cNvSpPr>
              <p:nvPr/>
            </p:nvSpPr>
            <p:spPr bwMode="auto">
              <a:xfrm>
                <a:off x="2167" y="3407"/>
                <a:ext cx="138" cy="2"/>
              </a:xfrm>
              <a:custGeom>
                <a:avLst/>
                <a:gdLst>
                  <a:gd name="T0" fmla="*/ 0 w 138"/>
                  <a:gd name="T1" fmla="*/ 2 h 2"/>
                  <a:gd name="T2" fmla="*/ 74 w 138"/>
                  <a:gd name="T3" fmla="*/ 2 h 2"/>
                  <a:gd name="T4" fmla="*/ 74 w 138"/>
                  <a:gd name="T5" fmla="*/ 0 h 2"/>
                  <a:gd name="T6" fmla="*/ 138 w 13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2"/>
                  <a:gd name="T14" fmla="*/ 138 w 13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2">
                    <a:moveTo>
                      <a:pt x="0" y="2"/>
                    </a:moveTo>
                    <a:lnTo>
                      <a:pt x="74" y="2"/>
                    </a:lnTo>
                    <a:lnTo>
                      <a:pt x="74" y="0"/>
                    </a:lnTo>
                    <a:lnTo>
                      <a:pt x="13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00" name="Freeform 109"/>
              <p:cNvSpPr>
                <a:spLocks/>
              </p:cNvSpPr>
              <p:nvPr/>
            </p:nvSpPr>
            <p:spPr bwMode="auto">
              <a:xfrm>
                <a:off x="1818" y="3328"/>
                <a:ext cx="146" cy="1"/>
              </a:xfrm>
              <a:custGeom>
                <a:avLst/>
                <a:gdLst>
                  <a:gd name="T0" fmla="*/ 0 w 146"/>
                  <a:gd name="T1" fmla="*/ 1 h 1"/>
                  <a:gd name="T2" fmla="*/ 74 w 146"/>
                  <a:gd name="T3" fmla="*/ 1 h 1"/>
                  <a:gd name="T4" fmla="*/ 74 w 146"/>
                  <a:gd name="T5" fmla="*/ 0 h 1"/>
                  <a:gd name="T6" fmla="*/ 146 w 14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"/>
                  <a:gd name="T13" fmla="*/ 0 h 1"/>
                  <a:gd name="T14" fmla="*/ 146 w 14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" h="1">
                    <a:moveTo>
                      <a:pt x="0" y="1"/>
                    </a:moveTo>
                    <a:lnTo>
                      <a:pt x="74" y="1"/>
                    </a:lnTo>
                    <a:lnTo>
                      <a:pt x="74" y="0"/>
                    </a:lnTo>
                    <a:lnTo>
                      <a:pt x="14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01" name="Line 110"/>
              <p:cNvSpPr>
                <a:spLocks noChangeShapeType="1"/>
              </p:cNvSpPr>
              <p:nvPr/>
            </p:nvSpPr>
            <p:spPr bwMode="auto">
              <a:xfrm>
                <a:off x="2305" y="3407"/>
                <a:ext cx="12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02" name="Line 111"/>
              <p:cNvSpPr>
                <a:spLocks noChangeShapeType="1"/>
              </p:cNvSpPr>
              <p:nvPr/>
            </p:nvSpPr>
            <p:spPr bwMode="auto">
              <a:xfrm>
                <a:off x="2305" y="3467"/>
                <a:ext cx="12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03" name="Line 112"/>
              <p:cNvSpPr>
                <a:spLocks noChangeShapeType="1"/>
              </p:cNvSpPr>
              <p:nvPr/>
            </p:nvSpPr>
            <p:spPr bwMode="auto">
              <a:xfrm flipH="1">
                <a:off x="2427" y="3437"/>
                <a:ext cx="12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04" name="Freeform 113"/>
              <p:cNvSpPr>
                <a:spLocks/>
              </p:cNvSpPr>
              <p:nvPr/>
            </p:nvSpPr>
            <p:spPr bwMode="auto">
              <a:xfrm>
                <a:off x="2348" y="3377"/>
                <a:ext cx="158" cy="121"/>
              </a:xfrm>
              <a:custGeom>
                <a:avLst/>
                <a:gdLst>
                  <a:gd name="T0" fmla="*/ 158 w 158"/>
                  <a:gd name="T1" fmla="*/ 60 h 121"/>
                  <a:gd name="T2" fmla="*/ 150 w 158"/>
                  <a:gd name="T3" fmla="*/ 71 h 121"/>
                  <a:gd name="T4" fmla="*/ 139 w 158"/>
                  <a:gd name="T5" fmla="*/ 82 h 121"/>
                  <a:gd name="T6" fmla="*/ 128 w 158"/>
                  <a:gd name="T7" fmla="*/ 90 h 121"/>
                  <a:gd name="T8" fmla="*/ 114 w 158"/>
                  <a:gd name="T9" fmla="*/ 99 h 121"/>
                  <a:gd name="T10" fmla="*/ 100 w 158"/>
                  <a:gd name="T11" fmla="*/ 106 h 121"/>
                  <a:gd name="T12" fmla="*/ 83 w 158"/>
                  <a:gd name="T13" fmla="*/ 112 h 121"/>
                  <a:gd name="T14" fmla="*/ 66 w 158"/>
                  <a:gd name="T15" fmla="*/ 117 h 121"/>
                  <a:gd name="T16" fmla="*/ 47 w 158"/>
                  <a:gd name="T17" fmla="*/ 121 h 121"/>
                  <a:gd name="T18" fmla="*/ 0 w 158"/>
                  <a:gd name="T19" fmla="*/ 121 h 121"/>
                  <a:gd name="T20" fmla="*/ 10 w 158"/>
                  <a:gd name="T21" fmla="*/ 107 h 121"/>
                  <a:gd name="T22" fmla="*/ 16 w 158"/>
                  <a:gd name="T23" fmla="*/ 91 h 121"/>
                  <a:gd name="T24" fmla="*/ 20 w 158"/>
                  <a:gd name="T25" fmla="*/ 76 h 121"/>
                  <a:gd name="T26" fmla="*/ 22 w 158"/>
                  <a:gd name="T27" fmla="*/ 60 h 121"/>
                  <a:gd name="T28" fmla="*/ 20 w 158"/>
                  <a:gd name="T29" fmla="*/ 45 h 121"/>
                  <a:gd name="T30" fmla="*/ 16 w 158"/>
                  <a:gd name="T31" fmla="*/ 30 h 121"/>
                  <a:gd name="T32" fmla="*/ 10 w 158"/>
                  <a:gd name="T33" fmla="*/ 14 h 121"/>
                  <a:gd name="T34" fmla="*/ 0 w 158"/>
                  <a:gd name="T35" fmla="*/ 0 h 121"/>
                  <a:gd name="T36" fmla="*/ 47 w 158"/>
                  <a:gd name="T37" fmla="*/ 0 h 121"/>
                  <a:gd name="T38" fmla="*/ 66 w 158"/>
                  <a:gd name="T39" fmla="*/ 4 h 121"/>
                  <a:gd name="T40" fmla="*/ 83 w 158"/>
                  <a:gd name="T41" fmla="*/ 8 h 121"/>
                  <a:gd name="T42" fmla="*/ 100 w 158"/>
                  <a:gd name="T43" fmla="*/ 14 h 121"/>
                  <a:gd name="T44" fmla="*/ 114 w 158"/>
                  <a:gd name="T45" fmla="*/ 21 h 121"/>
                  <a:gd name="T46" fmla="*/ 128 w 158"/>
                  <a:gd name="T47" fmla="*/ 30 h 121"/>
                  <a:gd name="T48" fmla="*/ 140 w 158"/>
                  <a:gd name="T49" fmla="*/ 39 h 121"/>
                  <a:gd name="T50" fmla="*/ 150 w 158"/>
                  <a:gd name="T51" fmla="*/ 49 h 121"/>
                  <a:gd name="T52" fmla="*/ 158 w 158"/>
                  <a:gd name="T53" fmla="*/ 60 h 121"/>
                  <a:gd name="T54" fmla="*/ 158 w 158"/>
                  <a:gd name="T55" fmla="*/ 60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8"/>
                  <a:gd name="T85" fmla="*/ 0 h 121"/>
                  <a:gd name="T86" fmla="*/ 158 w 158"/>
                  <a:gd name="T87" fmla="*/ 121 h 12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8" h="121">
                    <a:moveTo>
                      <a:pt x="158" y="60"/>
                    </a:moveTo>
                    <a:lnTo>
                      <a:pt x="150" y="71"/>
                    </a:lnTo>
                    <a:lnTo>
                      <a:pt x="139" y="82"/>
                    </a:lnTo>
                    <a:lnTo>
                      <a:pt x="128" y="90"/>
                    </a:lnTo>
                    <a:lnTo>
                      <a:pt x="114" y="99"/>
                    </a:lnTo>
                    <a:lnTo>
                      <a:pt x="100" y="106"/>
                    </a:lnTo>
                    <a:lnTo>
                      <a:pt x="83" y="112"/>
                    </a:lnTo>
                    <a:lnTo>
                      <a:pt x="66" y="117"/>
                    </a:lnTo>
                    <a:lnTo>
                      <a:pt x="47" y="121"/>
                    </a:lnTo>
                    <a:lnTo>
                      <a:pt x="0" y="121"/>
                    </a:lnTo>
                    <a:lnTo>
                      <a:pt x="10" y="107"/>
                    </a:lnTo>
                    <a:lnTo>
                      <a:pt x="16" y="91"/>
                    </a:lnTo>
                    <a:lnTo>
                      <a:pt x="20" y="76"/>
                    </a:lnTo>
                    <a:lnTo>
                      <a:pt x="22" y="60"/>
                    </a:lnTo>
                    <a:lnTo>
                      <a:pt x="20" y="45"/>
                    </a:lnTo>
                    <a:lnTo>
                      <a:pt x="16" y="30"/>
                    </a:lnTo>
                    <a:lnTo>
                      <a:pt x="10" y="14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66" y="4"/>
                    </a:lnTo>
                    <a:lnTo>
                      <a:pt x="83" y="8"/>
                    </a:lnTo>
                    <a:lnTo>
                      <a:pt x="100" y="14"/>
                    </a:lnTo>
                    <a:lnTo>
                      <a:pt x="114" y="21"/>
                    </a:lnTo>
                    <a:lnTo>
                      <a:pt x="128" y="30"/>
                    </a:lnTo>
                    <a:lnTo>
                      <a:pt x="140" y="39"/>
                    </a:lnTo>
                    <a:lnTo>
                      <a:pt x="150" y="49"/>
                    </a:lnTo>
                    <a:lnTo>
                      <a:pt x="158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05" name="Freeform 114"/>
              <p:cNvSpPr>
                <a:spLocks/>
              </p:cNvSpPr>
              <p:nvPr/>
            </p:nvSpPr>
            <p:spPr bwMode="auto">
              <a:xfrm>
                <a:off x="2348" y="3377"/>
                <a:ext cx="158" cy="121"/>
              </a:xfrm>
              <a:custGeom>
                <a:avLst/>
                <a:gdLst>
                  <a:gd name="T0" fmla="*/ 158 w 158"/>
                  <a:gd name="T1" fmla="*/ 60 h 121"/>
                  <a:gd name="T2" fmla="*/ 150 w 158"/>
                  <a:gd name="T3" fmla="*/ 71 h 121"/>
                  <a:gd name="T4" fmla="*/ 139 w 158"/>
                  <a:gd name="T5" fmla="*/ 82 h 121"/>
                  <a:gd name="T6" fmla="*/ 128 w 158"/>
                  <a:gd name="T7" fmla="*/ 90 h 121"/>
                  <a:gd name="T8" fmla="*/ 114 w 158"/>
                  <a:gd name="T9" fmla="*/ 99 h 121"/>
                  <a:gd name="T10" fmla="*/ 100 w 158"/>
                  <a:gd name="T11" fmla="*/ 106 h 121"/>
                  <a:gd name="T12" fmla="*/ 83 w 158"/>
                  <a:gd name="T13" fmla="*/ 112 h 121"/>
                  <a:gd name="T14" fmla="*/ 66 w 158"/>
                  <a:gd name="T15" fmla="*/ 117 h 121"/>
                  <a:gd name="T16" fmla="*/ 47 w 158"/>
                  <a:gd name="T17" fmla="*/ 121 h 121"/>
                  <a:gd name="T18" fmla="*/ 0 w 158"/>
                  <a:gd name="T19" fmla="*/ 121 h 121"/>
                  <a:gd name="T20" fmla="*/ 10 w 158"/>
                  <a:gd name="T21" fmla="*/ 107 h 121"/>
                  <a:gd name="T22" fmla="*/ 16 w 158"/>
                  <a:gd name="T23" fmla="*/ 91 h 121"/>
                  <a:gd name="T24" fmla="*/ 20 w 158"/>
                  <a:gd name="T25" fmla="*/ 76 h 121"/>
                  <a:gd name="T26" fmla="*/ 22 w 158"/>
                  <a:gd name="T27" fmla="*/ 60 h 121"/>
                  <a:gd name="T28" fmla="*/ 20 w 158"/>
                  <a:gd name="T29" fmla="*/ 45 h 121"/>
                  <a:gd name="T30" fmla="*/ 16 w 158"/>
                  <a:gd name="T31" fmla="*/ 30 h 121"/>
                  <a:gd name="T32" fmla="*/ 10 w 158"/>
                  <a:gd name="T33" fmla="*/ 14 h 121"/>
                  <a:gd name="T34" fmla="*/ 0 w 158"/>
                  <a:gd name="T35" fmla="*/ 0 h 121"/>
                  <a:gd name="T36" fmla="*/ 47 w 158"/>
                  <a:gd name="T37" fmla="*/ 0 h 121"/>
                  <a:gd name="T38" fmla="*/ 66 w 158"/>
                  <a:gd name="T39" fmla="*/ 4 h 121"/>
                  <a:gd name="T40" fmla="*/ 83 w 158"/>
                  <a:gd name="T41" fmla="*/ 8 h 121"/>
                  <a:gd name="T42" fmla="*/ 100 w 158"/>
                  <a:gd name="T43" fmla="*/ 14 h 121"/>
                  <a:gd name="T44" fmla="*/ 114 w 158"/>
                  <a:gd name="T45" fmla="*/ 21 h 121"/>
                  <a:gd name="T46" fmla="*/ 128 w 158"/>
                  <a:gd name="T47" fmla="*/ 30 h 121"/>
                  <a:gd name="T48" fmla="*/ 140 w 158"/>
                  <a:gd name="T49" fmla="*/ 39 h 121"/>
                  <a:gd name="T50" fmla="*/ 150 w 158"/>
                  <a:gd name="T51" fmla="*/ 49 h 121"/>
                  <a:gd name="T52" fmla="*/ 158 w 158"/>
                  <a:gd name="T53" fmla="*/ 60 h 121"/>
                  <a:gd name="T54" fmla="*/ 158 w 158"/>
                  <a:gd name="T55" fmla="*/ 60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8"/>
                  <a:gd name="T85" fmla="*/ 0 h 121"/>
                  <a:gd name="T86" fmla="*/ 158 w 158"/>
                  <a:gd name="T87" fmla="*/ 121 h 12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8" h="121">
                    <a:moveTo>
                      <a:pt x="158" y="60"/>
                    </a:moveTo>
                    <a:lnTo>
                      <a:pt x="150" y="71"/>
                    </a:lnTo>
                    <a:lnTo>
                      <a:pt x="139" y="82"/>
                    </a:lnTo>
                    <a:lnTo>
                      <a:pt x="128" y="90"/>
                    </a:lnTo>
                    <a:lnTo>
                      <a:pt x="114" y="99"/>
                    </a:lnTo>
                    <a:lnTo>
                      <a:pt x="100" y="106"/>
                    </a:lnTo>
                    <a:lnTo>
                      <a:pt x="83" y="112"/>
                    </a:lnTo>
                    <a:lnTo>
                      <a:pt x="66" y="117"/>
                    </a:lnTo>
                    <a:lnTo>
                      <a:pt x="47" y="121"/>
                    </a:lnTo>
                    <a:lnTo>
                      <a:pt x="0" y="121"/>
                    </a:lnTo>
                    <a:lnTo>
                      <a:pt x="10" y="107"/>
                    </a:lnTo>
                    <a:lnTo>
                      <a:pt x="16" y="91"/>
                    </a:lnTo>
                    <a:lnTo>
                      <a:pt x="20" y="76"/>
                    </a:lnTo>
                    <a:lnTo>
                      <a:pt x="22" y="60"/>
                    </a:lnTo>
                    <a:lnTo>
                      <a:pt x="20" y="45"/>
                    </a:lnTo>
                    <a:lnTo>
                      <a:pt x="16" y="30"/>
                    </a:lnTo>
                    <a:lnTo>
                      <a:pt x="10" y="14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66" y="4"/>
                    </a:lnTo>
                    <a:lnTo>
                      <a:pt x="83" y="8"/>
                    </a:lnTo>
                    <a:lnTo>
                      <a:pt x="100" y="14"/>
                    </a:lnTo>
                    <a:lnTo>
                      <a:pt x="114" y="21"/>
                    </a:lnTo>
                    <a:lnTo>
                      <a:pt x="128" y="30"/>
                    </a:lnTo>
                    <a:lnTo>
                      <a:pt x="140" y="39"/>
                    </a:lnTo>
                    <a:lnTo>
                      <a:pt x="150" y="49"/>
                    </a:lnTo>
                    <a:lnTo>
                      <a:pt x="158" y="6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06" name="Freeform 115"/>
              <p:cNvSpPr>
                <a:spLocks/>
              </p:cNvSpPr>
              <p:nvPr/>
            </p:nvSpPr>
            <p:spPr bwMode="auto">
              <a:xfrm>
                <a:off x="2348" y="3377"/>
                <a:ext cx="158" cy="121"/>
              </a:xfrm>
              <a:custGeom>
                <a:avLst/>
                <a:gdLst>
                  <a:gd name="T0" fmla="*/ 97 w 158"/>
                  <a:gd name="T1" fmla="*/ 121 h 121"/>
                  <a:gd name="T2" fmla="*/ 0 w 158"/>
                  <a:gd name="T3" fmla="*/ 121 h 121"/>
                  <a:gd name="T4" fmla="*/ 0 w 158"/>
                  <a:gd name="T5" fmla="*/ 0 h 121"/>
                  <a:gd name="T6" fmla="*/ 97 w 158"/>
                  <a:gd name="T7" fmla="*/ 0 h 121"/>
                  <a:gd name="T8" fmla="*/ 109 w 158"/>
                  <a:gd name="T9" fmla="*/ 0 h 121"/>
                  <a:gd name="T10" fmla="*/ 121 w 158"/>
                  <a:gd name="T11" fmla="*/ 4 h 121"/>
                  <a:gd name="T12" fmla="*/ 131 w 158"/>
                  <a:gd name="T13" fmla="*/ 10 h 121"/>
                  <a:gd name="T14" fmla="*/ 140 w 158"/>
                  <a:gd name="T15" fmla="*/ 17 h 121"/>
                  <a:gd name="T16" fmla="*/ 148 w 158"/>
                  <a:gd name="T17" fmla="*/ 26 h 121"/>
                  <a:gd name="T18" fmla="*/ 153 w 158"/>
                  <a:gd name="T19" fmla="*/ 37 h 121"/>
                  <a:gd name="T20" fmla="*/ 156 w 158"/>
                  <a:gd name="T21" fmla="*/ 48 h 121"/>
                  <a:gd name="T22" fmla="*/ 158 w 158"/>
                  <a:gd name="T23" fmla="*/ 60 h 121"/>
                  <a:gd name="T24" fmla="*/ 156 w 158"/>
                  <a:gd name="T25" fmla="*/ 73 h 121"/>
                  <a:gd name="T26" fmla="*/ 153 w 158"/>
                  <a:gd name="T27" fmla="*/ 84 h 121"/>
                  <a:gd name="T28" fmla="*/ 148 w 158"/>
                  <a:gd name="T29" fmla="*/ 94 h 121"/>
                  <a:gd name="T30" fmla="*/ 140 w 158"/>
                  <a:gd name="T31" fmla="*/ 103 h 121"/>
                  <a:gd name="T32" fmla="*/ 131 w 158"/>
                  <a:gd name="T33" fmla="*/ 111 h 121"/>
                  <a:gd name="T34" fmla="*/ 121 w 158"/>
                  <a:gd name="T35" fmla="*/ 116 h 121"/>
                  <a:gd name="T36" fmla="*/ 109 w 158"/>
                  <a:gd name="T37" fmla="*/ 120 h 121"/>
                  <a:gd name="T38" fmla="*/ 97 w 158"/>
                  <a:gd name="T39" fmla="*/ 121 h 121"/>
                  <a:gd name="T40" fmla="*/ 97 w 158"/>
                  <a:gd name="T41" fmla="*/ 121 h 121"/>
                  <a:gd name="T42" fmla="*/ 97 w 158"/>
                  <a:gd name="T43" fmla="*/ 121 h 1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8"/>
                  <a:gd name="T67" fmla="*/ 0 h 121"/>
                  <a:gd name="T68" fmla="*/ 158 w 158"/>
                  <a:gd name="T69" fmla="*/ 121 h 1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8" h="121">
                    <a:moveTo>
                      <a:pt x="97" y="121"/>
                    </a:moveTo>
                    <a:lnTo>
                      <a:pt x="0" y="121"/>
                    </a:lnTo>
                    <a:lnTo>
                      <a:pt x="0" y="0"/>
                    </a:lnTo>
                    <a:lnTo>
                      <a:pt x="97" y="0"/>
                    </a:lnTo>
                    <a:lnTo>
                      <a:pt x="109" y="0"/>
                    </a:lnTo>
                    <a:lnTo>
                      <a:pt x="121" y="4"/>
                    </a:lnTo>
                    <a:lnTo>
                      <a:pt x="131" y="10"/>
                    </a:lnTo>
                    <a:lnTo>
                      <a:pt x="140" y="17"/>
                    </a:lnTo>
                    <a:lnTo>
                      <a:pt x="148" y="26"/>
                    </a:lnTo>
                    <a:lnTo>
                      <a:pt x="153" y="37"/>
                    </a:lnTo>
                    <a:lnTo>
                      <a:pt x="156" y="48"/>
                    </a:lnTo>
                    <a:lnTo>
                      <a:pt x="158" y="60"/>
                    </a:lnTo>
                    <a:lnTo>
                      <a:pt x="156" y="73"/>
                    </a:lnTo>
                    <a:lnTo>
                      <a:pt x="153" y="84"/>
                    </a:lnTo>
                    <a:lnTo>
                      <a:pt x="148" y="94"/>
                    </a:lnTo>
                    <a:lnTo>
                      <a:pt x="140" y="103"/>
                    </a:lnTo>
                    <a:lnTo>
                      <a:pt x="131" y="111"/>
                    </a:lnTo>
                    <a:lnTo>
                      <a:pt x="121" y="116"/>
                    </a:lnTo>
                    <a:lnTo>
                      <a:pt x="109" y="120"/>
                    </a:lnTo>
                    <a:lnTo>
                      <a:pt x="97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07" name="Freeform 116"/>
              <p:cNvSpPr>
                <a:spLocks/>
              </p:cNvSpPr>
              <p:nvPr/>
            </p:nvSpPr>
            <p:spPr bwMode="auto">
              <a:xfrm>
                <a:off x="2348" y="3377"/>
                <a:ext cx="158" cy="121"/>
              </a:xfrm>
              <a:custGeom>
                <a:avLst/>
                <a:gdLst>
                  <a:gd name="T0" fmla="*/ 97 w 158"/>
                  <a:gd name="T1" fmla="*/ 121 h 121"/>
                  <a:gd name="T2" fmla="*/ 0 w 158"/>
                  <a:gd name="T3" fmla="*/ 121 h 121"/>
                  <a:gd name="T4" fmla="*/ 0 w 158"/>
                  <a:gd name="T5" fmla="*/ 0 h 121"/>
                  <a:gd name="T6" fmla="*/ 97 w 158"/>
                  <a:gd name="T7" fmla="*/ 0 h 121"/>
                  <a:gd name="T8" fmla="*/ 109 w 158"/>
                  <a:gd name="T9" fmla="*/ 0 h 121"/>
                  <a:gd name="T10" fmla="*/ 121 w 158"/>
                  <a:gd name="T11" fmla="*/ 4 h 121"/>
                  <a:gd name="T12" fmla="*/ 131 w 158"/>
                  <a:gd name="T13" fmla="*/ 10 h 121"/>
                  <a:gd name="T14" fmla="*/ 140 w 158"/>
                  <a:gd name="T15" fmla="*/ 17 h 121"/>
                  <a:gd name="T16" fmla="*/ 148 w 158"/>
                  <a:gd name="T17" fmla="*/ 26 h 121"/>
                  <a:gd name="T18" fmla="*/ 153 w 158"/>
                  <a:gd name="T19" fmla="*/ 37 h 121"/>
                  <a:gd name="T20" fmla="*/ 156 w 158"/>
                  <a:gd name="T21" fmla="*/ 48 h 121"/>
                  <a:gd name="T22" fmla="*/ 158 w 158"/>
                  <a:gd name="T23" fmla="*/ 60 h 121"/>
                  <a:gd name="T24" fmla="*/ 156 w 158"/>
                  <a:gd name="T25" fmla="*/ 73 h 121"/>
                  <a:gd name="T26" fmla="*/ 153 w 158"/>
                  <a:gd name="T27" fmla="*/ 84 h 121"/>
                  <a:gd name="T28" fmla="*/ 148 w 158"/>
                  <a:gd name="T29" fmla="*/ 94 h 121"/>
                  <a:gd name="T30" fmla="*/ 140 w 158"/>
                  <a:gd name="T31" fmla="*/ 103 h 121"/>
                  <a:gd name="T32" fmla="*/ 131 w 158"/>
                  <a:gd name="T33" fmla="*/ 111 h 121"/>
                  <a:gd name="T34" fmla="*/ 121 w 158"/>
                  <a:gd name="T35" fmla="*/ 116 h 121"/>
                  <a:gd name="T36" fmla="*/ 109 w 158"/>
                  <a:gd name="T37" fmla="*/ 120 h 121"/>
                  <a:gd name="T38" fmla="*/ 97 w 158"/>
                  <a:gd name="T39" fmla="*/ 121 h 121"/>
                  <a:gd name="T40" fmla="*/ 97 w 158"/>
                  <a:gd name="T41" fmla="*/ 121 h 121"/>
                  <a:gd name="T42" fmla="*/ 97 w 158"/>
                  <a:gd name="T43" fmla="*/ 121 h 1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8"/>
                  <a:gd name="T67" fmla="*/ 0 h 121"/>
                  <a:gd name="T68" fmla="*/ 158 w 158"/>
                  <a:gd name="T69" fmla="*/ 121 h 1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8" h="121">
                    <a:moveTo>
                      <a:pt x="97" y="121"/>
                    </a:moveTo>
                    <a:lnTo>
                      <a:pt x="0" y="121"/>
                    </a:lnTo>
                    <a:lnTo>
                      <a:pt x="0" y="0"/>
                    </a:lnTo>
                    <a:lnTo>
                      <a:pt x="97" y="0"/>
                    </a:lnTo>
                    <a:lnTo>
                      <a:pt x="109" y="0"/>
                    </a:lnTo>
                    <a:lnTo>
                      <a:pt x="121" y="4"/>
                    </a:lnTo>
                    <a:lnTo>
                      <a:pt x="131" y="10"/>
                    </a:lnTo>
                    <a:lnTo>
                      <a:pt x="140" y="17"/>
                    </a:lnTo>
                    <a:lnTo>
                      <a:pt x="148" y="26"/>
                    </a:lnTo>
                    <a:lnTo>
                      <a:pt x="153" y="37"/>
                    </a:lnTo>
                    <a:lnTo>
                      <a:pt x="156" y="48"/>
                    </a:lnTo>
                    <a:lnTo>
                      <a:pt x="158" y="60"/>
                    </a:lnTo>
                    <a:lnTo>
                      <a:pt x="156" y="73"/>
                    </a:lnTo>
                    <a:lnTo>
                      <a:pt x="153" y="84"/>
                    </a:lnTo>
                    <a:lnTo>
                      <a:pt x="148" y="94"/>
                    </a:lnTo>
                    <a:lnTo>
                      <a:pt x="140" y="103"/>
                    </a:lnTo>
                    <a:lnTo>
                      <a:pt x="131" y="111"/>
                    </a:lnTo>
                    <a:lnTo>
                      <a:pt x="121" y="116"/>
                    </a:lnTo>
                    <a:lnTo>
                      <a:pt x="109" y="120"/>
                    </a:lnTo>
                    <a:lnTo>
                      <a:pt x="97" y="12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08" name="Freeform 117"/>
              <p:cNvSpPr>
                <a:spLocks/>
              </p:cNvSpPr>
              <p:nvPr/>
            </p:nvSpPr>
            <p:spPr bwMode="auto">
              <a:xfrm>
                <a:off x="1889" y="3095"/>
                <a:ext cx="710" cy="152"/>
              </a:xfrm>
              <a:custGeom>
                <a:avLst/>
                <a:gdLst>
                  <a:gd name="T0" fmla="*/ 635 w 710"/>
                  <a:gd name="T1" fmla="*/ 129 h 152"/>
                  <a:gd name="T2" fmla="*/ 710 w 710"/>
                  <a:gd name="T3" fmla="*/ 129 h 152"/>
                  <a:gd name="T4" fmla="*/ 710 w 710"/>
                  <a:gd name="T5" fmla="*/ 0 h 152"/>
                  <a:gd name="T6" fmla="*/ 0 w 710"/>
                  <a:gd name="T7" fmla="*/ 0 h 152"/>
                  <a:gd name="T8" fmla="*/ 0 w 710"/>
                  <a:gd name="T9" fmla="*/ 152 h 152"/>
                  <a:gd name="T10" fmla="*/ 75 w 710"/>
                  <a:gd name="T11" fmla="*/ 152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0"/>
                  <a:gd name="T19" fmla="*/ 0 h 152"/>
                  <a:gd name="T20" fmla="*/ 710 w 710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0" h="152">
                    <a:moveTo>
                      <a:pt x="635" y="129"/>
                    </a:moveTo>
                    <a:lnTo>
                      <a:pt x="710" y="129"/>
                    </a:lnTo>
                    <a:lnTo>
                      <a:pt x="710" y="0"/>
                    </a:lnTo>
                    <a:lnTo>
                      <a:pt x="0" y="0"/>
                    </a:lnTo>
                    <a:lnTo>
                      <a:pt x="0" y="152"/>
                    </a:lnTo>
                    <a:lnTo>
                      <a:pt x="75" y="15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09" name="Freeform 118"/>
              <p:cNvSpPr>
                <a:spLocks/>
              </p:cNvSpPr>
              <p:nvPr/>
            </p:nvSpPr>
            <p:spPr bwMode="auto">
              <a:xfrm>
                <a:off x="1915" y="3557"/>
                <a:ext cx="244" cy="81"/>
              </a:xfrm>
              <a:custGeom>
                <a:avLst/>
                <a:gdLst>
                  <a:gd name="T0" fmla="*/ 0 w 244"/>
                  <a:gd name="T1" fmla="*/ 40 h 81"/>
                  <a:gd name="T2" fmla="*/ 0 w 244"/>
                  <a:gd name="T3" fmla="*/ 0 h 81"/>
                  <a:gd name="T4" fmla="*/ 162 w 244"/>
                  <a:gd name="T5" fmla="*/ 0 h 81"/>
                  <a:gd name="T6" fmla="*/ 244 w 244"/>
                  <a:gd name="T7" fmla="*/ 40 h 81"/>
                  <a:gd name="T8" fmla="*/ 162 w 244"/>
                  <a:gd name="T9" fmla="*/ 81 h 81"/>
                  <a:gd name="T10" fmla="*/ 0 w 244"/>
                  <a:gd name="T11" fmla="*/ 81 h 81"/>
                  <a:gd name="T12" fmla="*/ 0 w 244"/>
                  <a:gd name="T13" fmla="*/ 4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4"/>
                  <a:gd name="T22" fmla="*/ 0 h 81"/>
                  <a:gd name="T23" fmla="*/ 244 w 244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4" h="81">
                    <a:moveTo>
                      <a:pt x="0" y="40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244" y="40"/>
                    </a:lnTo>
                    <a:lnTo>
                      <a:pt x="162" y="81"/>
                    </a:lnTo>
                    <a:lnTo>
                      <a:pt x="0" y="8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10" name="Freeform 119"/>
              <p:cNvSpPr>
                <a:spLocks/>
              </p:cNvSpPr>
              <p:nvPr/>
            </p:nvSpPr>
            <p:spPr bwMode="auto">
              <a:xfrm>
                <a:off x="1915" y="3557"/>
                <a:ext cx="244" cy="81"/>
              </a:xfrm>
              <a:custGeom>
                <a:avLst/>
                <a:gdLst>
                  <a:gd name="T0" fmla="*/ 0 w 244"/>
                  <a:gd name="T1" fmla="*/ 40 h 81"/>
                  <a:gd name="T2" fmla="*/ 0 w 244"/>
                  <a:gd name="T3" fmla="*/ 0 h 81"/>
                  <a:gd name="T4" fmla="*/ 162 w 244"/>
                  <a:gd name="T5" fmla="*/ 0 h 81"/>
                  <a:gd name="T6" fmla="*/ 244 w 244"/>
                  <a:gd name="T7" fmla="*/ 40 h 81"/>
                  <a:gd name="T8" fmla="*/ 162 w 244"/>
                  <a:gd name="T9" fmla="*/ 81 h 81"/>
                  <a:gd name="T10" fmla="*/ 0 w 244"/>
                  <a:gd name="T11" fmla="*/ 81 h 81"/>
                  <a:gd name="T12" fmla="*/ 0 w 244"/>
                  <a:gd name="T13" fmla="*/ 4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4"/>
                  <a:gd name="T22" fmla="*/ 0 h 81"/>
                  <a:gd name="T23" fmla="*/ 244 w 244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4" h="81">
                    <a:moveTo>
                      <a:pt x="0" y="40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244" y="40"/>
                    </a:lnTo>
                    <a:lnTo>
                      <a:pt x="162" y="81"/>
                    </a:lnTo>
                    <a:lnTo>
                      <a:pt x="0" y="81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11" name="Freeform 120"/>
              <p:cNvSpPr>
                <a:spLocks/>
              </p:cNvSpPr>
              <p:nvPr/>
            </p:nvSpPr>
            <p:spPr bwMode="auto">
              <a:xfrm>
                <a:off x="2159" y="3467"/>
                <a:ext cx="146" cy="130"/>
              </a:xfrm>
              <a:custGeom>
                <a:avLst/>
                <a:gdLst>
                  <a:gd name="T0" fmla="*/ 0 w 146"/>
                  <a:gd name="T1" fmla="*/ 130 h 130"/>
                  <a:gd name="T2" fmla="*/ 105 w 146"/>
                  <a:gd name="T3" fmla="*/ 130 h 130"/>
                  <a:gd name="T4" fmla="*/ 105 w 146"/>
                  <a:gd name="T5" fmla="*/ 0 h 130"/>
                  <a:gd name="T6" fmla="*/ 146 w 146"/>
                  <a:gd name="T7" fmla="*/ 0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"/>
                  <a:gd name="T13" fmla="*/ 0 h 130"/>
                  <a:gd name="T14" fmla="*/ 146 w 146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" h="130">
                    <a:moveTo>
                      <a:pt x="0" y="130"/>
                    </a:moveTo>
                    <a:lnTo>
                      <a:pt x="105" y="130"/>
                    </a:lnTo>
                    <a:lnTo>
                      <a:pt x="105" y="0"/>
                    </a:lnTo>
                    <a:lnTo>
                      <a:pt x="14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12" name="Freeform 121"/>
              <p:cNvSpPr>
                <a:spLocks/>
              </p:cNvSpPr>
              <p:nvPr/>
            </p:nvSpPr>
            <p:spPr bwMode="auto">
              <a:xfrm>
                <a:off x="2548" y="3427"/>
                <a:ext cx="98" cy="10"/>
              </a:xfrm>
              <a:custGeom>
                <a:avLst/>
                <a:gdLst>
                  <a:gd name="T0" fmla="*/ 0 w 98"/>
                  <a:gd name="T1" fmla="*/ 10 h 10"/>
                  <a:gd name="T2" fmla="*/ 48 w 98"/>
                  <a:gd name="T3" fmla="*/ 10 h 10"/>
                  <a:gd name="T4" fmla="*/ 48 w 98"/>
                  <a:gd name="T5" fmla="*/ 0 h 10"/>
                  <a:gd name="T6" fmla="*/ 98 w 98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10"/>
                  <a:gd name="T14" fmla="*/ 98 w 98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10">
                    <a:moveTo>
                      <a:pt x="0" y="10"/>
                    </a:moveTo>
                    <a:lnTo>
                      <a:pt x="48" y="10"/>
                    </a:lnTo>
                    <a:lnTo>
                      <a:pt x="48" y="0"/>
                    </a:lnTo>
                    <a:lnTo>
                      <a:pt x="9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0330" name="Picture 881" descr="Component Model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259" y="3663480"/>
              <a:ext cx="1127762" cy="548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1255811" y="2893463"/>
              <a:ext cx="2100301" cy="826746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427" y="0"/>
                </a:cxn>
                <a:cxn ang="0">
                  <a:pos x="427" y="0"/>
                </a:cxn>
                <a:cxn ang="0">
                  <a:pos x="854" y="168"/>
                </a:cxn>
                <a:cxn ang="0">
                  <a:pos x="854" y="168"/>
                </a:cxn>
                <a:cxn ang="0">
                  <a:pos x="854" y="168"/>
                </a:cxn>
                <a:cxn ang="0">
                  <a:pos x="427" y="336"/>
                </a:cxn>
                <a:cxn ang="0">
                  <a:pos x="427" y="336"/>
                </a:cxn>
                <a:cxn ang="0">
                  <a:pos x="427" y="336"/>
                </a:cxn>
                <a:cxn ang="0">
                  <a:pos x="0" y="168"/>
                </a:cxn>
                <a:cxn ang="0">
                  <a:pos x="0" y="168"/>
                </a:cxn>
              </a:cxnLst>
              <a:rect l="0" t="0" r="r" b="b"/>
              <a:pathLst>
                <a:path w="854" h="336">
                  <a:moveTo>
                    <a:pt x="0" y="168"/>
                  </a:moveTo>
                  <a:cubicBezTo>
                    <a:pt x="0" y="75"/>
                    <a:pt x="191" y="0"/>
                    <a:pt x="427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663" y="0"/>
                    <a:pt x="854" y="75"/>
                    <a:pt x="854" y="168"/>
                  </a:cubicBezTo>
                  <a:cubicBezTo>
                    <a:pt x="854" y="168"/>
                    <a:pt x="854" y="168"/>
                    <a:pt x="854" y="168"/>
                  </a:cubicBezTo>
                  <a:cubicBezTo>
                    <a:pt x="854" y="168"/>
                    <a:pt x="854" y="168"/>
                    <a:pt x="854" y="168"/>
                  </a:cubicBezTo>
                  <a:cubicBezTo>
                    <a:pt x="854" y="261"/>
                    <a:pt x="663" y="336"/>
                    <a:pt x="427" y="336"/>
                  </a:cubicBezTo>
                  <a:cubicBezTo>
                    <a:pt x="427" y="336"/>
                    <a:pt x="427" y="336"/>
                    <a:pt x="427" y="336"/>
                  </a:cubicBezTo>
                  <a:cubicBezTo>
                    <a:pt x="427" y="336"/>
                    <a:pt x="427" y="336"/>
                    <a:pt x="427" y="336"/>
                  </a:cubicBezTo>
                  <a:cubicBezTo>
                    <a:pt x="191" y="336"/>
                    <a:pt x="0" y="261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close/>
                </a:path>
              </a:pathLst>
            </a:custGeom>
            <a:solidFill>
              <a:srgbClr val="B3AE7D"/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10332" name="TextBox 883"/>
            <p:cNvSpPr txBox="1">
              <a:spLocks noChangeArrowheads="1"/>
            </p:cNvSpPr>
            <p:nvPr/>
          </p:nvSpPr>
          <p:spPr bwMode="auto">
            <a:xfrm>
              <a:off x="2592845" y="3120619"/>
              <a:ext cx="711883" cy="30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400" dirty="0">
                  <a:solidFill>
                    <a:srgbClr val="000000"/>
                  </a:solidFill>
                  <a:latin typeface="Calibri" pitchFamily="34" charset="0"/>
                </a:rPr>
                <a:t>System Models</a:t>
              </a:r>
            </a:p>
          </p:txBody>
        </p:sp>
        <p:sp>
          <p:nvSpPr>
            <p:cNvPr id="10333" name="TextBox 884"/>
            <p:cNvSpPr txBox="1">
              <a:spLocks noChangeArrowheads="1"/>
            </p:cNvSpPr>
            <p:nvPr/>
          </p:nvSpPr>
          <p:spPr bwMode="auto">
            <a:xfrm>
              <a:off x="2592845" y="3774201"/>
              <a:ext cx="711883" cy="30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400" dirty="0">
                  <a:solidFill>
                    <a:srgbClr val="000000"/>
                  </a:solidFill>
                  <a:latin typeface="Calibri" pitchFamily="34" charset="0"/>
                </a:rPr>
                <a:t>Component Models</a:t>
              </a:r>
            </a:p>
          </p:txBody>
        </p:sp>
        <p:grpSp>
          <p:nvGrpSpPr>
            <p:cNvPr id="10334" name="Group 63"/>
            <p:cNvGrpSpPr>
              <a:grpSpLocks/>
            </p:cNvGrpSpPr>
            <p:nvPr/>
          </p:nvGrpSpPr>
          <p:grpSpPr bwMode="auto">
            <a:xfrm>
              <a:off x="2042043" y="3085713"/>
              <a:ext cx="869630" cy="330995"/>
              <a:chOff x="381000" y="2611438"/>
              <a:chExt cx="3603626" cy="1371599"/>
            </a:xfrm>
          </p:grpSpPr>
          <p:sp>
            <p:nvSpPr>
              <p:cNvPr id="10339" name="Freeform 1732"/>
              <p:cNvSpPr>
                <a:spLocks/>
              </p:cNvSpPr>
              <p:nvPr/>
            </p:nvSpPr>
            <p:spPr bwMode="auto">
              <a:xfrm>
                <a:off x="395288" y="2611438"/>
                <a:ext cx="2528888" cy="1349375"/>
              </a:xfrm>
              <a:custGeom>
                <a:avLst/>
                <a:gdLst>
                  <a:gd name="T0" fmla="*/ 2147483647 w 1593"/>
                  <a:gd name="T1" fmla="*/ 2147483647 h 850"/>
                  <a:gd name="T2" fmla="*/ 2147483647 w 1593"/>
                  <a:gd name="T3" fmla="*/ 2147483647 h 850"/>
                  <a:gd name="T4" fmla="*/ 2147483647 w 1593"/>
                  <a:gd name="T5" fmla="*/ 2147483647 h 850"/>
                  <a:gd name="T6" fmla="*/ 2147483647 w 1593"/>
                  <a:gd name="T7" fmla="*/ 2147483647 h 850"/>
                  <a:gd name="T8" fmla="*/ 2147483647 w 1593"/>
                  <a:gd name="T9" fmla="*/ 2147483647 h 850"/>
                  <a:gd name="T10" fmla="*/ 2147483647 w 1593"/>
                  <a:gd name="T11" fmla="*/ 2147483647 h 850"/>
                  <a:gd name="T12" fmla="*/ 2147483647 w 1593"/>
                  <a:gd name="T13" fmla="*/ 2147483647 h 850"/>
                  <a:gd name="T14" fmla="*/ 2147483647 w 1593"/>
                  <a:gd name="T15" fmla="*/ 2147483647 h 850"/>
                  <a:gd name="T16" fmla="*/ 2147483647 w 1593"/>
                  <a:gd name="T17" fmla="*/ 2147483647 h 850"/>
                  <a:gd name="T18" fmla="*/ 2147483647 w 1593"/>
                  <a:gd name="T19" fmla="*/ 2147483647 h 850"/>
                  <a:gd name="T20" fmla="*/ 0 w 1593"/>
                  <a:gd name="T21" fmla="*/ 2147483647 h 850"/>
                  <a:gd name="T22" fmla="*/ 2147483647 w 1593"/>
                  <a:gd name="T23" fmla="*/ 2147483647 h 850"/>
                  <a:gd name="T24" fmla="*/ 2147483647 w 1593"/>
                  <a:gd name="T25" fmla="*/ 2147483647 h 850"/>
                  <a:gd name="T26" fmla="*/ 2147483647 w 1593"/>
                  <a:gd name="T27" fmla="*/ 2147483647 h 850"/>
                  <a:gd name="T28" fmla="*/ 2147483647 w 1593"/>
                  <a:gd name="T29" fmla="*/ 2147483647 h 850"/>
                  <a:gd name="T30" fmla="*/ 2147483647 w 1593"/>
                  <a:gd name="T31" fmla="*/ 2147483647 h 850"/>
                  <a:gd name="T32" fmla="*/ 2147483647 w 1593"/>
                  <a:gd name="T33" fmla="*/ 2147483647 h 850"/>
                  <a:gd name="T34" fmla="*/ 2147483647 w 1593"/>
                  <a:gd name="T35" fmla="*/ 2147483647 h 850"/>
                  <a:gd name="T36" fmla="*/ 2147483647 w 1593"/>
                  <a:gd name="T37" fmla="*/ 2147483647 h 850"/>
                  <a:gd name="T38" fmla="*/ 2147483647 w 1593"/>
                  <a:gd name="T39" fmla="*/ 2147483647 h 850"/>
                  <a:gd name="T40" fmla="*/ 2147483647 w 1593"/>
                  <a:gd name="T41" fmla="*/ 2147483647 h 850"/>
                  <a:gd name="T42" fmla="*/ 2147483647 w 1593"/>
                  <a:gd name="T43" fmla="*/ 2147483647 h 850"/>
                  <a:gd name="T44" fmla="*/ 2147483647 w 1593"/>
                  <a:gd name="T45" fmla="*/ 2147483647 h 850"/>
                  <a:gd name="T46" fmla="*/ 2147483647 w 1593"/>
                  <a:gd name="T47" fmla="*/ 2147483647 h 850"/>
                  <a:gd name="T48" fmla="*/ 2147483647 w 1593"/>
                  <a:gd name="T49" fmla="*/ 2147483647 h 850"/>
                  <a:gd name="T50" fmla="*/ 2147483647 w 1593"/>
                  <a:gd name="T51" fmla="*/ 2147483647 h 850"/>
                  <a:gd name="T52" fmla="*/ 2147483647 w 1593"/>
                  <a:gd name="T53" fmla="*/ 2147483647 h 850"/>
                  <a:gd name="T54" fmla="*/ 2147483647 w 1593"/>
                  <a:gd name="T55" fmla="*/ 2147483647 h 850"/>
                  <a:gd name="T56" fmla="*/ 2147483647 w 1593"/>
                  <a:gd name="T57" fmla="*/ 2147483647 h 850"/>
                  <a:gd name="T58" fmla="*/ 2147483647 w 1593"/>
                  <a:gd name="T59" fmla="*/ 2147483647 h 850"/>
                  <a:gd name="T60" fmla="*/ 2147483647 w 1593"/>
                  <a:gd name="T61" fmla="*/ 2147483647 h 850"/>
                  <a:gd name="T62" fmla="*/ 2147483647 w 1593"/>
                  <a:gd name="T63" fmla="*/ 2147483647 h 850"/>
                  <a:gd name="T64" fmla="*/ 2147483647 w 1593"/>
                  <a:gd name="T65" fmla="*/ 2147483647 h 850"/>
                  <a:gd name="T66" fmla="*/ 2147483647 w 1593"/>
                  <a:gd name="T67" fmla="*/ 2147483647 h 850"/>
                  <a:gd name="T68" fmla="*/ 2147483647 w 1593"/>
                  <a:gd name="T69" fmla="*/ 2147483647 h 850"/>
                  <a:gd name="T70" fmla="*/ 2147483647 w 1593"/>
                  <a:gd name="T71" fmla="*/ 2147483647 h 850"/>
                  <a:gd name="T72" fmla="*/ 2147483647 w 1593"/>
                  <a:gd name="T73" fmla="*/ 2147483647 h 850"/>
                  <a:gd name="T74" fmla="*/ 2147483647 w 1593"/>
                  <a:gd name="T75" fmla="*/ 2147483647 h 850"/>
                  <a:gd name="T76" fmla="*/ 2147483647 w 1593"/>
                  <a:gd name="T77" fmla="*/ 2147483647 h 850"/>
                  <a:gd name="T78" fmla="*/ 2147483647 w 1593"/>
                  <a:gd name="T79" fmla="*/ 2147483647 h 850"/>
                  <a:gd name="T80" fmla="*/ 2147483647 w 1593"/>
                  <a:gd name="T81" fmla="*/ 2147483647 h 850"/>
                  <a:gd name="T82" fmla="*/ 2147483647 w 1593"/>
                  <a:gd name="T83" fmla="*/ 2147483647 h 850"/>
                  <a:gd name="T84" fmla="*/ 2147483647 w 1593"/>
                  <a:gd name="T85" fmla="*/ 0 h 8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93"/>
                  <a:gd name="T130" fmla="*/ 0 h 850"/>
                  <a:gd name="T131" fmla="*/ 1593 w 1593"/>
                  <a:gd name="T132" fmla="*/ 850 h 85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93" h="850">
                    <a:moveTo>
                      <a:pt x="797" y="0"/>
                    </a:moveTo>
                    <a:lnTo>
                      <a:pt x="756" y="1"/>
                    </a:lnTo>
                    <a:lnTo>
                      <a:pt x="715" y="2"/>
                    </a:lnTo>
                    <a:lnTo>
                      <a:pt x="676" y="5"/>
                    </a:lnTo>
                    <a:lnTo>
                      <a:pt x="636" y="9"/>
                    </a:lnTo>
                    <a:lnTo>
                      <a:pt x="598" y="14"/>
                    </a:lnTo>
                    <a:lnTo>
                      <a:pt x="559" y="19"/>
                    </a:lnTo>
                    <a:lnTo>
                      <a:pt x="523" y="26"/>
                    </a:lnTo>
                    <a:lnTo>
                      <a:pt x="486" y="34"/>
                    </a:lnTo>
                    <a:lnTo>
                      <a:pt x="452" y="42"/>
                    </a:lnTo>
                    <a:lnTo>
                      <a:pt x="417" y="52"/>
                    </a:lnTo>
                    <a:lnTo>
                      <a:pt x="383" y="62"/>
                    </a:lnTo>
                    <a:lnTo>
                      <a:pt x="351" y="73"/>
                    </a:lnTo>
                    <a:lnTo>
                      <a:pt x="320" y="84"/>
                    </a:lnTo>
                    <a:lnTo>
                      <a:pt x="290" y="97"/>
                    </a:lnTo>
                    <a:lnTo>
                      <a:pt x="261" y="110"/>
                    </a:lnTo>
                    <a:lnTo>
                      <a:pt x="233" y="125"/>
                    </a:lnTo>
                    <a:lnTo>
                      <a:pt x="207" y="140"/>
                    </a:lnTo>
                    <a:lnTo>
                      <a:pt x="182" y="155"/>
                    </a:lnTo>
                    <a:lnTo>
                      <a:pt x="158" y="171"/>
                    </a:lnTo>
                    <a:lnTo>
                      <a:pt x="136" y="187"/>
                    </a:lnTo>
                    <a:lnTo>
                      <a:pt x="115" y="204"/>
                    </a:lnTo>
                    <a:lnTo>
                      <a:pt x="96" y="222"/>
                    </a:lnTo>
                    <a:lnTo>
                      <a:pt x="78" y="241"/>
                    </a:lnTo>
                    <a:lnTo>
                      <a:pt x="63" y="260"/>
                    </a:lnTo>
                    <a:lnTo>
                      <a:pt x="48" y="279"/>
                    </a:lnTo>
                    <a:lnTo>
                      <a:pt x="36" y="299"/>
                    </a:lnTo>
                    <a:lnTo>
                      <a:pt x="25" y="319"/>
                    </a:lnTo>
                    <a:lnTo>
                      <a:pt x="16" y="339"/>
                    </a:lnTo>
                    <a:lnTo>
                      <a:pt x="9" y="360"/>
                    </a:lnTo>
                    <a:lnTo>
                      <a:pt x="4" y="381"/>
                    </a:lnTo>
                    <a:lnTo>
                      <a:pt x="1" y="403"/>
                    </a:lnTo>
                    <a:lnTo>
                      <a:pt x="0" y="425"/>
                    </a:lnTo>
                    <a:lnTo>
                      <a:pt x="1" y="447"/>
                    </a:lnTo>
                    <a:lnTo>
                      <a:pt x="4" y="468"/>
                    </a:lnTo>
                    <a:lnTo>
                      <a:pt x="9" y="489"/>
                    </a:lnTo>
                    <a:lnTo>
                      <a:pt x="16" y="510"/>
                    </a:lnTo>
                    <a:lnTo>
                      <a:pt x="25" y="531"/>
                    </a:lnTo>
                    <a:lnTo>
                      <a:pt x="36" y="551"/>
                    </a:lnTo>
                    <a:lnTo>
                      <a:pt x="48" y="571"/>
                    </a:lnTo>
                    <a:lnTo>
                      <a:pt x="63" y="590"/>
                    </a:lnTo>
                    <a:lnTo>
                      <a:pt x="78" y="609"/>
                    </a:lnTo>
                    <a:lnTo>
                      <a:pt x="96" y="627"/>
                    </a:lnTo>
                    <a:lnTo>
                      <a:pt x="115" y="645"/>
                    </a:lnTo>
                    <a:lnTo>
                      <a:pt x="136" y="662"/>
                    </a:lnTo>
                    <a:lnTo>
                      <a:pt x="158" y="679"/>
                    </a:lnTo>
                    <a:lnTo>
                      <a:pt x="182" y="695"/>
                    </a:lnTo>
                    <a:lnTo>
                      <a:pt x="207" y="710"/>
                    </a:lnTo>
                    <a:lnTo>
                      <a:pt x="233" y="726"/>
                    </a:lnTo>
                    <a:lnTo>
                      <a:pt x="261" y="739"/>
                    </a:lnTo>
                    <a:lnTo>
                      <a:pt x="290" y="752"/>
                    </a:lnTo>
                    <a:lnTo>
                      <a:pt x="320" y="765"/>
                    </a:lnTo>
                    <a:lnTo>
                      <a:pt x="351" y="778"/>
                    </a:lnTo>
                    <a:lnTo>
                      <a:pt x="383" y="788"/>
                    </a:lnTo>
                    <a:lnTo>
                      <a:pt x="417" y="799"/>
                    </a:lnTo>
                    <a:lnTo>
                      <a:pt x="452" y="808"/>
                    </a:lnTo>
                    <a:lnTo>
                      <a:pt x="486" y="816"/>
                    </a:lnTo>
                    <a:lnTo>
                      <a:pt x="523" y="824"/>
                    </a:lnTo>
                    <a:lnTo>
                      <a:pt x="559" y="830"/>
                    </a:lnTo>
                    <a:lnTo>
                      <a:pt x="598" y="836"/>
                    </a:lnTo>
                    <a:lnTo>
                      <a:pt x="636" y="841"/>
                    </a:lnTo>
                    <a:lnTo>
                      <a:pt x="676" y="845"/>
                    </a:lnTo>
                    <a:lnTo>
                      <a:pt x="715" y="847"/>
                    </a:lnTo>
                    <a:lnTo>
                      <a:pt x="756" y="849"/>
                    </a:lnTo>
                    <a:lnTo>
                      <a:pt x="797" y="850"/>
                    </a:lnTo>
                    <a:lnTo>
                      <a:pt x="838" y="849"/>
                    </a:lnTo>
                    <a:lnTo>
                      <a:pt x="878" y="847"/>
                    </a:lnTo>
                    <a:lnTo>
                      <a:pt x="918" y="845"/>
                    </a:lnTo>
                    <a:lnTo>
                      <a:pt x="957" y="841"/>
                    </a:lnTo>
                    <a:lnTo>
                      <a:pt x="995" y="836"/>
                    </a:lnTo>
                    <a:lnTo>
                      <a:pt x="1034" y="830"/>
                    </a:lnTo>
                    <a:lnTo>
                      <a:pt x="1070" y="824"/>
                    </a:lnTo>
                    <a:lnTo>
                      <a:pt x="1107" y="816"/>
                    </a:lnTo>
                    <a:lnTo>
                      <a:pt x="1142" y="808"/>
                    </a:lnTo>
                    <a:lnTo>
                      <a:pt x="1176" y="799"/>
                    </a:lnTo>
                    <a:lnTo>
                      <a:pt x="1210" y="788"/>
                    </a:lnTo>
                    <a:lnTo>
                      <a:pt x="1242" y="778"/>
                    </a:lnTo>
                    <a:lnTo>
                      <a:pt x="1273" y="765"/>
                    </a:lnTo>
                    <a:lnTo>
                      <a:pt x="1303" y="752"/>
                    </a:lnTo>
                    <a:lnTo>
                      <a:pt x="1332" y="739"/>
                    </a:lnTo>
                    <a:lnTo>
                      <a:pt x="1360" y="726"/>
                    </a:lnTo>
                    <a:lnTo>
                      <a:pt x="1386" y="710"/>
                    </a:lnTo>
                    <a:lnTo>
                      <a:pt x="1411" y="695"/>
                    </a:lnTo>
                    <a:lnTo>
                      <a:pt x="1435" y="679"/>
                    </a:lnTo>
                    <a:lnTo>
                      <a:pt x="1457" y="662"/>
                    </a:lnTo>
                    <a:lnTo>
                      <a:pt x="1478" y="645"/>
                    </a:lnTo>
                    <a:lnTo>
                      <a:pt x="1497" y="627"/>
                    </a:lnTo>
                    <a:lnTo>
                      <a:pt x="1514" y="609"/>
                    </a:lnTo>
                    <a:lnTo>
                      <a:pt x="1530" y="590"/>
                    </a:lnTo>
                    <a:lnTo>
                      <a:pt x="1545" y="571"/>
                    </a:lnTo>
                    <a:lnTo>
                      <a:pt x="1557" y="551"/>
                    </a:lnTo>
                    <a:lnTo>
                      <a:pt x="1568" y="531"/>
                    </a:lnTo>
                    <a:lnTo>
                      <a:pt x="1577" y="510"/>
                    </a:lnTo>
                    <a:lnTo>
                      <a:pt x="1584" y="489"/>
                    </a:lnTo>
                    <a:lnTo>
                      <a:pt x="1589" y="468"/>
                    </a:lnTo>
                    <a:lnTo>
                      <a:pt x="1592" y="447"/>
                    </a:lnTo>
                    <a:lnTo>
                      <a:pt x="1593" y="425"/>
                    </a:lnTo>
                    <a:lnTo>
                      <a:pt x="1592" y="403"/>
                    </a:lnTo>
                    <a:lnTo>
                      <a:pt x="1589" y="381"/>
                    </a:lnTo>
                    <a:lnTo>
                      <a:pt x="1584" y="360"/>
                    </a:lnTo>
                    <a:lnTo>
                      <a:pt x="1577" y="339"/>
                    </a:lnTo>
                    <a:lnTo>
                      <a:pt x="1568" y="319"/>
                    </a:lnTo>
                    <a:lnTo>
                      <a:pt x="1557" y="299"/>
                    </a:lnTo>
                    <a:lnTo>
                      <a:pt x="1545" y="279"/>
                    </a:lnTo>
                    <a:lnTo>
                      <a:pt x="1530" y="260"/>
                    </a:lnTo>
                    <a:lnTo>
                      <a:pt x="1514" y="241"/>
                    </a:lnTo>
                    <a:lnTo>
                      <a:pt x="1497" y="222"/>
                    </a:lnTo>
                    <a:lnTo>
                      <a:pt x="1478" y="204"/>
                    </a:lnTo>
                    <a:lnTo>
                      <a:pt x="1457" y="187"/>
                    </a:lnTo>
                    <a:lnTo>
                      <a:pt x="1435" y="171"/>
                    </a:lnTo>
                    <a:lnTo>
                      <a:pt x="1411" y="155"/>
                    </a:lnTo>
                    <a:lnTo>
                      <a:pt x="1386" y="140"/>
                    </a:lnTo>
                    <a:lnTo>
                      <a:pt x="1360" y="125"/>
                    </a:lnTo>
                    <a:lnTo>
                      <a:pt x="1332" y="110"/>
                    </a:lnTo>
                    <a:lnTo>
                      <a:pt x="1303" y="97"/>
                    </a:lnTo>
                    <a:lnTo>
                      <a:pt x="1273" y="84"/>
                    </a:lnTo>
                    <a:lnTo>
                      <a:pt x="1242" y="73"/>
                    </a:lnTo>
                    <a:lnTo>
                      <a:pt x="1210" y="62"/>
                    </a:lnTo>
                    <a:lnTo>
                      <a:pt x="1176" y="52"/>
                    </a:lnTo>
                    <a:lnTo>
                      <a:pt x="1142" y="42"/>
                    </a:lnTo>
                    <a:lnTo>
                      <a:pt x="1107" y="34"/>
                    </a:lnTo>
                    <a:lnTo>
                      <a:pt x="1070" y="26"/>
                    </a:lnTo>
                    <a:lnTo>
                      <a:pt x="1034" y="19"/>
                    </a:lnTo>
                    <a:lnTo>
                      <a:pt x="995" y="14"/>
                    </a:lnTo>
                    <a:lnTo>
                      <a:pt x="957" y="9"/>
                    </a:lnTo>
                    <a:lnTo>
                      <a:pt x="918" y="5"/>
                    </a:lnTo>
                    <a:lnTo>
                      <a:pt x="878" y="2"/>
                    </a:lnTo>
                    <a:lnTo>
                      <a:pt x="838" y="1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40" name="Freeform 1733"/>
              <p:cNvSpPr>
                <a:spLocks/>
              </p:cNvSpPr>
              <p:nvPr/>
            </p:nvSpPr>
            <p:spPr bwMode="auto">
              <a:xfrm>
                <a:off x="381000" y="2616200"/>
                <a:ext cx="2574925" cy="1366837"/>
              </a:xfrm>
              <a:custGeom>
                <a:avLst/>
                <a:gdLst>
                  <a:gd name="T0" fmla="*/ 2147483647 w 1593"/>
                  <a:gd name="T1" fmla="*/ 2147483647 h 839"/>
                  <a:gd name="T2" fmla="*/ 2147483647 w 1593"/>
                  <a:gd name="T3" fmla="*/ 2147483647 h 839"/>
                  <a:gd name="T4" fmla="*/ 2147483647 w 1593"/>
                  <a:gd name="T5" fmla="*/ 2147483647 h 839"/>
                  <a:gd name="T6" fmla="*/ 2147483647 w 1593"/>
                  <a:gd name="T7" fmla="*/ 2147483647 h 839"/>
                  <a:gd name="T8" fmla="*/ 2147483647 w 1593"/>
                  <a:gd name="T9" fmla="*/ 2147483647 h 839"/>
                  <a:gd name="T10" fmla="*/ 2147483647 w 1593"/>
                  <a:gd name="T11" fmla="*/ 2147483647 h 839"/>
                  <a:gd name="T12" fmla="*/ 2147483647 w 1593"/>
                  <a:gd name="T13" fmla="*/ 2147483647 h 839"/>
                  <a:gd name="T14" fmla="*/ 2147483647 w 1593"/>
                  <a:gd name="T15" fmla="*/ 2147483647 h 839"/>
                  <a:gd name="T16" fmla="*/ 2147483647 w 1593"/>
                  <a:gd name="T17" fmla="*/ 2147483647 h 839"/>
                  <a:gd name="T18" fmla="*/ 2147483647 w 1593"/>
                  <a:gd name="T19" fmla="*/ 2147483647 h 839"/>
                  <a:gd name="T20" fmla="*/ 0 w 1593"/>
                  <a:gd name="T21" fmla="*/ 2147483647 h 839"/>
                  <a:gd name="T22" fmla="*/ 2147483647 w 1593"/>
                  <a:gd name="T23" fmla="*/ 2147483647 h 839"/>
                  <a:gd name="T24" fmla="*/ 2147483647 w 1593"/>
                  <a:gd name="T25" fmla="*/ 2147483647 h 839"/>
                  <a:gd name="T26" fmla="*/ 2147483647 w 1593"/>
                  <a:gd name="T27" fmla="*/ 2147483647 h 839"/>
                  <a:gd name="T28" fmla="*/ 2147483647 w 1593"/>
                  <a:gd name="T29" fmla="*/ 2147483647 h 839"/>
                  <a:gd name="T30" fmla="*/ 2147483647 w 1593"/>
                  <a:gd name="T31" fmla="*/ 2147483647 h 839"/>
                  <a:gd name="T32" fmla="*/ 2147483647 w 1593"/>
                  <a:gd name="T33" fmla="*/ 2147483647 h 839"/>
                  <a:gd name="T34" fmla="*/ 2147483647 w 1593"/>
                  <a:gd name="T35" fmla="*/ 2147483647 h 839"/>
                  <a:gd name="T36" fmla="*/ 2147483647 w 1593"/>
                  <a:gd name="T37" fmla="*/ 2147483647 h 839"/>
                  <a:gd name="T38" fmla="*/ 2147483647 w 1593"/>
                  <a:gd name="T39" fmla="*/ 2147483647 h 839"/>
                  <a:gd name="T40" fmla="*/ 2147483647 w 1593"/>
                  <a:gd name="T41" fmla="*/ 2147483647 h 839"/>
                  <a:gd name="T42" fmla="*/ 2147483647 w 1593"/>
                  <a:gd name="T43" fmla="*/ 2147483647 h 839"/>
                  <a:gd name="T44" fmla="*/ 2147483647 w 1593"/>
                  <a:gd name="T45" fmla="*/ 2147483647 h 839"/>
                  <a:gd name="T46" fmla="*/ 2147483647 w 1593"/>
                  <a:gd name="T47" fmla="*/ 2147483647 h 839"/>
                  <a:gd name="T48" fmla="*/ 2147483647 w 1593"/>
                  <a:gd name="T49" fmla="*/ 2147483647 h 839"/>
                  <a:gd name="T50" fmla="*/ 2147483647 w 1593"/>
                  <a:gd name="T51" fmla="*/ 2147483647 h 839"/>
                  <a:gd name="T52" fmla="*/ 2147483647 w 1593"/>
                  <a:gd name="T53" fmla="*/ 2147483647 h 839"/>
                  <a:gd name="T54" fmla="*/ 2147483647 w 1593"/>
                  <a:gd name="T55" fmla="*/ 2147483647 h 839"/>
                  <a:gd name="T56" fmla="*/ 2147483647 w 1593"/>
                  <a:gd name="T57" fmla="*/ 2147483647 h 839"/>
                  <a:gd name="T58" fmla="*/ 2147483647 w 1593"/>
                  <a:gd name="T59" fmla="*/ 2147483647 h 839"/>
                  <a:gd name="T60" fmla="*/ 2147483647 w 1593"/>
                  <a:gd name="T61" fmla="*/ 2147483647 h 839"/>
                  <a:gd name="T62" fmla="*/ 2147483647 w 1593"/>
                  <a:gd name="T63" fmla="*/ 2147483647 h 839"/>
                  <a:gd name="T64" fmla="*/ 2147483647 w 1593"/>
                  <a:gd name="T65" fmla="*/ 2147483647 h 839"/>
                  <a:gd name="T66" fmla="*/ 2147483647 w 1593"/>
                  <a:gd name="T67" fmla="*/ 2147483647 h 839"/>
                  <a:gd name="T68" fmla="*/ 2147483647 w 1593"/>
                  <a:gd name="T69" fmla="*/ 2147483647 h 839"/>
                  <a:gd name="T70" fmla="*/ 2147483647 w 1593"/>
                  <a:gd name="T71" fmla="*/ 2147483647 h 839"/>
                  <a:gd name="T72" fmla="*/ 2147483647 w 1593"/>
                  <a:gd name="T73" fmla="*/ 2147483647 h 839"/>
                  <a:gd name="T74" fmla="*/ 2147483647 w 1593"/>
                  <a:gd name="T75" fmla="*/ 2147483647 h 839"/>
                  <a:gd name="T76" fmla="*/ 2147483647 w 1593"/>
                  <a:gd name="T77" fmla="*/ 2147483647 h 839"/>
                  <a:gd name="T78" fmla="*/ 2147483647 w 1593"/>
                  <a:gd name="T79" fmla="*/ 2147483647 h 839"/>
                  <a:gd name="T80" fmla="*/ 2147483647 w 1593"/>
                  <a:gd name="T81" fmla="*/ 2147483647 h 839"/>
                  <a:gd name="T82" fmla="*/ 2147483647 w 1593"/>
                  <a:gd name="T83" fmla="*/ 2147483647 h 839"/>
                  <a:gd name="T84" fmla="*/ 2147483647 w 1593"/>
                  <a:gd name="T85" fmla="*/ 0 h 8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93"/>
                  <a:gd name="T130" fmla="*/ 0 h 839"/>
                  <a:gd name="T131" fmla="*/ 1593 w 1593"/>
                  <a:gd name="T132" fmla="*/ 839 h 8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93" h="839">
                    <a:moveTo>
                      <a:pt x="797" y="0"/>
                    </a:moveTo>
                    <a:lnTo>
                      <a:pt x="755" y="0"/>
                    </a:lnTo>
                    <a:lnTo>
                      <a:pt x="715" y="2"/>
                    </a:lnTo>
                    <a:lnTo>
                      <a:pt x="675" y="5"/>
                    </a:lnTo>
                    <a:lnTo>
                      <a:pt x="636" y="8"/>
                    </a:lnTo>
                    <a:lnTo>
                      <a:pt x="597" y="13"/>
                    </a:lnTo>
                    <a:lnTo>
                      <a:pt x="560" y="19"/>
                    </a:lnTo>
                    <a:lnTo>
                      <a:pt x="522" y="25"/>
                    </a:lnTo>
                    <a:lnTo>
                      <a:pt x="486" y="33"/>
                    </a:lnTo>
                    <a:lnTo>
                      <a:pt x="451" y="42"/>
                    </a:lnTo>
                    <a:lnTo>
                      <a:pt x="417" y="51"/>
                    </a:lnTo>
                    <a:lnTo>
                      <a:pt x="384" y="60"/>
                    </a:lnTo>
                    <a:lnTo>
                      <a:pt x="351" y="72"/>
                    </a:lnTo>
                    <a:lnTo>
                      <a:pt x="319" y="83"/>
                    </a:lnTo>
                    <a:lnTo>
                      <a:pt x="289" y="96"/>
                    </a:lnTo>
                    <a:lnTo>
                      <a:pt x="261" y="109"/>
                    </a:lnTo>
                    <a:lnTo>
                      <a:pt x="233" y="123"/>
                    </a:lnTo>
                    <a:lnTo>
                      <a:pt x="207" y="137"/>
                    </a:lnTo>
                    <a:lnTo>
                      <a:pt x="181" y="153"/>
                    </a:lnTo>
                    <a:lnTo>
                      <a:pt x="158" y="168"/>
                    </a:lnTo>
                    <a:lnTo>
                      <a:pt x="136" y="185"/>
                    </a:lnTo>
                    <a:lnTo>
                      <a:pt x="115" y="202"/>
                    </a:lnTo>
                    <a:lnTo>
                      <a:pt x="96" y="219"/>
                    </a:lnTo>
                    <a:lnTo>
                      <a:pt x="78" y="237"/>
                    </a:lnTo>
                    <a:lnTo>
                      <a:pt x="62" y="256"/>
                    </a:lnTo>
                    <a:lnTo>
                      <a:pt x="48" y="275"/>
                    </a:lnTo>
                    <a:lnTo>
                      <a:pt x="35" y="295"/>
                    </a:lnTo>
                    <a:lnTo>
                      <a:pt x="25" y="314"/>
                    </a:lnTo>
                    <a:lnTo>
                      <a:pt x="16" y="335"/>
                    </a:lnTo>
                    <a:lnTo>
                      <a:pt x="9" y="356"/>
                    </a:lnTo>
                    <a:lnTo>
                      <a:pt x="4" y="376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0" y="441"/>
                    </a:lnTo>
                    <a:lnTo>
                      <a:pt x="4" y="462"/>
                    </a:lnTo>
                    <a:lnTo>
                      <a:pt x="9" y="483"/>
                    </a:lnTo>
                    <a:lnTo>
                      <a:pt x="16" y="504"/>
                    </a:lnTo>
                    <a:lnTo>
                      <a:pt x="25" y="524"/>
                    </a:lnTo>
                    <a:lnTo>
                      <a:pt x="35" y="544"/>
                    </a:lnTo>
                    <a:lnTo>
                      <a:pt x="48" y="564"/>
                    </a:lnTo>
                    <a:lnTo>
                      <a:pt x="62" y="582"/>
                    </a:lnTo>
                    <a:lnTo>
                      <a:pt x="78" y="601"/>
                    </a:lnTo>
                    <a:lnTo>
                      <a:pt x="96" y="620"/>
                    </a:lnTo>
                    <a:lnTo>
                      <a:pt x="115" y="637"/>
                    </a:lnTo>
                    <a:lnTo>
                      <a:pt x="136" y="654"/>
                    </a:lnTo>
                    <a:lnTo>
                      <a:pt x="158" y="670"/>
                    </a:lnTo>
                    <a:lnTo>
                      <a:pt x="181" y="686"/>
                    </a:lnTo>
                    <a:lnTo>
                      <a:pt x="207" y="702"/>
                    </a:lnTo>
                    <a:lnTo>
                      <a:pt x="233" y="716"/>
                    </a:lnTo>
                    <a:lnTo>
                      <a:pt x="261" y="730"/>
                    </a:lnTo>
                    <a:lnTo>
                      <a:pt x="289" y="743"/>
                    </a:lnTo>
                    <a:lnTo>
                      <a:pt x="319" y="755"/>
                    </a:lnTo>
                    <a:lnTo>
                      <a:pt x="351" y="767"/>
                    </a:lnTo>
                    <a:lnTo>
                      <a:pt x="384" y="778"/>
                    </a:lnTo>
                    <a:lnTo>
                      <a:pt x="417" y="788"/>
                    </a:lnTo>
                    <a:lnTo>
                      <a:pt x="451" y="797"/>
                    </a:lnTo>
                    <a:lnTo>
                      <a:pt x="486" y="805"/>
                    </a:lnTo>
                    <a:lnTo>
                      <a:pt x="522" y="814"/>
                    </a:lnTo>
                    <a:lnTo>
                      <a:pt x="560" y="820"/>
                    </a:lnTo>
                    <a:lnTo>
                      <a:pt x="597" y="826"/>
                    </a:lnTo>
                    <a:lnTo>
                      <a:pt x="636" y="830"/>
                    </a:lnTo>
                    <a:lnTo>
                      <a:pt x="675" y="834"/>
                    </a:lnTo>
                    <a:lnTo>
                      <a:pt x="715" y="836"/>
                    </a:lnTo>
                    <a:lnTo>
                      <a:pt x="755" y="838"/>
                    </a:lnTo>
                    <a:lnTo>
                      <a:pt x="797" y="839"/>
                    </a:lnTo>
                    <a:lnTo>
                      <a:pt x="837" y="838"/>
                    </a:lnTo>
                    <a:lnTo>
                      <a:pt x="878" y="836"/>
                    </a:lnTo>
                    <a:lnTo>
                      <a:pt x="918" y="834"/>
                    </a:lnTo>
                    <a:lnTo>
                      <a:pt x="957" y="830"/>
                    </a:lnTo>
                    <a:lnTo>
                      <a:pt x="996" y="826"/>
                    </a:lnTo>
                    <a:lnTo>
                      <a:pt x="1033" y="820"/>
                    </a:lnTo>
                    <a:lnTo>
                      <a:pt x="1070" y="814"/>
                    </a:lnTo>
                    <a:lnTo>
                      <a:pt x="1106" y="805"/>
                    </a:lnTo>
                    <a:lnTo>
                      <a:pt x="1142" y="797"/>
                    </a:lnTo>
                    <a:lnTo>
                      <a:pt x="1176" y="788"/>
                    </a:lnTo>
                    <a:lnTo>
                      <a:pt x="1209" y="778"/>
                    </a:lnTo>
                    <a:lnTo>
                      <a:pt x="1242" y="767"/>
                    </a:lnTo>
                    <a:lnTo>
                      <a:pt x="1273" y="755"/>
                    </a:lnTo>
                    <a:lnTo>
                      <a:pt x="1303" y="743"/>
                    </a:lnTo>
                    <a:lnTo>
                      <a:pt x="1332" y="730"/>
                    </a:lnTo>
                    <a:lnTo>
                      <a:pt x="1359" y="716"/>
                    </a:lnTo>
                    <a:lnTo>
                      <a:pt x="1386" y="702"/>
                    </a:lnTo>
                    <a:lnTo>
                      <a:pt x="1411" y="686"/>
                    </a:lnTo>
                    <a:lnTo>
                      <a:pt x="1435" y="670"/>
                    </a:lnTo>
                    <a:lnTo>
                      <a:pt x="1457" y="654"/>
                    </a:lnTo>
                    <a:lnTo>
                      <a:pt x="1478" y="637"/>
                    </a:lnTo>
                    <a:lnTo>
                      <a:pt x="1497" y="620"/>
                    </a:lnTo>
                    <a:lnTo>
                      <a:pt x="1514" y="601"/>
                    </a:lnTo>
                    <a:lnTo>
                      <a:pt x="1531" y="582"/>
                    </a:lnTo>
                    <a:lnTo>
                      <a:pt x="1544" y="564"/>
                    </a:lnTo>
                    <a:lnTo>
                      <a:pt x="1557" y="544"/>
                    </a:lnTo>
                    <a:lnTo>
                      <a:pt x="1568" y="524"/>
                    </a:lnTo>
                    <a:lnTo>
                      <a:pt x="1577" y="504"/>
                    </a:lnTo>
                    <a:lnTo>
                      <a:pt x="1583" y="483"/>
                    </a:lnTo>
                    <a:lnTo>
                      <a:pt x="1589" y="462"/>
                    </a:lnTo>
                    <a:lnTo>
                      <a:pt x="1592" y="441"/>
                    </a:lnTo>
                    <a:lnTo>
                      <a:pt x="1593" y="419"/>
                    </a:lnTo>
                    <a:lnTo>
                      <a:pt x="1592" y="398"/>
                    </a:lnTo>
                    <a:lnTo>
                      <a:pt x="1589" y="376"/>
                    </a:lnTo>
                    <a:lnTo>
                      <a:pt x="1583" y="356"/>
                    </a:lnTo>
                    <a:lnTo>
                      <a:pt x="1577" y="335"/>
                    </a:lnTo>
                    <a:lnTo>
                      <a:pt x="1568" y="314"/>
                    </a:lnTo>
                    <a:lnTo>
                      <a:pt x="1557" y="295"/>
                    </a:lnTo>
                    <a:lnTo>
                      <a:pt x="1544" y="275"/>
                    </a:lnTo>
                    <a:lnTo>
                      <a:pt x="1531" y="256"/>
                    </a:lnTo>
                    <a:lnTo>
                      <a:pt x="1514" y="237"/>
                    </a:lnTo>
                    <a:lnTo>
                      <a:pt x="1497" y="219"/>
                    </a:lnTo>
                    <a:lnTo>
                      <a:pt x="1478" y="202"/>
                    </a:lnTo>
                    <a:lnTo>
                      <a:pt x="1457" y="185"/>
                    </a:lnTo>
                    <a:lnTo>
                      <a:pt x="1435" y="168"/>
                    </a:lnTo>
                    <a:lnTo>
                      <a:pt x="1411" y="153"/>
                    </a:lnTo>
                    <a:lnTo>
                      <a:pt x="1386" y="137"/>
                    </a:lnTo>
                    <a:lnTo>
                      <a:pt x="1359" y="123"/>
                    </a:lnTo>
                    <a:lnTo>
                      <a:pt x="1332" y="109"/>
                    </a:lnTo>
                    <a:lnTo>
                      <a:pt x="1303" y="96"/>
                    </a:lnTo>
                    <a:lnTo>
                      <a:pt x="1273" y="83"/>
                    </a:lnTo>
                    <a:lnTo>
                      <a:pt x="1242" y="72"/>
                    </a:lnTo>
                    <a:lnTo>
                      <a:pt x="1209" y="60"/>
                    </a:lnTo>
                    <a:lnTo>
                      <a:pt x="1176" y="51"/>
                    </a:lnTo>
                    <a:lnTo>
                      <a:pt x="1142" y="42"/>
                    </a:lnTo>
                    <a:lnTo>
                      <a:pt x="1106" y="33"/>
                    </a:lnTo>
                    <a:lnTo>
                      <a:pt x="1070" y="25"/>
                    </a:lnTo>
                    <a:lnTo>
                      <a:pt x="1033" y="19"/>
                    </a:lnTo>
                    <a:lnTo>
                      <a:pt x="996" y="13"/>
                    </a:lnTo>
                    <a:lnTo>
                      <a:pt x="957" y="8"/>
                    </a:lnTo>
                    <a:lnTo>
                      <a:pt x="918" y="5"/>
                    </a:lnTo>
                    <a:lnTo>
                      <a:pt x="878" y="2"/>
                    </a:lnTo>
                    <a:lnTo>
                      <a:pt x="837" y="0"/>
                    </a:lnTo>
                    <a:lnTo>
                      <a:pt x="797" y="0"/>
                    </a:lnTo>
                  </a:path>
                </a:pathLst>
              </a:custGeom>
              <a:solidFill>
                <a:srgbClr val="CCCC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341" name="Group 1737"/>
              <p:cNvGrpSpPr>
                <a:grpSpLocks/>
              </p:cNvGrpSpPr>
              <p:nvPr/>
            </p:nvGrpSpPr>
            <p:grpSpPr bwMode="auto">
              <a:xfrm>
                <a:off x="666750" y="2876557"/>
                <a:ext cx="3317876" cy="763590"/>
                <a:chOff x="476" y="1732"/>
                <a:chExt cx="2090" cy="481"/>
              </a:xfrm>
            </p:grpSpPr>
            <p:sp>
              <p:nvSpPr>
                <p:cNvPr id="10342" name="Freeform 1738"/>
                <p:cNvSpPr>
                  <a:spLocks/>
                </p:cNvSpPr>
                <p:nvPr/>
              </p:nvSpPr>
              <p:spPr bwMode="auto">
                <a:xfrm>
                  <a:off x="865" y="1967"/>
                  <a:ext cx="98" cy="97"/>
                </a:xfrm>
                <a:custGeom>
                  <a:avLst/>
                  <a:gdLst>
                    <a:gd name="T0" fmla="*/ 0 w 98"/>
                    <a:gd name="T1" fmla="*/ 48 h 97"/>
                    <a:gd name="T2" fmla="*/ 1 w 98"/>
                    <a:gd name="T3" fmla="*/ 39 h 97"/>
                    <a:gd name="T4" fmla="*/ 4 w 98"/>
                    <a:gd name="T5" fmla="*/ 30 h 97"/>
                    <a:gd name="T6" fmla="*/ 8 w 98"/>
                    <a:gd name="T7" fmla="*/ 22 h 97"/>
                    <a:gd name="T8" fmla="*/ 14 w 98"/>
                    <a:gd name="T9" fmla="*/ 14 h 97"/>
                    <a:gd name="T10" fmla="*/ 21 w 98"/>
                    <a:gd name="T11" fmla="*/ 9 h 97"/>
                    <a:gd name="T12" fmla="*/ 30 w 98"/>
                    <a:gd name="T13" fmla="*/ 4 h 97"/>
                    <a:gd name="T14" fmla="*/ 39 w 98"/>
                    <a:gd name="T15" fmla="*/ 1 h 97"/>
                    <a:gd name="T16" fmla="*/ 49 w 98"/>
                    <a:gd name="T17" fmla="*/ 0 h 97"/>
                    <a:gd name="T18" fmla="*/ 59 w 98"/>
                    <a:gd name="T19" fmla="*/ 1 h 97"/>
                    <a:gd name="T20" fmla="*/ 68 w 98"/>
                    <a:gd name="T21" fmla="*/ 4 h 97"/>
                    <a:gd name="T22" fmla="*/ 76 w 98"/>
                    <a:gd name="T23" fmla="*/ 9 h 97"/>
                    <a:gd name="T24" fmla="*/ 83 w 98"/>
                    <a:gd name="T25" fmla="*/ 14 h 97"/>
                    <a:gd name="T26" fmla="*/ 89 w 98"/>
                    <a:gd name="T27" fmla="*/ 22 h 97"/>
                    <a:gd name="T28" fmla="*/ 94 w 98"/>
                    <a:gd name="T29" fmla="*/ 30 h 97"/>
                    <a:gd name="T30" fmla="*/ 96 w 98"/>
                    <a:gd name="T31" fmla="*/ 39 h 97"/>
                    <a:gd name="T32" fmla="*/ 98 w 98"/>
                    <a:gd name="T33" fmla="*/ 48 h 97"/>
                    <a:gd name="T34" fmla="*/ 98 w 98"/>
                    <a:gd name="T35" fmla="*/ 48 h 97"/>
                    <a:gd name="T36" fmla="*/ 96 w 98"/>
                    <a:gd name="T37" fmla="*/ 58 h 97"/>
                    <a:gd name="T38" fmla="*/ 94 w 98"/>
                    <a:gd name="T39" fmla="*/ 68 h 97"/>
                    <a:gd name="T40" fmla="*/ 89 w 98"/>
                    <a:gd name="T41" fmla="*/ 76 h 97"/>
                    <a:gd name="T42" fmla="*/ 83 w 98"/>
                    <a:gd name="T43" fmla="*/ 83 h 97"/>
                    <a:gd name="T44" fmla="*/ 76 w 98"/>
                    <a:gd name="T45" fmla="*/ 89 h 97"/>
                    <a:gd name="T46" fmla="*/ 68 w 98"/>
                    <a:gd name="T47" fmla="*/ 94 h 97"/>
                    <a:gd name="T48" fmla="*/ 59 w 98"/>
                    <a:gd name="T49" fmla="*/ 96 h 97"/>
                    <a:gd name="T50" fmla="*/ 49 w 98"/>
                    <a:gd name="T51" fmla="*/ 97 h 97"/>
                    <a:gd name="T52" fmla="*/ 39 w 98"/>
                    <a:gd name="T53" fmla="*/ 96 h 97"/>
                    <a:gd name="T54" fmla="*/ 30 w 98"/>
                    <a:gd name="T55" fmla="*/ 94 h 97"/>
                    <a:gd name="T56" fmla="*/ 21 w 98"/>
                    <a:gd name="T57" fmla="*/ 89 h 97"/>
                    <a:gd name="T58" fmla="*/ 14 w 98"/>
                    <a:gd name="T59" fmla="*/ 83 h 97"/>
                    <a:gd name="T60" fmla="*/ 8 w 98"/>
                    <a:gd name="T61" fmla="*/ 76 h 97"/>
                    <a:gd name="T62" fmla="*/ 4 w 98"/>
                    <a:gd name="T63" fmla="*/ 68 h 97"/>
                    <a:gd name="T64" fmla="*/ 1 w 98"/>
                    <a:gd name="T65" fmla="*/ 58 h 97"/>
                    <a:gd name="T66" fmla="*/ 0 w 98"/>
                    <a:gd name="T67" fmla="*/ 48 h 9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8"/>
                    <a:gd name="T103" fmla="*/ 0 h 97"/>
                    <a:gd name="T104" fmla="*/ 98 w 98"/>
                    <a:gd name="T105" fmla="*/ 97 h 9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8" h="97">
                      <a:moveTo>
                        <a:pt x="0" y="48"/>
                      </a:moveTo>
                      <a:lnTo>
                        <a:pt x="1" y="39"/>
                      </a:lnTo>
                      <a:lnTo>
                        <a:pt x="4" y="30"/>
                      </a:lnTo>
                      <a:lnTo>
                        <a:pt x="8" y="22"/>
                      </a:lnTo>
                      <a:lnTo>
                        <a:pt x="14" y="14"/>
                      </a:lnTo>
                      <a:lnTo>
                        <a:pt x="21" y="9"/>
                      </a:lnTo>
                      <a:lnTo>
                        <a:pt x="30" y="4"/>
                      </a:lnTo>
                      <a:lnTo>
                        <a:pt x="39" y="1"/>
                      </a:lnTo>
                      <a:lnTo>
                        <a:pt x="49" y="0"/>
                      </a:lnTo>
                      <a:lnTo>
                        <a:pt x="59" y="1"/>
                      </a:lnTo>
                      <a:lnTo>
                        <a:pt x="68" y="4"/>
                      </a:lnTo>
                      <a:lnTo>
                        <a:pt x="76" y="9"/>
                      </a:lnTo>
                      <a:lnTo>
                        <a:pt x="83" y="14"/>
                      </a:lnTo>
                      <a:lnTo>
                        <a:pt x="89" y="22"/>
                      </a:lnTo>
                      <a:lnTo>
                        <a:pt x="94" y="30"/>
                      </a:lnTo>
                      <a:lnTo>
                        <a:pt x="96" y="39"/>
                      </a:lnTo>
                      <a:lnTo>
                        <a:pt x="98" y="48"/>
                      </a:lnTo>
                      <a:lnTo>
                        <a:pt x="96" y="58"/>
                      </a:lnTo>
                      <a:lnTo>
                        <a:pt x="94" y="68"/>
                      </a:lnTo>
                      <a:lnTo>
                        <a:pt x="89" y="76"/>
                      </a:lnTo>
                      <a:lnTo>
                        <a:pt x="83" y="83"/>
                      </a:lnTo>
                      <a:lnTo>
                        <a:pt x="76" y="89"/>
                      </a:lnTo>
                      <a:lnTo>
                        <a:pt x="68" y="94"/>
                      </a:lnTo>
                      <a:lnTo>
                        <a:pt x="59" y="96"/>
                      </a:lnTo>
                      <a:lnTo>
                        <a:pt x="49" y="97"/>
                      </a:lnTo>
                      <a:lnTo>
                        <a:pt x="39" y="96"/>
                      </a:lnTo>
                      <a:lnTo>
                        <a:pt x="30" y="94"/>
                      </a:lnTo>
                      <a:lnTo>
                        <a:pt x="21" y="89"/>
                      </a:lnTo>
                      <a:lnTo>
                        <a:pt x="14" y="83"/>
                      </a:lnTo>
                      <a:lnTo>
                        <a:pt x="8" y="76"/>
                      </a:lnTo>
                      <a:lnTo>
                        <a:pt x="4" y="68"/>
                      </a:lnTo>
                      <a:lnTo>
                        <a:pt x="1" y="5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43" name="Freeform 1739"/>
                <p:cNvSpPr>
                  <a:spLocks/>
                </p:cNvSpPr>
                <p:nvPr/>
              </p:nvSpPr>
              <p:spPr bwMode="auto">
                <a:xfrm>
                  <a:off x="865" y="1967"/>
                  <a:ext cx="98" cy="97"/>
                </a:xfrm>
                <a:custGeom>
                  <a:avLst/>
                  <a:gdLst>
                    <a:gd name="T0" fmla="*/ 0 w 98"/>
                    <a:gd name="T1" fmla="*/ 48 h 97"/>
                    <a:gd name="T2" fmla="*/ 1 w 98"/>
                    <a:gd name="T3" fmla="*/ 39 h 97"/>
                    <a:gd name="T4" fmla="*/ 4 w 98"/>
                    <a:gd name="T5" fmla="*/ 30 h 97"/>
                    <a:gd name="T6" fmla="*/ 8 w 98"/>
                    <a:gd name="T7" fmla="*/ 22 h 97"/>
                    <a:gd name="T8" fmla="*/ 14 w 98"/>
                    <a:gd name="T9" fmla="*/ 14 h 97"/>
                    <a:gd name="T10" fmla="*/ 21 w 98"/>
                    <a:gd name="T11" fmla="*/ 9 h 97"/>
                    <a:gd name="T12" fmla="*/ 30 w 98"/>
                    <a:gd name="T13" fmla="*/ 4 h 97"/>
                    <a:gd name="T14" fmla="*/ 39 w 98"/>
                    <a:gd name="T15" fmla="*/ 1 h 97"/>
                    <a:gd name="T16" fmla="*/ 49 w 98"/>
                    <a:gd name="T17" fmla="*/ 0 h 97"/>
                    <a:gd name="T18" fmla="*/ 59 w 98"/>
                    <a:gd name="T19" fmla="*/ 1 h 97"/>
                    <a:gd name="T20" fmla="*/ 68 w 98"/>
                    <a:gd name="T21" fmla="*/ 4 h 97"/>
                    <a:gd name="T22" fmla="*/ 76 w 98"/>
                    <a:gd name="T23" fmla="*/ 9 h 97"/>
                    <a:gd name="T24" fmla="*/ 83 w 98"/>
                    <a:gd name="T25" fmla="*/ 14 h 97"/>
                    <a:gd name="T26" fmla="*/ 89 w 98"/>
                    <a:gd name="T27" fmla="*/ 22 h 97"/>
                    <a:gd name="T28" fmla="*/ 94 w 98"/>
                    <a:gd name="T29" fmla="*/ 30 h 97"/>
                    <a:gd name="T30" fmla="*/ 96 w 98"/>
                    <a:gd name="T31" fmla="*/ 39 h 97"/>
                    <a:gd name="T32" fmla="*/ 98 w 98"/>
                    <a:gd name="T33" fmla="*/ 48 h 97"/>
                    <a:gd name="T34" fmla="*/ 98 w 98"/>
                    <a:gd name="T35" fmla="*/ 48 h 97"/>
                    <a:gd name="T36" fmla="*/ 96 w 98"/>
                    <a:gd name="T37" fmla="*/ 58 h 97"/>
                    <a:gd name="T38" fmla="*/ 94 w 98"/>
                    <a:gd name="T39" fmla="*/ 68 h 97"/>
                    <a:gd name="T40" fmla="*/ 89 w 98"/>
                    <a:gd name="T41" fmla="*/ 76 h 97"/>
                    <a:gd name="T42" fmla="*/ 83 w 98"/>
                    <a:gd name="T43" fmla="*/ 83 h 97"/>
                    <a:gd name="T44" fmla="*/ 76 w 98"/>
                    <a:gd name="T45" fmla="*/ 89 h 97"/>
                    <a:gd name="T46" fmla="*/ 68 w 98"/>
                    <a:gd name="T47" fmla="*/ 94 h 97"/>
                    <a:gd name="T48" fmla="*/ 59 w 98"/>
                    <a:gd name="T49" fmla="*/ 96 h 97"/>
                    <a:gd name="T50" fmla="*/ 49 w 98"/>
                    <a:gd name="T51" fmla="*/ 97 h 97"/>
                    <a:gd name="T52" fmla="*/ 39 w 98"/>
                    <a:gd name="T53" fmla="*/ 96 h 97"/>
                    <a:gd name="T54" fmla="*/ 30 w 98"/>
                    <a:gd name="T55" fmla="*/ 94 h 97"/>
                    <a:gd name="T56" fmla="*/ 21 w 98"/>
                    <a:gd name="T57" fmla="*/ 89 h 97"/>
                    <a:gd name="T58" fmla="*/ 14 w 98"/>
                    <a:gd name="T59" fmla="*/ 83 h 97"/>
                    <a:gd name="T60" fmla="*/ 8 w 98"/>
                    <a:gd name="T61" fmla="*/ 76 h 97"/>
                    <a:gd name="T62" fmla="*/ 4 w 98"/>
                    <a:gd name="T63" fmla="*/ 68 h 97"/>
                    <a:gd name="T64" fmla="*/ 1 w 98"/>
                    <a:gd name="T65" fmla="*/ 58 h 97"/>
                    <a:gd name="T66" fmla="*/ 0 w 98"/>
                    <a:gd name="T67" fmla="*/ 48 h 9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8"/>
                    <a:gd name="T103" fmla="*/ 0 h 97"/>
                    <a:gd name="T104" fmla="*/ 98 w 98"/>
                    <a:gd name="T105" fmla="*/ 97 h 9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8" h="97">
                      <a:moveTo>
                        <a:pt x="0" y="48"/>
                      </a:moveTo>
                      <a:lnTo>
                        <a:pt x="1" y="39"/>
                      </a:lnTo>
                      <a:lnTo>
                        <a:pt x="4" y="30"/>
                      </a:lnTo>
                      <a:lnTo>
                        <a:pt x="8" y="22"/>
                      </a:lnTo>
                      <a:lnTo>
                        <a:pt x="14" y="14"/>
                      </a:lnTo>
                      <a:lnTo>
                        <a:pt x="21" y="9"/>
                      </a:lnTo>
                      <a:lnTo>
                        <a:pt x="30" y="4"/>
                      </a:lnTo>
                      <a:lnTo>
                        <a:pt x="39" y="1"/>
                      </a:lnTo>
                      <a:lnTo>
                        <a:pt x="49" y="0"/>
                      </a:lnTo>
                      <a:lnTo>
                        <a:pt x="59" y="1"/>
                      </a:lnTo>
                      <a:lnTo>
                        <a:pt x="68" y="4"/>
                      </a:lnTo>
                      <a:lnTo>
                        <a:pt x="76" y="9"/>
                      </a:lnTo>
                      <a:lnTo>
                        <a:pt x="83" y="14"/>
                      </a:lnTo>
                      <a:lnTo>
                        <a:pt x="89" y="22"/>
                      </a:lnTo>
                      <a:lnTo>
                        <a:pt x="94" y="30"/>
                      </a:lnTo>
                      <a:lnTo>
                        <a:pt x="96" y="39"/>
                      </a:lnTo>
                      <a:lnTo>
                        <a:pt x="98" y="48"/>
                      </a:lnTo>
                      <a:lnTo>
                        <a:pt x="96" y="58"/>
                      </a:lnTo>
                      <a:lnTo>
                        <a:pt x="94" y="68"/>
                      </a:lnTo>
                      <a:lnTo>
                        <a:pt x="89" y="76"/>
                      </a:lnTo>
                      <a:lnTo>
                        <a:pt x="83" y="83"/>
                      </a:lnTo>
                      <a:lnTo>
                        <a:pt x="76" y="89"/>
                      </a:lnTo>
                      <a:lnTo>
                        <a:pt x="68" y="94"/>
                      </a:lnTo>
                      <a:lnTo>
                        <a:pt x="59" y="96"/>
                      </a:lnTo>
                      <a:lnTo>
                        <a:pt x="49" y="97"/>
                      </a:lnTo>
                      <a:lnTo>
                        <a:pt x="39" y="96"/>
                      </a:lnTo>
                      <a:lnTo>
                        <a:pt x="30" y="94"/>
                      </a:lnTo>
                      <a:lnTo>
                        <a:pt x="21" y="89"/>
                      </a:lnTo>
                      <a:lnTo>
                        <a:pt x="14" y="83"/>
                      </a:lnTo>
                      <a:lnTo>
                        <a:pt x="8" y="76"/>
                      </a:lnTo>
                      <a:lnTo>
                        <a:pt x="4" y="68"/>
                      </a:lnTo>
                      <a:lnTo>
                        <a:pt x="1" y="58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44" name="Rectangle 1740"/>
                <p:cNvSpPr>
                  <a:spLocks noChangeArrowheads="1"/>
                </p:cNvSpPr>
                <p:nvPr/>
              </p:nvSpPr>
              <p:spPr bwMode="auto">
                <a:xfrm>
                  <a:off x="1359" y="1899"/>
                  <a:ext cx="230" cy="2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45" name="Rectangle 1741"/>
                <p:cNvSpPr>
                  <a:spLocks noChangeArrowheads="1"/>
                </p:cNvSpPr>
                <p:nvPr/>
              </p:nvSpPr>
              <p:spPr bwMode="auto">
                <a:xfrm>
                  <a:off x="1359" y="1899"/>
                  <a:ext cx="230" cy="2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Rectangle 1742"/>
                <p:cNvSpPr>
                  <a:spLocks noChangeArrowheads="1"/>
                </p:cNvSpPr>
                <p:nvPr/>
              </p:nvSpPr>
              <p:spPr bwMode="auto">
                <a:xfrm>
                  <a:off x="2155" y="1904"/>
                  <a:ext cx="20" cy="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100" dirty="0">
                      <a:solidFill>
                        <a:srgbClr val="000000"/>
                      </a:solidFill>
                      <a:latin typeface="Symbol" pitchFamily="18" charset="2"/>
                    </a:rPr>
                    <a:t>ò</a:t>
                  </a:r>
                  <a:endParaRPr lang="en-US" sz="1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347" name="Freeform 1743"/>
                <p:cNvSpPr>
                  <a:spLocks/>
                </p:cNvSpPr>
                <p:nvPr/>
              </p:nvSpPr>
              <p:spPr bwMode="auto">
                <a:xfrm>
                  <a:off x="1707" y="1966"/>
                  <a:ext cx="98" cy="97"/>
                </a:xfrm>
                <a:custGeom>
                  <a:avLst/>
                  <a:gdLst>
                    <a:gd name="T0" fmla="*/ 0 w 98"/>
                    <a:gd name="T1" fmla="*/ 49 h 97"/>
                    <a:gd name="T2" fmla="*/ 1 w 98"/>
                    <a:gd name="T3" fmla="*/ 39 h 97"/>
                    <a:gd name="T4" fmla="*/ 4 w 98"/>
                    <a:gd name="T5" fmla="*/ 29 h 97"/>
                    <a:gd name="T6" fmla="*/ 8 w 98"/>
                    <a:gd name="T7" fmla="*/ 21 h 97"/>
                    <a:gd name="T8" fmla="*/ 15 w 98"/>
                    <a:gd name="T9" fmla="*/ 14 h 97"/>
                    <a:gd name="T10" fmla="*/ 22 w 98"/>
                    <a:gd name="T11" fmla="*/ 8 h 97"/>
                    <a:gd name="T12" fmla="*/ 30 w 98"/>
                    <a:gd name="T13" fmla="*/ 3 h 97"/>
                    <a:gd name="T14" fmla="*/ 39 w 98"/>
                    <a:gd name="T15" fmla="*/ 1 h 97"/>
                    <a:gd name="T16" fmla="*/ 49 w 98"/>
                    <a:gd name="T17" fmla="*/ 0 h 97"/>
                    <a:gd name="T18" fmla="*/ 59 w 98"/>
                    <a:gd name="T19" fmla="*/ 1 h 97"/>
                    <a:gd name="T20" fmla="*/ 68 w 98"/>
                    <a:gd name="T21" fmla="*/ 3 h 97"/>
                    <a:gd name="T22" fmla="*/ 76 w 98"/>
                    <a:gd name="T23" fmla="*/ 8 h 97"/>
                    <a:gd name="T24" fmla="*/ 84 w 98"/>
                    <a:gd name="T25" fmla="*/ 14 h 97"/>
                    <a:gd name="T26" fmla="*/ 89 w 98"/>
                    <a:gd name="T27" fmla="*/ 21 h 97"/>
                    <a:gd name="T28" fmla="*/ 93 w 98"/>
                    <a:gd name="T29" fmla="*/ 29 h 97"/>
                    <a:gd name="T30" fmla="*/ 97 w 98"/>
                    <a:gd name="T31" fmla="*/ 39 h 97"/>
                    <a:gd name="T32" fmla="*/ 98 w 98"/>
                    <a:gd name="T33" fmla="*/ 49 h 97"/>
                    <a:gd name="T34" fmla="*/ 98 w 98"/>
                    <a:gd name="T35" fmla="*/ 49 h 97"/>
                    <a:gd name="T36" fmla="*/ 97 w 98"/>
                    <a:gd name="T37" fmla="*/ 58 h 97"/>
                    <a:gd name="T38" fmla="*/ 93 w 98"/>
                    <a:gd name="T39" fmla="*/ 67 h 97"/>
                    <a:gd name="T40" fmla="*/ 89 w 98"/>
                    <a:gd name="T41" fmla="*/ 75 h 97"/>
                    <a:gd name="T42" fmla="*/ 84 w 98"/>
                    <a:gd name="T43" fmla="*/ 83 h 97"/>
                    <a:gd name="T44" fmla="*/ 76 w 98"/>
                    <a:gd name="T45" fmla="*/ 88 h 97"/>
                    <a:gd name="T46" fmla="*/ 68 w 98"/>
                    <a:gd name="T47" fmla="*/ 93 h 97"/>
                    <a:gd name="T48" fmla="*/ 59 w 98"/>
                    <a:gd name="T49" fmla="*/ 96 h 97"/>
                    <a:gd name="T50" fmla="*/ 49 w 98"/>
                    <a:gd name="T51" fmla="*/ 97 h 97"/>
                    <a:gd name="T52" fmla="*/ 39 w 98"/>
                    <a:gd name="T53" fmla="*/ 96 h 97"/>
                    <a:gd name="T54" fmla="*/ 30 w 98"/>
                    <a:gd name="T55" fmla="*/ 93 h 97"/>
                    <a:gd name="T56" fmla="*/ 22 w 98"/>
                    <a:gd name="T57" fmla="*/ 88 h 97"/>
                    <a:gd name="T58" fmla="*/ 15 w 98"/>
                    <a:gd name="T59" fmla="*/ 83 h 97"/>
                    <a:gd name="T60" fmla="*/ 8 w 98"/>
                    <a:gd name="T61" fmla="*/ 75 h 97"/>
                    <a:gd name="T62" fmla="*/ 4 w 98"/>
                    <a:gd name="T63" fmla="*/ 67 h 97"/>
                    <a:gd name="T64" fmla="*/ 1 w 98"/>
                    <a:gd name="T65" fmla="*/ 58 h 97"/>
                    <a:gd name="T66" fmla="*/ 0 w 98"/>
                    <a:gd name="T67" fmla="*/ 49 h 9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8"/>
                    <a:gd name="T103" fmla="*/ 0 h 97"/>
                    <a:gd name="T104" fmla="*/ 98 w 98"/>
                    <a:gd name="T105" fmla="*/ 97 h 9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8" h="97">
                      <a:moveTo>
                        <a:pt x="0" y="49"/>
                      </a:moveTo>
                      <a:lnTo>
                        <a:pt x="1" y="39"/>
                      </a:lnTo>
                      <a:lnTo>
                        <a:pt x="4" y="29"/>
                      </a:lnTo>
                      <a:lnTo>
                        <a:pt x="8" y="21"/>
                      </a:lnTo>
                      <a:lnTo>
                        <a:pt x="15" y="14"/>
                      </a:lnTo>
                      <a:lnTo>
                        <a:pt x="22" y="8"/>
                      </a:lnTo>
                      <a:lnTo>
                        <a:pt x="30" y="3"/>
                      </a:lnTo>
                      <a:lnTo>
                        <a:pt x="39" y="1"/>
                      </a:lnTo>
                      <a:lnTo>
                        <a:pt x="49" y="0"/>
                      </a:lnTo>
                      <a:lnTo>
                        <a:pt x="59" y="1"/>
                      </a:lnTo>
                      <a:lnTo>
                        <a:pt x="68" y="3"/>
                      </a:lnTo>
                      <a:lnTo>
                        <a:pt x="76" y="8"/>
                      </a:lnTo>
                      <a:lnTo>
                        <a:pt x="84" y="14"/>
                      </a:lnTo>
                      <a:lnTo>
                        <a:pt x="89" y="21"/>
                      </a:lnTo>
                      <a:lnTo>
                        <a:pt x="93" y="29"/>
                      </a:lnTo>
                      <a:lnTo>
                        <a:pt x="97" y="39"/>
                      </a:lnTo>
                      <a:lnTo>
                        <a:pt x="98" y="49"/>
                      </a:lnTo>
                      <a:lnTo>
                        <a:pt x="97" y="58"/>
                      </a:lnTo>
                      <a:lnTo>
                        <a:pt x="93" y="67"/>
                      </a:lnTo>
                      <a:lnTo>
                        <a:pt x="89" y="75"/>
                      </a:lnTo>
                      <a:lnTo>
                        <a:pt x="84" y="83"/>
                      </a:lnTo>
                      <a:lnTo>
                        <a:pt x="76" y="88"/>
                      </a:lnTo>
                      <a:lnTo>
                        <a:pt x="68" y="93"/>
                      </a:lnTo>
                      <a:lnTo>
                        <a:pt x="59" y="96"/>
                      </a:lnTo>
                      <a:lnTo>
                        <a:pt x="49" y="97"/>
                      </a:lnTo>
                      <a:lnTo>
                        <a:pt x="39" y="96"/>
                      </a:lnTo>
                      <a:lnTo>
                        <a:pt x="30" y="93"/>
                      </a:lnTo>
                      <a:lnTo>
                        <a:pt x="22" y="88"/>
                      </a:lnTo>
                      <a:lnTo>
                        <a:pt x="15" y="83"/>
                      </a:lnTo>
                      <a:lnTo>
                        <a:pt x="8" y="75"/>
                      </a:lnTo>
                      <a:lnTo>
                        <a:pt x="4" y="67"/>
                      </a:lnTo>
                      <a:lnTo>
                        <a:pt x="1" y="58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48" name="Freeform 1744"/>
                <p:cNvSpPr>
                  <a:spLocks/>
                </p:cNvSpPr>
                <p:nvPr/>
              </p:nvSpPr>
              <p:spPr bwMode="auto">
                <a:xfrm>
                  <a:off x="1707" y="1966"/>
                  <a:ext cx="98" cy="97"/>
                </a:xfrm>
                <a:custGeom>
                  <a:avLst/>
                  <a:gdLst>
                    <a:gd name="T0" fmla="*/ 0 w 98"/>
                    <a:gd name="T1" fmla="*/ 49 h 97"/>
                    <a:gd name="T2" fmla="*/ 1 w 98"/>
                    <a:gd name="T3" fmla="*/ 39 h 97"/>
                    <a:gd name="T4" fmla="*/ 4 w 98"/>
                    <a:gd name="T5" fmla="*/ 29 h 97"/>
                    <a:gd name="T6" fmla="*/ 8 w 98"/>
                    <a:gd name="T7" fmla="*/ 21 h 97"/>
                    <a:gd name="T8" fmla="*/ 15 w 98"/>
                    <a:gd name="T9" fmla="*/ 14 h 97"/>
                    <a:gd name="T10" fmla="*/ 22 w 98"/>
                    <a:gd name="T11" fmla="*/ 8 h 97"/>
                    <a:gd name="T12" fmla="*/ 30 w 98"/>
                    <a:gd name="T13" fmla="*/ 3 h 97"/>
                    <a:gd name="T14" fmla="*/ 39 w 98"/>
                    <a:gd name="T15" fmla="*/ 1 h 97"/>
                    <a:gd name="T16" fmla="*/ 49 w 98"/>
                    <a:gd name="T17" fmla="*/ 0 h 97"/>
                    <a:gd name="T18" fmla="*/ 59 w 98"/>
                    <a:gd name="T19" fmla="*/ 1 h 97"/>
                    <a:gd name="T20" fmla="*/ 68 w 98"/>
                    <a:gd name="T21" fmla="*/ 3 h 97"/>
                    <a:gd name="T22" fmla="*/ 76 w 98"/>
                    <a:gd name="T23" fmla="*/ 8 h 97"/>
                    <a:gd name="T24" fmla="*/ 84 w 98"/>
                    <a:gd name="T25" fmla="*/ 14 h 97"/>
                    <a:gd name="T26" fmla="*/ 89 w 98"/>
                    <a:gd name="T27" fmla="*/ 21 h 97"/>
                    <a:gd name="T28" fmla="*/ 93 w 98"/>
                    <a:gd name="T29" fmla="*/ 29 h 97"/>
                    <a:gd name="T30" fmla="*/ 97 w 98"/>
                    <a:gd name="T31" fmla="*/ 39 h 97"/>
                    <a:gd name="T32" fmla="*/ 98 w 98"/>
                    <a:gd name="T33" fmla="*/ 49 h 97"/>
                    <a:gd name="T34" fmla="*/ 98 w 98"/>
                    <a:gd name="T35" fmla="*/ 49 h 97"/>
                    <a:gd name="T36" fmla="*/ 97 w 98"/>
                    <a:gd name="T37" fmla="*/ 58 h 97"/>
                    <a:gd name="T38" fmla="*/ 93 w 98"/>
                    <a:gd name="T39" fmla="*/ 67 h 97"/>
                    <a:gd name="T40" fmla="*/ 89 w 98"/>
                    <a:gd name="T41" fmla="*/ 75 h 97"/>
                    <a:gd name="T42" fmla="*/ 84 w 98"/>
                    <a:gd name="T43" fmla="*/ 83 h 97"/>
                    <a:gd name="T44" fmla="*/ 76 w 98"/>
                    <a:gd name="T45" fmla="*/ 88 h 97"/>
                    <a:gd name="T46" fmla="*/ 68 w 98"/>
                    <a:gd name="T47" fmla="*/ 93 h 97"/>
                    <a:gd name="T48" fmla="*/ 59 w 98"/>
                    <a:gd name="T49" fmla="*/ 96 h 97"/>
                    <a:gd name="T50" fmla="*/ 49 w 98"/>
                    <a:gd name="T51" fmla="*/ 97 h 97"/>
                    <a:gd name="T52" fmla="*/ 39 w 98"/>
                    <a:gd name="T53" fmla="*/ 96 h 97"/>
                    <a:gd name="T54" fmla="*/ 30 w 98"/>
                    <a:gd name="T55" fmla="*/ 93 h 97"/>
                    <a:gd name="T56" fmla="*/ 22 w 98"/>
                    <a:gd name="T57" fmla="*/ 88 h 97"/>
                    <a:gd name="T58" fmla="*/ 15 w 98"/>
                    <a:gd name="T59" fmla="*/ 83 h 97"/>
                    <a:gd name="T60" fmla="*/ 8 w 98"/>
                    <a:gd name="T61" fmla="*/ 75 h 97"/>
                    <a:gd name="T62" fmla="*/ 4 w 98"/>
                    <a:gd name="T63" fmla="*/ 67 h 97"/>
                    <a:gd name="T64" fmla="*/ 1 w 98"/>
                    <a:gd name="T65" fmla="*/ 58 h 97"/>
                    <a:gd name="T66" fmla="*/ 0 w 98"/>
                    <a:gd name="T67" fmla="*/ 49 h 9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8"/>
                    <a:gd name="T103" fmla="*/ 0 h 97"/>
                    <a:gd name="T104" fmla="*/ 98 w 98"/>
                    <a:gd name="T105" fmla="*/ 97 h 9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8" h="97">
                      <a:moveTo>
                        <a:pt x="0" y="49"/>
                      </a:moveTo>
                      <a:lnTo>
                        <a:pt x="1" y="39"/>
                      </a:lnTo>
                      <a:lnTo>
                        <a:pt x="4" y="29"/>
                      </a:lnTo>
                      <a:lnTo>
                        <a:pt x="8" y="21"/>
                      </a:lnTo>
                      <a:lnTo>
                        <a:pt x="15" y="14"/>
                      </a:lnTo>
                      <a:lnTo>
                        <a:pt x="22" y="8"/>
                      </a:lnTo>
                      <a:lnTo>
                        <a:pt x="30" y="3"/>
                      </a:lnTo>
                      <a:lnTo>
                        <a:pt x="39" y="1"/>
                      </a:lnTo>
                      <a:lnTo>
                        <a:pt x="49" y="0"/>
                      </a:lnTo>
                      <a:lnTo>
                        <a:pt x="59" y="1"/>
                      </a:lnTo>
                      <a:lnTo>
                        <a:pt x="68" y="3"/>
                      </a:lnTo>
                      <a:lnTo>
                        <a:pt x="76" y="8"/>
                      </a:lnTo>
                      <a:lnTo>
                        <a:pt x="84" y="14"/>
                      </a:lnTo>
                      <a:lnTo>
                        <a:pt x="89" y="21"/>
                      </a:lnTo>
                      <a:lnTo>
                        <a:pt x="93" y="29"/>
                      </a:lnTo>
                      <a:lnTo>
                        <a:pt x="97" y="39"/>
                      </a:lnTo>
                      <a:lnTo>
                        <a:pt x="98" y="49"/>
                      </a:lnTo>
                      <a:lnTo>
                        <a:pt x="97" y="58"/>
                      </a:lnTo>
                      <a:lnTo>
                        <a:pt x="93" y="67"/>
                      </a:lnTo>
                      <a:lnTo>
                        <a:pt x="89" y="75"/>
                      </a:lnTo>
                      <a:lnTo>
                        <a:pt x="84" y="83"/>
                      </a:lnTo>
                      <a:lnTo>
                        <a:pt x="76" y="88"/>
                      </a:lnTo>
                      <a:lnTo>
                        <a:pt x="68" y="93"/>
                      </a:lnTo>
                      <a:lnTo>
                        <a:pt x="59" y="96"/>
                      </a:lnTo>
                      <a:lnTo>
                        <a:pt x="49" y="97"/>
                      </a:lnTo>
                      <a:lnTo>
                        <a:pt x="39" y="96"/>
                      </a:lnTo>
                      <a:lnTo>
                        <a:pt x="30" y="93"/>
                      </a:lnTo>
                      <a:lnTo>
                        <a:pt x="22" y="88"/>
                      </a:lnTo>
                      <a:lnTo>
                        <a:pt x="15" y="83"/>
                      </a:lnTo>
                      <a:lnTo>
                        <a:pt x="8" y="75"/>
                      </a:lnTo>
                      <a:lnTo>
                        <a:pt x="4" y="67"/>
                      </a:lnTo>
                      <a:lnTo>
                        <a:pt x="1" y="58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4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1078" y="1916"/>
                  <a:ext cx="201" cy="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5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1078" y="1916"/>
                  <a:ext cx="201" cy="20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Rectangle 1747"/>
                <p:cNvSpPr>
                  <a:spLocks noChangeArrowheads="1"/>
                </p:cNvSpPr>
                <p:nvPr/>
              </p:nvSpPr>
              <p:spPr bwMode="auto">
                <a:xfrm>
                  <a:off x="2155" y="1975"/>
                  <a:ext cx="51" cy="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100" dirty="0">
                      <a:solidFill>
                        <a:srgbClr val="000000"/>
                      </a:solidFill>
                    </a:rPr>
                    <a:t>G</a:t>
                  </a:r>
                  <a:endParaRPr lang="en-US" sz="1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17" name="Rectangle 1748"/>
                <p:cNvSpPr>
                  <a:spLocks noChangeArrowheads="1"/>
                </p:cNvSpPr>
                <p:nvPr/>
              </p:nvSpPr>
              <p:spPr bwMode="auto">
                <a:xfrm>
                  <a:off x="2155" y="1975"/>
                  <a:ext cx="20" cy="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100" dirty="0">
                      <a:solidFill>
                        <a:srgbClr val="000000"/>
                      </a:solidFill>
                    </a:rPr>
                    <a:t>(</a:t>
                  </a:r>
                  <a:endParaRPr lang="en-US" sz="1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18" name="Rectangle 1749"/>
                <p:cNvSpPr>
                  <a:spLocks noChangeArrowheads="1"/>
                </p:cNvSpPr>
                <p:nvPr/>
              </p:nvSpPr>
              <p:spPr bwMode="auto">
                <a:xfrm>
                  <a:off x="2155" y="1975"/>
                  <a:ext cx="31" cy="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100" dirty="0">
                      <a:solidFill>
                        <a:srgbClr val="000000"/>
                      </a:solidFill>
                    </a:rPr>
                    <a:t>s</a:t>
                  </a:r>
                  <a:endParaRPr lang="en-US" sz="1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19" name="Rectangle 1750"/>
                <p:cNvSpPr>
                  <a:spLocks noChangeArrowheads="1"/>
                </p:cNvSpPr>
                <p:nvPr/>
              </p:nvSpPr>
              <p:spPr bwMode="auto">
                <a:xfrm>
                  <a:off x="2155" y="1975"/>
                  <a:ext cx="20" cy="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100" dirty="0">
                      <a:solidFill>
                        <a:srgbClr val="000000"/>
                      </a:solidFill>
                    </a:rPr>
                    <a:t>)</a:t>
                  </a:r>
                  <a:endParaRPr lang="en-US" sz="1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355" name="Rectangle 1751"/>
                <p:cNvSpPr>
                  <a:spLocks noChangeArrowheads="1"/>
                </p:cNvSpPr>
                <p:nvPr/>
              </p:nvSpPr>
              <p:spPr bwMode="auto">
                <a:xfrm>
                  <a:off x="567" y="1912"/>
                  <a:ext cx="207" cy="20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56" name="Rectangle 1752"/>
                <p:cNvSpPr>
                  <a:spLocks noChangeArrowheads="1"/>
                </p:cNvSpPr>
                <p:nvPr/>
              </p:nvSpPr>
              <p:spPr bwMode="auto">
                <a:xfrm>
                  <a:off x="567" y="1912"/>
                  <a:ext cx="207" cy="20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Rectangle 1753"/>
                <p:cNvSpPr>
                  <a:spLocks noChangeArrowheads="1"/>
                </p:cNvSpPr>
                <p:nvPr/>
              </p:nvSpPr>
              <p:spPr bwMode="auto">
                <a:xfrm>
                  <a:off x="1872" y="1975"/>
                  <a:ext cx="51" cy="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100" dirty="0">
                      <a:solidFill>
                        <a:srgbClr val="000000"/>
                      </a:solidFill>
                    </a:rPr>
                    <a:t>U</a:t>
                  </a:r>
                  <a:endParaRPr lang="en-US" sz="1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23" name="Rectangle 1754"/>
                <p:cNvSpPr>
                  <a:spLocks noChangeArrowheads="1"/>
                </p:cNvSpPr>
                <p:nvPr/>
              </p:nvSpPr>
              <p:spPr bwMode="auto">
                <a:xfrm>
                  <a:off x="1922" y="1975"/>
                  <a:ext cx="20" cy="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100" dirty="0">
                      <a:solidFill>
                        <a:srgbClr val="000000"/>
                      </a:solidFill>
                    </a:rPr>
                    <a:t>(</a:t>
                  </a:r>
                  <a:endParaRPr lang="en-US" sz="1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24" name="Rectangle 1755"/>
                <p:cNvSpPr>
                  <a:spLocks noChangeArrowheads="1"/>
                </p:cNvSpPr>
                <p:nvPr/>
              </p:nvSpPr>
              <p:spPr bwMode="auto">
                <a:xfrm>
                  <a:off x="1943" y="1975"/>
                  <a:ext cx="31" cy="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100" dirty="0">
                      <a:solidFill>
                        <a:srgbClr val="000000"/>
                      </a:solidFill>
                    </a:rPr>
                    <a:t>s</a:t>
                  </a:r>
                  <a:endParaRPr lang="en-US" sz="1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25" name="Rectangle 1756"/>
                <p:cNvSpPr>
                  <a:spLocks noChangeArrowheads="1"/>
                </p:cNvSpPr>
                <p:nvPr/>
              </p:nvSpPr>
              <p:spPr bwMode="auto">
                <a:xfrm>
                  <a:off x="1973" y="1975"/>
                  <a:ext cx="20" cy="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100" dirty="0">
                      <a:solidFill>
                        <a:srgbClr val="000000"/>
                      </a:solidFill>
                    </a:rPr>
                    <a:t>)</a:t>
                  </a:r>
                  <a:endParaRPr lang="en-US" sz="1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361" name="Line 1757"/>
                <p:cNvSpPr>
                  <a:spLocks noChangeShapeType="1"/>
                </p:cNvSpPr>
                <p:nvPr/>
              </p:nvSpPr>
              <p:spPr bwMode="auto">
                <a:xfrm>
                  <a:off x="963" y="2015"/>
                  <a:ext cx="115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62" name="Freeform 1758"/>
                <p:cNvSpPr>
                  <a:spLocks/>
                </p:cNvSpPr>
                <p:nvPr/>
              </p:nvSpPr>
              <p:spPr bwMode="auto">
                <a:xfrm>
                  <a:off x="1048" y="1985"/>
                  <a:ext cx="30" cy="60"/>
                </a:xfrm>
                <a:custGeom>
                  <a:avLst/>
                  <a:gdLst>
                    <a:gd name="T0" fmla="*/ 0 w 30"/>
                    <a:gd name="T1" fmla="*/ 60 h 60"/>
                    <a:gd name="T2" fmla="*/ 30 w 30"/>
                    <a:gd name="T3" fmla="*/ 30 h 60"/>
                    <a:gd name="T4" fmla="*/ 0 w 30"/>
                    <a:gd name="T5" fmla="*/ 0 h 60"/>
                    <a:gd name="T6" fmla="*/ 0 60000 65536"/>
                    <a:gd name="T7" fmla="*/ 0 60000 65536"/>
                    <a:gd name="T8" fmla="*/ 0 60000 65536"/>
                    <a:gd name="T9" fmla="*/ 0 w 30"/>
                    <a:gd name="T10" fmla="*/ 0 h 60"/>
                    <a:gd name="T11" fmla="*/ 30 w 30"/>
                    <a:gd name="T12" fmla="*/ 60 h 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" h="60">
                      <a:moveTo>
                        <a:pt x="0" y="60"/>
                      </a:moveTo>
                      <a:lnTo>
                        <a:pt x="30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63" name="Line 1759"/>
                <p:cNvSpPr>
                  <a:spLocks noChangeShapeType="1"/>
                </p:cNvSpPr>
                <p:nvPr/>
              </p:nvSpPr>
              <p:spPr bwMode="auto">
                <a:xfrm>
                  <a:off x="774" y="2015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64" name="Freeform 1760"/>
                <p:cNvSpPr>
                  <a:spLocks/>
                </p:cNvSpPr>
                <p:nvPr/>
              </p:nvSpPr>
              <p:spPr bwMode="auto">
                <a:xfrm>
                  <a:off x="835" y="1985"/>
                  <a:ext cx="30" cy="60"/>
                </a:xfrm>
                <a:custGeom>
                  <a:avLst/>
                  <a:gdLst>
                    <a:gd name="T0" fmla="*/ 0 w 30"/>
                    <a:gd name="T1" fmla="*/ 60 h 60"/>
                    <a:gd name="T2" fmla="*/ 30 w 30"/>
                    <a:gd name="T3" fmla="*/ 30 h 60"/>
                    <a:gd name="T4" fmla="*/ 0 w 30"/>
                    <a:gd name="T5" fmla="*/ 0 h 60"/>
                    <a:gd name="T6" fmla="*/ 0 60000 65536"/>
                    <a:gd name="T7" fmla="*/ 0 60000 65536"/>
                    <a:gd name="T8" fmla="*/ 0 60000 65536"/>
                    <a:gd name="T9" fmla="*/ 0 w 30"/>
                    <a:gd name="T10" fmla="*/ 0 h 60"/>
                    <a:gd name="T11" fmla="*/ 30 w 30"/>
                    <a:gd name="T12" fmla="*/ 60 h 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" h="60">
                      <a:moveTo>
                        <a:pt x="0" y="60"/>
                      </a:moveTo>
                      <a:lnTo>
                        <a:pt x="30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65" name="Freeform 1761"/>
                <p:cNvSpPr>
                  <a:spLocks/>
                </p:cNvSpPr>
                <p:nvPr/>
              </p:nvSpPr>
              <p:spPr bwMode="auto">
                <a:xfrm>
                  <a:off x="1279" y="2015"/>
                  <a:ext cx="80" cy="0"/>
                </a:xfrm>
                <a:custGeom>
                  <a:avLst/>
                  <a:gdLst>
                    <a:gd name="T0" fmla="*/ 0 w 80"/>
                    <a:gd name="T1" fmla="*/ 48 w 80"/>
                    <a:gd name="T2" fmla="*/ 48 w 80"/>
                    <a:gd name="T3" fmla="*/ 80 w 80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80"/>
                    <a:gd name="T9" fmla="*/ 80 w 80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80">
                      <a:moveTo>
                        <a:pt x="0" y="0"/>
                      </a:moveTo>
                      <a:lnTo>
                        <a:pt x="48" y="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66" name="Freeform 1762"/>
                <p:cNvSpPr>
                  <a:spLocks/>
                </p:cNvSpPr>
                <p:nvPr/>
              </p:nvSpPr>
              <p:spPr bwMode="auto">
                <a:xfrm>
                  <a:off x="1329" y="1985"/>
                  <a:ext cx="30" cy="59"/>
                </a:xfrm>
                <a:custGeom>
                  <a:avLst/>
                  <a:gdLst>
                    <a:gd name="T0" fmla="*/ 0 w 30"/>
                    <a:gd name="T1" fmla="*/ 59 h 59"/>
                    <a:gd name="T2" fmla="*/ 30 w 30"/>
                    <a:gd name="T3" fmla="*/ 30 h 59"/>
                    <a:gd name="T4" fmla="*/ 0 w 30"/>
                    <a:gd name="T5" fmla="*/ 0 h 59"/>
                    <a:gd name="T6" fmla="*/ 0 60000 65536"/>
                    <a:gd name="T7" fmla="*/ 0 60000 65536"/>
                    <a:gd name="T8" fmla="*/ 0 60000 65536"/>
                    <a:gd name="T9" fmla="*/ 0 w 30"/>
                    <a:gd name="T10" fmla="*/ 0 h 59"/>
                    <a:gd name="T11" fmla="*/ 30 w 30"/>
                    <a:gd name="T12" fmla="*/ 59 h 5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" h="59">
                      <a:moveTo>
                        <a:pt x="0" y="59"/>
                      </a:moveTo>
                      <a:lnTo>
                        <a:pt x="30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67" name="Line 1763"/>
                <p:cNvSpPr>
                  <a:spLocks noChangeShapeType="1"/>
                </p:cNvSpPr>
                <p:nvPr/>
              </p:nvSpPr>
              <p:spPr bwMode="auto">
                <a:xfrm>
                  <a:off x="1589" y="2015"/>
                  <a:ext cx="11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68" name="Freeform 1764"/>
                <p:cNvSpPr>
                  <a:spLocks/>
                </p:cNvSpPr>
                <p:nvPr/>
              </p:nvSpPr>
              <p:spPr bwMode="auto">
                <a:xfrm>
                  <a:off x="1677" y="1985"/>
                  <a:ext cx="30" cy="59"/>
                </a:xfrm>
                <a:custGeom>
                  <a:avLst/>
                  <a:gdLst>
                    <a:gd name="T0" fmla="*/ 0 w 30"/>
                    <a:gd name="T1" fmla="*/ 59 h 59"/>
                    <a:gd name="T2" fmla="*/ 30 w 30"/>
                    <a:gd name="T3" fmla="*/ 30 h 59"/>
                    <a:gd name="T4" fmla="*/ 0 w 30"/>
                    <a:gd name="T5" fmla="*/ 0 h 59"/>
                    <a:gd name="T6" fmla="*/ 0 60000 65536"/>
                    <a:gd name="T7" fmla="*/ 0 60000 65536"/>
                    <a:gd name="T8" fmla="*/ 0 60000 65536"/>
                    <a:gd name="T9" fmla="*/ 0 w 30"/>
                    <a:gd name="T10" fmla="*/ 0 h 59"/>
                    <a:gd name="T11" fmla="*/ 30 w 30"/>
                    <a:gd name="T12" fmla="*/ 59 h 5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" h="59">
                      <a:moveTo>
                        <a:pt x="0" y="59"/>
                      </a:moveTo>
                      <a:lnTo>
                        <a:pt x="30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69" name="Freeform 1765"/>
                <p:cNvSpPr>
                  <a:spLocks/>
                </p:cNvSpPr>
                <p:nvPr/>
              </p:nvSpPr>
              <p:spPr bwMode="auto">
                <a:xfrm>
                  <a:off x="914" y="2063"/>
                  <a:ext cx="842" cy="150"/>
                </a:xfrm>
                <a:custGeom>
                  <a:avLst/>
                  <a:gdLst>
                    <a:gd name="T0" fmla="*/ 842 w 842"/>
                    <a:gd name="T1" fmla="*/ 0 h 150"/>
                    <a:gd name="T2" fmla="*/ 842 w 842"/>
                    <a:gd name="T3" fmla="*/ 150 h 150"/>
                    <a:gd name="T4" fmla="*/ 0 w 842"/>
                    <a:gd name="T5" fmla="*/ 150 h 150"/>
                    <a:gd name="T6" fmla="*/ 0 w 842"/>
                    <a:gd name="T7" fmla="*/ 1 h 1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2"/>
                    <a:gd name="T13" fmla="*/ 0 h 150"/>
                    <a:gd name="T14" fmla="*/ 842 w 842"/>
                    <a:gd name="T15" fmla="*/ 150 h 1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2" h="150">
                      <a:moveTo>
                        <a:pt x="842" y="0"/>
                      </a:moveTo>
                      <a:lnTo>
                        <a:pt x="842" y="150"/>
                      </a:lnTo>
                      <a:lnTo>
                        <a:pt x="0" y="15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70" name="Freeform 1766"/>
                <p:cNvSpPr>
                  <a:spLocks/>
                </p:cNvSpPr>
                <p:nvPr/>
              </p:nvSpPr>
              <p:spPr bwMode="auto">
                <a:xfrm>
                  <a:off x="884" y="2064"/>
                  <a:ext cx="59" cy="30"/>
                </a:xfrm>
                <a:custGeom>
                  <a:avLst/>
                  <a:gdLst>
                    <a:gd name="T0" fmla="*/ 59 w 59"/>
                    <a:gd name="T1" fmla="*/ 30 h 30"/>
                    <a:gd name="T2" fmla="*/ 30 w 59"/>
                    <a:gd name="T3" fmla="*/ 0 h 30"/>
                    <a:gd name="T4" fmla="*/ 0 w 59"/>
                    <a:gd name="T5" fmla="*/ 30 h 30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30"/>
                    <a:gd name="T11" fmla="*/ 59 w 59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30">
                      <a:moveTo>
                        <a:pt x="59" y="30"/>
                      </a:moveTo>
                      <a:lnTo>
                        <a:pt x="30" y="0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71" name="Freeform 1767"/>
                <p:cNvSpPr>
                  <a:spLocks/>
                </p:cNvSpPr>
                <p:nvPr/>
              </p:nvSpPr>
              <p:spPr bwMode="auto">
                <a:xfrm>
                  <a:off x="476" y="2015"/>
                  <a:ext cx="91" cy="10"/>
                </a:xfrm>
                <a:custGeom>
                  <a:avLst/>
                  <a:gdLst>
                    <a:gd name="T0" fmla="*/ 0 w 91"/>
                    <a:gd name="T1" fmla="*/ 10 h 10"/>
                    <a:gd name="T2" fmla="*/ 0 w 91"/>
                    <a:gd name="T3" fmla="*/ 0 h 10"/>
                    <a:gd name="T4" fmla="*/ 91 w 91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10"/>
                    <a:gd name="T11" fmla="*/ 91 w 91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72" name="Freeform 1768"/>
                <p:cNvSpPr>
                  <a:spLocks/>
                </p:cNvSpPr>
                <p:nvPr/>
              </p:nvSpPr>
              <p:spPr bwMode="auto">
                <a:xfrm>
                  <a:off x="537" y="1985"/>
                  <a:ext cx="30" cy="60"/>
                </a:xfrm>
                <a:custGeom>
                  <a:avLst/>
                  <a:gdLst>
                    <a:gd name="T0" fmla="*/ 0 w 30"/>
                    <a:gd name="T1" fmla="*/ 60 h 60"/>
                    <a:gd name="T2" fmla="*/ 30 w 30"/>
                    <a:gd name="T3" fmla="*/ 30 h 60"/>
                    <a:gd name="T4" fmla="*/ 0 w 30"/>
                    <a:gd name="T5" fmla="*/ 0 h 60"/>
                    <a:gd name="T6" fmla="*/ 0 60000 65536"/>
                    <a:gd name="T7" fmla="*/ 0 60000 65536"/>
                    <a:gd name="T8" fmla="*/ 0 60000 65536"/>
                    <a:gd name="T9" fmla="*/ 0 w 30"/>
                    <a:gd name="T10" fmla="*/ 0 h 60"/>
                    <a:gd name="T11" fmla="*/ 30 w 30"/>
                    <a:gd name="T12" fmla="*/ 60 h 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" h="60">
                      <a:moveTo>
                        <a:pt x="0" y="60"/>
                      </a:moveTo>
                      <a:lnTo>
                        <a:pt x="30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" name="Rectangle 1769"/>
                <p:cNvSpPr>
                  <a:spLocks noChangeArrowheads="1"/>
                </p:cNvSpPr>
                <p:nvPr/>
              </p:nvSpPr>
              <p:spPr bwMode="auto">
                <a:xfrm>
                  <a:off x="2024" y="1732"/>
                  <a:ext cx="542" cy="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100" dirty="0">
                      <a:solidFill>
                        <a:srgbClr val="000000"/>
                      </a:solidFill>
                    </a:rPr>
                    <a:t>Analysis Models</a:t>
                  </a:r>
                  <a:endParaRPr lang="en-US" sz="1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10335" name="Picture 886" descr="System Model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9" y="2963441"/>
              <a:ext cx="1478283" cy="71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5"/>
            <p:cNvSpPr>
              <a:spLocks/>
            </p:cNvSpPr>
            <p:nvPr/>
          </p:nvSpPr>
          <p:spPr bwMode="auto">
            <a:xfrm>
              <a:off x="1255811" y="2284080"/>
              <a:ext cx="2100301" cy="826744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427" y="0"/>
                </a:cxn>
                <a:cxn ang="0">
                  <a:pos x="427" y="0"/>
                </a:cxn>
                <a:cxn ang="0">
                  <a:pos x="854" y="168"/>
                </a:cxn>
                <a:cxn ang="0">
                  <a:pos x="854" y="168"/>
                </a:cxn>
                <a:cxn ang="0">
                  <a:pos x="854" y="168"/>
                </a:cxn>
                <a:cxn ang="0">
                  <a:pos x="427" y="336"/>
                </a:cxn>
                <a:cxn ang="0">
                  <a:pos x="427" y="336"/>
                </a:cxn>
                <a:cxn ang="0">
                  <a:pos x="427" y="336"/>
                </a:cxn>
                <a:cxn ang="0">
                  <a:pos x="0" y="168"/>
                </a:cxn>
                <a:cxn ang="0">
                  <a:pos x="0" y="168"/>
                </a:cxn>
              </a:cxnLst>
              <a:rect l="0" t="0" r="r" b="b"/>
              <a:pathLst>
                <a:path w="854" h="336">
                  <a:moveTo>
                    <a:pt x="0" y="168"/>
                  </a:moveTo>
                  <a:cubicBezTo>
                    <a:pt x="0" y="75"/>
                    <a:pt x="191" y="0"/>
                    <a:pt x="427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663" y="0"/>
                    <a:pt x="854" y="75"/>
                    <a:pt x="854" y="168"/>
                  </a:cubicBezTo>
                  <a:cubicBezTo>
                    <a:pt x="854" y="168"/>
                    <a:pt x="854" y="168"/>
                    <a:pt x="854" y="168"/>
                  </a:cubicBezTo>
                  <a:cubicBezTo>
                    <a:pt x="854" y="168"/>
                    <a:pt x="854" y="168"/>
                    <a:pt x="854" y="168"/>
                  </a:cubicBezTo>
                  <a:cubicBezTo>
                    <a:pt x="854" y="261"/>
                    <a:pt x="663" y="336"/>
                    <a:pt x="427" y="336"/>
                  </a:cubicBezTo>
                  <a:cubicBezTo>
                    <a:pt x="427" y="336"/>
                    <a:pt x="427" y="336"/>
                    <a:pt x="427" y="336"/>
                  </a:cubicBezTo>
                  <a:cubicBezTo>
                    <a:pt x="427" y="336"/>
                    <a:pt x="427" y="336"/>
                    <a:pt x="427" y="336"/>
                  </a:cubicBezTo>
                  <a:cubicBezTo>
                    <a:pt x="191" y="336"/>
                    <a:pt x="0" y="261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close/>
                </a:path>
              </a:pathLst>
            </a:custGeom>
            <a:solidFill>
              <a:srgbClr val="FFFABF"/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10337" name="TextBox 888"/>
            <p:cNvSpPr txBox="1">
              <a:spLocks noChangeArrowheads="1"/>
            </p:cNvSpPr>
            <p:nvPr/>
          </p:nvSpPr>
          <p:spPr bwMode="auto">
            <a:xfrm>
              <a:off x="2592845" y="2543750"/>
              <a:ext cx="711883" cy="30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400" dirty="0">
                  <a:solidFill>
                    <a:srgbClr val="000000"/>
                  </a:solidFill>
                  <a:latin typeface="Calibri" pitchFamily="34" charset="0"/>
                </a:rPr>
                <a:t>Operational Models</a:t>
              </a:r>
            </a:p>
          </p:txBody>
        </p:sp>
        <p:pic>
          <p:nvPicPr>
            <p:cNvPr id="10338" name="Picture 889" descr="Operational Models 1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928" y="2317367"/>
              <a:ext cx="1147606" cy="719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68" name="Group 1225"/>
          <p:cNvGrpSpPr>
            <a:grpSpLocks noChangeAspect="1"/>
          </p:cNvGrpSpPr>
          <p:nvPr/>
        </p:nvGrpSpPr>
        <p:grpSpPr bwMode="auto">
          <a:xfrm>
            <a:off x="4470400" y="3644899"/>
            <a:ext cx="685800" cy="468313"/>
            <a:chOff x="2331372" y="3000941"/>
            <a:chExt cx="859698" cy="587192"/>
          </a:xfrm>
        </p:grpSpPr>
        <p:grpSp>
          <p:nvGrpSpPr>
            <p:cNvPr id="10320" name="Group 1224"/>
            <p:cNvGrpSpPr>
              <a:grpSpLocks/>
            </p:cNvGrpSpPr>
            <p:nvPr/>
          </p:nvGrpSpPr>
          <p:grpSpPr bwMode="auto">
            <a:xfrm>
              <a:off x="2332506" y="3250324"/>
              <a:ext cx="858564" cy="337809"/>
              <a:chOff x="2332506" y="3250324"/>
              <a:chExt cx="858564" cy="337809"/>
            </a:xfrm>
          </p:grpSpPr>
          <p:sp>
            <p:nvSpPr>
              <p:cNvPr id="10325" name="Freeform 14"/>
              <p:cNvSpPr>
                <a:spLocks/>
              </p:cNvSpPr>
              <p:nvPr/>
            </p:nvSpPr>
            <p:spPr bwMode="auto">
              <a:xfrm>
                <a:off x="2332506" y="3250324"/>
                <a:ext cx="858564" cy="337809"/>
              </a:xfrm>
              <a:custGeom>
                <a:avLst/>
                <a:gdLst>
                  <a:gd name="T0" fmla="*/ 0 w 854"/>
                  <a:gd name="T1" fmla="*/ 2147483647 h 336"/>
                  <a:gd name="T2" fmla="*/ 2147483647 w 854"/>
                  <a:gd name="T3" fmla="*/ 0 h 336"/>
                  <a:gd name="T4" fmla="*/ 2147483647 w 854"/>
                  <a:gd name="T5" fmla="*/ 0 h 336"/>
                  <a:gd name="T6" fmla="*/ 2147483647 w 854"/>
                  <a:gd name="T7" fmla="*/ 2147483647 h 336"/>
                  <a:gd name="T8" fmla="*/ 2147483647 w 854"/>
                  <a:gd name="T9" fmla="*/ 2147483647 h 336"/>
                  <a:gd name="T10" fmla="*/ 2147483647 w 854"/>
                  <a:gd name="T11" fmla="*/ 2147483647 h 336"/>
                  <a:gd name="T12" fmla="*/ 2147483647 w 854"/>
                  <a:gd name="T13" fmla="*/ 2147483647 h 336"/>
                  <a:gd name="T14" fmla="*/ 2147483647 w 854"/>
                  <a:gd name="T15" fmla="*/ 2147483647 h 336"/>
                  <a:gd name="T16" fmla="*/ 2147483647 w 854"/>
                  <a:gd name="T17" fmla="*/ 2147483647 h 336"/>
                  <a:gd name="T18" fmla="*/ 0 w 854"/>
                  <a:gd name="T19" fmla="*/ 2147483647 h 336"/>
                  <a:gd name="T20" fmla="*/ 0 w 854"/>
                  <a:gd name="T21" fmla="*/ 2147483647 h 3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54"/>
                  <a:gd name="T34" fmla="*/ 0 h 336"/>
                  <a:gd name="T35" fmla="*/ 854 w 854"/>
                  <a:gd name="T36" fmla="*/ 336 h 3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54" h="336">
                    <a:moveTo>
                      <a:pt x="0" y="168"/>
                    </a:moveTo>
                    <a:cubicBezTo>
                      <a:pt x="0" y="75"/>
                      <a:pt x="191" y="0"/>
                      <a:pt x="427" y="0"/>
                    </a:cubicBezTo>
                    <a:cubicBezTo>
                      <a:pt x="427" y="0"/>
                      <a:pt x="427" y="0"/>
                      <a:pt x="427" y="0"/>
                    </a:cubicBezTo>
                    <a:cubicBezTo>
                      <a:pt x="663" y="0"/>
                      <a:pt x="854" y="75"/>
                      <a:pt x="854" y="168"/>
                    </a:cubicBezTo>
                    <a:cubicBezTo>
                      <a:pt x="854" y="168"/>
                      <a:pt x="854" y="168"/>
                      <a:pt x="854" y="168"/>
                    </a:cubicBezTo>
                    <a:cubicBezTo>
                      <a:pt x="854" y="168"/>
                      <a:pt x="854" y="168"/>
                      <a:pt x="854" y="168"/>
                    </a:cubicBezTo>
                    <a:cubicBezTo>
                      <a:pt x="854" y="261"/>
                      <a:pt x="663" y="336"/>
                      <a:pt x="427" y="336"/>
                    </a:cubicBezTo>
                    <a:cubicBezTo>
                      <a:pt x="427" y="336"/>
                      <a:pt x="427" y="336"/>
                      <a:pt x="427" y="336"/>
                    </a:cubicBezTo>
                    <a:cubicBezTo>
                      <a:pt x="427" y="336"/>
                      <a:pt x="427" y="336"/>
                      <a:pt x="427" y="336"/>
                    </a:cubicBezTo>
                    <a:cubicBezTo>
                      <a:pt x="191" y="336"/>
                      <a:pt x="0" y="261"/>
                      <a:pt x="0" y="168"/>
                    </a:cubicBezTo>
                    <a:cubicBezTo>
                      <a:pt x="0" y="168"/>
                      <a:pt x="0" y="168"/>
                      <a:pt x="0" y="168"/>
                    </a:cubicBezTo>
                    <a:close/>
                  </a:path>
                </a:pathLst>
              </a:custGeom>
              <a:solidFill>
                <a:srgbClr val="B3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26" name="TextBox 1141"/>
              <p:cNvSpPr txBox="1">
                <a:spLocks noChangeArrowheads="1"/>
              </p:cNvSpPr>
              <p:nvPr/>
            </p:nvSpPr>
            <p:spPr bwMode="auto">
              <a:xfrm>
                <a:off x="2879225" y="3342722"/>
                <a:ext cx="29085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400" dirty="0">
                    <a:solidFill>
                      <a:srgbClr val="000000"/>
                    </a:solidFill>
                    <a:latin typeface="Calibri" pitchFamily="34" charset="0"/>
                  </a:rPr>
                  <a:t>System Models</a:t>
                </a:r>
              </a:p>
            </p:txBody>
          </p:sp>
          <p:pic>
            <p:nvPicPr>
              <p:cNvPr id="10327" name="Picture 1222" descr="System Models 1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4557" y="3348445"/>
                <a:ext cx="303945" cy="163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21" name="Group 1223"/>
            <p:cNvGrpSpPr>
              <a:grpSpLocks/>
            </p:cNvGrpSpPr>
            <p:nvPr/>
          </p:nvGrpSpPr>
          <p:grpSpPr bwMode="auto">
            <a:xfrm>
              <a:off x="2331372" y="3000941"/>
              <a:ext cx="859698" cy="337384"/>
              <a:chOff x="2331372" y="3000941"/>
              <a:chExt cx="859698" cy="337384"/>
            </a:xfrm>
          </p:grpSpPr>
          <p:sp>
            <p:nvSpPr>
              <p:cNvPr id="181" name="Freeform 15"/>
              <p:cNvSpPr>
                <a:spLocks/>
              </p:cNvSpPr>
              <p:nvPr/>
            </p:nvSpPr>
            <p:spPr bwMode="auto">
              <a:xfrm>
                <a:off x="2333363" y="3000941"/>
                <a:ext cx="857707" cy="336392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427" y="0"/>
                  </a:cxn>
                  <a:cxn ang="0">
                    <a:pos x="427" y="0"/>
                  </a:cxn>
                  <a:cxn ang="0">
                    <a:pos x="854" y="168"/>
                  </a:cxn>
                  <a:cxn ang="0">
                    <a:pos x="854" y="168"/>
                  </a:cxn>
                  <a:cxn ang="0">
                    <a:pos x="854" y="168"/>
                  </a:cxn>
                  <a:cxn ang="0">
                    <a:pos x="427" y="336"/>
                  </a:cxn>
                  <a:cxn ang="0">
                    <a:pos x="427" y="336"/>
                  </a:cxn>
                  <a:cxn ang="0">
                    <a:pos x="427" y="336"/>
                  </a:cxn>
                  <a:cxn ang="0">
                    <a:pos x="0" y="168"/>
                  </a:cxn>
                  <a:cxn ang="0">
                    <a:pos x="0" y="168"/>
                  </a:cxn>
                </a:cxnLst>
                <a:rect l="0" t="0" r="r" b="b"/>
                <a:pathLst>
                  <a:path w="854" h="336">
                    <a:moveTo>
                      <a:pt x="0" y="168"/>
                    </a:moveTo>
                    <a:cubicBezTo>
                      <a:pt x="0" y="75"/>
                      <a:pt x="191" y="0"/>
                      <a:pt x="427" y="0"/>
                    </a:cubicBezTo>
                    <a:cubicBezTo>
                      <a:pt x="427" y="0"/>
                      <a:pt x="427" y="0"/>
                      <a:pt x="427" y="0"/>
                    </a:cubicBezTo>
                    <a:cubicBezTo>
                      <a:pt x="663" y="0"/>
                      <a:pt x="854" y="75"/>
                      <a:pt x="854" y="168"/>
                    </a:cubicBezTo>
                    <a:cubicBezTo>
                      <a:pt x="854" y="168"/>
                      <a:pt x="854" y="168"/>
                      <a:pt x="854" y="168"/>
                    </a:cubicBezTo>
                    <a:cubicBezTo>
                      <a:pt x="854" y="168"/>
                      <a:pt x="854" y="168"/>
                      <a:pt x="854" y="168"/>
                    </a:cubicBezTo>
                    <a:cubicBezTo>
                      <a:pt x="854" y="261"/>
                      <a:pt x="663" y="336"/>
                      <a:pt x="427" y="336"/>
                    </a:cubicBezTo>
                    <a:cubicBezTo>
                      <a:pt x="427" y="336"/>
                      <a:pt x="427" y="336"/>
                      <a:pt x="427" y="336"/>
                    </a:cubicBezTo>
                    <a:cubicBezTo>
                      <a:pt x="427" y="336"/>
                      <a:pt x="427" y="336"/>
                      <a:pt x="427" y="336"/>
                    </a:cubicBezTo>
                    <a:cubicBezTo>
                      <a:pt x="191" y="336"/>
                      <a:pt x="0" y="261"/>
                      <a:pt x="0" y="168"/>
                    </a:cubicBezTo>
                    <a:cubicBezTo>
                      <a:pt x="0" y="168"/>
                      <a:pt x="0" y="168"/>
                      <a:pt x="0" y="168"/>
                    </a:cubicBezTo>
                    <a:close/>
                  </a:path>
                </a:pathLst>
              </a:custGeom>
              <a:solidFill>
                <a:srgbClr val="FFFABF"/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23" name="TextBox 1146"/>
              <p:cNvSpPr txBox="1">
                <a:spLocks noChangeArrowheads="1"/>
              </p:cNvSpPr>
              <p:nvPr/>
            </p:nvSpPr>
            <p:spPr bwMode="auto">
              <a:xfrm>
                <a:off x="2817897" y="3094155"/>
                <a:ext cx="352179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400" dirty="0">
                    <a:solidFill>
                      <a:srgbClr val="000000"/>
                    </a:solidFill>
                    <a:latin typeface="Calibri" pitchFamily="34" charset="0"/>
                  </a:rPr>
                  <a:t>Operational Models</a:t>
                </a:r>
              </a:p>
            </p:txBody>
          </p:sp>
          <p:pic>
            <p:nvPicPr>
              <p:cNvPr id="10324" name="Picture 1147" descr="Operational Models 1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1372" y="3014541"/>
                <a:ext cx="468873" cy="294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69" name="Group 1234"/>
          <p:cNvGrpSpPr>
            <a:grpSpLocks noChangeAspect="1"/>
          </p:cNvGrpSpPr>
          <p:nvPr/>
        </p:nvGrpSpPr>
        <p:grpSpPr bwMode="auto">
          <a:xfrm>
            <a:off x="6451600" y="2501897"/>
            <a:ext cx="685800" cy="654050"/>
            <a:chOff x="4216156" y="1993235"/>
            <a:chExt cx="859698" cy="835726"/>
          </a:xfrm>
        </p:grpSpPr>
        <p:grpSp>
          <p:nvGrpSpPr>
            <p:cNvPr id="10272" name="Group 1233"/>
            <p:cNvGrpSpPr>
              <a:grpSpLocks/>
            </p:cNvGrpSpPr>
            <p:nvPr/>
          </p:nvGrpSpPr>
          <p:grpSpPr bwMode="auto">
            <a:xfrm>
              <a:off x="4217289" y="2492427"/>
              <a:ext cx="858565" cy="336534"/>
              <a:chOff x="4217289" y="2492427"/>
              <a:chExt cx="858565" cy="336534"/>
            </a:xfrm>
          </p:grpSpPr>
          <p:sp>
            <p:nvSpPr>
              <p:cNvPr id="10317" name="Freeform 13"/>
              <p:cNvSpPr>
                <a:spLocks/>
              </p:cNvSpPr>
              <p:nvPr/>
            </p:nvSpPr>
            <p:spPr bwMode="auto">
              <a:xfrm>
                <a:off x="4217289" y="2492427"/>
                <a:ext cx="858565" cy="336534"/>
              </a:xfrm>
              <a:custGeom>
                <a:avLst/>
                <a:gdLst>
                  <a:gd name="T0" fmla="*/ 0 w 854"/>
                  <a:gd name="T1" fmla="*/ 2147483647 h 335"/>
                  <a:gd name="T2" fmla="*/ 2147483647 w 854"/>
                  <a:gd name="T3" fmla="*/ 0 h 335"/>
                  <a:gd name="T4" fmla="*/ 2147483647 w 854"/>
                  <a:gd name="T5" fmla="*/ 0 h 335"/>
                  <a:gd name="T6" fmla="*/ 2147483647 w 854"/>
                  <a:gd name="T7" fmla="*/ 2147483647 h 335"/>
                  <a:gd name="T8" fmla="*/ 2147483647 w 854"/>
                  <a:gd name="T9" fmla="*/ 2147483647 h 335"/>
                  <a:gd name="T10" fmla="*/ 2147483647 w 854"/>
                  <a:gd name="T11" fmla="*/ 2147483647 h 335"/>
                  <a:gd name="T12" fmla="*/ 2147483647 w 854"/>
                  <a:gd name="T13" fmla="*/ 2147483647 h 335"/>
                  <a:gd name="T14" fmla="*/ 2147483647 w 854"/>
                  <a:gd name="T15" fmla="*/ 2147483647 h 335"/>
                  <a:gd name="T16" fmla="*/ 2147483647 w 854"/>
                  <a:gd name="T17" fmla="*/ 2147483647 h 335"/>
                  <a:gd name="T18" fmla="*/ 0 w 854"/>
                  <a:gd name="T19" fmla="*/ 2147483647 h 335"/>
                  <a:gd name="T20" fmla="*/ 0 w 854"/>
                  <a:gd name="T21" fmla="*/ 2147483647 h 3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54"/>
                  <a:gd name="T34" fmla="*/ 0 h 335"/>
                  <a:gd name="T35" fmla="*/ 854 w 854"/>
                  <a:gd name="T36" fmla="*/ 335 h 3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54" h="335">
                    <a:moveTo>
                      <a:pt x="0" y="168"/>
                    </a:moveTo>
                    <a:cubicBezTo>
                      <a:pt x="0" y="75"/>
                      <a:pt x="191" y="0"/>
                      <a:pt x="427" y="0"/>
                    </a:cubicBezTo>
                    <a:cubicBezTo>
                      <a:pt x="427" y="0"/>
                      <a:pt x="427" y="0"/>
                      <a:pt x="427" y="0"/>
                    </a:cubicBezTo>
                    <a:cubicBezTo>
                      <a:pt x="663" y="0"/>
                      <a:pt x="854" y="75"/>
                      <a:pt x="854" y="168"/>
                    </a:cubicBezTo>
                    <a:cubicBezTo>
                      <a:pt x="854" y="168"/>
                      <a:pt x="854" y="168"/>
                      <a:pt x="854" y="168"/>
                    </a:cubicBezTo>
                    <a:cubicBezTo>
                      <a:pt x="854" y="168"/>
                      <a:pt x="854" y="168"/>
                      <a:pt x="854" y="168"/>
                    </a:cubicBezTo>
                    <a:cubicBezTo>
                      <a:pt x="854" y="260"/>
                      <a:pt x="663" y="335"/>
                      <a:pt x="427" y="335"/>
                    </a:cubicBezTo>
                    <a:cubicBezTo>
                      <a:pt x="427" y="335"/>
                      <a:pt x="427" y="335"/>
                      <a:pt x="427" y="335"/>
                    </a:cubicBezTo>
                    <a:cubicBezTo>
                      <a:pt x="427" y="335"/>
                      <a:pt x="427" y="335"/>
                      <a:pt x="427" y="335"/>
                    </a:cubicBezTo>
                    <a:cubicBezTo>
                      <a:pt x="191" y="335"/>
                      <a:pt x="0" y="260"/>
                      <a:pt x="0" y="168"/>
                    </a:cubicBezTo>
                    <a:cubicBezTo>
                      <a:pt x="0" y="168"/>
                      <a:pt x="0" y="168"/>
                      <a:pt x="0" y="168"/>
                    </a:cubicBezTo>
                    <a:close/>
                  </a:path>
                </a:pathLst>
              </a:custGeom>
              <a:solidFill>
                <a:srgbClr val="7D7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18" name="TextBox 1056"/>
              <p:cNvSpPr txBox="1">
                <a:spLocks noChangeArrowheads="1"/>
              </p:cNvSpPr>
              <p:nvPr/>
            </p:nvSpPr>
            <p:spPr bwMode="auto">
              <a:xfrm>
                <a:off x="4729123" y="2594319"/>
                <a:ext cx="333465" cy="157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400" dirty="0">
                    <a:solidFill>
                      <a:srgbClr val="000000"/>
                    </a:solidFill>
                    <a:latin typeface="Calibri" pitchFamily="34" charset="0"/>
                  </a:rPr>
                  <a:t>Component Models</a:t>
                </a:r>
              </a:p>
            </p:txBody>
          </p:sp>
          <p:pic>
            <p:nvPicPr>
              <p:cNvPr id="10319" name="Picture 1226" descr="Component Models 1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3815" y="2567580"/>
                <a:ext cx="293640" cy="177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73" name="Group 1231"/>
            <p:cNvGrpSpPr>
              <a:grpSpLocks/>
            </p:cNvGrpSpPr>
            <p:nvPr/>
          </p:nvGrpSpPr>
          <p:grpSpPr bwMode="auto">
            <a:xfrm>
              <a:off x="4217290" y="2242618"/>
              <a:ext cx="858564" cy="337809"/>
              <a:chOff x="4217290" y="2242618"/>
              <a:chExt cx="858564" cy="337809"/>
            </a:xfrm>
          </p:grpSpPr>
          <p:sp>
            <p:nvSpPr>
              <p:cNvPr id="194" name="Freeform 14"/>
              <p:cNvSpPr>
                <a:spLocks/>
              </p:cNvSpPr>
              <p:nvPr/>
            </p:nvSpPr>
            <p:spPr bwMode="auto">
              <a:xfrm>
                <a:off x="4218146" y="2242737"/>
                <a:ext cx="857708" cy="336724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427" y="0"/>
                  </a:cxn>
                  <a:cxn ang="0">
                    <a:pos x="427" y="0"/>
                  </a:cxn>
                  <a:cxn ang="0">
                    <a:pos x="854" y="168"/>
                  </a:cxn>
                  <a:cxn ang="0">
                    <a:pos x="854" y="168"/>
                  </a:cxn>
                  <a:cxn ang="0">
                    <a:pos x="854" y="168"/>
                  </a:cxn>
                  <a:cxn ang="0">
                    <a:pos x="427" y="336"/>
                  </a:cxn>
                  <a:cxn ang="0">
                    <a:pos x="427" y="336"/>
                  </a:cxn>
                  <a:cxn ang="0">
                    <a:pos x="427" y="336"/>
                  </a:cxn>
                  <a:cxn ang="0">
                    <a:pos x="0" y="168"/>
                  </a:cxn>
                  <a:cxn ang="0">
                    <a:pos x="0" y="168"/>
                  </a:cxn>
                </a:cxnLst>
                <a:rect l="0" t="0" r="r" b="b"/>
                <a:pathLst>
                  <a:path w="854" h="336">
                    <a:moveTo>
                      <a:pt x="0" y="168"/>
                    </a:moveTo>
                    <a:cubicBezTo>
                      <a:pt x="0" y="75"/>
                      <a:pt x="191" y="0"/>
                      <a:pt x="427" y="0"/>
                    </a:cubicBezTo>
                    <a:cubicBezTo>
                      <a:pt x="427" y="0"/>
                      <a:pt x="427" y="0"/>
                      <a:pt x="427" y="0"/>
                    </a:cubicBezTo>
                    <a:cubicBezTo>
                      <a:pt x="663" y="0"/>
                      <a:pt x="854" y="75"/>
                      <a:pt x="854" y="168"/>
                    </a:cubicBezTo>
                    <a:cubicBezTo>
                      <a:pt x="854" y="168"/>
                      <a:pt x="854" y="168"/>
                      <a:pt x="854" y="168"/>
                    </a:cubicBezTo>
                    <a:cubicBezTo>
                      <a:pt x="854" y="168"/>
                      <a:pt x="854" y="168"/>
                      <a:pt x="854" y="168"/>
                    </a:cubicBezTo>
                    <a:cubicBezTo>
                      <a:pt x="854" y="261"/>
                      <a:pt x="663" y="336"/>
                      <a:pt x="427" y="336"/>
                    </a:cubicBezTo>
                    <a:cubicBezTo>
                      <a:pt x="427" y="336"/>
                      <a:pt x="427" y="336"/>
                      <a:pt x="427" y="336"/>
                    </a:cubicBezTo>
                    <a:cubicBezTo>
                      <a:pt x="427" y="336"/>
                      <a:pt x="427" y="336"/>
                      <a:pt x="427" y="336"/>
                    </a:cubicBezTo>
                    <a:cubicBezTo>
                      <a:pt x="191" y="336"/>
                      <a:pt x="0" y="261"/>
                      <a:pt x="0" y="168"/>
                    </a:cubicBezTo>
                    <a:cubicBezTo>
                      <a:pt x="0" y="168"/>
                      <a:pt x="0" y="168"/>
                      <a:pt x="0" y="168"/>
                    </a:cubicBezTo>
                    <a:close/>
                  </a:path>
                </a:pathLst>
              </a:custGeom>
              <a:solidFill>
                <a:srgbClr val="B3AE7D"/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79" name="TextBox 1055"/>
              <p:cNvSpPr txBox="1">
                <a:spLocks noChangeArrowheads="1"/>
              </p:cNvSpPr>
              <p:nvPr/>
            </p:nvSpPr>
            <p:spPr bwMode="auto">
              <a:xfrm>
                <a:off x="4739352" y="2327288"/>
                <a:ext cx="323234" cy="162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400" dirty="0">
                    <a:solidFill>
                      <a:srgbClr val="000000"/>
                    </a:solidFill>
                    <a:latin typeface="Calibri" pitchFamily="34" charset="0"/>
                  </a:rPr>
                  <a:t>System Models</a:t>
                </a:r>
              </a:p>
            </p:txBody>
          </p:sp>
          <p:grpSp>
            <p:nvGrpSpPr>
              <p:cNvPr id="10280" name="Group 63"/>
              <p:cNvGrpSpPr>
                <a:grpSpLocks/>
              </p:cNvGrpSpPr>
              <p:nvPr/>
            </p:nvGrpSpPr>
            <p:grpSpPr bwMode="auto">
              <a:xfrm>
                <a:off x="4538970" y="2320755"/>
                <a:ext cx="253876" cy="135233"/>
                <a:chOff x="381000" y="2611438"/>
                <a:chExt cx="2574925" cy="1371599"/>
              </a:xfrm>
            </p:grpSpPr>
            <p:sp>
              <p:nvSpPr>
                <p:cNvPr id="10282" name="Freeform 1732"/>
                <p:cNvSpPr>
                  <a:spLocks/>
                </p:cNvSpPr>
                <p:nvPr/>
              </p:nvSpPr>
              <p:spPr bwMode="auto">
                <a:xfrm>
                  <a:off x="395288" y="2611438"/>
                  <a:ext cx="2528888" cy="1349375"/>
                </a:xfrm>
                <a:custGeom>
                  <a:avLst/>
                  <a:gdLst>
                    <a:gd name="T0" fmla="*/ 2147483647 w 1593"/>
                    <a:gd name="T1" fmla="*/ 2147483647 h 850"/>
                    <a:gd name="T2" fmla="*/ 2147483647 w 1593"/>
                    <a:gd name="T3" fmla="*/ 2147483647 h 850"/>
                    <a:gd name="T4" fmla="*/ 2147483647 w 1593"/>
                    <a:gd name="T5" fmla="*/ 2147483647 h 850"/>
                    <a:gd name="T6" fmla="*/ 2147483647 w 1593"/>
                    <a:gd name="T7" fmla="*/ 2147483647 h 850"/>
                    <a:gd name="T8" fmla="*/ 2147483647 w 1593"/>
                    <a:gd name="T9" fmla="*/ 2147483647 h 850"/>
                    <a:gd name="T10" fmla="*/ 2147483647 w 1593"/>
                    <a:gd name="T11" fmla="*/ 2147483647 h 850"/>
                    <a:gd name="T12" fmla="*/ 2147483647 w 1593"/>
                    <a:gd name="T13" fmla="*/ 2147483647 h 850"/>
                    <a:gd name="T14" fmla="*/ 2147483647 w 1593"/>
                    <a:gd name="T15" fmla="*/ 2147483647 h 850"/>
                    <a:gd name="T16" fmla="*/ 2147483647 w 1593"/>
                    <a:gd name="T17" fmla="*/ 2147483647 h 850"/>
                    <a:gd name="T18" fmla="*/ 2147483647 w 1593"/>
                    <a:gd name="T19" fmla="*/ 2147483647 h 850"/>
                    <a:gd name="T20" fmla="*/ 0 w 1593"/>
                    <a:gd name="T21" fmla="*/ 2147483647 h 850"/>
                    <a:gd name="T22" fmla="*/ 2147483647 w 1593"/>
                    <a:gd name="T23" fmla="*/ 2147483647 h 850"/>
                    <a:gd name="T24" fmla="*/ 2147483647 w 1593"/>
                    <a:gd name="T25" fmla="*/ 2147483647 h 850"/>
                    <a:gd name="T26" fmla="*/ 2147483647 w 1593"/>
                    <a:gd name="T27" fmla="*/ 2147483647 h 850"/>
                    <a:gd name="T28" fmla="*/ 2147483647 w 1593"/>
                    <a:gd name="T29" fmla="*/ 2147483647 h 850"/>
                    <a:gd name="T30" fmla="*/ 2147483647 w 1593"/>
                    <a:gd name="T31" fmla="*/ 2147483647 h 850"/>
                    <a:gd name="T32" fmla="*/ 2147483647 w 1593"/>
                    <a:gd name="T33" fmla="*/ 2147483647 h 850"/>
                    <a:gd name="T34" fmla="*/ 2147483647 w 1593"/>
                    <a:gd name="T35" fmla="*/ 2147483647 h 850"/>
                    <a:gd name="T36" fmla="*/ 2147483647 w 1593"/>
                    <a:gd name="T37" fmla="*/ 2147483647 h 850"/>
                    <a:gd name="T38" fmla="*/ 2147483647 w 1593"/>
                    <a:gd name="T39" fmla="*/ 2147483647 h 850"/>
                    <a:gd name="T40" fmla="*/ 2147483647 w 1593"/>
                    <a:gd name="T41" fmla="*/ 2147483647 h 850"/>
                    <a:gd name="T42" fmla="*/ 2147483647 w 1593"/>
                    <a:gd name="T43" fmla="*/ 2147483647 h 850"/>
                    <a:gd name="T44" fmla="*/ 2147483647 w 1593"/>
                    <a:gd name="T45" fmla="*/ 2147483647 h 850"/>
                    <a:gd name="T46" fmla="*/ 2147483647 w 1593"/>
                    <a:gd name="T47" fmla="*/ 2147483647 h 850"/>
                    <a:gd name="T48" fmla="*/ 2147483647 w 1593"/>
                    <a:gd name="T49" fmla="*/ 2147483647 h 850"/>
                    <a:gd name="T50" fmla="*/ 2147483647 w 1593"/>
                    <a:gd name="T51" fmla="*/ 2147483647 h 850"/>
                    <a:gd name="T52" fmla="*/ 2147483647 w 1593"/>
                    <a:gd name="T53" fmla="*/ 2147483647 h 850"/>
                    <a:gd name="T54" fmla="*/ 2147483647 w 1593"/>
                    <a:gd name="T55" fmla="*/ 2147483647 h 850"/>
                    <a:gd name="T56" fmla="*/ 2147483647 w 1593"/>
                    <a:gd name="T57" fmla="*/ 2147483647 h 850"/>
                    <a:gd name="T58" fmla="*/ 2147483647 w 1593"/>
                    <a:gd name="T59" fmla="*/ 2147483647 h 850"/>
                    <a:gd name="T60" fmla="*/ 2147483647 w 1593"/>
                    <a:gd name="T61" fmla="*/ 2147483647 h 850"/>
                    <a:gd name="T62" fmla="*/ 2147483647 w 1593"/>
                    <a:gd name="T63" fmla="*/ 2147483647 h 850"/>
                    <a:gd name="T64" fmla="*/ 2147483647 w 1593"/>
                    <a:gd name="T65" fmla="*/ 2147483647 h 850"/>
                    <a:gd name="T66" fmla="*/ 2147483647 w 1593"/>
                    <a:gd name="T67" fmla="*/ 2147483647 h 850"/>
                    <a:gd name="T68" fmla="*/ 2147483647 w 1593"/>
                    <a:gd name="T69" fmla="*/ 2147483647 h 850"/>
                    <a:gd name="T70" fmla="*/ 2147483647 w 1593"/>
                    <a:gd name="T71" fmla="*/ 2147483647 h 850"/>
                    <a:gd name="T72" fmla="*/ 2147483647 w 1593"/>
                    <a:gd name="T73" fmla="*/ 2147483647 h 850"/>
                    <a:gd name="T74" fmla="*/ 2147483647 w 1593"/>
                    <a:gd name="T75" fmla="*/ 2147483647 h 850"/>
                    <a:gd name="T76" fmla="*/ 2147483647 w 1593"/>
                    <a:gd name="T77" fmla="*/ 2147483647 h 850"/>
                    <a:gd name="T78" fmla="*/ 2147483647 w 1593"/>
                    <a:gd name="T79" fmla="*/ 2147483647 h 850"/>
                    <a:gd name="T80" fmla="*/ 2147483647 w 1593"/>
                    <a:gd name="T81" fmla="*/ 2147483647 h 850"/>
                    <a:gd name="T82" fmla="*/ 2147483647 w 1593"/>
                    <a:gd name="T83" fmla="*/ 2147483647 h 850"/>
                    <a:gd name="T84" fmla="*/ 2147483647 w 1593"/>
                    <a:gd name="T85" fmla="*/ 0 h 8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93"/>
                    <a:gd name="T130" fmla="*/ 0 h 850"/>
                    <a:gd name="T131" fmla="*/ 1593 w 1593"/>
                    <a:gd name="T132" fmla="*/ 850 h 8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93" h="850">
                      <a:moveTo>
                        <a:pt x="797" y="0"/>
                      </a:moveTo>
                      <a:lnTo>
                        <a:pt x="756" y="1"/>
                      </a:lnTo>
                      <a:lnTo>
                        <a:pt x="715" y="2"/>
                      </a:lnTo>
                      <a:lnTo>
                        <a:pt x="676" y="5"/>
                      </a:lnTo>
                      <a:lnTo>
                        <a:pt x="636" y="9"/>
                      </a:lnTo>
                      <a:lnTo>
                        <a:pt x="598" y="14"/>
                      </a:lnTo>
                      <a:lnTo>
                        <a:pt x="559" y="19"/>
                      </a:lnTo>
                      <a:lnTo>
                        <a:pt x="523" y="26"/>
                      </a:lnTo>
                      <a:lnTo>
                        <a:pt x="486" y="34"/>
                      </a:lnTo>
                      <a:lnTo>
                        <a:pt x="452" y="42"/>
                      </a:lnTo>
                      <a:lnTo>
                        <a:pt x="417" y="52"/>
                      </a:lnTo>
                      <a:lnTo>
                        <a:pt x="383" y="62"/>
                      </a:lnTo>
                      <a:lnTo>
                        <a:pt x="351" y="73"/>
                      </a:lnTo>
                      <a:lnTo>
                        <a:pt x="320" y="84"/>
                      </a:lnTo>
                      <a:lnTo>
                        <a:pt x="290" y="97"/>
                      </a:lnTo>
                      <a:lnTo>
                        <a:pt x="261" y="110"/>
                      </a:lnTo>
                      <a:lnTo>
                        <a:pt x="233" y="125"/>
                      </a:lnTo>
                      <a:lnTo>
                        <a:pt x="207" y="140"/>
                      </a:lnTo>
                      <a:lnTo>
                        <a:pt x="182" y="155"/>
                      </a:lnTo>
                      <a:lnTo>
                        <a:pt x="158" y="171"/>
                      </a:lnTo>
                      <a:lnTo>
                        <a:pt x="136" y="187"/>
                      </a:lnTo>
                      <a:lnTo>
                        <a:pt x="115" y="204"/>
                      </a:lnTo>
                      <a:lnTo>
                        <a:pt x="96" y="222"/>
                      </a:lnTo>
                      <a:lnTo>
                        <a:pt x="78" y="241"/>
                      </a:lnTo>
                      <a:lnTo>
                        <a:pt x="63" y="260"/>
                      </a:lnTo>
                      <a:lnTo>
                        <a:pt x="48" y="279"/>
                      </a:lnTo>
                      <a:lnTo>
                        <a:pt x="36" y="299"/>
                      </a:lnTo>
                      <a:lnTo>
                        <a:pt x="25" y="319"/>
                      </a:lnTo>
                      <a:lnTo>
                        <a:pt x="16" y="339"/>
                      </a:lnTo>
                      <a:lnTo>
                        <a:pt x="9" y="360"/>
                      </a:lnTo>
                      <a:lnTo>
                        <a:pt x="4" y="381"/>
                      </a:lnTo>
                      <a:lnTo>
                        <a:pt x="1" y="403"/>
                      </a:lnTo>
                      <a:lnTo>
                        <a:pt x="0" y="425"/>
                      </a:lnTo>
                      <a:lnTo>
                        <a:pt x="1" y="447"/>
                      </a:lnTo>
                      <a:lnTo>
                        <a:pt x="4" y="468"/>
                      </a:lnTo>
                      <a:lnTo>
                        <a:pt x="9" y="489"/>
                      </a:lnTo>
                      <a:lnTo>
                        <a:pt x="16" y="510"/>
                      </a:lnTo>
                      <a:lnTo>
                        <a:pt x="25" y="531"/>
                      </a:lnTo>
                      <a:lnTo>
                        <a:pt x="36" y="551"/>
                      </a:lnTo>
                      <a:lnTo>
                        <a:pt x="48" y="571"/>
                      </a:lnTo>
                      <a:lnTo>
                        <a:pt x="63" y="590"/>
                      </a:lnTo>
                      <a:lnTo>
                        <a:pt x="78" y="609"/>
                      </a:lnTo>
                      <a:lnTo>
                        <a:pt x="96" y="627"/>
                      </a:lnTo>
                      <a:lnTo>
                        <a:pt x="115" y="645"/>
                      </a:lnTo>
                      <a:lnTo>
                        <a:pt x="136" y="662"/>
                      </a:lnTo>
                      <a:lnTo>
                        <a:pt x="158" y="679"/>
                      </a:lnTo>
                      <a:lnTo>
                        <a:pt x="182" y="695"/>
                      </a:lnTo>
                      <a:lnTo>
                        <a:pt x="207" y="710"/>
                      </a:lnTo>
                      <a:lnTo>
                        <a:pt x="233" y="726"/>
                      </a:lnTo>
                      <a:lnTo>
                        <a:pt x="261" y="739"/>
                      </a:lnTo>
                      <a:lnTo>
                        <a:pt x="290" y="752"/>
                      </a:lnTo>
                      <a:lnTo>
                        <a:pt x="320" y="765"/>
                      </a:lnTo>
                      <a:lnTo>
                        <a:pt x="351" y="778"/>
                      </a:lnTo>
                      <a:lnTo>
                        <a:pt x="383" y="788"/>
                      </a:lnTo>
                      <a:lnTo>
                        <a:pt x="417" y="799"/>
                      </a:lnTo>
                      <a:lnTo>
                        <a:pt x="452" y="808"/>
                      </a:lnTo>
                      <a:lnTo>
                        <a:pt x="486" y="816"/>
                      </a:lnTo>
                      <a:lnTo>
                        <a:pt x="523" y="824"/>
                      </a:lnTo>
                      <a:lnTo>
                        <a:pt x="559" y="830"/>
                      </a:lnTo>
                      <a:lnTo>
                        <a:pt x="598" y="836"/>
                      </a:lnTo>
                      <a:lnTo>
                        <a:pt x="636" y="841"/>
                      </a:lnTo>
                      <a:lnTo>
                        <a:pt x="676" y="845"/>
                      </a:lnTo>
                      <a:lnTo>
                        <a:pt x="715" y="847"/>
                      </a:lnTo>
                      <a:lnTo>
                        <a:pt x="756" y="849"/>
                      </a:lnTo>
                      <a:lnTo>
                        <a:pt x="797" y="850"/>
                      </a:lnTo>
                      <a:lnTo>
                        <a:pt x="838" y="849"/>
                      </a:lnTo>
                      <a:lnTo>
                        <a:pt x="878" y="847"/>
                      </a:lnTo>
                      <a:lnTo>
                        <a:pt x="918" y="845"/>
                      </a:lnTo>
                      <a:lnTo>
                        <a:pt x="957" y="841"/>
                      </a:lnTo>
                      <a:lnTo>
                        <a:pt x="995" y="836"/>
                      </a:lnTo>
                      <a:lnTo>
                        <a:pt x="1034" y="830"/>
                      </a:lnTo>
                      <a:lnTo>
                        <a:pt x="1070" y="824"/>
                      </a:lnTo>
                      <a:lnTo>
                        <a:pt x="1107" y="816"/>
                      </a:lnTo>
                      <a:lnTo>
                        <a:pt x="1142" y="808"/>
                      </a:lnTo>
                      <a:lnTo>
                        <a:pt x="1176" y="799"/>
                      </a:lnTo>
                      <a:lnTo>
                        <a:pt x="1210" y="788"/>
                      </a:lnTo>
                      <a:lnTo>
                        <a:pt x="1242" y="778"/>
                      </a:lnTo>
                      <a:lnTo>
                        <a:pt x="1273" y="765"/>
                      </a:lnTo>
                      <a:lnTo>
                        <a:pt x="1303" y="752"/>
                      </a:lnTo>
                      <a:lnTo>
                        <a:pt x="1332" y="739"/>
                      </a:lnTo>
                      <a:lnTo>
                        <a:pt x="1360" y="726"/>
                      </a:lnTo>
                      <a:lnTo>
                        <a:pt x="1386" y="710"/>
                      </a:lnTo>
                      <a:lnTo>
                        <a:pt x="1411" y="695"/>
                      </a:lnTo>
                      <a:lnTo>
                        <a:pt x="1435" y="679"/>
                      </a:lnTo>
                      <a:lnTo>
                        <a:pt x="1457" y="662"/>
                      </a:lnTo>
                      <a:lnTo>
                        <a:pt x="1478" y="645"/>
                      </a:lnTo>
                      <a:lnTo>
                        <a:pt x="1497" y="627"/>
                      </a:lnTo>
                      <a:lnTo>
                        <a:pt x="1514" y="609"/>
                      </a:lnTo>
                      <a:lnTo>
                        <a:pt x="1530" y="590"/>
                      </a:lnTo>
                      <a:lnTo>
                        <a:pt x="1545" y="571"/>
                      </a:lnTo>
                      <a:lnTo>
                        <a:pt x="1557" y="551"/>
                      </a:lnTo>
                      <a:lnTo>
                        <a:pt x="1568" y="531"/>
                      </a:lnTo>
                      <a:lnTo>
                        <a:pt x="1577" y="510"/>
                      </a:lnTo>
                      <a:lnTo>
                        <a:pt x="1584" y="489"/>
                      </a:lnTo>
                      <a:lnTo>
                        <a:pt x="1589" y="468"/>
                      </a:lnTo>
                      <a:lnTo>
                        <a:pt x="1592" y="447"/>
                      </a:lnTo>
                      <a:lnTo>
                        <a:pt x="1593" y="425"/>
                      </a:lnTo>
                      <a:lnTo>
                        <a:pt x="1592" y="403"/>
                      </a:lnTo>
                      <a:lnTo>
                        <a:pt x="1589" y="381"/>
                      </a:lnTo>
                      <a:lnTo>
                        <a:pt x="1584" y="360"/>
                      </a:lnTo>
                      <a:lnTo>
                        <a:pt x="1577" y="339"/>
                      </a:lnTo>
                      <a:lnTo>
                        <a:pt x="1568" y="319"/>
                      </a:lnTo>
                      <a:lnTo>
                        <a:pt x="1557" y="299"/>
                      </a:lnTo>
                      <a:lnTo>
                        <a:pt x="1545" y="279"/>
                      </a:lnTo>
                      <a:lnTo>
                        <a:pt x="1530" y="260"/>
                      </a:lnTo>
                      <a:lnTo>
                        <a:pt x="1514" y="241"/>
                      </a:lnTo>
                      <a:lnTo>
                        <a:pt x="1497" y="222"/>
                      </a:lnTo>
                      <a:lnTo>
                        <a:pt x="1478" y="204"/>
                      </a:lnTo>
                      <a:lnTo>
                        <a:pt x="1457" y="187"/>
                      </a:lnTo>
                      <a:lnTo>
                        <a:pt x="1435" y="171"/>
                      </a:lnTo>
                      <a:lnTo>
                        <a:pt x="1411" y="155"/>
                      </a:lnTo>
                      <a:lnTo>
                        <a:pt x="1386" y="140"/>
                      </a:lnTo>
                      <a:lnTo>
                        <a:pt x="1360" y="125"/>
                      </a:lnTo>
                      <a:lnTo>
                        <a:pt x="1332" y="110"/>
                      </a:lnTo>
                      <a:lnTo>
                        <a:pt x="1303" y="97"/>
                      </a:lnTo>
                      <a:lnTo>
                        <a:pt x="1273" y="84"/>
                      </a:lnTo>
                      <a:lnTo>
                        <a:pt x="1242" y="73"/>
                      </a:lnTo>
                      <a:lnTo>
                        <a:pt x="1210" y="62"/>
                      </a:lnTo>
                      <a:lnTo>
                        <a:pt x="1176" y="52"/>
                      </a:lnTo>
                      <a:lnTo>
                        <a:pt x="1142" y="42"/>
                      </a:lnTo>
                      <a:lnTo>
                        <a:pt x="1107" y="34"/>
                      </a:lnTo>
                      <a:lnTo>
                        <a:pt x="1070" y="26"/>
                      </a:lnTo>
                      <a:lnTo>
                        <a:pt x="1034" y="19"/>
                      </a:lnTo>
                      <a:lnTo>
                        <a:pt x="995" y="14"/>
                      </a:lnTo>
                      <a:lnTo>
                        <a:pt x="957" y="9"/>
                      </a:lnTo>
                      <a:lnTo>
                        <a:pt x="918" y="5"/>
                      </a:lnTo>
                      <a:lnTo>
                        <a:pt x="878" y="2"/>
                      </a:lnTo>
                      <a:lnTo>
                        <a:pt x="838" y="1"/>
                      </a:lnTo>
                      <a:lnTo>
                        <a:pt x="7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83" name="Freeform 1733"/>
                <p:cNvSpPr>
                  <a:spLocks/>
                </p:cNvSpPr>
                <p:nvPr/>
              </p:nvSpPr>
              <p:spPr bwMode="auto">
                <a:xfrm>
                  <a:off x="381000" y="2616200"/>
                  <a:ext cx="2574925" cy="1366837"/>
                </a:xfrm>
                <a:custGeom>
                  <a:avLst/>
                  <a:gdLst>
                    <a:gd name="T0" fmla="*/ 2147483647 w 1593"/>
                    <a:gd name="T1" fmla="*/ 2147483647 h 839"/>
                    <a:gd name="T2" fmla="*/ 2147483647 w 1593"/>
                    <a:gd name="T3" fmla="*/ 2147483647 h 839"/>
                    <a:gd name="T4" fmla="*/ 2147483647 w 1593"/>
                    <a:gd name="T5" fmla="*/ 2147483647 h 839"/>
                    <a:gd name="T6" fmla="*/ 2147483647 w 1593"/>
                    <a:gd name="T7" fmla="*/ 2147483647 h 839"/>
                    <a:gd name="T8" fmla="*/ 2147483647 w 1593"/>
                    <a:gd name="T9" fmla="*/ 2147483647 h 839"/>
                    <a:gd name="T10" fmla="*/ 2147483647 w 1593"/>
                    <a:gd name="T11" fmla="*/ 2147483647 h 839"/>
                    <a:gd name="T12" fmla="*/ 2147483647 w 1593"/>
                    <a:gd name="T13" fmla="*/ 2147483647 h 839"/>
                    <a:gd name="T14" fmla="*/ 2147483647 w 1593"/>
                    <a:gd name="T15" fmla="*/ 2147483647 h 839"/>
                    <a:gd name="T16" fmla="*/ 2147483647 w 1593"/>
                    <a:gd name="T17" fmla="*/ 2147483647 h 839"/>
                    <a:gd name="T18" fmla="*/ 2147483647 w 1593"/>
                    <a:gd name="T19" fmla="*/ 2147483647 h 839"/>
                    <a:gd name="T20" fmla="*/ 0 w 1593"/>
                    <a:gd name="T21" fmla="*/ 2147483647 h 839"/>
                    <a:gd name="T22" fmla="*/ 2147483647 w 1593"/>
                    <a:gd name="T23" fmla="*/ 2147483647 h 839"/>
                    <a:gd name="T24" fmla="*/ 2147483647 w 1593"/>
                    <a:gd name="T25" fmla="*/ 2147483647 h 839"/>
                    <a:gd name="T26" fmla="*/ 2147483647 w 1593"/>
                    <a:gd name="T27" fmla="*/ 2147483647 h 839"/>
                    <a:gd name="T28" fmla="*/ 2147483647 w 1593"/>
                    <a:gd name="T29" fmla="*/ 2147483647 h 839"/>
                    <a:gd name="T30" fmla="*/ 2147483647 w 1593"/>
                    <a:gd name="T31" fmla="*/ 2147483647 h 839"/>
                    <a:gd name="T32" fmla="*/ 2147483647 w 1593"/>
                    <a:gd name="T33" fmla="*/ 2147483647 h 839"/>
                    <a:gd name="T34" fmla="*/ 2147483647 w 1593"/>
                    <a:gd name="T35" fmla="*/ 2147483647 h 839"/>
                    <a:gd name="T36" fmla="*/ 2147483647 w 1593"/>
                    <a:gd name="T37" fmla="*/ 2147483647 h 839"/>
                    <a:gd name="T38" fmla="*/ 2147483647 w 1593"/>
                    <a:gd name="T39" fmla="*/ 2147483647 h 839"/>
                    <a:gd name="T40" fmla="*/ 2147483647 w 1593"/>
                    <a:gd name="T41" fmla="*/ 2147483647 h 839"/>
                    <a:gd name="T42" fmla="*/ 2147483647 w 1593"/>
                    <a:gd name="T43" fmla="*/ 2147483647 h 839"/>
                    <a:gd name="T44" fmla="*/ 2147483647 w 1593"/>
                    <a:gd name="T45" fmla="*/ 2147483647 h 839"/>
                    <a:gd name="T46" fmla="*/ 2147483647 w 1593"/>
                    <a:gd name="T47" fmla="*/ 2147483647 h 839"/>
                    <a:gd name="T48" fmla="*/ 2147483647 w 1593"/>
                    <a:gd name="T49" fmla="*/ 2147483647 h 839"/>
                    <a:gd name="T50" fmla="*/ 2147483647 w 1593"/>
                    <a:gd name="T51" fmla="*/ 2147483647 h 839"/>
                    <a:gd name="T52" fmla="*/ 2147483647 w 1593"/>
                    <a:gd name="T53" fmla="*/ 2147483647 h 839"/>
                    <a:gd name="T54" fmla="*/ 2147483647 w 1593"/>
                    <a:gd name="T55" fmla="*/ 2147483647 h 839"/>
                    <a:gd name="T56" fmla="*/ 2147483647 w 1593"/>
                    <a:gd name="T57" fmla="*/ 2147483647 h 839"/>
                    <a:gd name="T58" fmla="*/ 2147483647 w 1593"/>
                    <a:gd name="T59" fmla="*/ 2147483647 h 839"/>
                    <a:gd name="T60" fmla="*/ 2147483647 w 1593"/>
                    <a:gd name="T61" fmla="*/ 2147483647 h 839"/>
                    <a:gd name="T62" fmla="*/ 2147483647 w 1593"/>
                    <a:gd name="T63" fmla="*/ 2147483647 h 839"/>
                    <a:gd name="T64" fmla="*/ 2147483647 w 1593"/>
                    <a:gd name="T65" fmla="*/ 2147483647 h 839"/>
                    <a:gd name="T66" fmla="*/ 2147483647 w 1593"/>
                    <a:gd name="T67" fmla="*/ 2147483647 h 839"/>
                    <a:gd name="T68" fmla="*/ 2147483647 w 1593"/>
                    <a:gd name="T69" fmla="*/ 2147483647 h 839"/>
                    <a:gd name="T70" fmla="*/ 2147483647 w 1593"/>
                    <a:gd name="T71" fmla="*/ 2147483647 h 839"/>
                    <a:gd name="T72" fmla="*/ 2147483647 w 1593"/>
                    <a:gd name="T73" fmla="*/ 2147483647 h 839"/>
                    <a:gd name="T74" fmla="*/ 2147483647 w 1593"/>
                    <a:gd name="T75" fmla="*/ 2147483647 h 839"/>
                    <a:gd name="T76" fmla="*/ 2147483647 w 1593"/>
                    <a:gd name="T77" fmla="*/ 2147483647 h 839"/>
                    <a:gd name="T78" fmla="*/ 2147483647 w 1593"/>
                    <a:gd name="T79" fmla="*/ 2147483647 h 839"/>
                    <a:gd name="T80" fmla="*/ 2147483647 w 1593"/>
                    <a:gd name="T81" fmla="*/ 2147483647 h 839"/>
                    <a:gd name="T82" fmla="*/ 2147483647 w 1593"/>
                    <a:gd name="T83" fmla="*/ 2147483647 h 839"/>
                    <a:gd name="T84" fmla="*/ 2147483647 w 1593"/>
                    <a:gd name="T85" fmla="*/ 0 h 8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93"/>
                    <a:gd name="T130" fmla="*/ 0 h 839"/>
                    <a:gd name="T131" fmla="*/ 1593 w 1593"/>
                    <a:gd name="T132" fmla="*/ 839 h 8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93" h="839">
                      <a:moveTo>
                        <a:pt x="797" y="0"/>
                      </a:moveTo>
                      <a:lnTo>
                        <a:pt x="755" y="0"/>
                      </a:lnTo>
                      <a:lnTo>
                        <a:pt x="715" y="2"/>
                      </a:lnTo>
                      <a:lnTo>
                        <a:pt x="675" y="5"/>
                      </a:lnTo>
                      <a:lnTo>
                        <a:pt x="636" y="8"/>
                      </a:lnTo>
                      <a:lnTo>
                        <a:pt x="597" y="13"/>
                      </a:lnTo>
                      <a:lnTo>
                        <a:pt x="560" y="19"/>
                      </a:lnTo>
                      <a:lnTo>
                        <a:pt x="522" y="25"/>
                      </a:lnTo>
                      <a:lnTo>
                        <a:pt x="486" y="33"/>
                      </a:lnTo>
                      <a:lnTo>
                        <a:pt x="451" y="42"/>
                      </a:lnTo>
                      <a:lnTo>
                        <a:pt x="417" y="51"/>
                      </a:lnTo>
                      <a:lnTo>
                        <a:pt x="384" y="60"/>
                      </a:lnTo>
                      <a:lnTo>
                        <a:pt x="351" y="72"/>
                      </a:lnTo>
                      <a:lnTo>
                        <a:pt x="319" y="83"/>
                      </a:lnTo>
                      <a:lnTo>
                        <a:pt x="289" y="96"/>
                      </a:lnTo>
                      <a:lnTo>
                        <a:pt x="261" y="109"/>
                      </a:lnTo>
                      <a:lnTo>
                        <a:pt x="233" y="123"/>
                      </a:lnTo>
                      <a:lnTo>
                        <a:pt x="207" y="137"/>
                      </a:lnTo>
                      <a:lnTo>
                        <a:pt x="181" y="153"/>
                      </a:lnTo>
                      <a:lnTo>
                        <a:pt x="158" y="168"/>
                      </a:lnTo>
                      <a:lnTo>
                        <a:pt x="136" y="185"/>
                      </a:lnTo>
                      <a:lnTo>
                        <a:pt x="115" y="202"/>
                      </a:lnTo>
                      <a:lnTo>
                        <a:pt x="96" y="219"/>
                      </a:lnTo>
                      <a:lnTo>
                        <a:pt x="78" y="237"/>
                      </a:lnTo>
                      <a:lnTo>
                        <a:pt x="62" y="256"/>
                      </a:lnTo>
                      <a:lnTo>
                        <a:pt x="48" y="275"/>
                      </a:lnTo>
                      <a:lnTo>
                        <a:pt x="35" y="295"/>
                      </a:lnTo>
                      <a:lnTo>
                        <a:pt x="25" y="314"/>
                      </a:lnTo>
                      <a:lnTo>
                        <a:pt x="16" y="335"/>
                      </a:lnTo>
                      <a:lnTo>
                        <a:pt x="9" y="356"/>
                      </a:lnTo>
                      <a:lnTo>
                        <a:pt x="4" y="376"/>
                      </a:lnTo>
                      <a:lnTo>
                        <a:pt x="0" y="398"/>
                      </a:lnTo>
                      <a:lnTo>
                        <a:pt x="0" y="419"/>
                      </a:lnTo>
                      <a:lnTo>
                        <a:pt x="0" y="441"/>
                      </a:lnTo>
                      <a:lnTo>
                        <a:pt x="4" y="462"/>
                      </a:lnTo>
                      <a:lnTo>
                        <a:pt x="9" y="483"/>
                      </a:lnTo>
                      <a:lnTo>
                        <a:pt x="16" y="504"/>
                      </a:lnTo>
                      <a:lnTo>
                        <a:pt x="25" y="524"/>
                      </a:lnTo>
                      <a:lnTo>
                        <a:pt x="35" y="544"/>
                      </a:lnTo>
                      <a:lnTo>
                        <a:pt x="48" y="564"/>
                      </a:lnTo>
                      <a:lnTo>
                        <a:pt x="62" y="582"/>
                      </a:lnTo>
                      <a:lnTo>
                        <a:pt x="78" y="601"/>
                      </a:lnTo>
                      <a:lnTo>
                        <a:pt x="96" y="620"/>
                      </a:lnTo>
                      <a:lnTo>
                        <a:pt x="115" y="637"/>
                      </a:lnTo>
                      <a:lnTo>
                        <a:pt x="136" y="654"/>
                      </a:lnTo>
                      <a:lnTo>
                        <a:pt x="158" y="670"/>
                      </a:lnTo>
                      <a:lnTo>
                        <a:pt x="181" y="686"/>
                      </a:lnTo>
                      <a:lnTo>
                        <a:pt x="207" y="702"/>
                      </a:lnTo>
                      <a:lnTo>
                        <a:pt x="233" y="716"/>
                      </a:lnTo>
                      <a:lnTo>
                        <a:pt x="261" y="730"/>
                      </a:lnTo>
                      <a:lnTo>
                        <a:pt x="289" y="743"/>
                      </a:lnTo>
                      <a:lnTo>
                        <a:pt x="319" y="755"/>
                      </a:lnTo>
                      <a:lnTo>
                        <a:pt x="351" y="767"/>
                      </a:lnTo>
                      <a:lnTo>
                        <a:pt x="384" y="778"/>
                      </a:lnTo>
                      <a:lnTo>
                        <a:pt x="417" y="788"/>
                      </a:lnTo>
                      <a:lnTo>
                        <a:pt x="451" y="797"/>
                      </a:lnTo>
                      <a:lnTo>
                        <a:pt x="486" y="805"/>
                      </a:lnTo>
                      <a:lnTo>
                        <a:pt x="522" y="814"/>
                      </a:lnTo>
                      <a:lnTo>
                        <a:pt x="560" y="820"/>
                      </a:lnTo>
                      <a:lnTo>
                        <a:pt x="597" y="826"/>
                      </a:lnTo>
                      <a:lnTo>
                        <a:pt x="636" y="830"/>
                      </a:lnTo>
                      <a:lnTo>
                        <a:pt x="675" y="834"/>
                      </a:lnTo>
                      <a:lnTo>
                        <a:pt x="715" y="836"/>
                      </a:lnTo>
                      <a:lnTo>
                        <a:pt x="755" y="838"/>
                      </a:lnTo>
                      <a:lnTo>
                        <a:pt x="797" y="839"/>
                      </a:lnTo>
                      <a:lnTo>
                        <a:pt x="837" y="838"/>
                      </a:lnTo>
                      <a:lnTo>
                        <a:pt x="878" y="836"/>
                      </a:lnTo>
                      <a:lnTo>
                        <a:pt x="918" y="834"/>
                      </a:lnTo>
                      <a:lnTo>
                        <a:pt x="957" y="830"/>
                      </a:lnTo>
                      <a:lnTo>
                        <a:pt x="996" y="826"/>
                      </a:lnTo>
                      <a:lnTo>
                        <a:pt x="1033" y="820"/>
                      </a:lnTo>
                      <a:lnTo>
                        <a:pt x="1070" y="814"/>
                      </a:lnTo>
                      <a:lnTo>
                        <a:pt x="1106" y="805"/>
                      </a:lnTo>
                      <a:lnTo>
                        <a:pt x="1142" y="797"/>
                      </a:lnTo>
                      <a:lnTo>
                        <a:pt x="1176" y="788"/>
                      </a:lnTo>
                      <a:lnTo>
                        <a:pt x="1209" y="778"/>
                      </a:lnTo>
                      <a:lnTo>
                        <a:pt x="1242" y="767"/>
                      </a:lnTo>
                      <a:lnTo>
                        <a:pt x="1273" y="755"/>
                      </a:lnTo>
                      <a:lnTo>
                        <a:pt x="1303" y="743"/>
                      </a:lnTo>
                      <a:lnTo>
                        <a:pt x="1332" y="730"/>
                      </a:lnTo>
                      <a:lnTo>
                        <a:pt x="1359" y="716"/>
                      </a:lnTo>
                      <a:lnTo>
                        <a:pt x="1386" y="702"/>
                      </a:lnTo>
                      <a:lnTo>
                        <a:pt x="1411" y="686"/>
                      </a:lnTo>
                      <a:lnTo>
                        <a:pt x="1435" y="670"/>
                      </a:lnTo>
                      <a:lnTo>
                        <a:pt x="1457" y="654"/>
                      </a:lnTo>
                      <a:lnTo>
                        <a:pt x="1478" y="637"/>
                      </a:lnTo>
                      <a:lnTo>
                        <a:pt x="1497" y="620"/>
                      </a:lnTo>
                      <a:lnTo>
                        <a:pt x="1514" y="601"/>
                      </a:lnTo>
                      <a:lnTo>
                        <a:pt x="1531" y="582"/>
                      </a:lnTo>
                      <a:lnTo>
                        <a:pt x="1544" y="564"/>
                      </a:lnTo>
                      <a:lnTo>
                        <a:pt x="1557" y="544"/>
                      </a:lnTo>
                      <a:lnTo>
                        <a:pt x="1568" y="524"/>
                      </a:lnTo>
                      <a:lnTo>
                        <a:pt x="1577" y="504"/>
                      </a:lnTo>
                      <a:lnTo>
                        <a:pt x="1583" y="483"/>
                      </a:lnTo>
                      <a:lnTo>
                        <a:pt x="1589" y="462"/>
                      </a:lnTo>
                      <a:lnTo>
                        <a:pt x="1592" y="441"/>
                      </a:lnTo>
                      <a:lnTo>
                        <a:pt x="1593" y="419"/>
                      </a:lnTo>
                      <a:lnTo>
                        <a:pt x="1592" y="398"/>
                      </a:lnTo>
                      <a:lnTo>
                        <a:pt x="1589" y="376"/>
                      </a:lnTo>
                      <a:lnTo>
                        <a:pt x="1583" y="356"/>
                      </a:lnTo>
                      <a:lnTo>
                        <a:pt x="1577" y="335"/>
                      </a:lnTo>
                      <a:lnTo>
                        <a:pt x="1568" y="314"/>
                      </a:lnTo>
                      <a:lnTo>
                        <a:pt x="1557" y="295"/>
                      </a:lnTo>
                      <a:lnTo>
                        <a:pt x="1544" y="275"/>
                      </a:lnTo>
                      <a:lnTo>
                        <a:pt x="1531" y="256"/>
                      </a:lnTo>
                      <a:lnTo>
                        <a:pt x="1514" y="237"/>
                      </a:lnTo>
                      <a:lnTo>
                        <a:pt x="1497" y="219"/>
                      </a:lnTo>
                      <a:lnTo>
                        <a:pt x="1478" y="202"/>
                      </a:lnTo>
                      <a:lnTo>
                        <a:pt x="1457" y="185"/>
                      </a:lnTo>
                      <a:lnTo>
                        <a:pt x="1435" y="168"/>
                      </a:lnTo>
                      <a:lnTo>
                        <a:pt x="1411" y="153"/>
                      </a:lnTo>
                      <a:lnTo>
                        <a:pt x="1386" y="137"/>
                      </a:lnTo>
                      <a:lnTo>
                        <a:pt x="1359" y="123"/>
                      </a:lnTo>
                      <a:lnTo>
                        <a:pt x="1332" y="109"/>
                      </a:lnTo>
                      <a:lnTo>
                        <a:pt x="1303" y="96"/>
                      </a:lnTo>
                      <a:lnTo>
                        <a:pt x="1273" y="83"/>
                      </a:lnTo>
                      <a:lnTo>
                        <a:pt x="1242" y="72"/>
                      </a:lnTo>
                      <a:lnTo>
                        <a:pt x="1209" y="60"/>
                      </a:lnTo>
                      <a:lnTo>
                        <a:pt x="1176" y="51"/>
                      </a:lnTo>
                      <a:lnTo>
                        <a:pt x="1142" y="42"/>
                      </a:lnTo>
                      <a:lnTo>
                        <a:pt x="1106" y="33"/>
                      </a:lnTo>
                      <a:lnTo>
                        <a:pt x="1070" y="25"/>
                      </a:lnTo>
                      <a:lnTo>
                        <a:pt x="1033" y="19"/>
                      </a:lnTo>
                      <a:lnTo>
                        <a:pt x="996" y="13"/>
                      </a:lnTo>
                      <a:lnTo>
                        <a:pt x="957" y="8"/>
                      </a:lnTo>
                      <a:lnTo>
                        <a:pt x="918" y="5"/>
                      </a:lnTo>
                      <a:lnTo>
                        <a:pt x="878" y="2"/>
                      </a:lnTo>
                      <a:lnTo>
                        <a:pt x="837" y="0"/>
                      </a:lnTo>
                      <a:lnTo>
                        <a:pt x="797" y="0"/>
                      </a:lnTo>
                    </a:path>
                  </a:pathLst>
                </a:custGeom>
                <a:solidFill>
                  <a:srgbClr val="CCCC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0284" name="Group 1737"/>
                <p:cNvGrpSpPr>
                  <a:grpSpLocks/>
                </p:cNvGrpSpPr>
                <p:nvPr/>
              </p:nvGrpSpPr>
              <p:grpSpPr bwMode="auto">
                <a:xfrm>
                  <a:off x="666750" y="2868617"/>
                  <a:ext cx="2109788" cy="771527"/>
                  <a:chOff x="476" y="1727"/>
                  <a:chExt cx="1329" cy="486"/>
                </a:xfrm>
              </p:grpSpPr>
              <p:sp>
                <p:nvSpPr>
                  <p:cNvPr id="10285" name="Freeform 1738"/>
                  <p:cNvSpPr>
                    <a:spLocks/>
                  </p:cNvSpPr>
                  <p:nvPr/>
                </p:nvSpPr>
                <p:spPr bwMode="auto">
                  <a:xfrm>
                    <a:off x="865" y="1967"/>
                    <a:ext cx="98" cy="97"/>
                  </a:xfrm>
                  <a:custGeom>
                    <a:avLst/>
                    <a:gdLst>
                      <a:gd name="T0" fmla="*/ 0 w 98"/>
                      <a:gd name="T1" fmla="*/ 48 h 97"/>
                      <a:gd name="T2" fmla="*/ 1 w 98"/>
                      <a:gd name="T3" fmla="*/ 39 h 97"/>
                      <a:gd name="T4" fmla="*/ 4 w 98"/>
                      <a:gd name="T5" fmla="*/ 30 h 97"/>
                      <a:gd name="T6" fmla="*/ 8 w 98"/>
                      <a:gd name="T7" fmla="*/ 22 h 97"/>
                      <a:gd name="T8" fmla="*/ 14 w 98"/>
                      <a:gd name="T9" fmla="*/ 14 h 97"/>
                      <a:gd name="T10" fmla="*/ 21 w 98"/>
                      <a:gd name="T11" fmla="*/ 9 h 97"/>
                      <a:gd name="T12" fmla="*/ 30 w 98"/>
                      <a:gd name="T13" fmla="*/ 4 h 97"/>
                      <a:gd name="T14" fmla="*/ 39 w 98"/>
                      <a:gd name="T15" fmla="*/ 1 h 97"/>
                      <a:gd name="T16" fmla="*/ 49 w 98"/>
                      <a:gd name="T17" fmla="*/ 0 h 97"/>
                      <a:gd name="T18" fmla="*/ 59 w 98"/>
                      <a:gd name="T19" fmla="*/ 1 h 97"/>
                      <a:gd name="T20" fmla="*/ 68 w 98"/>
                      <a:gd name="T21" fmla="*/ 4 h 97"/>
                      <a:gd name="T22" fmla="*/ 76 w 98"/>
                      <a:gd name="T23" fmla="*/ 9 h 97"/>
                      <a:gd name="T24" fmla="*/ 83 w 98"/>
                      <a:gd name="T25" fmla="*/ 14 h 97"/>
                      <a:gd name="T26" fmla="*/ 89 w 98"/>
                      <a:gd name="T27" fmla="*/ 22 h 97"/>
                      <a:gd name="T28" fmla="*/ 94 w 98"/>
                      <a:gd name="T29" fmla="*/ 30 h 97"/>
                      <a:gd name="T30" fmla="*/ 96 w 98"/>
                      <a:gd name="T31" fmla="*/ 39 h 97"/>
                      <a:gd name="T32" fmla="*/ 98 w 98"/>
                      <a:gd name="T33" fmla="*/ 48 h 97"/>
                      <a:gd name="T34" fmla="*/ 98 w 98"/>
                      <a:gd name="T35" fmla="*/ 48 h 97"/>
                      <a:gd name="T36" fmla="*/ 96 w 98"/>
                      <a:gd name="T37" fmla="*/ 58 h 97"/>
                      <a:gd name="T38" fmla="*/ 94 w 98"/>
                      <a:gd name="T39" fmla="*/ 68 h 97"/>
                      <a:gd name="T40" fmla="*/ 89 w 98"/>
                      <a:gd name="T41" fmla="*/ 76 h 97"/>
                      <a:gd name="T42" fmla="*/ 83 w 98"/>
                      <a:gd name="T43" fmla="*/ 83 h 97"/>
                      <a:gd name="T44" fmla="*/ 76 w 98"/>
                      <a:gd name="T45" fmla="*/ 89 h 97"/>
                      <a:gd name="T46" fmla="*/ 68 w 98"/>
                      <a:gd name="T47" fmla="*/ 94 h 97"/>
                      <a:gd name="T48" fmla="*/ 59 w 98"/>
                      <a:gd name="T49" fmla="*/ 96 h 97"/>
                      <a:gd name="T50" fmla="*/ 49 w 98"/>
                      <a:gd name="T51" fmla="*/ 97 h 97"/>
                      <a:gd name="T52" fmla="*/ 39 w 98"/>
                      <a:gd name="T53" fmla="*/ 96 h 97"/>
                      <a:gd name="T54" fmla="*/ 30 w 98"/>
                      <a:gd name="T55" fmla="*/ 94 h 97"/>
                      <a:gd name="T56" fmla="*/ 21 w 98"/>
                      <a:gd name="T57" fmla="*/ 89 h 97"/>
                      <a:gd name="T58" fmla="*/ 14 w 98"/>
                      <a:gd name="T59" fmla="*/ 83 h 97"/>
                      <a:gd name="T60" fmla="*/ 8 w 98"/>
                      <a:gd name="T61" fmla="*/ 76 h 97"/>
                      <a:gd name="T62" fmla="*/ 4 w 98"/>
                      <a:gd name="T63" fmla="*/ 68 h 97"/>
                      <a:gd name="T64" fmla="*/ 1 w 98"/>
                      <a:gd name="T65" fmla="*/ 58 h 97"/>
                      <a:gd name="T66" fmla="*/ 0 w 98"/>
                      <a:gd name="T67" fmla="*/ 48 h 9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98"/>
                      <a:gd name="T103" fmla="*/ 0 h 97"/>
                      <a:gd name="T104" fmla="*/ 98 w 98"/>
                      <a:gd name="T105" fmla="*/ 97 h 9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98" h="97">
                        <a:moveTo>
                          <a:pt x="0" y="48"/>
                        </a:moveTo>
                        <a:lnTo>
                          <a:pt x="1" y="39"/>
                        </a:lnTo>
                        <a:lnTo>
                          <a:pt x="4" y="30"/>
                        </a:lnTo>
                        <a:lnTo>
                          <a:pt x="8" y="22"/>
                        </a:lnTo>
                        <a:lnTo>
                          <a:pt x="14" y="14"/>
                        </a:lnTo>
                        <a:lnTo>
                          <a:pt x="21" y="9"/>
                        </a:lnTo>
                        <a:lnTo>
                          <a:pt x="30" y="4"/>
                        </a:lnTo>
                        <a:lnTo>
                          <a:pt x="39" y="1"/>
                        </a:lnTo>
                        <a:lnTo>
                          <a:pt x="49" y="0"/>
                        </a:lnTo>
                        <a:lnTo>
                          <a:pt x="59" y="1"/>
                        </a:lnTo>
                        <a:lnTo>
                          <a:pt x="68" y="4"/>
                        </a:lnTo>
                        <a:lnTo>
                          <a:pt x="76" y="9"/>
                        </a:lnTo>
                        <a:lnTo>
                          <a:pt x="83" y="14"/>
                        </a:lnTo>
                        <a:lnTo>
                          <a:pt x="89" y="22"/>
                        </a:lnTo>
                        <a:lnTo>
                          <a:pt x="94" y="30"/>
                        </a:lnTo>
                        <a:lnTo>
                          <a:pt x="96" y="39"/>
                        </a:lnTo>
                        <a:lnTo>
                          <a:pt x="98" y="48"/>
                        </a:lnTo>
                        <a:lnTo>
                          <a:pt x="96" y="58"/>
                        </a:lnTo>
                        <a:lnTo>
                          <a:pt x="94" y="68"/>
                        </a:lnTo>
                        <a:lnTo>
                          <a:pt x="89" y="76"/>
                        </a:lnTo>
                        <a:lnTo>
                          <a:pt x="83" y="83"/>
                        </a:lnTo>
                        <a:lnTo>
                          <a:pt x="76" y="89"/>
                        </a:lnTo>
                        <a:lnTo>
                          <a:pt x="68" y="94"/>
                        </a:lnTo>
                        <a:lnTo>
                          <a:pt x="59" y="96"/>
                        </a:lnTo>
                        <a:lnTo>
                          <a:pt x="49" y="97"/>
                        </a:lnTo>
                        <a:lnTo>
                          <a:pt x="39" y="96"/>
                        </a:lnTo>
                        <a:lnTo>
                          <a:pt x="30" y="94"/>
                        </a:lnTo>
                        <a:lnTo>
                          <a:pt x="21" y="89"/>
                        </a:lnTo>
                        <a:lnTo>
                          <a:pt x="14" y="83"/>
                        </a:lnTo>
                        <a:lnTo>
                          <a:pt x="8" y="76"/>
                        </a:lnTo>
                        <a:lnTo>
                          <a:pt x="4" y="68"/>
                        </a:lnTo>
                        <a:lnTo>
                          <a:pt x="1" y="5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286" name="Freeform 1739"/>
                  <p:cNvSpPr>
                    <a:spLocks/>
                  </p:cNvSpPr>
                  <p:nvPr/>
                </p:nvSpPr>
                <p:spPr bwMode="auto">
                  <a:xfrm>
                    <a:off x="865" y="1967"/>
                    <a:ext cx="98" cy="97"/>
                  </a:xfrm>
                  <a:custGeom>
                    <a:avLst/>
                    <a:gdLst>
                      <a:gd name="T0" fmla="*/ 0 w 98"/>
                      <a:gd name="T1" fmla="*/ 48 h 97"/>
                      <a:gd name="T2" fmla="*/ 1 w 98"/>
                      <a:gd name="T3" fmla="*/ 39 h 97"/>
                      <a:gd name="T4" fmla="*/ 4 w 98"/>
                      <a:gd name="T5" fmla="*/ 30 h 97"/>
                      <a:gd name="T6" fmla="*/ 8 w 98"/>
                      <a:gd name="T7" fmla="*/ 22 h 97"/>
                      <a:gd name="T8" fmla="*/ 14 w 98"/>
                      <a:gd name="T9" fmla="*/ 14 h 97"/>
                      <a:gd name="T10" fmla="*/ 21 w 98"/>
                      <a:gd name="T11" fmla="*/ 9 h 97"/>
                      <a:gd name="T12" fmla="*/ 30 w 98"/>
                      <a:gd name="T13" fmla="*/ 4 h 97"/>
                      <a:gd name="T14" fmla="*/ 39 w 98"/>
                      <a:gd name="T15" fmla="*/ 1 h 97"/>
                      <a:gd name="T16" fmla="*/ 49 w 98"/>
                      <a:gd name="T17" fmla="*/ 0 h 97"/>
                      <a:gd name="T18" fmla="*/ 59 w 98"/>
                      <a:gd name="T19" fmla="*/ 1 h 97"/>
                      <a:gd name="T20" fmla="*/ 68 w 98"/>
                      <a:gd name="T21" fmla="*/ 4 h 97"/>
                      <a:gd name="T22" fmla="*/ 76 w 98"/>
                      <a:gd name="T23" fmla="*/ 9 h 97"/>
                      <a:gd name="T24" fmla="*/ 83 w 98"/>
                      <a:gd name="T25" fmla="*/ 14 h 97"/>
                      <a:gd name="T26" fmla="*/ 89 w 98"/>
                      <a:gd name="T27" fmla="*/ 22 h 97"/>
                      <a:gd name="T28" fmla="*/ 94 w 98"/>
                      <a:gd name="T29" fmla="*/ 30 h 97"/>
                      <a:gd name="T30" fmla="*/ 96 w 98"/>
                      <a:gd name="T31" fmla="*/ 39 h 97"/>
                      <a:gd name="T32" fmla="*/ 98 w 98"/>
                      <a:gd name="T33" fmla="*/ 48 h 97"/>
                      <a:gd name="T34" fmla="*/ 98 w 98"/>
                      <a:gd name="T35" fmla="*/ 48 h 97"/>
                      <a:gd name="T36" fmla="*/ 96 w 98"/>
                      <a:gd name="T37" fmla="*/ 58 h 97"/>
                      <a:gd name="T38" fmla="*/ 94 w 98"/>
                      <a:gd name="T39" fmla="*/ 68 h 97"/>
                      <a:gd name="T40" fmla="*/ 89 w 98"/>
                      <a:gd name="T41" fmla="*/ 76 h 97"/>
                      <a:gd name="T42" fmla="*/ 83 w 98"/>
                      <a:gd name="T43" fmla="*/ 83 h 97"/>
                      <a:gd name="T44" fmla="*/ 76 w 98"/>
                      <a:gd name="T45" fmla="*/ 89 h 97"/>
                      <a:gd name="T46" fmla="*/ 68 w 98"/>
                      <a:gd name="T47" fmla="*/ 94 h 97"/>
                      <a:gd name="T48" fmla="*/ 59 w 98"/>
                      <a:gd name="T49" fmla="*/ 96 h 97"/>
                      <a:gd name="T50" fmla="*/ 49 w 98"/>
                      <a:gd name="T51" fmla="*/ 97 h 97"/>
                      <a:gd name="T52" fmla="*/ 39 w 98"/>
                      <a:gd name="T53" fmla="*/ 96 h 97"/>
                      <a:gd name="T54" fmla="*/ 30 w 98"/>
                      <a:gd name="T55" fmla="*/ 94 h 97"/>
                      <a:gd name="T56" fmla="*/ 21 w 98"/>
                      <a:gd name="T57" fmla="*/ 89 h 97"/>
                      <a:gd name="T58" fmla="*/ 14 w 98"/>
                      <a:gd name="T59" fmla="*/ 83 h 97"/>
                      <a:gd name="T60" fmla="*/ 8 w 98"/>
                      <a:gd name="T61" fmla="*/ 76 h 97"/>
                      <a:gd name="T62" fmla="*/ 4 w 98"/>
                      <a:gd name="T63" fmla="*/ 68 h 97"/>
                      <a:gd name="T64" fmla="*/ 1 w 98"/>
                      <a:gd name="T65" fmla="*/ 58 h 97"/>
                      <a:gd name="T66" fmla="*/ 0 w 98"/>
                      <a:gd name="T67" fmla="*/ 48 h 9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98"/>
                      <a:gd name="T103" fmla="*/ 0 h 97"/>
                      <a:gd name="T104" fmla="*/ 98 w 98"/>
                      <a:gd name="T105" fmla="*/ 97 h 9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98" h="97">
                        <a:moveTo>
                          <a:pt x="0" y="48"/>
                        </a:moveTo>
                        <a:lnTo>
                          <a:pt x="1" y="39"/>
                        </a:lnTo>
                        <a:lnTo>
                          <a:pt x="4" y="30"/>
                        </a:lnTo>
                        <a:lnTo>
                          <a:pt x="8" y="22"/>
                        </a:lnTo>
                        <a:lnTo>
                          <a:pt x="14" y="14"/>
                        </a:lnTo>
                        <a:lnTo>
                          <a:pt x="21" y="9"/>
                        </a:lnTo>
                        <a:lnTo>
                          <a:pt x="30" y="4"/>
                        </a:lnTo>
                        <a:lnTo>
                          <a:pt x="39" y="1"/>
                        </a:lnTo>
                        <a:lnTo>
                          <a:pt x="49" y="0"/>
                        </a:lnTo>
                        <a:lnTo>
                          <a:pt x="59" y="1"/>
                        </a:lnTo>
                        <a:lnTo>
                          <a:pt x="68" y="4"/>
                        </a:lnTo>
                        <a:lnTo>
                          <a:pt x="76" y="9"/>
                        </a:lnTo>
                        <a:lnTo>
                          <a:pt x="83" y="14"/>
                        </a:lnTo>
                        <a:lnTo>
                          <a:pt x="89" y="22"/>
                        </a:lnTo>
                        <a:lnTo>
                          <a:pt x="94" y="30"/>
                        </a:lnTo>
                        <a:lnTo>
                          <a:pt x="96" y="39"/>
                        </a:lnTo>
                        <a:lnTo>
                          <a:pt x="98" y="48"/>
                        </a:lnTo>
                        <a:lnTo>
                          <a:pt x="96" y="58"/>
                        </a:lnTo>
                        <a:lnTo>
                          <a:pt x="94" y="68"/>
                        </a:lnTo>
                        <a:lnTo>
                          <a:pt x="89" y="76"/>
                        </a:lnTo>
                        <a:lnTo>
                          <a:pt x="83" y="83"/>
                        </a:lnTo>
                        <a:lnTo>
                          <a:pt x="76" y="89"/>
                        </a:lnTo>
                        <a:lnTo>
                          <a:pt x="68" y="94"/>
                        </a:lnTo>
                        <a:lnTo>
                          <a:pt x="59" y="96"/>
                        </a:lnTo>
                        <a:lnTo>
                          <a:pt x="49" y="97"/>
                        </a:lnTo>
                        <a:lnTo>
                          <a:pt x="39" y="96"/>
                        </a:lnTo>
                        <a:lnTo>
                          <a:pt x="30" y="94"/>
                        </a:lnTo>
                        <a:lnTo>
                          <a:pt x="21" y="89"/>
                        </a:lnTo>
                        <a:lnTo>
                          <a:pt x="14" y="83"/>
                        </a:lnTo>
                        <a:lnTo>
                          <a:pt x="8" y="76"/>
                        </a:lnTo>
                        <a:lnTo>
                          <a:pt x="4" y="68"/>
                        </a:lnTo>
                        <a:lnTo>
                          <a:pt x="1" y="58"/>
                        </a:lnTo>
                        <a:lnTo>
                          <a:pt x="0" y="48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287" name="Rectangle 1740"/>
                  <p:cNvSpPr>
                    <a:spLocks noChangeArrowheads="1"/>
                  </p:cNvSpPr>
                  <p:nvPr/>
                </p:nvSpPr>
                <p:spPr bwMode="auto">
                  <a:xfrm>
                    <a:off x="1359" y="1899"/>
                    <a:ext cx="230" cy="23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288" name="Rectangle 1741"/>
                  <p:cNvSpPr>
                    <a:spLocks noChangeArrowheads="1"/>
                  </p:cNvSpPr>
                  <p:nvPr/>
                </p:nvSpPr>
                <p:spPr bwMode="auto">
                  <a:xfrm>
                    <a:off x="1359" y="1899"/>
                    <a:ext cx="230" cy="230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5" name="Rectangle 1742"/>
                  <p:cNvSpPr>
                    <a:spLocks noChangeArrowheads="1"/>
                  </p:cNvSpPr>
                  <p:nvPr/>
                </p:nvSpPr>
                <p:spPr bwMode="auto">
                  <a:xfrm>
                    <a:off x="1463" y="1896"/>
                    <a:ext cx="26" cy="1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00" dirty="0">
                        <a:solidFill>
                          <a:srgbClr val="000000"/>
                        </a:solidFill>
                        <a:latin typeface="Symbol" pitchFamily="18" charset="2"/>
                      </a:rPr>
                      <a:t>ò</a:t>
                    </a:r>
                    <a:endParaRPr lang="en-US" sz="10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0290" name="Freeform 1743"/>
                  <p:cNvSpPr>
                    <a:spLocks/>
                  </p:cNvSpPr>
                  <p:nvPr/>
                </p:nvSpPr>
                <p:spPr bwMode="auto">
                  <a:xfrm>
                    <a:off x="1707" y="1966"/>
                    <a:ext cx="98" cy="97"/>
                  </a:xfrm>
                  <a:custGeom>
                    <a:avLst/>
                    <a:gdLst>
                      <a:gd name="T0" fmla="*/ 0 w 98"/>
                      <a:gd name="T1" fmla="*/ 49 h 97"/>
                      <a:gd name="T2" fmla="*/ 1 w 98"/>
                      <a:gd name="T3" fmla="*/ 39 h 97"/>
                      <a:gd name="T4" fmla="*/ 4 w 98"/>
                      <a:gd name="T5" fmla="*/ 29 h 97"/>
                      <a:gd name="T6" fmla="*/ 8 w 98"/>
                      <a:gd name="T7" fmla="*/ 21 h 97"/>
                      <a:gd name="T8" fmla="*/ 15 w 98"/>
                      <a:gd name="T9" fmla="*/ 14 h 97"/>
                      <a:gd name="T10" fmla="*/ 22 w 98"/>
                      <a:gd name="T11" fmla="*/ 8 h 97"/>
                      <a:gd name="T12" fmla="*/ 30 w 98"/>
                      <a:gd name="T13" fmla="*/ 3 h 97"/>
                      <a:gd name="T14" fmla="*/ 39 w 98"/>
                      <a:gd name="T15" fmla="*/ 1 h 97"/>
                      <a:gd name="T16" fmla="*/ 49 w 98"/>
                      <a:gd name="T17" fmla="*/ 0 h 97"/>
                      <a:gd name="T18" fmla="*/ 59 w 98"/>
                      <a:gd name="T19" fmla="*/ 1 h 97"/>
                      <a:gd name="T20" fmla="*/ 68 w 98"/>
                      <a:gd name="T21" fmla="*/ 3 h 97"/>
                      <a:gd name="T22" fmla="*/ 76 w 98"/>
                      <a:gd name="T23" fmla="*/ 8 h 97"/>
                      <a:gd name="T24" fmla="*/ 84 w 98"/>
                      <a:gd name="T25" fmla="*/ 14 h 97"/>
                      <a:gd name="T26" fmla="*/ 89 w 98"/>
                      <a:gd name="T27" fmla="*/ 21 h 97"/>
                      <a:gd name="T28" fmla="*/ 93 w 98"/>
                      <a:gd name="T29" fmla="*/ 29 h 97"/>
                      <a:gd name="T30" fmla="*/ 97 w 98"/>
                      <a:gd name="T31" fmla="*/ 39 h 97"/>
                      <a:gd name="T32" fmla="*/ 98 w 98"/>
                      <a:gd name="T33" fmla="*/ 49 h 97"/>
                      <a:gd name="T34" fmla="*/ 98 w 98"/>
                      <a:gd name="T35" fmla="*/ 49 h 97"/>
                      <a:gd name="T36" fmla="*/ 97 w 98"/>
                      <a:gd name="T37" fmla="*/ 58 h 97"/>
                      <a:gd name="T38" fmla="*/ 93 w 98"/>
                      <a:gd name="T39" fmla="*/ 67 h 97"/>
                      <a:gd name="T40" fmla="*/ 89 w 98"/>
                      <a:gd name="T41" fmla="*/ 75 h 97"/>
                      <a:gd name="T42" fmla="*/ 84 w 98"/>
                      <a:gd name="T43" fmla="*/ 83 h 97"/>
                      <a:gd name="T44" fmla="*/ 76 w 98"/>
                      <a:gd name="T45" fmla="*/ 88 h 97"/>
                      <a:gd name="T46" fmla="*/ 68 w 98"/>
                      <a:gd name="T47" fmla="*/ 93 h 97"/>
                      <a:gd name="T48" fmla="*/ 59 w 98"/>
                      <a:gd name="T49" fmla="*/ 96 h 97"/>
                      <a:gd name="T50" fmla="*/ 49 w 98"/>
                      <a:gd name="T51" fmla="*/ 97 h 97"/>
                      <a:gd name="T52" fmla="*/ 39 w 98"/>
                      <a:gd name="T53" fmla="*/ 96 h 97"/>
                      <a:gd name="T54" fmla="*/ 30 w 98"/>
                      <a:gd name="T55" fmla="*/ 93 h 97"/>
                      <a:gd name="T56" fmla="*/ 22 w 98"/>
                      <a:gd name="T57" fmla="*/ 88 h 97"/>
                      <a:gd name="T58" fmla="*/ 15 w 98"/>
                      <a:gd name="T59" fmla="*/ 83 h 97"/>
                      <a:gd name="T60" fmla="*/ 8 w 98"/>
                      <a:gd name="T61" fmla="*/ 75 h 97"/>
                      <a:gd name="T62" fmla="*/ 4 w 98"/>
                      <a:gd name="T63" fmla="*/ 67 h 97"/>
                      <a:gd name="T64" fmla="*/ 1 w 98"/>
                      <a:gd name="T65" fmla="*/ 58 h 97"/>
                      <a:gd name="T66" fmla="*/ 0 w 98"/>
                      <a:gd name="T67" fmla="*/ 49 h 9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98"/>
                      <a:gd name="T103" fmla="*/ 0 h 97"/>
                      <a:gd name="T104" fmla="*/ 98 w 98"/>
                      <a:gd name="T105" fmla="*/ 97 h 9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98" h="97">
                        <a:moveTo>
                          <a:pt x="0" y="49"/>
                        </a:moveTo>
                        <a:lnTo>
                          <a:pt x="1" y="39"/>
                        </a:lnTo>
                        <a:lnTo>
                          <a:pt x="4" y="29"/>
                        </a:lnTo>
                        <a:lnTo>
                          <a:pt x="8" y="21"/>
                        </a:lnTo>
                        <a:lnTo>
                          <a:pt x="15" y="14"/>
                        </a:lnTo>
                        <a:lnTo>
                          <a:pt x="22" y="8"/>
                        </a:lnTo>
                        <a:lnTo>
                          <a:pt x="30" y="3"/>
                        </a:lnTo>
                        <a:lnTo>
                          <a:pt x="39" y="1"/>
                        </a:lnTo>
                        <a:lnTo>
                          <a:pt x="49" y="0"/>
                        </a:lnTo>
                        <a:lnTo>
                          <a:pt x="59" y="1"/>
                        </a:lnTo>
                        <a:lnTo>
                          <a:pt x="68" y="3"/>
                        </a:lnTo>
                        <a:lnTo>
                          <a:pt x="76" y="8"/>
                        </a:lnTo>
                        <a:lnTo>
                          <a:pt x="84" y="14"/>
                        </a:lnTo>
                        <a:lnTo>
                          <a:pt x="89" y="21"/>
                        </a:lnTo>
                        <a:lnTo>
                          <a:pt x="93" y="29"/>
                        </a:lnTo>
                        <a:lnTo>
                          <a:pt x="97" y="39"/>
                        </a:lnTo>
                        <a:lnTo>
                          <a:pt x="98" y="49"/>
                        </a:lnTo>
                        <a:lnTo>
                          <a:pt x="97" y="58"/>
                        </a:lnTo>
                        <a:lnTo>
                          <a:pt x="93" y="67"/>
                        </a:lnTo>
                        <a:lnTo>
                          <a:pt x="89" y="75"/>
                        </a:lnTo>
                        <a:lnTo>
                          <a:pt x="84" y="83"/>
                        </a:lnTo>
                        <a:lnTo>
                          <a:pt x="76" y="88"/>
                        </a:lnTo>
                        <a:lnTo>
                          <a:pt x="68" y="93"/>
                        </a:lnTo>
                        <a:lnTo>
                          <a:pt x="59" y="96"/>
                        </a:lnTo>
                        <a:lnTo>
                          <a:pt x="49" y="97"/>
                        </a:lnTo>
                        <a:lnTo>
                          <a:pt x="39" y="96"/>
                        </a:lnTo>
                        <a:lnTo>
                          <a:pt x="30" y="93"/>
                        </a:lnTo>
                        <a:lnTo>
                          <a:pt x="22" y="88"/>
                        </a:lnTo>
                        <a:lnTo>
                          <a:pt x="15" y="83"/>
                        </a:lnTo>
                        <a:lnTo>
                          <a:pt x="8" y="75"/>
                        </a:lnTo>
                        <a:lnTo>
                          <a:pt x="4" y="67"/>
                        </a:lnTo>
                        <a:lnTo>
                          <a:pt x="1" y="58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291" name="Freeform 1744"/>
                  <p:cNvSpPr>
                    <a:spLocks/>
                  </p:cNvSpPr>
                  <p:nvPr/>
                </p:nvSpPr>
                <p:spPr bwMode="auto">
                  <a:xfrm>
                    <a:off x="1707" y="1966"/>
                    <a:ext cx="98" cy="97"/>
                  </a:xfrm>
                  <a:custGeom>
                    <a:avLst/>
                    <a:gdLst>
                      <a:gd name="T0" fmla="*/ 0 w 98"/>
                      <a:gd name="T1" fmla="*/ 49 h 97"/>
                      <a:gd name="T2" fmla="*/ 1 w 98"/>
                      <a:gd name="T3" fmla="*/ 39 h 97"/>
                      <a:gd name="T4" fmla="*/ 4 w 98"/>
                      <a:gd name="T5" fmla="*/ 29 h 97"/>
                      <a:gd name="T6" fmla="*/ 8 w 98"/>
                      <a:gd name="T7" fmla="*/ 21 h 97"/>
                      <a:gd name="T8" fmla="*/ 15 w 98"/>
                      <a:gd name="T9" fmla="*/ 14 h 97"/>
                      <a:gd name="T10" fmla="*/ 22 w 98"/>
                      <a:gd name="T11" fmla="*/ 8 h 97"/>
                      <a:gd name="T12" fmla="*/ 30 w 98"/>
                      <a:gd name="T13" fmla="*/ 3 h 97"/>
                      <a:gd name="T14" fmla="*/ 39 w 98"/>
                      <a:gd name="T15" fmla="*/ 1 h 97"/>
                      <a:gd name="T16" fmla="*/ 49 w 98"/>
                      <a:gd name="T17" fmla="*/ 0 h 97"/>
                      <a:gd name="T18" fmla="*/ 59 w 98"/>
                      <a:gd name="T19" fmla="*/ 1 h 97"/>
                      <a:gd name="T20" fmla="*/ 68 w 98"/>
                      <a:gd name="T21" fmla="*/ 3 h 97"/>
                      <a:gd name="T22" fmla="*/ 76 w 98"/>
                      <a:gd name="T23" fmla="*/ 8 h 97"/>
                      <a:gd name="T24" fmla="*/ 84 w 98"/>
                      <a:gd name="T25" fmla="*/ 14 h 97"/>
                      <a:gd name="T26" fmla="*/ 89 w 98"/>
                      <a:gd name="T27" fmla="*/ 21 h 97"/>
                      <a:gd name="T28" fmla="*/ 93 w 98"/>
                      <a:gd name="T29" fmla="*/ 29 h 97"/>
                      <a:gd name="T30" fmla="*/ 97 w 98"/>
                      <a:gd name="T31" fmla="*/ 39 h 97"/>
                      <a:gd name="T32" fmla="*/ 98 w 98"/>
                      <a:gd name="T33" fmla="*/ 49 h 97"/>
                      <a:gd name="T34" fmla="*/ 98 w 98"/>
                      <a:gd name="T35" fmla="*/ 49 h 97"/>
                      <a:gd name="T36" fmla="*/ 97 w 98"/>
                      <a:gd name="T37" fmla="*/ 58 h 97"/>
                      <a:gd name="T38" fmla="*/ 93 w 98"/>
                      <a:gd name="T39" fmla="*/ 67 h 97"/>
                      <a:gd name="T40" fmla="*/ 89 w 98"/>
                      <a:gd name="T41" fmla="*/ 75 h 97"/>
                      <a:gd name="T42" fmla="*/ 84 w 98"/>
                      <a:gd name="T43" fmla="*/ 83 h 97"/>
                      <a:gd name="T44" fmla="*/ 76 w 98"/>
                      <a:gd name="T45" fmla="*/ 88 h 97"/>
                      <a:gd name="T46" fmla="*/ 68 w 98"/>
                      <a:gd name="T47" fmla="*/ 93 h 97"/>
                      <a:gd name="T48" fmla="*/ 59 w 98"/>
                      <a:gd name="T49" fmla="*/ 96 h 97"/>
                      <a:gd name="T50" fmla="*/ 49 w 98"/>
                      <a:gd name="T51" fmla="*/ 97 h 97"/>
                      <a:gd name="T52" fmla="*/ 39 w 98"/>
                      <a:gd name="T53" fmla="*/ 96 h 97"/>
                      <a:gd name="T54" fmla="*/ 30 w 98"/>
                      <a:gd name="T55" fmla="*/ 93 h 97"/>
                      <a:gd name="T56" fmla="*/ 22 w 98"/>
                      <a:gd name="T57" fmla="*/ 88 h 97"/>
                      <a:gd name="T58" fmla="*/ 15 w 98"/>
                      <a:gd name="T59" fmla="*/ 83 h 97"/>
                      <a:gd name="T60" fmla="*/ 8 w 98"/>
                      <a:gd name="T61" fmla="*/ 75 h 97"/>
                      <a:gd name="T62" fmla="*/ 4 w 98"/>
                      <a:gd name="T63" fmla="*/ 67 h 97"/>
                      <a:gd name="T64" fmla="*/ 1 w 98"/>
                      <a:gd name="T65" fmla="*/ 58 h 97"/>
                      <a:gd name="T66" fmla="*/ 0 w 98"/>
                      <a:gd name="T67" fmla="*/ 49 h 9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98"/>
                      <a:gd name="T103" fmla="*/ 0 h 97"/>
                      <a:gd name="T104" fmla="*/ 98 w 98"/>
                      <a:gd name="T105" fmla="*/ 97 h 9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98" h="97">
                        <a:moveTo>
                          <a:pt x="0" y="49"/>
                        </a:moveTo>
                        <a:lnTo>
                          <a:pt x="1" y="39"/>
                        </a:lnTo>
                        <a:lnTo>
                          <a:pt x="4" y="29"/>
                        </a:lnTo>
                        <a:lnTo>
                          <a:pt x="8" y="21"/>
                        </a:lnTo>
                        <a:lnTo>
                          <a:pt x="15" y="14"/>
                        </a:lnTo>
                        <a:lnTo>
                          <a:pt x="22" y="8"/>
                        </a:lnTo>
                        <a:lnTo>
                          <a:pt x="30" y="3"/>
                        </a:lnTo>
                        <a:lnTo>
                          <a:pt x="39" y="1"/>
                        </a:lnTo>
                        <a:lnTo>
                          <a:pt x="49" y="0"/>
                        </a:lnTo>
                        <a:lnTo>
                          <a:pt x="59" y="1"/>
                        </a:lnTo>
                        <a:lnTo>
                          <a:pt x="68" y="3"/>
                        </a:lnTo>
                        <a:lnTo>
                          <a:pt x="76" y="8"/>
                        </a:lnTo>
                        <a:lnTo>
                          <a:pt x="84" y="14"/>
                        </a:lnTo>
                        <a:lnTo>
                          <a:pt x="89" y="21"/>
                        </a:lnTo>
                        <a:lnTo>
                          <a:pt x="93" y="29"/>
                        </a:lnTo>
                        <a:lnTo>
                          <a:pt x="97" y="39"/>
                        </a:lnTo>
                        <a:lnTo>
                          <a:pt x="98" y="49"/>
                        </a:lnTo>
                        <a:lnTo>
                          <a:pt x="97" y="58"/>
                        </a:lnTo>
                        <a:lnTo>
                          <a:pt x="93" y="67"/>
                        </a:lnTo>
                        <a:lnTo>
                          <a:pt x="89" y="75"/>
                        </a:lnTo>
                        <a:lnTo>
                          <a:pt x="84" y="83"/>
                        </a:lnTo>
                        <a:lnTo>
                          <a:pt x="76" y="88"/>
                        </a:lnTo>
                        <a:lnTo>
                          <a:pt x="68" y="93"/>
                        </a:lnTo>
                        <a:lnTo>
                          <a:pt x="59" y="96"/>
                        </a:lnTo>
                        <a:lnTo>
                          <a:pt x="49" y="97"/>
                        </a:lnTo>
                        <a:lnTo>
                          <a:pt x="39" y="96"/>
                        </a:lnTo>
                        <a:lnTo>
                          <a:pt x="30" y="93"/>
                        </a:lnTo>
                        <a:lnTo>
                          <a:pt x="22" y="88"/>
                        </a:lnTo>
                        <a:lnTo>
                          <a:pt x="15" y="83"/>
                        </a:lnTo>
                        <a:lnTo>
                          <a:pt x="8" y="75"/>
                        </a:lnTo>
                        <a:lnTo>
                          <a:pt x="4" y="67"/>
                        </a:lnTo>
                        <a:lnTo>
                          <a:pt x="1" y="58"/>
                        </a:lnTo>
                        <a:lnTo>
                          <a:pt x="0" y="49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292" name="Rectangle 1745"/>
                  <p:cNvSpPr>
                    <a:spLocks noChangeArrowheads="1"/>
                  </p:cNvSpPr>
                  <p:nvPr/>
                </p:nvSpPr>
                <p:spPr bwMode="auto">
                  <a:xfrm>
                    <a:off x="1078" y="1916"/>
                    <a:ext cx="201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293" name="Rectangle 1746"/>
                  <p:cNvSpPr>
                    <a:spLocks noChangeArrowheads="1"/>
                  </p:cNvSpPr>
                  <p:nvPr/>
                </p:nvSpPr>
                <p:spPr bwMode="auto">
                  <a:xfrm>
                    <a:off x="1078" y="1916"/>
                    <a:ext cx="201" cy="200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0" name="Rectangle 1747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974"/>
                    <a:ext cx="64" cy="1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00" dirty="0">
                        <a:solidFill>
                          <a:srgbClr val="000000"/>
                        </a:solidFill>
                      </a:rPr>
                      <a:t>G</a:t>
                    </a:r>
                    <a:endParaRPr lang="en-US" sz="10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11" name="Rectangle 1748"/>
                  <p:cNvSpPr>
                    <a:spLocks noChangeArrowheads="1"/>
                  </p:cNvSpPr>
                  <p:nvPr/>
                </p:nvSpPr>
                <p:spPr bwMode="auto">
                  <a:xfrm>
                    <a:off x="1171" y="1974"/>
                    <a:ext cx="26" cy="1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00" dirty="0">
                        <a:solidFill>
                          <a:srgbClr val="000000"/>
                        </a:solidFill>
                      </a:rPr>
                      <a:t>(</a:t>
                    </a:r>
                    <a:endParaRPr lang="en-US" sz="10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12" name="Rectangle 1749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974"/>
                    <a:ext cx="39" cy="1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00" dirty="0">
                        <a:solidFill>
                          <a:srgbClr val="000000"/>
                        </a:solidFill>
                      </a:rPr>
                      <a:t>s</a:t>
                    </a:r>
                    <a:endParaRPr lang="en-US" sz="10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13" name="Rectangle 1750"/>
                  <p:cNvSpPr>
                    <a:spLocks noChangeArrowheads="1"/>
                  </p:cNvSpPr>
                  <p:nvPr/>
                </p:nvSpPr>
                <p:spPr bwMode="auto">
                  <a:xfrm>
                    <a:off x="1221" y="1974"/>
                    <a:ext cx="26" cy="1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00" dirty="0">
                        <a:solidFill>
                          <a:srgbClr val="000000"/>
                        </a:solidFill>
                      </a:rPr>
                      <a:t>)</a:t>
                    </a:r>
                    <a:endParaRPr lang="en-US" sz="10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0298" name="Rectangle 1751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1912"/>
                    <a:ext cx="207" cy="20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299" name="Rectangle 1752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1912"/>
                    <a:ext cx="207" cy="20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" name="Rectangle 1753"/>
                  <p:cNvSpPr>
                    <a:spLocks noChangeArrowheads="1"/>
                  </p:cNvSpPr>
                  <p:nvPr/>
                </p:nvSpPr>
                <p:spPr bwMode="auto">
                  <a:xfrm>
                    <a:off x="611" y="1974"/>
                    <a:ext cx="64" cy="1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00" dirty="0">
                        <a:solidFill>
                          <a:srgbClr val="000000"/>
                        </a:solidFill>
                      </a:rPr>
                      <a:t>U</a:t>
                    </a:r>
                    <a:endParaRPr lang="en-US" sz="10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17" name="Rectangle 1754"/>
                  <p:cNvSpPr>
                    <a:spLocks noChangeArrowheads="1"/>
                  </p:cNvSpPr>
                  <p:nvPr/>
                </p:nvSpPr>
                <p:spPr bwMode="auto">
                  <a:xfrm>
                    <a:off x="649" y="1974"/>
                    <a:ext cx="26" cy="1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00" dirty="0">
                        <a:solidFill>
                          <a:srgbClr val="000000"/>
                        </a:solidFill>
                      </a:rPr>
                      <a:t>(</a:t>
                    </a:r>
                    <a:endParaRPr lang="en-US" sz="10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18" name="Rectangle 1755"/>
                  <p:cNvSpPr>
                    <a:spLocks noChangeArrowheads="1"/>
                  </p:cNvSpPr>
                  <p:nvPr/>
                </p:nvSpPr>
                <p:spPr bwMode="auto">
                  <a:xfrm>
                    <a:off x="675" y="1974"/>
                    <a:ext cx="39" cy="1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00" dirty="0">
                        <a:solidFill>
                          <a:srgbClr val="000000"/>
                        </a:solidFill>
                      </a:rPr>
                      <a:t>s</a:t>
                    </a:r>
                    <a:endParaRPr lang="en-US" sz="10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19" name="Rectangle 1756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1974"/>
                    <a:ext cx="26" cy="1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00" dirty="0">
                        <a:solidFill>
                          <a:srgbClr val="000000"/>
                        </a:solidFill>
                      </a:rPr>
                      <a:t>)</a:t>
                    </a:r>
                    <a:endParaRPr lang="en-US" sz="10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0304" name="Line 1757"/>
                  <p:cNvSpPr>
                    <a:spLocks noChangeShapeType="1"/>
                  </p:cNvSpPr>
                  <p:nvPr/>
                </p:nvSpPr>
                <p:spPr bwMode="auto">
                  <a:xfrm>
                    <a:off x="963" y="2015"/>
                    <a:ext cx="115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05" name="Freeform 1758"/>
                  <p:cNvSpPr>
                    <a:spLocks/>
                  </p:cNvSpPr>
                  <p:nvPr/>
                </p:nvSpPr>
                <p:spPr bwMode="auto">
                  <a:xfrm>
                    <a:off x="1048" y="1985"/>
                    <a:ext cx="30" cy="60"/>
                  </a:xfrm>
                  <a:custGeom>
                    <a:avLst/>
                    <a:gdLst>
                      <a:gd name="T0" fmla="*/ 0 w 30"/>
                      <a:gd name="T1" fmla="*/ 60 h 60"/>
                      <a:gd name="T2" fmla="*/ 30 w 30"/>
                      <a:gd name="T3" fmla="*/ 30 h 60"/>
                      <a:gd name="T4" fmla="*/ 0 w 30"/>
                      <a:gd name="T5" fmla="*/ 0 h 60"/>
                      <a:gd name="T6" fmla="*/ 0 60000 65536"/>
                      <a:gd name="T7" fmla="*/ 0 60000 65536"/>
                      <a:gd name="T8" fmla="*/ 0 60000 65536"/>
                      <a:gd name="T9" fmla="*/ 0 w 30"/>
                      <a:gd name="T10" fmla="*/ 0 h 60"/>
                      <a:gd name="T11" fmla="*/ 30 w 30"/>
                      <a:gd name="T12" fmla="*/ 60 h 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" h="60">
                        <a:moveTo>
                          <a:pt x="0" y="60"/>
                        </a:moveTo>
                        <a:lnTo>
                          <a:pt x="30" y="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06" name="Line 1759"/>
                  <p:cNvSpPr>
                    <a:spLocks noChangeShapeType="1"/>
                  </p:cNvSpPr>
                  <p:nvPr/>
                </p:nvSpPr>
                <p:spPr bwMode="auto">
                  <a:xfrm>
                    <a:off x="774" y="2015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07" name="Freeform 1760"/>
                  <p:cNvSpPr>
                    <a:spLocks/>
                  </p:cNvSpPr>
                  <p:nvPr/>
                </p:nvSpPr>
                <p:spPr bwMode="auto">
                  <a:xfrm>
                    <a:off x="835" y="1985"/>
                    <a:ext cx="30" cy="60"/>
                  </a:xfrm>
                  <a:custGeom>
                    <a:avLst/>
                    <a:gdLst>
                      <a:gd name="T0" fmla="*/ 0 w 30"/>
                      <a:gd name="T1" fmla="*/ 60 h 60"/>
                      <a:gd name="T2" fmla="*/ 30 w 30"/>
                      <a:gd name="T3" fmla="*/ 30 h 60"/>
                      <a:gd name="T4" fmla="*/ 0 w 30"/>
                      <a:gd name="T5" fmla="*/ 0 h 60"/>
                      <a:gd name="T6" fmla="*/ 0 60000 65536"/>
                      <a:gd name="T7" fmla="*/ 0 60000 65536"/>
                      <a:gd name="T8" fmla="*/ 0 60000 65536"/>
                      <a:gd name="T9" fmla="*/ 0 w 30"/>
                      <a:gd name="T10" fmla="*/ 0 h 60"/>
                      <a:gd name="T11" fmla="*/ 30 w 30"/>
                      <a:gd name="T12" fmla="*/ 60 h 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" h="60">
                        <a:moveTo>
                          <a:pt x="0" y="60"/>
                        </a:moveTo>
                        <a:lnTo>
                          <a:pt x="30" y="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08" name="Freeform 1761"/>
                  <p:cNvSpPr>
                    <a:spLocks/>
                  </p:cNvSpPr>
                  <p:nvPr/>
                </p:nvSpPr>
                <p:spPr bwMode="auto">
                  <a:xfrm>
                    <a:off x="1279" y="2015"/>
                    <a:ext cx="80" cy="0"/>
                  </a:xfrm>
                  <a:custGeom>
                    <a:avLst/>
                    <a:gdLst>
                      <a:gd name="T0" fmla="*/ 0 w 80"/>
                      <a:gd name="T1" fmla="*/ 48 w 80"/>
                      <a:gd name="T2" fmla="*/ 48 w 80"/>
                      <a:gd name="T3" fmla="*/ 80 w 80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  <a:gd name="T8" fmla="*/ 0 w 80"/>
                      <a:gd name="T9" fmla="*/ 80 w 80"/>
                    </a:gdLst>
                    <a:ahLst/>
                    <a:cxnLst>
                      <a:cxn ang="T4">
                        <a:pos x="T0" y="0"/>
                      </a:cxn>
                      <a:cxn ang="T5">
                        <a:pos x="T1" y="0"/>
                      </a:cxn>
                      <a:cxn ang="T6">
                        <a:pos x="T2" y="0"/>
                      </a:cxn>
                      <a:cxn ang="T7">
                        <a:pos x="T3" y="0"/>
                      </a:cxn>
                    </a:cxnLst>
                    <a:rect l="T8" t="0" r="T9" b="0"/>
                    <a:pathLst>
                      <a:path w="80">
                        <a:moveTo>
                          <a:pt x="0" y="0"/>
                        </a:moveTo>
                        <a:lnTo>
                          <a:pt x="48" y="0"/>
                        </a:lnTo>
                        <a:lnTo>
                          <a:pt x="8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09" name="Freeform 1762"/>
                  <p:cNvSpPr>
                    <a:spLocks/>
                  </p:cNvSpPr>
                  <p:nvPr/>
                </p:nvSpPr>
                <p:spPr bwMode="auto">
                  <a:xfrm>
                    <a:off x="1329" y="1985"/>
                    <a:ext cx="30" cy="59"/>
                  </a:xfrm>
                  <a:custGeom>
                    <a:avLst/>
                    <a:gdLst>
                      <a:gd name="T0" fmla="*/ 0 w 30"/>
                      <a:gd name="T1" fmla="*/ 59 h 59"/>
                      <a:gd name="T2" fmla="*/ 30 w 30"/>
                      <a:gd name="T3" fmla="*/ 30 h 59"/>
                      <a:gd name="T4" fmla="*/ 0 w 30"/>
                      <a:gd name="T5" fmla="*/ 0 h 59"/>
                      <a:gd name="T6" fmla="*/ 0 60000 65536"/>
                      <a:gd name="T7" fmla="*/ 0 60000 65536"/>
                      <a:gd name="T8" fmla="*/ 0 60000 65536"/>
                      <a:gd name="T9" fmla="*/ 0 w 30"/>
                      <a:gd name="T10" fmla="*/ 0 h 59"/>
                      <a:gd name="T11" fmla="*/ 30 w 30"/>
                      <a:gd name="T12" fmla="*/ 59 h 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" h="59">
                        <a:moveTo>
                          <a:pt x="0" y="59"/>
                        </a:moveTo>
                        <a:lnTo>
                          <a:pt x="30" y="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10" name="Line 1763"/>
                  <p:cNvSpPr>
                    <a:spLocks noChangeShapeType="1"/>
                  </p:cNvSpPr>
                  <p:nvPr/>
                </p:nvSpPr>
                <p:spPr bwMode="auto">
                  <a:xfrm>
                    <a:off x="1589" y="2015"/>
                    <a:ext cx="11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11" name="Freeform 1764"/>
                  <p:cNvSpPr>
                    <a:spLocks/>
                  </p:cNvSpPr>
                  <p:nvPr/>
                </p:nvSpPr>
                <p:spPr bwMode="auto">
                  <a:xfrm>
                    <a:off x="1677" y="1985"/>
                    <a:ext cx="30" cy="59"/>
                  </a:xfrm>
                  <a:custGeom>
                    <a:avLst/>
                    <a:gdLst>
                      <a:gd name="T0" fmla="*/ 0 w 30"/>
                      <a:gd name="T1" fmla="*/ 59 h 59"/>
                      <a:gd name="T2" fmla="*/ 30 w 30"/>
                      <a:gd name="T3" fmla="*/ 30 h 59"/>
                      <a:gd name="T4" fmla="*/ 0 w 30"/>
                      <a:gd name="T5" fmla="*/ 0 h 59"/>
                      <a:gd name="T6" fmla="*/ 0 60000 65536"/>
                      <a:gd name="T7" fmla="*/ 0 60000 65536"/>
                      <a:gd name="T8" fmla="*/ 0 60000 65536"/>
                      <a:gd name="T9" fmla="*/ 0 w 30"/>
                      <a:gd name="T10" fmla="*/ 0 h 59"/>
                      <a:gd name="T11" fmla="*/ 30 w 30"/>
                      <a:gd name="T12" fmla="*/ 59 h 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" h="59">
                        <a:moveTo>
                          <a:pt x="0" y="59"/>
                        </a:moveTo>
                        <a:lnTo>
                          <a:pt x="30" y="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12" name="Freeform 1765"/>
                  <p:cNvSpPr>
                    <a:spLocks/>
                  </p:cNvSpPr>
                  <p:nvPr/>
                </p:nvSpPr>
                <p:spPr bwMode="auto">
                  <a:xfrm>
                    <a:off x="914" y="2063"/>
                    <a:ext cx="842" cy="150"/>
                  </a:xfrm>
                  <a:custGeom>
                    <a:avLst/>
                    <a:gdLst>
                      <a:gd name="T0" fmla="*/ 842 w 842"/>
                      <a:gd name="T1" fmla="*/ 0 h 150"/>
                      <a:gd name="T2" fmla="*/ 842 w 842"/>
                      <a:gd name="T3" fmla="*/ 150 h 150"/>
                      <a:gd name="T4" fmla="*/ 0 w 842"/>
                      <a:gd name="T5" fmla="*/ 150 h 150"/>
                      <a:gd name="T6" fmla="*/ 0 w 842"/>
                      <a:gd name="T7" fmla="*/ 1 h 1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2"/>
                      <a:gd name="T13" fmla="*/ 0 h 150"/>
                      <a:gd name="T14" fmla="*/ 842 w 842"/>
                      <a:gd name="T15" fmla="*/ 150 h 1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2" h="150">
                        <a:moveTo>
                          <a:pt x="842" y="0"/>
                        </a:moveTo>
                        <a:lnTo>
                          <a:pt x="842" y="150"/>
                        </a:lnTo>
                        <a:lnTo>
                          <a:pt x="0" y="15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13" name="Freeform 1766"/>
                  <p:cNvSpPr>
                    <a:spLocks/>
                  </p:cNvSpPr>
                  <p:nvPr/>
                </p:nvSpPr>
                <p:spPr bwMode="auto">
                  <a:xfrm>
                    <a:off x="884" y="2064"/>
                    <a:ext cx="59" cy="30"/>
                  </a:xfrm>
                  <a:custGeom>
                    <a:avLst/>
                    <a:gdLst>
                      <a:gd name="T0" fmla="*/ 59 w 59"/>
                      <a:gd name="T1" fmla="*/ 30 h 30"/>
                      <a:gd name="T2" fmla="*/ 30 w 59"/>
                      <a:gd name="T3" fmla="*/ 0 h 30"/>
                      <a:gd name="T4" fmla="*/ 0 w 59"/>
                      <a:gd name="T5" fmla="*/ 30 h 30"/>
                      <a:gd name="T6" fmla="*/ 0 60000 65536"/>
                      <a:gd name="T7" fmla="*/ 0 60000 65536"/>
                      <a:gd name="T8" fmla="*/ 0 60000 65536"/>
                      <a:gd name="T9" fmla="*/ 0 w 59"/>
                      <a:gd name="T10" fmla="*/ 0 h 30"/>
                      <a:gd name="T11" fmla="*/ 59 w 59"/>
                      <a:gd name="T12" fmla="*/ 30 h 3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9" h="30">
                        <a:moveTo>
                          <a:pt x="59" y="30"/>
                        </a:moveTo>
                        <a:lnTo>
                          <a:pt x="30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14" name="Freeform 1767"/>
                  <p:cNvSpPr>
                    <a:spLocks/>
                  </p:cNvSpPr>
                  <p:nvPr/>
                </p:nvSpPr>
                <p:spPr bwMode="auto">
                  <a:xfrm>
                    <a:off x="476" y="2015"/>
                    <a:ext cx="91" cy="10"/>
                  </a:xfrm>
                  <a:custGeom>
                    <a:avLst/>
                    <a:gdLst>
                      <a:gd name="T0" fmla="*/ 0 w 91"/>
                      <a:gd name="T1" fmla="*/ 10 h 10"/>
                      <a:gd name="T2" fmla="*/ 0 w 91"/>
                      <a:gd name="T3" fmla="*/ 0 h 10"/>
                      <a:gd name="T4" fmla="*/ 91 w 91"/>
                      <a:gd name="T5" fmla="*/ 0 h 10"/>
                      <a:gd name="T6" fmla="*/ 0 60000 65536"/>
                      <a:gd name="T7" fmla="*/ 0 60000 65536"/>
                      <a:gd name="T8" fmla="*/ 0 60000 65536"/>
                      <a:gd name="T9" fmla="*/ 0 w 91"/>
                      <a:gd name="T10" fmla="*/ 0 h 10"/>
                      <a:gd name="T11" fmla="*/ 91 w 91"/>
                      <a:gd name="T12" fmla="*/ 10 h 1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1" h="10">
                        <a:moveTo>
                          <a:pt x="0" y="10"/>
                        </a:moveTo>
                        <a:lnTo>
                          <a:pt x="0" y="0"/>
                        </a:lnTo>
                        <a:lnTo>
                          <a:pt x="91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15" name="Freeform 1768"/>
                  <p:cNvSpPr>
                    <a:spLocks/>
                  </p:cNvSpPr>
                  <p:nvPr/>
                </p:nvSpPr>
                <p:spPr bwMode="auto">
                  <a:xfrm>
                    <a:off x="537" y="1985"/>
                    <a:ext cx="30" cy="60"/>
                  </a:xfrm>
                  <a:custGeom>
                    <a:avLst/>
                    <a:gdLst>
                      <a:gd name="T0" fmla="*/ 0 w 30"/>
                      <a:gd name="T1" fmla="*/ 60 h 60"/>
                      <a:gd name="T2" fmla="*/ 30 w 30"/>
                      <a:gd name="T3" fmla="*/ 30 h 60"/>
                      <a:gd name="T4" fmla="*/ 0 w 30"/>
                      <a:gd name="T5" fmla="*/ 0 h 60"/>
                      <a:gd name="T6" fmla="*/ 0 60000 65536"/>
                      <a:gd name="T7" fmla="*/ 0 60000 65536"/>
                      <a:gd name="T8" fmla="*/ 0 60000 65536"/>
                      <a:gd name="T9" fmla="*/ 0 w 30"/>
                      <a:gd name="T10" fmla="*/ 0 h 60"/>
                      <a:gd name="T11" fmla="*/ 30 w 30"/>
                      <a:gd name="T12" fmla="*/ 60 h 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" h="60">
                        <a:moveTo>
                          <a:pt x="0" y="60"/>
                        </a:moveTo>
                        <a:lnTo>
                          <a:pt x="30" y="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2" name="Rectangle 1769"/>
                  <p:cNvSpPr>
                    <a:spLocks noChangeArrowheads="1"/>
                  </p:cNvSpPr>
                  <p:nvPr/>
                </p:nvSpPr>
                <p:spPr bwMode="auto">
                  <a:xfrm>
                    <a:off x="751" y="1727"/>
                    <a:ext cx="680" cy="1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00" dirty="0">
                        <a:solidFill>
                          <a:srgbClr val="000000"/>
                        </a:solidFill>
                      </a:rPr>
                      <a:t>Analysis Models</a:t>
                    </a:r>
                    <a:endParaRPr lang="en-US" sz="10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</p:grpSp>
          </p:grpSp>
          <p:pic>
            <p:nvPicPr>
              <p:cNvPr id="10281" name="Picture 1058" descr="System Models.pn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8869" y="2270798"/>
                <a:ext cx="603976" cy="290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74" name="Group 1232"/>
            <p:cNvGrpSpPr>
              <a:grpSpLocks/>
            </p:cNvGrpSpPr>
            <p:nvPr/>
          </p:nvGrpSpPr>
          <p:grpSpPr bwMode="auto">
            <a:xfrm>
              <a:off x="4216156" y="1993235"/>
              <a:ext cx="859698" cy="337384"/>
              <a:chOff x="4216156" y="1993235"/>
              <a:chExt cx="859698" cy="337384"/>
            </a:xfrm>
          </p:grpSpPr>
          <p:sp>
            <p:nvSpPr>
              <p:cNvPr id="191" name="Freeform 15"/>
              <p:cNvSpPr>
                <a:spLocks/>
              </p:cNvSpPr>
              <p:nvPr/>
            </p:nvSpPr>
            <p:spPr bwMode="auto">
              <a:xfrm>
                <a:off x="4218147" y="1993235"/>
                <a:ext cx="857707" cy="336725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427" y="0"/>
                  </a:cxn>
                  <a:cxn ang="0">
                    <a:pos x="427" y="0"/>
                  </a:cxn>
                  <a:cxn ang="0">
                    <a:pos x="854" y="168"/>
                  </a:cxn>
                  <a:cxn ang="0">
                    <a:pos x="854" y="168"/>
                  </a:cxn>
                  <a:cxn ang="0">
                    <a:pos x="854" y="168"/>
                  </a:cxn>
                  <a:cxn ang="0">
                    <a:pos x="427" y="336"/>
                  </a:cxn>
                  <a:cxn ang="0">
                    <a:pos x="427" y="336"/>
                  </a:cxn>
                  <a:cxn ang="0">
                    <a:pos x="427" y="336"/>
                  </a:cxn>
                  <a:cxn ang="0">
                    <a:pos x="0" y="168"/>
                  </a:cxn>
                  <a:cxn ang="0">
                    <a:pos x="0" y="168"/>
                  </a:cxn>
                </a:cxnLst>
                <a:rect l="0" t="0" r="r" b="b"/>
                <a:pathLst>
                  <a:path w="854" h="336">
                    <a:moveTo>
                      <a:pt x="0" y="168"/>
                    </a:moveTo>
                    <a:cubicBezTo>
                      <a:pt x="0" y="75"/>
                      <a:pt x="191" y="0"/>
                      <a:pt x="427" y="0"/>
                    </a:cubicBezTo>
                    <a:cubicBezTo>
                      <a:pt x="427" y="0"/>
                      <a:pt x="427" y="0"/>
                      <a:pt x="427" y="0"/>
                    </a:cubicBezTo>
                    <a:cubicBezTo>
                      <a:pt x="663" y="0"/>
                      <a:pt x="854" y="75"/>
                      <a:pt x="854" y="168"/>
                    </a:cubicBezTo>
                    <a:cubicBezTo>
                      <a:pt x="854" y="168"/>
                      <a:pt x="854" y="168"/>
                      <a:pt x="854" y="168"/>
                    </a:cubicBezTo>
                    <a:cubicBezTo>
                      <a:pt x="854" y="168"/>
                      <a:pt x="854" y="168"/>
                      <a:pt x="854" y="168"/>
                    </a:cubicBezTo>
                    <a:cubicBezTo>
                      <a:pt x="854" y="261"/>
                      <a:pt x="663" y="336"/>
                      <a:pt x="427" y="336"/>
                    </a:cubicBezTo>
                    <a:cubicBezTo>
                      <a:pt x="427" y="336"/>
                      <a:pt x="427" y="336"/>
                      <a:pt x="427" y="336"/>
                    </a:cubicBezTo>
                    <a:cubicBezTo>
                      <a:pt x="427" y="336"/>
                      <a:pt x="427" y="336"/>
                      <a:pt x="427" y="336"/>
                    </a:cubicBezTo>
                    <a:cubicBezTo>
                      <a:pt x="191" y="336"/>
                      <a:pt x="0" y="261"/>
                      <a:pt x="0" y="168"/>
                    </a:cubicBezTo>
                    <a:cubicBezTo>
                      <a:pt x="0" y="168"/>
                      <a:pt x="0" y="168"/>
                      <a:pt x="0" y="168"/>
                    </a:cubicBezTo>
                    <a:close/>
                  </a:path>
                </a:pathLst>
              </a:custGeom>
              <a:solidFill>
                <a:srgbClr val="FFFABF"/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76" name="TextBox 1060"/>
              <p:cNvSpPr txBox="1">
                <a:spLocks noChangeArrowheads="1"/>
              </p:cNvSpPr>
              <p:nvPr/>
            </p:nvSpPr>
            <p:spPr bwMode="auto">
              <a:xfrm>
                <a:off x="4729123" y="2091599"/>
                <a:ext cx="333465" cy="157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400" dirty="0">
                    <a:solidFill>
                      <a:srgbClr val="000000"/>
                    </a:solidFill>
                    <a:latin typeface="Calibri" pitchFamily="34" charset="0"/>
                  </a:rPr>
                  <a:t>Operational Models</a:t>
                </a:r>
              </a:p>
            </p:txBody>
          </p:sp>
          <p:pic>
            <p:nvPicPr>
              <p:cNvPr id="10277" name="Picture 1061" descr="Operational Models 1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6156" y="2006835"/>
                <a:ext cx="468873" cy="294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36" name="Picture 235" descr="Concurrent Development New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9875" y="2962274"/>
            <a:ext cx="1282700" cy="974725"/>
          </a:xfrm>
          <a:prstGeom prst="rect">
            <a:avLst/>
          </a:prstGeom>
          <a:effectLst>
            <a:outerShdw blurRad="76200" dist="101600" dir="5400000" sx="93000" sy="93000" rotWithShape="0">
              <a:prstClr val="black">
                <a:alpha val="20000"/>
              </a:prstClr>
            </a:outerShdw>
          </a:effectLst>
        </p:spPr>
      </p:pic>
      <p:sp>
        <p:nvSpPr>
          <p:cNvPr id="237" name="Text Box 181"/>
          <p:cNvSpPr txBox="1">
            <a:spLocks noChangeArrowheads="1"/>
          </p:cNvSpPr>
          <p:nvPr/>
        </p:nvSpPr>
        <p:spPr bwMode="auto">
          <a:xfrm>
            <a:off x="5418991" y="6155352"/>
            <a:ext cx="51863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  <a:latin typeface="Arial" pitchFamily="34" charset="0"/>
              </a:rPr>
              <a:t>NDIA Model-Based Engineering Final Report, February 2011</a:t>
            </a:r>
          </a:p>
        </p:txBody>
      </p:sp>
    </p:spTree>
    <p:extLst>
      <p:ext uri="{BB962C8B-B14F-4D97-AF65-F5344CB8AC3E}">
        <p14:creationId xmlns:p14="http://schemas.microsoft.com/office/powerpoint/2010/main" val="42938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90" y="-1412875"/>
            <a:ext cx="7772026" cy="827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to a </a:t>
            </a:r>
            <a:r>
              <a:rPr lang="en-US" u="sng" dirty="0" smtClean="0"/>
              <a:t>Discipline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Solidifying Our Body of Knowledge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E1F8-08E3-4DAE-AD7B-D87DA590DCB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443">
            <a:off x="969684" y="1871714"/>
            <a:ext cx="3012601" cy="3785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3" t="16148" r="6818" b="18145"/>
          <a:stretch/>
        </p:blipFill>
        <p:spPr>
          <a:xfrm>
            <a:off x="4734611" y="3917871"/>
            <a:ext cx="2394590" cy="24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Developing an Ontology for the Engineering of Systems: Communication, Analysis, and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176" y="1619527"/>
            <a:ext cx="11999905" cy="5116012"/>
            <a:chOff x="1030398" y="1838601"/>
            <a:chExt cx="10583168" cy="451200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040" y="1838601"/>
              <a:ext cx="5632271" cy="402366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799" y="4396976"/>
              <a:ext cx="2232718" cy="195362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398" y="1955411"/>
              <a:ext cx="2685912" cy="2182304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7223491" y="1838601"/>
              <a:ext cx="4390075" cy="2325152"/>
              <a:chOff x="-121668" y="1321769"/>
              <a:chExt cx="7620000" cy="358140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1668" y="1321769"/>
                <a:ext cx="7620000" cy="35814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231" y="1951651"/>
                <a:ext cx="2144038" cy="1902834"/>
              </a:xfrm>
              <a:prstGeom prst="rect">
                <a:avLst/>
              </a:prstGeom>
              <a:scene3d>
                <a:camera prst="orthographicFront">
                  <a:rot lat="0" lon="0" rev="20700000"/>
                </a:camera>
                <a:lightRig rig="threePt" dir="t"/>
              </a:scene3d>
            </p:spPr>
          </p:pic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088" y="4396976"/>
              <a:ext cx="2388132" cy="1791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5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the Thinking and Systems </a:t>
            </a:r>
            <a:br>
              <a:rPr lang="en-US" dirty="0" smtClean="0"/>
            </a:br>
            <a:r>
              <a:rPr lang="en-US" dirty="0" smtClean="0"/>
              <a:t>in Systems Engineering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E61-F537-4BC0-ABA7-95E59C574EBC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0996" y="2018755"/>
            <a:ext cx="4140638" cy="2196716"/>
            <a:chOff x="431362" y="1058020"/>
            <a:chExt cx="4140638" cy="2196716"/>
          </a:xfrm>
        </p:grpSpPr>
        <p:grpSp>
          <p:nvGrpSpPr>
            <p:cNvPr id="5" name="Group 4"/>
            <p:cNvGrpSpPr/>
            <p:nvPr/>
          </p:nvGrpSpPr>
          <p:grpSpPr>
            <a:xfrm>
              <a:off x="431362" y="1058020"/>
              <a:ext cx="4140638" cy="2196716"/>
              <a:chOff x="431362" y="1058020"/>
              <a:chExt cx="4140638" cy="2196716"/>
            </a:xfrm>
          </p:grpSpPr>
          <p:pic>
            <p:nvPicPr>
              <p:cNvPr id="7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362" y="1058020"/>
                <a:ext cx="1446663" cy="184378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1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8117" y="1070530"/>
                <a:ext cx="1722675" cy="1643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4693" y="1573186"/>
                <a:ext cx="1722675" cy="16815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067" y="1630174"/>
                <a:ext cx="1276933" cy="16245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 bwMode="auto">
            <a:xfrm>
              <a:off x="1143000" y="1447800"/>
              <a:ext cx="2438400" cy="954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 wrap="square" lIns="92213" tIns="46107" rIns="92213" bIns="46107" rtlCol="0">
              <a:spAutoFit/>
            </a:bodyPr>
            <a:lstStyle>
              <a:defPPr>
                <a:defRPr lang="en-US"/>
              </a:defPPr>
              <a:lvl1pPr algn="ctr" defTabSz="919163" eaLnBrk="0" hangingPunct="0">
                <a:buClr>
                  <a:srgbClr val="FF0000"/>
                </a:buClr>
                <a:buFont typeface="Wingdings" pitchFamily="2" charset="2"/>
                <a:buNone/>
                <a:defRPr sz="2800" b="1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dirty="0"/>
                <a:t>Process Standards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61398" y="4215045"/>
            <a:ext cx="3920224" cy="2298110"/>
            <a:chOff x="4776101" y="1059936"/>
            <a:chExt cx="3920224" cy="2298110"/>
          </a:xfrm>
        </p:grpSpPr>
        <p:grpSp>
          <p:nvGrpSpPr>
            <p:cNvPr id="12" name="Group 11"/>
            <p:cNvGrpSpPr/>
            <p:nvPr/>
          </p:nvGrpSpPr>
          <p:grpSpPr>
            <a:xfrm>
              <a:off x="4776101" y="1059936"/>
              <a:ext cx="3920224" cy="2298110"/>
              <a:chOff x="4776101" y="1059936"/>
              <a:chExt cx="3920224" cy="2298110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1775" y="1225290"/>
                <a:ext cx="2330150" cy="18580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4" descr="OMG-SysML-final-sm-2.g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776101" y="1059936"/>
                <a:ext cx="1238250" cy="7620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 bwMode="auto">
              <a:xfrm>
                <a:off x="7641925" y="2895600"/>
                <a:ext cx="1054400" cy="462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213" tIns="46107" rIns="92213" bIns="46107" rtlCol="0">
                <a:spAutoFit/>
              </a:bodyPr>
              <a:lstStyle/>
              <a:p>
                <a:pPr algn="ctr" defTabSz="919163" eaLnBrk="0" hangingPunct="0">
                  <a:buClr>
                    <a:srgbClr val="FF0000"/>
                  </a:buClr>
                </a:pPr>
                <a:r>
                  <a:rPr lang="en-US" b="1" dirty="0">
                    <a:solidFill>
                      <a:prstClr val="black"/>
                    </a:solidFill>
                  </a:rPr>
                  <a:t>AP233</a:t>
                </a:r>
              </a:p>
            </p:txBody>
          </p:sp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1059936"/>
                <a:ext cx="1914525" cy="17594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" name="TextBox 12"/>
            <p:cNvSpPr txBox="1"/>
            <p:nvPr/>
          </p:nvSpPr>
          <p:spPr bwMode="auto">
            <a:xfrm>
              <a:off x="5039101" y="1559711"/>
              <a:ext cx="3485397" cy="954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 wrap="square" lIns="92213" tIns="46107" rIns="92213" bIns="46107" rtlCol="0">
              <a:spAutoFit/>
            </a:bodyPr>
            <a:lstStyle>
              <a:defPPr>
                <a:defRPr lang="en-US"/>
              </a:defPPr>
              <a:lvl1pPr algn="ctr" defTabSz="919163" eaLnBrk="0" hangingPunct="0">
                <a:buClr>
                  <a:srgbClr val="FF0000"/>
                </a:buClr>
                <a:buFont typeface="Wingdings" pitchFamily="2" charset="2"/>
                <a:buNone/>
                <a:defRPr sz="2800" b="1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dirty="0"/>
                <a:t>Representations and Interchange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73992" y="1211421"/>
            <a:ext cx="3579259" cy="3003625"/>
            <a:chOff x="495300" y="3443462"/>
            <a:chExt cx="3579259" cy="3003625"/>
          </a:xfrm>
        </p:grpSpPr>
        <p:grpSp>
          <p:nvGrpSpPr>
            <p:cNvPr id="19" name="Group 18"/>
            <p:cNvGrpSpPr/>
            <p:nvPr/>
          </p:nvGrpSpPr>
          <p:grpSpPr>
            <a:xfrm>
              <a:off x="495300" y="3443462"/>
              <a:ext cx="3579259" cy="3003625"/>
              <a:chOff x="495300" y="3443462"/>
              <a:chExt cx="3579259" cy="3003625"/>
            </a:xfrm>
          </p:grpSpPr>
          <p:pic>
            <p:nvPicPr>
              <p:cNvPr id="21" name="Picture 20" descr="54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82388" y="3561297"/>
                <a:ext cx="1447800" cy="443798"/>
              </a:xfrm>
              <a:prstGeom prst="rect">
                <a:avLst/>
              </a:prstGeom>
            </p:spPr>
          </p:pic>
          <p:pic>
            <p:nvPicPr>
              <p:cNvPr id="22" name="Picture 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422326" y="3443462"/>
                <a:ext cx="1428466" cy="823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4" descr="http://www.opengroup.org/products/publications/graphics/g091cov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" y="4078474"/>
                <a:ext cx="1409700" cy="19579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2884" y="4331494"/>
                <a:ext cx="1411675" cy="191690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5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4443141"/>
                <a:ext cx="1536359" cy="20039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TextBox 19"/>
            <p:cNvSpPr txBox="1"/>
            <p:nvPr/>
          </p:nvSpPr>
          <p:spPr bwMode="auto">
            <a:xfrm>
              <a:off x="1143407" y="4800600"/>
              <a:ext cx="2438400" cy="52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 wrap="square" lIns="92213" tIns="46107" rIns="92213" bIns="46107" rtlCol="0">
              <a:spAutoFit/>
            </a:bodyPr>
            <a:lstStyle/>
            <a:p>
              <a:pPr algn="ctr" defTabSz="919163" eaLnBrk="0" hangingPunct="0">
                <a:buClr>
                  <a:srgbClr val="FF0000"/>
                </a:buClr>
              </a:pPr>
              <a:r>
                <a:rPr lang="en-US" sz="28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Frameworks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59" y="4174653"/>
            <a:ext cx="4335140" cy="2484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0" y="648220"/>
            <a:ext cx="4472369" cy="251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212" y="1239086"/>
            <a:ext cx="8474156" cy="5296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Patterns, Eliciting Heuristics, and Connecting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14" y="1848785"/>
            <a:ext cx="4534762" cy="4552270"/>
          </a:xfrm>
          <a:prstGeom prst="rect">
            <a:avLst/>
          </a:prstGeom>
        </p:spPr>
      </p:pic>
      <p:sp>
        <p:nvSpPr>
          <p:cNvPr id="10" name="Footer Placeholder 10"/>
          <p:cNvSpPr txBox="1">
            <a:spLocks/>
          </p:cNvSpPr>
          <p:nvPr/>
        </p:nvSpPr>
        <p:spPr>
          <a:xfrm>
            <a:off x="9772541" y="1314968"/>
            <a:ext cx="2422634" cy="55442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US" sz="1200" b="1" dirty="0">
                <a:solidFill>
                  <a:srgbClr val="000066"/>
                </a:solidFill>
                <a:latin typeface="Arial"/>
              </a:rPr>
              <a:t>SE Vision 2025.</a:t>
            </a:r>
          </a:p>
          <a:p>
            <a:pPr algn="r">
              <a:defRPr/>
            </a:pPr>
            <a:r>
              <a:rPr lang="en-US" sz="1200" b="1" dirty="0">
                <a:solidFill>
                  <a:srgbClr val="000066"/>
                </a:solidFill>
                <a:latin typeface="Arial"/>
              </a:rPr>
              <a:t>Copyright © 2014 by INCOSE. </a:t>
            </a:r>
          </a:p>
          <a:p>
            <a:pPr algn="r">
              <a:defRPr/>
            </a:pPr>
            <a:r>
              <a:rPr lang="en-US" sz="1200" b="1" dirty="0">
                <a:solidFill>
                  <a:srgbClr val="000066"/>
                </a:solidFill>
                <a:latin typeface="Arial"/>
              </a:rPr>
              <a:t>All rights reserved.</a:t>
            </a:r>
            <a:endParaRPr lang="en-US" sz="8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65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a History </a:t>
            </a:r>
            <a:br>
              <a:rPr lang="en-US" dirty="0" smtClean="0"/>
            </a:br>
            <a:r>
              <a:rPr lang="en-US" dirty="0" smtClean="0"/>
              <a:t>with Principles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51" y="268659"/>
            <a:ext cx="4855779" cy="6320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E1F8-08E3-4DAE-AD7B-D87DA590DC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Becoming a Model-Based </a:t>
            </a:r>
            <a:r>
              <a:rPr lang="en-US" i="1" dirty="0" smtClean="0"/>
              <a:t>Discipline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70" y="1412670"/>
            <a:ext cx="7349930" cy="5250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81" y="5001707"/>
            <a:ext cx="947007" cy="1852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21" y="4997751"/>
            <a:ext cx="1856293" cy="1856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44" y="5061108"/>
            <a:ext cx="2201352" cy="16510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4" y="3240719"/>
            <a:ext cx="1795283" cy="19139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9" y="1439923"/>
            <a:ext cx="1551455" cy="1773091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14" y="1848785"/>
            <a:ext cx="4534762" cy="4552270"/>
          </a:xfrm>
          <a:prstGeom prst="rect">
            <a:avLst/>
          </a:prstGeom>
        </p:spPr>
      </p:pic>
      <p:sp>
        <p:nvSpPr>
          <p:cNvPr id="21" name="Footer Placeholder 10"/>
          <p:cNvSpPr txBox="1">
            <a:spLocks/>
          </p:cNvSpPr>
          <p:nvPr/>
        </p:nvSpPr>
        <p:spPr>
          <a:xfrm>
            <a:off x="9772541" y="1314968"/>
            <a:ext cx="2422634" cy="55442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US" sz="1200" b="1" dirty="0">
                <a:solidFill>
                  <a:srgbClr val="000066"/>
                </a:solidFill>
                <a:latin typeface="Arial"/>
              </a:rPr>
              <a:t>SE Vision 2025.</a:t>
            </a:r>
          </a:p>
          <a:p>
            <a:pPr algn="r">
              <a:defRPr/>
            </a:pPr>
            <a:r>
              <a:rPr lang="en-US" sz="1200" b="1" dirty="0">
                <a:solidFill>
                  <a:srgbClr val="000066"/>
                </a:solidFill>
                <a:latin typeface="Arial"/>
              </a:rPr>
              <a:t>Copyright © 2014 by INCOSE. </a:t>
            </a:r>
          </a:p>
          <a:p>
            <a:pPr algn="r">
              <a:defRPr/>
            </a:pPr>
            <a:r>
              <a:rPr lang="en-US" sz="1200" b="1" dirty="0">
                <a:solidFill>
                  <a:srgbClr val="000066"/>
                </a:solidFill>
                <a:latin typeface="Arial"/>
              </a:rPr>
              <a:t>All rights reserved.</a:t>
            </a:r>
            <a:endParaRPr lang="en-US" sz="800" dirty="0">
              <a:solidFill>
                <a:srgbClr val="000066"/>
              </a:solidFill>
              <a:latin typeface="Arial"/>
            </a:endParaRPr>
          </a:p>
        </p:txBody>
      </p:sp>
      <p:pic>
        <p:nvPicPr>
          <p:cNvPr id="17" name="Picture 2" descr="S:\Documents\INCOSE\Director of Information Technology\INCOSE 2.0\_new_content\banners\certification-bann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10" y="1578157"/>
            <a:ext cx="2439727" cy="24764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01606" y="4193043"/>
            <a:ext cx="3608939" cy="2016435"/>
            <a:chOff x="5235925" y="4268256"/>
            <a:chExt cx="3610819" cy="2017485"/>
          </a:xfrm>
        </p:grpSpPr>
        <p:sp>
          <p:nvSpPr>
            <p:cNvPr id="3" name="Rectangle 2"/>
            <p:cNvSpPr/>
            <p:nvPr/>
          </p:nvSpPr>
          <p:spPr>
            <a:xfrm>
              <a:off x="5235925" y="4268256"/>
              <a:ext cx="3576603" cy="20174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16779" y="5428907"/>
              <a:ext cx="1745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399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David Long, ESEP</a:t>
              </a:r>
            </a:p>
            <a:p>
              <a:pPr defTabSz="914400"/>
              <a:r>
                <a:rPr lang="en-US" sz="1399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President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41647" y="4382467"/>
              <a:ext cx="18050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199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2270 Kraft Drive</a:t>
              </a:r>
            </a:p>
            <a:p>
              <a:pPr defTabSz="914400"/>
              <a:r>
                <a:rPr lang="en-US" sz="1199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Suite 1600</a:t>
              </a:r>
            </a:p>
            <a:p>
              <a:pPr defTabSz="914400"/>
              <a:r>
                <a:rPr lang="en-US" sz="1199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Blacksburg, VA 24060</a:t>
              </a:r>
            </a:p>
            <a:p>
              <a:pPr defTabSz="914400"/>
              <a:r>
                <a:rPr lang="en-US" sz="1199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USA</a:t>
              </a:r>
            </a:p>
            <a:p>
              <a:pPr defTabSz="914400"/>
              <a:r>
                <a:rPr lang="en-US" sz="1199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+1.540.951.3322 x107</a:t>
              </a:r>
            </a:p>
            <a:p>
              <a:pPr defTabSz="914400"/>
              <a:endParaRPr lang="en-US" sz="1199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/>
              <a:r>
                <a:rPr lang="en-US" sz="1199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www.vitechcorp.com</a:t>
              </a:r>
            </a:p>
            <a:p>
              <a:pPr defTabSz="914400"/>
              <a:r>
                <a:rPr lang="en-US" sz="1199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dlong@vitechcorp.com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779" y="4420656"/>
              <a:ext cx="1304925" cy="1014941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491939" y="5945959"/>
              <a:ext cx="1064575" cy="279479"/>
              <a:chOff x="6616908" y="6126560"/>
              <a:chExt cx="1064575" cy="27947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6908" y="6156609"/>
                <a:ext cx="306804" cy="24943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855616" y="6126560"/>
                <a:ext cx="82586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199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@thinkse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78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W2018 slide">
  <a:themeElements>
    <a:clrScheme name="INCOSE IW">
      <a:dk1>
        <a:srgbClr val="414042"/>
      </a:dk1>
      <a:lt1>
        <a:sysClr val="window" lastClr="FFFFFF"/>
      </a:lt1>
      <a:dk2>
        <a:srgbClr val="0071CE"/>
      </a:dk2>
      <a:lt2>
        <a:srgbClr val="EEECE1"/>
      </a:lt2>
      <a:accent1>
        <a:srgbClr val="618FCB"/>
      </a:accent1>
      <a:accent2>
        <a:srgbClr val="0071CE"/>
      </a:accent2>
      <a:accent3>
        <a:srgbClr val="0071CE"/>
      </a:accent3>
      <a:accent4>
        <a:srgbClr val="618FCB"/>
      </a:accent4>
      <a:accent5>
        <a:srgbClr val="618FCB"/>
      </a:accent5>
      <a:accent6>
        <a:srgbClr val="618FCB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W2017 slide" id="{F804B6AD-FA24-44B4-AFCB-E09BCC2CEB7C}" vid="{214AA202-365A-4BA2-832A-F2F4F89C1448}"/>
    </a:ext>
  </a:extLst>
</a:theme>
</file>

<file path=ppt/theme/theme2.xml><?xml version="1.0" encoding="utf-8"?>
<a:theme xmlns:a="http://schemas.openxmlformats.org/drawingml/2006/main" name="vitech16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tech169" id="{22EEF724-DA2F-497F-ADCE-07576E82FB79}" vid="{639D0A7E-613C-4DF7-9339-331F6EB0A5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iw2018-slide</Template>
  <TotalTime>67</TotalTime>
  <Words>514</Words>
  <Application>Microsoft Office PowerPoint</Application>
  <PresentationFormat>Custom</PresentationFormat>
  <Paragraphs>127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MS PGothic</vt:lpstr>
      <vt:lpstr>Arial</vt:lpstr>
      <vt:lpstr>Calibri</vt:lpstr>
      <vt:lpstr>Helvetica</vt:lpstr>
      <vt:lpstr>Open Sans</vt:lpstr>
      <vt:lpstr>Open Sans Light</vt:lpstr>
      <vt:lpstr>Symbol</vt:lpstr>
      <vt:lpstr>Tahoma</vt:lpstr>
      <vt:lpstr>Wingdings</vt:lpstr>
      <vt:lpstr>IW2018 slide</vt:lpstr>
      <vt:lpstr>vitech169</vt:lpstr>
      <vt:lpstr>Systems Engineering Principles</vt:lpstr>
      <vt:lpstr>Emphasizing Model-Based:  Digitizing the Engineering Lifecycle</vt:lpstr>
      <vt:lpstr>Transforming to a Discipline: Solidifying Our Body of Knowledge</vt:lpstr>
      <vt:lpstr>Developing an Ontology for the Engineering of Systems: Communication, Analysis, and Learning</vt:lpstr>
      <vt:lpstr>Keeping the Thinking and Systems  in Systems Engineering</vt:lpstr>
      <vt:lpstr>Leveraging Patterns, Eliciting Heuristics, and Connecting Theory</vt:lpstr>
      <vt:lpstr>Recognizing a History  with Principles</vt:lpstr>
      <vt:lpstr>Becoming a Model-Based Discipline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David Long</dc:creator>
  <cp:keywords/>
  <dc:description/>
  <cp:lastModifiedBy>David Long</cp:lastModifiedBy>
  <cp:revision>17</cp:revision>
  <dcterms:created xsi:type="dcterms:W3CDTF">2018-01-19T14:50:00Z</dcterms:created>
  <dcterms:modified xsi:type="dcterms:W3CDTF">2018-01-20T19:13:14Z</dcterms:modified>
  <cp:category/>
</cp:coreProperties>
</file>