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5" r:id="rId5"/>
  </p:sldMasterIdLst>
  <p:sldIdLst>
    <p:sldId id="256" r:id="rId6"/>
    <p:sldId id="258" r:id="rId7"/>
    <p:sldId id="261" r:id="rId8"/>
    <p:sldId id="26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114" d="100"/>
          <a:sy n="114" d="100"/>
        </p:scale>
        <p:origin x="47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k Popielas" userId="8bde8bc4-09fa-4e1a-8347-94be4a10b8e6" providerId="ADAL" clId="{638D8F3C-7402-4FFF-A2C2-B5F2E39BC936}"/>
    <pc:docChg chg="custSel delSld modSld">
      <pc:chgData name="Frank Popielas" userId="8bde8bc4-09fa-4e1a-8347-94be4a10b8e6" providerId="ADAL" clId="{638D8F3C-7402-4FFF-A2C2-B5F2E39BC936}" dt="2019-02-15T18:13:50.633" v="157" actId="20577"/>
      <pc:docMkLst>
        <pc:docMk/>
      </pc:docMkLst>
      <pc:sldChg chg="delSp modSp delAnim">
        <pc:chgData name="Frank Popielas" userId="8bde8bc4-09fa-4e1a-8347-94be4a10b8e6" providerId="ADAL" clId="{638D8F3C-7402-4FFF-A2C2-B5F2E39BC936}" dt="2019-02-15T18:13:20.021" v="149" actId="208"/>
        <pc:sldMkLst>
          <pc:docMk/>
          <pc:sldMk cId="1475964296" sldId="258"/>
        </pc:sldMkLst>
        <pc:spChg chg="mod">
          <ac:chgData name="Frank Popielas" userId="8bde8bc4-09fa-4e1a-8347-94be4a10b8e6" providerId="ADAL" clId="{638D8F3C-7402-4FFF-A2C2-B5F2E39BC936}" dt="2019-02-15T18:13:20.021" v="149" actId="208"/>
          <ac:spMkLst>
            <pc:docMk/>
            <pc:sldMk cId="1475964296" sldId="258"/>
            <ac:spMk id="3" creationId="{9C1EA280-9018-4BC3-95E6-B59D26051225}"/>
          </ac:spMkLst>
        </pc:spChg>
        <pc:spChg chg="del mod">
          <ac:chgData name="Frank Popielas" userId="8bde8bc4-09fa-4e1a-8347-94be4a10b8e6" providerId="ADAL" clId="{638D8F3C-7402-4FFF-A2C2-B5F2E39BC936}" dt="2019-02-15T17:21:45.115" v="30" actId="478"/>
          <ac:spMkLst>
            <pc:docMk/>
            <pc:sldMk cId="1475964296" sldId="258"/>
            <ac:spMk id="12" creationId="{D1321D9D-6917-4943-BE9E-D25F3FBEEDF0}"/>
          </ac:spMkLst>
        </pc:spChg>
        <pc:spChg chg="mod">
          <ac:chgData name="Frank Popielas" userId="8bde8bc4-09fa-4e1a-8347-94be4a10b8e6" providerId="ADAL" clId="{638D8F3C-7402-4FFF-A2C2-B5F2E39BC936}" dt="2019-02-15T17:21:37.181" v="28" actId="20577"/>
          <ac:spMkLst>
            <pc:docMk/>
            <pc:sldMk cId="1475964296" sldId="258"/>
            <ac:spMk id="16" creationId="{63CD84D3-19CB-4E98-8A34-1C5A59FAF848}"/>
          </ac:spMkLst>
        </pc:spChg>
      </pc:sldChg>
      <pc:sldChg chg="modSp">
        <pc:chgData name="Frank Popielas" userId="8bde8bc4-09fa-4e1a-8347-94be4a10b8e6" providerId="ADAL" clId="{638D8F3C-7402-4FFF-A2C2-B5F2E39BC936}" dt="2019-02-15T17:26:33.834" v="67" actId="20577"/>
        <pc:sldMkLst>
          <pc:docMk/>
          <pc:sldMk cId="2406002704" sldId="261"/>
        </pc:sldMkLst>
        <pc:spChg chg="mod">
          <ac:chgData name="Frank Popielas" userId="8bde8bc4-09fa-4e1a-8347-94be4a10b8e6" providerId="ADAL" clId="{638D8F3C-7402-4FFF-A2C2-B5F2E39BC936}" dt="2019-02-15T17:26:33.834" v="67" actId="20577"/>
          <ac:spMkLst>
            <pc:docMk/>
            <pc:sldMk cId="2406002704" sldId="261"/>
            <ac:spMk id="3" creationId="{654FD0CC-400F-463D-9699-9CD4142A6466}"/>
          </ac:spMkLst>
        </pc:spChg>
      </pc:sldChg>
      <pc:sldChg chg="modSp">
        <pc:chgData name="Frank Popielas" userId="8bde8bc4-09fa-4e1a-8347-94be4a10b8e6" providerId="ADAL" clId="{638D8F3C-7402-4FFF-A2C2-B5F2E39BC936}" dt="2019-02-15T18:13:50.633" v="157" actId="20577"/>
        <pc:sldMkLst>
          <pc:docMk/>
          <pc:sldMk cId="2202476251" sldId="267"/>
        </pc:sldMkLst>
        <pc:spChg chg="mod">
          <ac:chgData name="Frank Popielas" userId="8bde8bc4-09fa-4e1a-8347-94be4a10b8e6" providerId="ADAL" clId="{638D8F3C-7402-4FFF-A2C2-B5F2E39BC936}" dt="2019-02-15T17:26:21.618" v="61" actId="20577"/>
          <ac:spMkLst>
            <pc:docMk/>
            <pc:sldMk cId="2202476251" sldId="267"/>
            <ac:spMk id="2" creationId="{A15EE5BE-405B-4B8C-AFC7-C3F9A59360BA}"/>
          </ac:spMkLst>
        </pc:spChg>
        <pc:spChg chg="mod">
          <ac:chgData name="Frank Popielas" userId="8bde8bc4-09fa-4e1a-8347-94be4a10b8e6" providerId="ADAL" clId="{638D8F3C-7402-4FFF-A2C2-B5F2E39BC936}" dt="2019-02-15T18:13:50.633" v="157" actId="20577"/>
          <ac:spMkLst>
            <pc:docMk/>
            <pc:sldMk cId="2202476251" sldId="267"/>
            <ac:spMk id="3" creationId="{FEA8198A-0A91-47F6-9790-13F498E54497}"/>
          </ac:spMkLst>
        </pc:spChg>
      </pc:sldChg>
      <pc:sldChg chg="del">
        <pc:chgData name="Frank Popielas" userId="8bde8bc4-09fa-4e1a-8347-94be4a10b8e6" providerId="ADAL" clId="{638D8F3C-7402-4FFF-A2C2-B5F2E39BC936}" dt="2019-02-15T18:13:39.976" v="150" actId="2696"/>
        <pc:sldMkLst>
          <pc:docMk/>
          <pc:sldMk cId="2320262601" sldId="268"/>
        </pc:sldMkLst>
      </pc:sldChg>
    </pc:docChg>
  </pc:docChgLst>
  <pc:docChgLst>
    <pc:chgData name="Frank Popielas" userId="8bde8bc4-09fa-4e1a-8347-94be4a10b8e6" providerId="ADAL" clId="{2FFD6E78-5465-4DD0-A79A-2F99ADBB8BFB}"/>
    <pc:docChg chg="custSel delSld modSld">
      <pc:chgData name="Frank Popielas" userId="8bde8bc4-09fa-4e1a-8347-94be4a10b8e6" providerId="ADAL" clId="{2FFD6E78-5465-4DD0-A79A-2F99ADBB8BFB}" dt="2019-02-15T16:30:22.071" v="165" actId="207"/>
      <pc:docMkLst>
        <pc:docMk/>
      </pc:docMkLst>
      <pc:sldChg chg="modSp">
        <pc:chgData name="Frank Popielas" userId="8bde8bc4-09fa-4e1a-8347-94be4a10b8e6" providerId="ADAL" clId="{2FFD6E78-5465-4DD0-A79A-2F99ADBB8BFB}" dt="2019-02-15T16:29:48.600" v="145" actId="20577"/>
        <pc:sldMkLst>
          <pc:docMk/>
          <pc:sldMk cId="194367027" sldId="256"/>
        </pc:sldMkLst>
        <pc:spChg chg="mod">
          <ac:chgData name="Frank Popielas" userId="8bde8bc4-09fa-4e1a-8347-94be4a10b8e6" providerId="ADAL" clId="{2FFD6E78-5465-4DD0-A79A-2F99ADBB8BFB}" dt="2019-02-15T16:29:48.600" v="145" actId="20577"/>
          <ac:spMkLst>
            <pc:docMk/>
            <pc:sldMk cId="194367027" sldId="256"/>
            <ac:spMk id="3" creationId="{5C28879B-8A2F-472C-95D9-44627A6EFD1D}"/>
          </ac:spMkLst>
        </pc:spChg>
      </pc:sldChg>
      <pc:sldChg chg="del">
        <pc:chgData name="Frank Popielas" userId="8bde8bc4-09fa-4e1a-8347-94be4a10b8e6" providerId="ADAL" clId="{2FFD6E78-5465-4DD0-A79A-2F99ADBB8BFB}" dt="2019-02-15T16:22:08.688" v="17" actId="2696"/>
        <pc:sldMkLst>
          <pc:docMk/>
          <pc:sldMk cId="1718622802" sldId="257"/>
        </pc:sldMkLst>
      </pc:sldChg>
      <pc:sldChg chg="del">
        <pc:chgData name="Frank Popielas" userId="8bde8bc4-09fa-4e1a-8347-94be4a10b8e6" providerId="ADAL" clId="{2FFD6E78-5465-4DD0-A79A-2F99ADBB8BFB}" dt="2019-02-15T16:22:22.746" v="20" actId="2696"/>
        <pc:sldMkLst>
          <pc:docMk/>
          <pc:sldMk cId="3610612999" sldId="259"/>
        </pc:sldMkLst>
      </pc:sldChg>
      <pc:sldChg chg="del">
        <pc:chgData name="Frank Popielas" userId="8bde8bc4-09fa-4e1a-8347-94be4a10b8e6" providerId="ADAL" clId="{2FFD6E78-5465-4DD0-A79A-2F99ADBB8BFB}" dt="2019-02-15T16:22:08.742" v="19" actId="2696"/>
        <pc:sldMkLst>
          <pc:docMk/>
          <pc:sldMk cId="1965028570" sldId="260"/>
        </pc:sldMkLst>
      </pc:sldChg>
      <pc:sldChg chg="modSp">
        <pc:chgData name="Frank Popielas" userId="8bde8bc4-09fa-4e1a-8347-94be4a10b8e6" providerId="ADAL" clId="{2FFD6E78-5465-4DD0-A79A-2F99ADBB8BFB}" dt="2019-02-15T16:30:22.071" v="165" actId="207"/>
        <pc:sldMkLst>
          <pc:docMk/>
          <pc:sldMk cId="2406002704" sldId="261"/>
        </pc:sldMkLst>
        <pc:spChg chg="mod">
          <ac:chgData name="Frank Popielas" userId="8bde8bc4-09fa-4e1a-8347-94be4a10b8e6" providerId="ADAL" clId="{2FFD6E78-5465-4DD0-A79A-2F99ADBB8BFB}" dt="2019-02-15T16:30:22.071" v="165" actId="207"/>
          <ac:spMkLst>
            <pc:docMk/>
            <pc:sldMk cId="2406002704" sldId="261"/>
            <ac:spMk id="3" creationId="{654FD0CC-400F-463D-9699-9CD4142A6466}"/>
          </ac:spMkLst>
        </pc:spChg>
      </pc:sldChg>
      <pc:sldChg chg="del">
        <pc:chgData name="Frank Popielas" userId="8bde8bc4-09fa-4e1a-8347-94be4a10b8e6" providerId="ADAL" clId="{2FFD6E78-5465-4DD0-A79A-2F99ADBB8BFB}" dt="2019-02-15T16:22:08.703" v="18" actId="2696"/>
        <pc:sldMkLst>
          <pc:docMk/>
          <pc:sldMk cId="3144361329" sldId="266"/>
        </pc:sldMkLst>
      </pc:sldChg>
      <pc:sldChg chg="modSp">
        <pc:chgData name="Frank Popielas" userId="8bde8bc4-09fa-4e1a-8347-94be4a10b8e6" providerId="ADAL" clId="{2FFD6E78-5465-4DD0-A79A-2F99ADBB8BFB}" dt="2019-02-15T16:29:25.670" v="128" actId="27636"/>
        <pc:sldMkLst>
          <pc:docMk/>
          <pc:sldMk cId="2202476251" sldId="267"/>
        </pc:sldMkLst>
        <pc:spChg chg="mod">
          <ac:chgData name="Frank Popielas" userId="8bde8bc4-09fa-4e1a-8347-94be4a10b8e6" providerId="ADAL" clId="{2FFD6E78-5465-4DD0-A79A-2F99ADBB8BFB}" dt="2019-02-15T16:22:56.714" v="37" actId="20577"/>
          <ac:spMkLst>
            <pc:docMk/>
            <pc:sldMk cId="2202476251" sldId="267"/>
            <ac:spMk id="2" creationId="{A15EE5BE-405B-4B8C-AFC7-C3F9A59360BA}"/>
          </ac:spMkLst>
        </pc:spChg>
        <pc:spChg chg="mod">
          <ac:chgData name="Frank Popielas" userId="8bde8bc4-09fa-4e1a-8347-94be4a10b8e6" providerId="ADAL" clId="{2FFD6E78-5465-4DD0-A79A-2F99ADBB8BFB}" dt="2019-02-15T16:29:25.670" v="128" actId="27636"/>
          <ac:spMkLst>
            <pc:docMk/>
            <pc:sldMk cId="2202476251" sldId="267"/>
            <ac:spMk id="3" creationId="{FEA8198A-0A91-47F6-9790-13F498E54497}"/>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CBE0DA-A792-4932-8F53-335A20A27DE3}"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14DF595C-6EF4-4C38-9190-0AA51A601A47}">
      <dgm:prSet custT="1"/>
      <dgm:spPr/>
      <dgm:t>
        <a:bodyPr/>
        <a:lstStyle/>
        <a:p>
          <a:pPr algn="l" rtl="0"/>
          <a:r>
            <a:rPr lang="en-US" sz="1400" dirty="0">
              <a:solidFill>
                <a:schemeClr val="tx1"/>
              </a:solidFill>
            </a:rPr>
            <a:t>Identify key integration technologies between areas</a:t>
          </a:r>
        </a:p>
      </dgm:t>
    </dgm:pt>
    <dgm:pt modelId="{A65BDD6E-724C-4678-9C0C-B0B9781FEC4B}" type="parTrans" cxnId="{F11D7991-749A-44BB-BB44-87A206AEFEAE}">
      <dgm:prSet/>
      <dgm:spPr/>
      <dgm:t>
        <a:bodyPr/>
        <a:lstStyle/>
        <a:p>
          <a:pPr algn="l"/>
          <a:endParaRPr lang="en-US" sz="1400">
            <a:solidFill>
              <a:schemeClr val="tx1"/>
            </a:solidFill>
          </a:endParaRPr>
        </a:p>
      </dgm:t>
    </dgm:pt>
    <dgm:pt modelId="{C634109E-F9C6-4AA1-9ACC-FBCDE30B05A0}" type="sibTrans" cxnId="{F11D7991-749A-44BB-BB44-87A206AEFEAE}">
      <dgm:prSet/>
      <dgm:spPr/>
      <dgm:t>
        <a:bodyPr/>
        <a:lstStyle/>
        <a:p>
          <a:pPr algn="l"/>
          <a:endParaRPr lang="en-US" sz="1400">
            <a:solidFill>
              <a:schemeClr val="tx1"/>
            </a:solidFill>
          </a:endParaRPr>
        </a:p>
      </dgm:t>
    </dgm:pt>
    <dgm:pt modelId="{D73C91E9-CA7B-411E-BCB2-4D53B7309F16}">
      <dgm:prSet custT="1"/>
      <dgm:spPr/>
      <dgm:t>
        <a:bodyPr/>
        <a:lstStyle/>
        <a:p>
          <a:pPr algn="l" rtl="0"/>
          <a:r>
            <a:rPr lang="en-US" sz="1400" dirty="0">
              <a:solidFill>
                <a:schemeClr val="tx1"/>
              </a:solidFill>
            </a:rPr>
            <a:t>Identify / support emerging standards</a:t>
          </a:r>
        </a:p>
      </dgm:t>
    </dgm:pt>
    <dgm:pt modelId="{90DEF345-111A-4877-95C4-89BECFC1E8B5}" type="parTrans" cxnId="{BD4E3589-6D2B-4AEA-B21E-40BEFAF1343E}">
      <dgm:prSet/>
      <dgm:spPr/>
      <dgm:t>
        <a:bodyPr/>
        <a:lstStyle/>
        <a:p>
          <a:pPr algn="l"/>
          <a:endParaRPr lang="en-US" sz="1400">
            <a:solidFill>
              <a:schemeClr val="tx1"/>
            </a:solidFill>
          </a:endParaRPr>
        </a:p>
      </dgm:t>
    </dgm:pt>
    <dgm:pt modelId="{1167F9E8-57A2-4642-9B45-F6D3A0071F94}" type="sibTrans" cxnId="{BD4E3589-6D2B-4AEA-B21E-40BEFAF1343E}">
      <dgm:prSet/>
      <dgm:spPr/>
      <dgm:t>
        <a:bodyPr/>
        <a:lstStyle/>
        <a:p>
          <a:pPr algn="l"/>
          <a:endParaRPr lang="en-US" sz="1400">
            <a:solidFill>
              <a:schemeClr val="tx1"/>
            </a:solidFill>
          </a:endParaRPr>
        </a:p>
      </dgm:t>
    </dgm:pt>
    <dgm:pt modelId="{1F4FB4E5-2C60-4508-8CA0-E819CC961CF3}" type="pres">
      <dgm:prSet presAssocID="{2ECBE0DA-A792-4932-8F53-335A20A27DE3}" presName="Name0" presStyleCnt="0">
        <dgm:presLayoutVars>
          <dgm:dir/>
          <dgm:animLvl val="lvl"/>
          <dgm:resizeHandles/>
        </dgm:presLayoutVars>
      </dgm:prSet>
      <dgm:spPr/>
    </dgm:pt>
    <dgm:pt modelId="{FDEF68A8-F963-484B-B959-B6797C762166}" type="pres">
      <dgm:prSet presAssocID="{14DF595C-6EF4-4C38-9190-0AA51A601A47}" presName="linNode" presStyleCnt="0"/>
      <dgm:spPr/>
    </dgm:pt>
    <dgm:pt modelId="{E1B08F20-1404-4E94-AB54-50F8AD26A6D3}" type="pres">
      <dgm:prSet presAssocID="{14DF595C-6EF4-4C38-9190-0AA51A601A47}" presName="parentShp" presStyleLbl="node1" presStyleIdx="0" presStyleCnt="2" custScaleX="170550" custScaleY="106918">
        <dgm:presLayoutVars>
          <dgm:bulletEnabled val="1"/>
        </dgm:presLayoutVars>
      </dgm:prSet>
      <dgm:spPr/>
    </dgm:pt>
    <dgm:pt modelId="{DBC28B2C-CB4B-41CF-A353-D8A42208C0E2}" type="pres">
      <dgm:prSet presAssocID="{14DF595C-6EF4-4C38-9190-0AA51A601A47}" presName="childShp" presStyleLbl="bgAccFollowNode1" presStyleIdx="0" presStyleCnt="2">
        <dgm:presLayoutVars>
          <dgm:bulletEnabled val="1"/>
        </dgm:presLayoutVars>
      </dgm:prSet>
      <dgm:spPr/>
    </dgm:pt>
    <dgm:pt modelId="{845879FD-8F90-40E5-91F6-6EE35C7F04EB}" type="pres">
      <dgm:prSet presAssocID="{C634109E-F9C6-4AA1-9ACC-FBCDE30B05A0}" presName="spacing" presStyleCnt="0"/>
      <dgm:spPr/>
    </dgm:pt>
    <dgm:pt modelId="{5F411D9E-6C88-40FA-90B3-79438C5024B5}" type="pres">
      <dgm:prSet presAssocID="{D73C91E9-CA7B-411E-BCB2-4D53B7309F16}" presName="linNode" presStyleCnt="0"/>
      <dgm:spPr/>
    </dgm:pt>
    <dgm:pt modelId="{BB2CEA23-DEF3-4AA5-B191-3AB231885324}" type="pres">
      <dgm:prSet presAssocID="{D73C91E9-CA7B-411E-BCB2-4D53B7309F16}" presName="parentShp" presStyleLbl="node1" presStyleIdx="1" presStyleCnt="2" custScaleX="170522">
        <dgm:presLayoutVars>
          <dgm:bulletEnabled val="1"/>
        </dgm:presLayoutVars>
      </dgm:prSet>
      <dgm:spPr/>
    </dgm:pt>
    <dgm:pt modelId="{85C570FD-F620-4B84-B66A-3B108F04688A}" type="pres">
      <dgm:prSet presAssocID="{D73C91E9-CA7B-411E-BCB2-4D53B7309F16}" presName="childShp" presStyleLbl="bgAccFollowNode1" presStyleIdx="1" presStyleCnt="2">
        <dgm:presLayoutVars>
          <dgm:bulletEnabled val="1"/>
        </dgm:presLayoutVars>
      </dgm:prSet>
      <dgm:spPr/>
    </dgm:pt>
  </dgm:ptLst>
  <dgm:cxnLst>
    <dgm:cxn modelId="{BB4D1008-87C5-42C7-91FB-A1FEDFD605E8}" type="presOf" srcId="{14DF595C-6EF4-4C38-9190-0AA51A601A47}" destId="{E1B08F20-1404-4E94-AB54-50F8AD26A6D3}" srcOrd="0" destOrd="0" presId="urn:microsoft.com/office/officeart/2005/8/layout/vList6"/>
    <dgm:cxn modelId="{18B8D07F-6EF2-47F4-99EE-78635C99609B}" type="presOf" srcId="{2ECBE0DA-A792-4932-8F53-335A20A27DE3}" destId="{1F4FB4E5-2C60-4508-8CA0-E819CC961CF3}" srcOrd="0" destOrd="0" presId="urn:microsoft.com/office/officeart/2005/8/layout/vList6"/>
    <dgm:cxn modelId="{BD4E3589-6D2B-4AEA-B21E-40BEFAF1343E}" srcId="{2ECBE0DA-A792-4932-8F53-335A20A27DE3}" destId="{D73C91E9-CA7B-411E-BCB2-4D53B7309F16}" srcOrd="1" destOrd="0" parTransId="{90DEF345-111A-4877-95C4-89BECFC1E8B5}" sibTransId="{1167F9E8-57A2-4642-9B45-F6D3A0071F94}"/>
    <dgm:cxn modelId="{F11D7991-749A-44BB-BB44-87A206AEFEAE}" srcId="{2ECBE0DA-A792-4932-8F53-335A20A27DE3}" destId="{14DF595C-6EF4-4C38-9190-0AA51A601A47}" srcOrd="0" destOrd="0" parTransId="{A65BDD6E-724C-4678-9C0C-B0B9781FEC4B}" sibTransId="{C634109E-F9C6-4AA1-9ACC-FBCDE30B05A0}"/>
    <dgm:cxn modelId="{D9DA319B-AF78-458D-85E8-64C5FDADFE03}" type="presOf" srcId="{D73C91E9-CA7B-411E-BCB2-4D53B7309F16}" destId="{BB2CEA23-DEF3-4AA5-B191-3AB231885324}" srcOrd="0" destOrd="0" presId="urn:microsoft.com/office/officeart/2005/8/layout/vList6"/>
    <dgm:cxn modelId="{8367DFEF-2FD1-47A4-9DE9-418CB546CA3D}" type="presParOf" srcId="{1F4FB4E5-2C60-4508-8CA0-E819CC961CF3}" destId="{FDEF68A8-F963-484B-B959-B6797C762166}" srcOrd="0" destOrd="0" presId="urn:microsoft.com/office/officeart/2005/8/layout/vList6"/>
    <dgm:cxn modelId="{F33B5917-6C15-4E2E-A822-62354F9A0EB5}" type="presParOf" srcId="{FDEF68A8-F963-484B-B959-B6797C762166}" destId="{E1B08F20-1404-4E94-AB54-50F8AD26A6D3}" srcOrd="0" destOrd="0" presId="urn:microsoft.com/office/officeart/2005/8/layout/vList6"/>
    <dgm:cxn modelId="{73754E4C-C312-4713-8184-E03577B08042}" type="presParOf" srcId="{FDEF68A8-F963-484B-B959-B6797C762166}" destId="{DBC28B2C-CB4B-41CF-A353-D8A42208C0E2}" srcOrd="1" destOrd="0" presId="urn:microsoft.com/office/officeart/2005/8/layout/vList6"/>
    <dgm:cxn modelId="{B0070D9B-6B99-4AD8-842E-8C332EE18927}" type="presParOf" srcId="{1F4FB4E5-2C60-4508-8CA0-E819CC961CF3}" destId="{845879FD-8F90-40E5-91F6-6EE35C7F04EB}" srcOrd="1" destOrd="0" presId="urn:microsoft.com/office/officeart/2005/8/layout/vList6"/>
    <dgm:cxn modelId="{2A8C9758-8EB4-408D-8787-F5EB9D13D07F}" type="presParOf" srcId="{1F4FB4E5-2C60-4508-8CA0-E819CC961CF3}" destId="{5F411D9E-6C88-40FA-90B3-79438C5024B5}" srcOrd="2" destOrd="0" presId="urn:microsoft.com/office/officeart/2005/8/layout/vList6"/>
    <dgm:cxn modelId="{38087298-B802-43A7-81E1-9E0CBBF2BA75}" type="presParOf" srcId="{5F411D9E-6C88-40FA-90B3-79438C5024B5}" destId="{BB2CEA23-DEF3-4AA5-B191-3AB231885324}" srcOrd="0" destOrd="0" presId="urn:microsoft.com/office/officeart/2005/8/layout/vList6"/>
    <dgm:cxn modelId="{AD61D962-0E25-4027-A4F6-2FD69934D670}" type="presParOf" srcId="{5F411D9E-6C88-40FA-90B3-79438C5024B5}" destId="{85C570FD-F620-4B84-B66A-3B108F04688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C28B2C-CB4B-41CF-A353-D8A42208C0E2}">
      <dsp:nvSpPr>
        <dsp:cNvPr id="0" name=""/>
        <dsp:cNvSpPr/>
      </dsp:nvSpPr>
      <dsp:spPr>
        <a:xfrm>
          <a:off x="6043420" y="7616"/>
          <a:ext cx="5311309" cy="219209"/>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1B08F20-1404-4E94-AB54-50F8AD26A6D3}">
      <dsp:nvSpPr>
        <dsp:cNvPr id="0" name=""/>
        <dsp:cNvSpPr/>
      </dsp:nvSpPr>
      <dsp:spPr>
        <a:xfrm>
          <a:off x="4461" y="34"/>
          <a:ext cx="6038959" cy="23437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l" defTabSz="622300" rtl="0">
            <a:lnSpc>
              <a:spcPct val="90000"/>
            </a:lnSpc>
            <a:spcBef>
              <a:spcPct val="0"/>
            </a:spcBef>
            <a:spcAft>
              <a:spcPct val="35000"/>
            </a:spcAft>
            <a:buNone/>
          </a:pPr>
          <a:r>
            <a:rPr lang="en-US" sz="1400" kern="1200" dirty="0">
              <a:solidFill>
                <a:schemeClr val="tx1"/>
              </a:solidFill>
            </a:rPr>
            <a:t>Identify key integration technologies between areas</a:t>
          </a:r>
        </a:p>
      </dsp:txBody>
      <dsp:txXfrm>
        <a:off x="15902" y="11475"/>
        <a:ext cx="6016077" cy="211492"/>
      </dsp:txXfrm>
    </dsp:sp>
    <dsp:sp modelId="{85C570FD-F620-4B84-B66A-3B108F04688A}">
      <dsp:nvSpPr>
        <dsp:cNvPr id="0" name=""/>
        <dsp:cNvSpPr/>
      </dsp:nvSpPr>
      <dsp:spPr>
        <a:xfrm>
          <a:off x="6042924" y="256329"/>
          <a:ext cx="5311309" cy="219209"/>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B2CEA23-DEF3-4AA5-B191-3AB231885324}">
      <dsp:nvSpPr>
        <dsp:cNvPr id="0" name=""/>
        <dsp:cNvSpPr/>
      </dsp:nvSpPr>
      <dsp:spPr>
        <a:xfrm>
          <a:off x="4957" y="256329"/>
          <a:ext cx="6037967" cy="21920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l" defTabSz="622300" rtl="0">
            <a:lnSpc>
              <a:spcPct val="90000"/>
            </a:lnSpc>
            <a:spcBef>
              <a:spcPct val="0"/>
            </a:spcBef>
            <a:spcAft>
              <a:spcPct val="35000"/>
            </a:spcAft>
            <a:buNone/>
          </a:pPr>
          <a:r>
            <a:rPr lang="en-US" sz="1400" kern="1200" dirty="0">
              <a:solidFill>
                <a:schemeClr val="tx1"/>
              </a:solidFill>
            </a:rPr>
            <a:t>Identify / support emerging standards</a:t>
          </a:r>
        </a:p>
      </dsp:txBody>
      <dsp:txXfrm>
        <a:off x="15658" y="267030"/>
        <a:ext cx="6016565" cy="197807"/>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NAFEMS logo hi r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29600" y="77788"/>
            <a:ext cx="3788834"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txBox="1">
            <a:spLocks/>
          </p:cNvSpPr>
          <p:nvPr/>
        </p:nvSpPr>
        <p:spPr>
          <a:xfrm>
            <a:off x="7518401" y="1143001"/>
            <a:ext cx="4483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dirty="0">
                <a:solidFill>
                  <a:prstClr val="black"/>
                </a:solidFill>
              </a:rPr>
              <a:t>www.nafems.org</a:t>
            </a:r>
          </a:p>
        </p:txBody>
      </p:sp>
      <p:pic>
        <p:nvPicPr>
          <p:cNvPr id="6" name="Picture 7" descr="INCOSELogo_transpar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317" y="77788"/>
            <a:ext cx="2080683" cy="1141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4"/>
          <p:cNvSpPr txBox="1">
            <a:spLocks/>
          </p:cNvSpPr>
          <p:nvPr/>
        </p:nvSpPr>
        <p:spPr>
          <a:xfrm>
            <a:off x="0" y="1143000"/>
            <a:ext cx="2451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dirty="0">
                <a:solidFill>
                  <a:prstClr val="black"/>
                </a:solidFill>
              </a:rPr>
              <a:t>www.incose.org</a:t>
            </a:r>
          </a:p>
        </p:txBody>
      </p:sp>
      <p:sp>
        <p:nvSpPr>
          <p:cNvPr id="13315" name="Rectangle 3"/>
          <p:cNvSpPr>
            <a:spLocks noGrp="1" noChangeArrowheads="1"/>
          </p:cNvSpPr>
          <p:nvPr>
            <p:ph type="ctrTitle"/>
          </p:nvPr>
        </p:nvSpPr>
        <p:spPr>
          <a:xfrm>
            <a:off x="914400" y="2130426"/>
            <a:ext cx="10363200" cy="1470025"/>
          </a:xfrm>
        </p:spPr>
        <p:txBody>
          <a:bodyPr/>
          <a:lstStyle>
            <a:lvl1pPr algn="ctr">
              <a:defRPr sz="4000"/>
            </a:lvl1pPr>
          </a:lstStyle>
          <a:p>
            <a:r>
              <a:rPr lang="en-US"/>
              <a:t>Click to edit Master title style</a:t>
            </a:r>
            <a:endParaRPr lang="en-US" dirty="0"/>
          </a:p>
        </p:txBody>
      </p:sp>
      <p:sp>
        <p:nvSpPr>
          <p:cNvPr id="13316" name="Rectangle 4"/>
          <p:cNvSpPr>
            <a:spLocks noGrp="1" noChangeArrowheads="1"/>
          </p:cNvSpPr>
          <p:nvPr>
            <p:ph type="subTitle" idx="1"/>
          </p:nvPr>
        </p:nvSpPr>
        <p:spPr>
          <a:xfrm>
            <a:off x="1828800" y="3886200"/>
            <a:ext cx="8534400" cy="1752600"/>
          </a:xfrm>
        </p:spPr>
        <p:txBody>
          <a:bodyPr/>
          <a:lstStyle>
            <a:lvl1pPr marL="0" indent="0" algn="ctr">
              <a:buFontTx/>
              <a:buNone/>
              <a:defRPr sz="2800">
                <a:solidFill>
                  <a:srgbClr val="0070C0"/>
                </a:solidFill>
              </a:defRPr>
            </a:lvl1pPr>
          </a:lstStyle>
          <a:p>
            <a:r>
              <a:rPr lang="en-US"/>
              <a:t>Click to edit Master subtitle style</a:t>
            </a:r>
            <a:endParaRPr lang="en-US" dirty="0"/>
          </a:p>
        </p:txBody>
      </p:sp>
      <p:sp>
        <p:nvSpPr>
          <p:cNvPr id="9" name="Date Placeholder 1"/>
          <p:cNvSpPr>
            <a:spLocks noGrp="1"/>
          </p:cNvSpPr>
          <p:nvPr>
            <p:ph type="dt" sz="quarter" idx="11"/>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2/15/2019</a:t>
            </a:fld>
            <a:endParaRPr lang="en-US"/>
          </a:p>
        </p:txBody>
      </p:sp>
    </p:spTree>
    <p:extLst>
      <p:ext uri="{BB962C8B-B14F-4D97-AF65-F5344CB8AC3E}">
        <p14:creationId xmlns:p14="http://schemas.microsoft.com/office/powerpoint/2010/main" val="2169218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6"/>
          <p:cNvSpPr>
            <a:spLocks noGrp="1" noChangeArrowheads="1"/>
          </p:cNvSpPr>
          <p:nvPr>
            <p:ph type="sldNum" sz="quarter" idx="10"/>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3860424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5181600" y="6477000"/>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3905529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xfrm>
            <a:off x="5181600" y="6400800"/>
            <a:ext cx="1828800" cy="323850"/>
          </a:xfrm>
          <a:prstGeom prst="rect">
            <a:avLst/>
          </a:prstGeom>
          <a:ln/>
        </p:spPr>
        <p:txBody>
          <a:bodyPr/>
          <a:lstStyle>
            <a:lvl1pPr>
              <a:defRPr/>
            </a:lvl1pPr>
          </a:lstStyle>
          <a:p>
            <a:fld id="{1C853847-7B01-41C2-8657-A51907183668}" type="slidenum">
              <a:rPr lang="en-US" smtClean="0"/>
              <a:t>‹#›</a:t>
            </a:fld>
            <a:endParaRPr lang="en-US"/>
          </a:p>
        </p:txBody>
      </p:sp>
    </p:spTree>
    <p:extLst>
      <p:ext uri="{BB962C8B-B14F-4D97-AF65-F5344CB8AC3E}">
        <p14:creationId xmlns:p14="http://schemas.microsoft.com/office/powerpoint/2010/main" val="592976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8" descr="NAFEMS logo hi res.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29600" y="77788"/>
            <a:ext cx="3788834"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4"/>
          <p:cNvSpPr txBox="1">
            <a:spLocks/>
          </p:cNvSpPr>
          <p:nvPr/>
        </p:nvSpPr>
        <p:spPr>
          <a:xfrm>
            <a:off x="7518401" y="1143001"/>
            <a:ext cx="4483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dirty="0">
                <a:solidFill>
                  <a:prstClr val="black"/>
                </a:solidFill>
              </a:rPr>
              <a:t>www.nafems.org</a:t>
            </a:r>
          </a:p>
        </p:txBody>
      </p:sp>
      <p:pic>
        <p:nvPicPr>
          <p:cNvPr id="6" name="Picture 7" descr="INCOSELogo_transpar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317" y="77788"/>
            <a:ext cx="2080683" cy="1141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Footer Placeholder 4"/>
          <p:cNvSpPr txBox="1">
            <a:spLocks/>
          </p:cNvSpPr>
          <p:nvPr/>
        </p:nvSpPr>
        <p:spPr>
          <a:xfrm>
            <a:off x="0" y="1143000"/>
            <a:ext cx="2451100" cy="365125"/>
          </a:xfrm>
          <a:prstGeom prst="rect">
            <a:avLst/>
          </a:prstGeom>
        </p:spPr>
        <p:txBody>
          <a:bodyPr anchor="ctr"/>
          <a:lstStyle>
            <a:defPPr>
              <a:defRPr lang="en-US"/>
            </a:defPPr>
            <a:lvl1pPr marL="0" algn="ctr" defTabSz="914400" rtl="0" eaLnBrk="1" latinLnBrk="0" hangingPunct="1">
              <a:defRPr sz="1800" kern="1200">
                <a:solidFill>
                  <a:srgbClr val="FF0000"/>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sz="1800" dirty="0">
                <a:solidFill>
                  <a:prstClr val="black"/>
                </a:solidFill>
              </a:rPr>
              <a:t>www.incose.org</a:t>
            </a:r>
          </a:p>
        </p:txBody>
      </p:sp>
      <p:sp>
        <p:nvSpPr>
          <p:cNvPr id="13315" name="Rectangle 3"/>
          <p:cNvSpPr>
            <a:spLocks noGrp="1" noChangeArrowheads="1"/>
          </p:cNvSpPr>
          <p:nvPr>
            <p:ph type="ctrTitle"/>
          </p:nvPr>
        </p:nvSpPr>
        <p:spPr>
          <a:xfrm>
            <a:off x="914400" y="2130426"/>
            <a:ext cx="10363200" cy="1470025"/>
          </a:xfrm>
        </p:spPr>
        <p:txBody>
          <a:bodyPr/>
          <a:lstStyle>
            <a:lvl1pPr algn="ctr">
              <a:defRPr sz="4000"/>
            </a:lvl1pPr>
          </a:lstStyle>
          <a:p>
            <a:r>
              <a:rPr lang="en-US"/>
              <a:t>Click to edit Master title style</a:t>
            </a:r>
            <a:endParaRPr lang="en-US" dirty="0"/>
          </a:p>
        </p:txBody>
      </p:sp>
      <p:sp>
        <p:nvSpPr>
          <p:cNvPr id="13316" name="Rectangle 4"/>
          <p:cNvSpPr>
            <a:spLocks noGrp="1" noChangeArrowheads="1"/>
          </p:cNvSpPr>
          <p:nvPr>
            <p:ph type="subTitle" idx="1"/>
          </p:nvPr>
        </p:nvSpPr>
        <p:spPr>
          <a:xfrm>
            <a:off x="1828800" y="3886200"/>
            <a:ext cx="8534400" cy="1752600"/>
          </a:xfrm>
        </p:spPr>
        <p:txBody>
          <a:bodyPr/>
          <a:lstStyle>
            <a:lvl1pPr marL="0" indent="0" algn="ctr">
              <a:buFontTx/>
              <a:buNone/>
              <a:defRPr sz="2800">
                <a:solidFill>
                  <a:srgbClr val="0070C0"/>
                </a:solidFill>
              </a:defRPr>
            </a:lvl1pPr>
          </a:lstStyle>
          <a:p>
            <a:r>
              <a:rPr lang="en-US"/>
              <a:t>Click to edit Master subtitle style</a:t>
            </a:r>
            <a:endParaRPr lang="en-US" dirty="0"/>
          </a:p>
        </p:txBody>
      </p:sp>
      <p:sp>
        <p:nvSpPr>
          <p:cNvPr id="9" name="Date Placeholder 1"/>
          <p:cNvSpPr>
            <a:spLocks noGrp="1"/>
          </p:cNvSpPr>
          <p:nvPr>
            <p:ph type="dt" sz="quarter" idx="11"/>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2/15/2019</a:t>
            </a:fld>
            <a:endParaRPr lang="en-US"/>
          </a:p>
        </p:txBody>
      </p:sp>
    </p:spTree>
    <p:extLst>
      <p:ext uri="{BB962C8B-B14F-4D97-AF65-F5344CB8AC3E}">
        <p14:creationId xmlns:p14="http://schemas.microsoft.com/office/powerpoint/2010/main" val="3553598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6"/>
          <p:cNvSpPr>
            <a:spLocks noGrp="1" noChangeArrowheads="1"/>
          </p:cNvSpPr>
          <p:nvPr>
            <p:ph type="sldNum" sz="quarter" idx="10"/>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1978661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5181600" y="6477000"/>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1904338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xfrm>
            <a:off x="5181600" y="6400800"/>
            <a:ext cx="1828800" cy="323850"/>
          </a:xfrm>
          <a:prstGeom prst="rect">
            <a:avLst/>
          </a:prstGeom>
          <a:ln/>
        </p:spPr>
        <p:txBody>
          <a:bodyPr/>
          <a:lstStyle>
            <a:lvl1pPr>
              <a:defRPr/>
            </a:lvl1pPr>
          </a:lstStyle>
          <a:p>
            <a:fld id="{1C853847-7B01-41C2-8657-A51907183668}" type="slidenum">
              <a:rPr lang="en-US" smtClean="0"/>
              <a:t>‹#›</a:t>
            </a:fld>
            <a:endParaRPr lang="en-US"/>
          </a:p>
        </p:txBody>
      </p:sp>
    </p:spTree>
    <p:extLst>
      <p:ext uri="{BB962C8B-B14F-4D97-AF65-F5344CB8AC3E}">
        <p14:creationId xmlns:p14="http://schemas.microsoft.com/office/powerpoint/2010/main" val="38360455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79074" y="6248400"/>
            <a:ext cx="1543051" cy="51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2" descr="INCOSELogo_transparen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7800" y="6248400"/>
            <a:ext cx="8636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1"/>
          <p:cNvSpPr>
            <a:spLocks noGrp="1"/>
          </p:cNvSpPr>
          <p:nvPr>
            <p:ph type="dt" sz="quarter" idx="2"/>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2/15/2019</a:t>
            </a:fld>
            <a:endParaRPr lang="en-US"/>
          </a:p>
        </p:txBody>
      </p:sp>
      <p:sp>
        <p:nvSpPr>
          <p:cNvPr id="7" name="Slide Number Placeholder 6"/>
          <p:cNvSpPr>
            <a:spLocks noGrp="1" noChangeArrowheads="1"/>
          </p:cNvSpPr>
          <p:nvPr>
            <p:ph type="sldNum" sz="quarter" idx="4"/>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16784422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rtl="0" eaLnBrk="1" fontAlgn="base" hangingPunct="1">
        <a:spcBef>
          <a:spcPct val="0"/>
        </a:spcBef>
        <a:spcAft>
          <a:spcPct val="0"/>
        </a:spcAft>
        <a:defRPr sz="4000">
          <a:solidFill>
            <a:srgbClr val="CC0000"/>
          </a:solidFill>
          <a:latin typeface="+mj-lt"/>
          <a:ea typeface="+mj-ea"/>
          <a:cs typeface="+mj-cs"/>
        </a:defRPr>
      </a:lvl1pPr>
      <a:lvl2pPr algn="l" rtl="0" eaLnBrk="1" fontAlgn="base" hangingPunct="1">
        <a:spcBef>
          <a:spcPct val="0"/>
        </a:spcBef>
        <a:spcAft>
          <a:spcPct val="0"/>
        </a:spcAft>
        <a:defRPr sz="4000">
          <a:solidFill>
            <a:srgbClr val="CC0000"/>
          </a:solidFill>
          <a:latin typeface="Arial" charset="0"/>
          <a:cs typeface="Arial" charset="0"/>
        </a:defRPr>
      </a:lvl2pPr>
      <a:lvl3pPr algn="l" rtl="0" eaLnBrk="1" fontAlgn="base" hangingPunct="1">
        <a:spcBef>
          <a:spcPct val="0"/>
        </a:spcBef>
        <a:spcAft>
          <a:spcPct val="0"/>
        </a:spcAft>
        <a:defRPr sz="4000">
          <a:solidFill>
            <a:srgbClr val="CC0000"/>
          </a:solidFill>
          <a:latin typeface="Arial" charset="0"/>
          <a:cs typeface="Arial" charset="0"/>
        </a:defRPr>
      </a:lvl3pPr>
      <a:lvl4pPr algn="l" rtl="0" eaLnBrk="1" fontAlgn="base" hangingPunct="1">
        <a:spcBef>
          <a:spcPct val="0"/>
        </a:spcBef>
        <a:spcAft>
          <a:spcPct val="0"/>
        </a:spcAft>
        <a:defRPr sz="4000">
          <a:solidFill>
            <a:srgbClr val="CC0000"/>
          </a:solidFill>
          <a:latin typeface="Arial" charset="0"/>
          <a:cs typeface="Arial" charset="0"/>
        </a:defRPr>
      </a:lvl4pPr>
      <a:lvl5pPr algn="l" rtl="0" eaLnBrk="1" fontAlgn="base" hangingPunct="1">
        <a:spcBef>
          <a:spcPct val="0"/>
        </a:spcBef>
        <a:spcAft>
          <a:spcPct val="0"/>
        </a:spcAft>
        <a:defRPr sz="4000">
          <a:solidFill>
            <a:srgbClr val="CC0000"/>
          </a:solidFill>
          <a:latin typeface="Arial" charset="0"/>
          <a:cs typeface="Arial" charset="0"/>
        </a:defRPr>
      </a:lvl5pPr>
      <a:lvl6pPr marL="457200" algn="ctr" rtl="0" eaLnBrk="1" fontAlgn="base" hangingPunct="1">
        <a:spcBef>
          <a:spcPct val="0"/>
        </a:spcBef>
        <a:spcAft>
          <a:spcPct val="0"/>
        </a:spcAft>
        <a:defRPr sz="4400">
          <a:solidFill>
            <a:srgbClr val="CC0000"/>
          </a:solidFill>
          <a:latin typeface="Arial" charset="0"/>
          <a:cs typeface="Arial" charset="0"/>
        </a:defRPr>
      </a:lvl6pPr>
      <a:lvl7pPr marL="914400" algn="ctr" rtl="0" eaLnBrk="1" fontAlgn="base" hangingPunct="1">
        <a:spcBef>
          <a:spcPct val="0"/>
        </a:spcBef>
        <a:spcAft>
          <a:spcPct val="0"/>
        </a:spcAft>
        <a:defRPr sz="4400">
          <a:solidFill>
            <a:srgbClr val="CC0000"/>
          </a:solidFill>
          <a:latin typeface="Arial" charset="0"/>
          <a:cs typeface="Arial" charset="0"/>
        </a:defRPr>
      </a:lvl7pPr>
      <a:lvl8pPr marL="1371600" algn="ctr" rtl="0" eaLnBrk="1" fontAlgn="base" hangingPunct="1">
        <a:spcBef>
          <a:spcPct val="0"/>
        </a:spcBef>
        <a:spcAft>
          <a:spcPct val="0"/>
        </a:spcAft>
        <a:defRPr sz="4400">
          <a:solidFill>
            <a:srgbClr val="CC0000"/>
          </a:solidFill>
          <a:latin typeface="Arial" charset="0"/>
          <a:cs typeface="Arial" charset="0"/>
        </a:defRPr>
      </a:lvl8pPr>
      <a:lvl9pPr marL="1828800" algn="ctr" rtl="0" eaLnBrk="1" fontAlgn="base" hangingPunct="1">
        <a:spcBef>
          <a:spcPct val="0"/>
        </a:spcBef>
        <a:spcAft>
          <a:spcPct val="0"/>
        </a:spcAft>
        <a:defRPr sz="4400">
          <a:solidFill>
            <a:srgbClr val="CC0000"/>
          </a:solidFill>
          <a:latin typeface="Arial" charset="0"/>
          <a:cs typeface="Arial" charset="0"/>
        </a:defRPr>
      </a:lvl9pPr>
    </p:titleStyle>
    <p:bodyStyle>
      <a:lvl1pPr marL="250825" indent="-250825" algn="l" rtl="0" eaLnBrk="1" fontAlgn="base" hangingPunct="1">
        <a:spcBef>
          <a:spcPts val="600"/>
        </a:spcBef>
        <a:spcAft>
          <a:spcPct val="0"/>
        </a:spcAft>
        <a:buChar char="•"/>
        <a:defRPr sz="2800">
          <a:solidFill>
            <a:schemeClr val="tx1"/>
          </a:solidFill>
          <a:latin typeface="+mn-lt"/>
          <a:ea typeface="+mn-ea"/>
          <a:cs typeface="+mn-cs"/>
        </a:defRPr>
      </a:lvl1pPr>
      <a:lvl2pPr marL="503238" indent="-250825" algn="l" rtl="0" eaLnBrk="1" fontAlgn="base" hangingPunct="1">
        <a:spcBef>
          <a:spcPts val="600"/>
        </a:spcBef>
        <a:spcAft>
          <a:spcPct val="0"/>
        </a:spcAft>
        <a:buChar char="–"/>
        <a:defRPr sz="2400">
          <a:solidFill>
            <a:schemeClr val="tx1"/>
          </a:solidFill>
          <a:latin typeface="+mn-lt"/>
          <a:cs typeface="+mn-cs"/>
        </a:defRPr>
      </a:lvl2pPr>
      <a:lvl3pPr marL="1006475" indent="-250825" algn="l" rtl="0" eaLnBrk="1" fontAlgn="base" hangingPunct="1">
        <a:spcBef>
          <a:spcPts val="600"/>
        </a:spcBef>
        <a:spcAft>
          <a:spcPct val="0"/>
        </a:spcAft>
        <a:buChar char="•"/>
        <a:defRPr sz="2000">
          <a:solidFill>
            <a:schemeClr val="tx1"/>
          </a:solidFill>
          <a:latin typeface="+mn-lt"/>
          <a:cs typeface="+mn-cs"/>
        </a:defRPr>
      </a:lvl3pPr>
      <a:lvl4pPr marL="1258888" indent="-250825" algn="l" rtl="0" eaLnBrk="1" fontAlgn="base" hangingPunct="1">
        <a:spcBef>
          <a:spcPts val="300"/>
        </a:spcBef>
        <a:spcAft>
          <a:spcPct val="0"/>
        </a:spcAft>
        <a:buChar char="–"/>
        <a:defRPr>
          <a:solidFill>
            <a:schemeClr val="tx1"/>
          </a:solidFill>
          <a:latin typeface="+mn-lt"/>
          <a:cs typeface="+mn-cs"/>
        </a:defRPr>
      </a:lvl4pPr>
      <a:lvl5pPr marL="1511300" indent="-250825" algn="l" rtl="0" eaLnBrk="1" fontAlgn="base" hangingPunct="1">
        <a:spcBef>
          <a:spcPts val="300"/>
        </a:spcBef>
        <a:spcAft>
          <a:spcPct val="0"/>
        </a:spcAft>
        <a:buChar char="»"/>
        <a:defRPr sz="16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9"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79074" y="6248400"/>
            <a:ext cx="1543051" cy="518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12" descr="INCOSELogo_transparent"/>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7800" y="6248400"/>
            <a:ext cx="8636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Date Placeholder 1"/>
          <p:cNvSpPr>
            <a:spLocks noGrp="1"/>
          </p:cNvSpPr>
          <p:nvPr>
            <p:ph type="dt" sz="quarter" idx="2"/>
          </p:nvPr>
        </p:nvSpPr>
        <p:spPr>
          <a:xfrm>
            <a:off x="8331200" y="6400800"/>
            <a:ext cx="1828800" cy="304800"/>
          </a:xfrm>
          <a:prstGeom prst="rect">
            <a:avLst/>
          </a:prstGeom>
        </p:spPr>
        <p:txBody>
          <a:bodyPr/>
          <a:lstStyle>
            <a:lvl1pPr algn="ctr" eaLnBrk="1" hangingPunct="1">
              <a:spcBef>
                <a:spcPct val="0"/>
              </a:spcBef>
              <a:buFontTx/>
              <a:buNone/>
              <a:defRPr sz="1200">
                <a:solidFill>
                  <a:schemeClr val="tx1"/>
                </a:solidFill>
                <a:latin typeface="Arial" charset="0"/>
                <a:cs typeface="Arial" charset="0"/>
              </a:defRPr>
            </a:lvl1pPr>
            <a:lvl2pPr marL="742950" indent="-285750" eaLnBrk="0" hangingPunct="0">
              <a:spcBef>
                <a:spcPts val="600"/>
              </a:spcBef>
              <a:buChar char="–"/>
              <a:defRPr sz="2400">
                <a:solidFill>
                  <a:schemeClr val="tx1"/>
                </a:solidFill>
                <a:latin typeface="Arial" charset="0"/>
                <a:cs typeface="Arial" charset="0"/>
              </a:defRPr>
            </a:lvl2pPr>
            <a:lvl3pPr marL="1143000" indent="-228600" eaLnBrk="0" hangingPunct="0">
              <a:spcBef>
                <a:spcPts val="600"/>
              </a:spcBef>
              <a:buChar char="•"/>
              <a:defRPr sz="2000">
                <a:solidFill>
                  <a:schemeClr val="tx1"/>
                </a:solidFill>
                <a:latin typeface="Arial" charset="0"/>
                <a:cs typeface="Arial" charset="0"/>
              </a:defRPr>
            </a:lvl3pPr>
            <a:lvl4pPr marL="1600200" indent="-228600" eaLnBrk="0" hangingPunct="0">
              <a:spcBef>
                <a:spcPts val="300"/>
              </a:spcBef>
              <a:buChar char="–"/>
              <a:defRPr>
                <a:solidFill>
                  <a:schemeClr val="tx1"/>
                </a:solidFill>
                <a:latin typeface="Arial" charset="0"/>
                <a:cs typeface="Arial" charset="0"/>
              </a:defRPr>
            </a:lvl4pPr>
            <a:lvl5pPr marL="2057400" indent="-228600" eaLnBrk="0" hangingPunct="0">
              <a:spcBef>
                <a:spcPts val="300"/>
              </a:spcBef>
              <a:buChar char="»"/>
              <a:defRPr sz="1600">
                <a:solidFill>
                  <a:schemeClr val="tx1"/>
                </a:solidFill>
                <a:latin typeface="Arial" charset="0"/>
                <a:cs typeface="Arial" charset="0"/>
              </a:defRPr>
            </a:lvl5pPr>
            <a:lvl6pPr marL="2514600" indent="-228600" eaLnBrk="0" fontAlgn="base" hangingPunct="0">
              <a:spcBef>
                <a:spcPts val="300"/>
              </a:spcBef>
              <a:spcAft>
                <a:spcPct val="0"/>
              </a:spcAft>
              <a:buChar char="»"/>
              <a:defRPr sz="1600">
                <a:solidFill>
                  <a:schemeClr val="tx1"/>
                </a:solidFill>
                <a:latin typeface="Arial" charset="0"/>
                <a:cs typeface="Arial" charset="0"/>
              </a:defRPr>
            </a:lvl6pPr>
            <a:lvl7pPr marL="2971800" indent="-228600" eaLnBrk="0" fontAlgn="base" hangingPunct="0">
              <a:spcBef>
                <a:spcPts val="300"/>
              </a:spcBef>
              <a:spcAft>
                <a:spcPct val="0"/>
              </a:spcAft>
              <a:buChar char="»"/>
              <a:defRPr sz="1600">
                <a:solidFill>
                  <a:schemeClr val="tx1"/>
                </a:solidFill>
                <a:latin typeface="Arial" charset="0"/>
                <a:cs typeface="Arial" charset="0"/>
              </a:defRPr>
            </a:lvl7pPr>
            <a:lvl8pPr marL="3429000" indent="-228600" eaLnBrk="0" fontAlgn="base" hangingPunct="0">
              <a:spcBef>
                <a:spcPts val="300"/>
              </a:spcBef>
              <a:spcAft>
                <a:spcPct val="0"/>
              </a:spcAft>
              <a:buChar char="»"/>
              <a:defRPr sz="1600">
                <a:solidFill>
                  <a:schemeClr val="tx1"/>
                </a:solidFill>
                <a:latin typeface="Arial" charset="0"/>
                <a:cs typeface="Arial" charset="0"/>
              </a:defRPr>
            </a:lvl8pPr>
            <a:lvl9pPr marL="3886200" indent="-228600" eaLnBrk="0" fontAlgn="base" hangingPunct="0">
              <a:spcBef>
                <a:spcPts val="300"/>
              </a:spcBef>
              <a:spcAft>
                <a:spcPct val="0"/>
              </a:spcAft>
              <a:buChar char="»"/>
              <a:defRPr sz="1600">
                <a:solidFill>
                  <a:schemeClr val="tx1"/>
                </a:solidFill>
                <a:latin typeface="Arial" charset="0"/>
                <a:cs typeface="Arial" charset="0"/>
              </a:defRPr>
            </a:lvl9pPr>
          </a:lstStyle>
          <a:p>
            <a:fld id="{0E1ABB6F-D922-4018-A6C6-4164EE66C8F2}" type="datetimeFigureOut">
              <a:rPr lang="en-US" smtClean="0"/>
              <a:t>2/15/2019</a:t>
            </a:fld>
            <a:endParaRPr lang="en-US"/>
          </a:p>
        </p:txBody>
      </p:sp>
      <p:sp>
        <p:nvSpPr>
          <p:cNvPr id="7" name="Slide Number Placeholder 6"/>
          <p:cNvSpPr>
            <a:spLocks noGrp="1" noChangeArrowheads="1"/>
          </p:cNvSpPr>
          <p:nvPr>
            <p:ph type="sldNum" sz="quarter" idx="4"/>
          </p:nvPr>
        </p:nvSpPr>
        <p:spPr>
          <a:xfrm>
            <a:off x="5181600" y="6400801"/>
            <a:ext cx="1828800" cy="307975"/>
          </a:xfrm>
          <a:prstGeom prst="rect">
            <a:avLst/>
          </a:prstGeom>
          <a:ln/>
        </p:spPr>
        <p:txBody>
          <a:bodyPr/>
          <a:lstStyle>
            <a:lvl1pPr algn="ctr">
              <a:defRPr sz="1200"/>
            </a:lvl1pPr>
          </a:lstStyle>
          <a:p>
            <a:fld id="{1C853847-7B01-41C2-8657-A51907183668}" type="slidenum">
              <a:rPr lang="en-US" smtClean="0"/>
              <a:t>‹#›</a:t>
            </a:fld>
            <a:endParaRPr lang="en-US"/>
          </a:p>
        </p:txBody>
      </p:sp>
    </p:spTree>
    <p:extLst>
      <p:ext uri="{BB962C8B-B14F-4D97-AF65-F5344CB8AC3E}">
        <p14:creationId xmlns:p14="http://schemas.microsoft.com/office/powerpoint/2010/main" val="1201543642"/>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Lst>
  <p:txStyles>
    <p:titleStyle>
      <a:lvl1pPr algn="l" rtl="0" eaLnBrk="1" fontAlgn="base" hangingPunct="1">
        <a:spcBef>
          <a:spcPct val="0"/>
        </a:spcBef>
        <a:spcAft>
          <a:spcPct val="0"/>
        </a:spcAft>
        <a:defRPr sz="4000">
          <a:solidFill>
            <a:srgbClr val="CC0000"/>
          </a:solidFill>
          <a:latin typeface="+mj-lt"/>
          <a:ea typeface="+mj-ea"/>
          <a:cs typeface="+mj-cs"/>
        </a:defRPr>
      </a:lvl1pPr>
      <a:lvl2pPr algn="l" rtl="0" eaLnBrk="1" fontAlgn="base" hangingPunct="1">
        <a:spcBef>
          <a:spcPct val="0"/>
        </a:spcBef>
        <a:spcAft>
          <a:spcPct val="0"/>
        </a:spcAft>
        <a:defRPr sz="4000">
          <a:solidFill>
            <a:srgbClr val="CC0000"/>
          </a:solidFill>
          <a:latin typeface="Arial" charset="0"/>
          <a:cs typeface="Arial" charset="0"/>
        </a:defRPr>
      </a:lvl2pPr>
      <a:lvl3pPr algn="l" rtl="0" eaLnBrk="1" fontAlgn="base" hangingPunct="1">
        <a:spcBef>
          <a:spcPct val="0"/>
        </a:spcBef>
        <a:spcAft>
          <a:spcPct val="0"/>
        </a:spcAft>
        <a:defRPr sz="4000">
          <a:solidFill>
            <a:srgbClr val="CC0000"/>
          </a:solidFill>
          <a:latin typeface="Arial" charset="0"/>
          <a:cs typeface="Arial" charset="0"/>
        </a:defRPr>
      </a:lvl3pPr>
      <a:lvl4pPr algn="l" rtl="0" eaLnBrk="1" fontAlgn="base" hangingPunct="1">
        <a:spcBef>
          <a:spcPct val="0"/>
        </a:spcBef>
        <a:spcAft>
          <a:spcPct val="0"/>
        </a:spcAft>
        <a:defRPr sz="4000">
          <a:solidFill>
            <a:srgbClr val="CC0000"/>
          </a:solidFill>
          <a:latin typeface="Arial" charset="0"/>
          <a:cs typeface="Arial" charset="0"/>
        </a:defRPr>
      </a:lvl4pPr>
      <a:lvl5pPr algn="l" rtl="0" eaLnBrk="1" fontAlgn="base" hangingPunct="1">
        <a:spcBef>
          <a:spcPct val="0"/>
        </a:spcBef>
        <a:spcAft>
          <a:spcPct val="0"/>
        </a:spcAft>
        <a:defRPr sz="4000">
          <a:solidFill>
            <a:srgbClr val="CC0000"/>
          </a:solidFill>
          <a:latin typeface="Arial" charset="0"/>
          <a:cs typeface="Arial" charset="0"/>
        </a:defRPr>
      </a:lvl5pPr>
      <a:lvl6pPr marL="457200" algn="ctr" rtl="0" eaLnBrk="1" fontAlgn="base" hangingPunct="1">
        <a:spcBef>
          <a:spcPct val="0"/>
        </a:spcBef>
        <a:spcAft>
          <a:spcPct val="0"/>
        </a:spcAft>
        <a:defRPr sz="4400">
          <a:solidFill>
            <a:srgbClr val="CC0000"/>
          </a:solidFill>
          <a:latin typeface="Arial" charset="0"/>
          <a:cs typeface="Arial" charset="0"/>
        </a:defRPr>
      </a:lvl6pPr>
      <a:lvl7pPr marL="914400" algn="ctr" rtl="0" eaLnBrk="1" fontAlgn="base" hangingPunct="1">
        <a:spcBef>
          <a:spcPct val="0"/>
        </a:spcBef>
        <a:spcAft>
          <a:spcPct val="0"/>
        </a:spcAft>
        <a:defRPr sz="4400">
          <a:solidFill>
            <a:srgbClr val="CC0000"/>
          </a:solidFill>
          <a:latin typeface="Arial" charset="0"/>
          <a:cs typeface="Arial" charset="0"/>
        </a:defRPr>
      </a:lvl7pPr>
      <a:lvl8pPr marL="1371600" algn="ctr" rtl="0" eaLnBrk="1" fontAlgn="base" hangingPunct="1">
        <a:spcBef>
          <a:spcPct val="0"/>
        </a:spcBef>
        <a:spcAft>
          <a:spcPct val="0"/>
        </a:spcAft>
        <a:defRPr sz="4400">
          <a:solidFill>
            <a:srgbClr val="CC0000"/>
          </a:solidFill>
          <a:latin typeface="Arial" charset="0"/>
          <a:cs typeface="Arial" charset="0"/>
        </a:defRPr>
      </a:lvl8pPr>
      <a:lvl9pPr marL="1828800" algn="ctr" rtl="0" eaLnBrk="1" fontAlgn="base" hangingPunct="1">
        <a:spcBef>
          <a:spcPct val="0"/>
        </a:spcBef>
        <a:spcAft>
          <a:spcPct val="0"/>
        </a:spcAft>
        <a:defRPr sz="4400">
          <a:solidFill>
            <a:srgbClr val="CC0000"/>
          </a:solidFill>
          <a:latin typeface="Arial" charset="0"/>
          <a:cs typeface="Arial" charset="0"/>
        </a:defRPr>
      </a:lvl9pPr>
    </p:titleStyle>
    <p:bodyStyle>
      <a:lvl1pPr marL="250825" indent="-250825" algn="l" rtl="0" eaLnBrk="1" fontAlgn="base" hangingPunct="1">
        <a:spcBef>
          <a:spcPts val="600"/>
        </a:spcBef>
        <a:spcAft>
          <a:spcPct val="0"/>
        </a:spcAft>
        <a:buChar char="•"/>
        <a:defRPr sz="2800">
          <a:solidFill>
            <a:schemeClr val="tx1"/>
          </a:solidFill>
          <a:latin typeface="+mn-lt"/>
          <a:ea typeface="+mn-ea"/>
          <a:cs typeface="+mn-cs"/>
        </a:defRPr>
      </a:lvl1pPr>
      <a:lvl2pPr marL="503238" indent="-250825" algn="l" rtl="0" eaLnBrk="1" fontAlgn="base" hangingPunct="1">
        <a:spcBef>
          <a:spcPts val="600"/>
        </a:spcBef>
        <a:spcAft>
          <a:spcPct val="0"/>
        </a:spcAft>
        <a:buChar char="–"/>
        <a:defRPr sz="2400">
          <a:solidFill>
            <a:schemeClr val="tx1"/>
          </a:solidFill>
          <a:latin typeface="+mn-lt"/>
          <a:cs typeface="+mn-cs"/>
        </a:defRPr>
      </a:lvl2pPr>
      <a:lvl3pPr marL="1006475" indent="-250825" algn="l" rtl="0" eaLnBrk="1" fontAlgn="base" hangingPunct="1">
        <a:spcBef>
          <a:spcPts val="600"/>
        </a:spcBef>
        <a:spcAft>
          <a:spcPct val="0"/>
        </a:spcAft>
        <a:buChar char="•"/>
        <a:defRPr sz="2000">
          <a:solidFill>
            <a:schemeClr val="tx1"/>
          </a:solidFill>
          <a:latin typeface="+mn-lt"/>
          <a:cs typeface="+mn-cs"/>
        </a:defRPr>
      </a:lvl3pPr>
      <a:lvl4pPr marL="1258888" indent="-250825" algn="l" rtl="0" eaLnBrk="1" fontAlgn="base" hangingPunct="1">
        <a:spcBef>
          <a:spcPts val="300"/>
        </a:spcBef>
        <a:spcAft>
          <a:spcPct val="0"/>
        </a:spcAft>
        <a:buChar char="–"/>
        <a:defRPr>
          <a:solidFill>
            <a:schemeClr val="tx1"/>
          </a:solidFill>
          <a:latin typeface="+mn-lt"/>
          <a:cs typeface="+mn-cs"/>
        </a:defRPr>
      </a:lvl4pPr>
      <a:lvl5pPr marL="1511300" indent="-250825" algn="l" rtl="0" eaLnBrk="1" fontAlgn="base" hangingPunct="1">
        <a:spcBef>
          <a:spcPts val="300"/>
        </a:spcBef>
        <a:spcAft>
          <a:spcPct val="0"/>
        </a:spcAft>
        <a:buChar char="»"/>
        <a:defRPr sz="16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afems.org/about/technical-working-groups/systems_modeling/smstermsdefinitions/s-u/" TargetMode="Externa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AEC2-176D-42FB-8ED7-6A942032707D}"/>
              </a:ext>
            </a:extLst>
          </p:cNvPr>
          <p:cNvSpPr>
            <a:spLocks noGrp="1"/>
          </p:cNvSpPr>
          <p:nvPr>
            <p:ph type="ctrTitle"/>
          </p:nvPr>
        </p:nvSpPr>
        <p:spPr>
          <a:xfrm>
            <a:off x="914400" y="1719365"/>
            <a:ext cx="10363200" cy="1470025"/>
          </a:xfrm>
        </p:spPr>
        <p:txBody>
          <a:bodyPr/>
          <a:lstStyle/>
          <a:p>
            <a:r>
              <a:rPr lang="en-US" dirty="0"/>
              <a:t>SMSWG - </a:t>
            </a:r>
            <a:r>
              <a:rPr lang="en-US" i="1" dirty="0"/>
              <a:t>SMS Roadmap Team</a:t>
            </a:r>
            <a:br>
              <a:rPr lang="en-US" i="1" dirty="0"/>
            </a:br>
            <a:r>
              <a:rPr lang="en-US" sz="2400" i="1" dirty="0"/>
              <a:t>Lead: Frank Popielas</a:t>
            </a:r>
            <a:endParaRPr lang="en-US" i="1" dirty="0"/>
          </a:p>
        </p:txBody>
      </p:sp>
      <p:sp>
        <p:nvSpPr>
          <p:cNvPr id="3" name="Subtitle 2">
            <a:extLst>
              <a:ext uri="{FF2B5EF4-FFF2-40B4-BE49-F238E27FC236}">
                <a16:creationId xmlns:a16="http://schemas.microsoft.com/office/drawing/2014/main" id="{5C28879B-8A2F-472C-95D9-44627A6EFD1D}"/>
              </a:ext>
            </a:extLst>
          </p:cNvPr>
          <p:cNvSpPr>
            <a:spLocks noGrp="1"/>
          </p:cNvSpPr>
          <p:nvPr>
            <p:ph type="subTitle" idx="1"/>
          </p:nvPr>
        </p:nvSpPr>
        <p:spPr>
          <a:xfrm>
            <a:off x="1828800" y="3429000"/>
            <a:ext cx="8534400" cy="782273"/>
          </a:xfrm>
        </p:spPr>
        <p:txBody>
          <a:bodyPr>
            <a:normAutofit fontScale="85000" lnSpcReduction="20000"/>
          </a:bodyPr>
          <a:lstStyle/>
          <a:p>
            <a:r>
              <a:rPr lang="en-US" dirty="0"/>
              <a:t>Update</a:t>
            </a:r>
          </a:p>
          <a:p>
            <a:r>
              <a:rPr lang="en-US" dirty="0"/>
              <a:t>February 15, 2019</a:t>
            </a:r>
          </a:p>
        </p:txBody>
      </p:sp>
      <p:sp>
        <p:nvSpPr>
          <p:cNvPr id="4" name="TextBox 3">
            <a:extLst>
              <a:ext uri="{FF2B5EF4-FFF2-40B4-BE49-F238E27FC236}">
                <a16:creationId xmlns:a16="http://schemas.microsoft.com/office/drawing/2014/main" id="{63CAE5DF-8ACC-4CE6-A568-A0AA26A64706}"/>
              </a:ext>
            </a:extLst>
          </p:cNvPr>
          <p:cNvSpPr txBox="1"/>
          <p:nvPr/>
        </p:nvSpPr>
        <p:spPr>
          <a:xfrm>
            <a:off x="2089525" y="4619614"/>
            <a:ext cx="8012950" cy="1477328"/>
          </a:xfrm>
          <a:prstGeom prst="rect">
            <a:avLst/>
          </a:prstGeom>
          <a:noFill/>
        </p:spPr>
        <p:txBody>
          <a:bodyPr wrap="square" rtlCol="0">
            <a:spAutoFit/>
          </a:bodyPr>
          <a:lstStyle/>
          <a:p>
            <a:pPr algn="just"/>
            <a:r>
              <a:rPr lang="en-US" i="1" dirty="0"/>
              <a:t>Systems Modeling and Simulation*:  </a:t>
            </a:r>
          </a:p>
          <a:p>
            <a:pPr algn="just"/>
            <a:r>
              <a:rPr lang="en-US" i="1" dirty="0"/>
              <a:t>The use of interdisciplinary functional, architectural, and behavioral models (with physical, mathematical, and logical representations) in performing MBSE to specify, conceptualize, design, analyze, verify and validate an organized set of components, subsystems, systems, and processes. </a:t>
            </a:r>
          </a:p>
        </p:txBody>
      </p:sp>
      <p:sp>
        <p:nvSpPr>
          <p:cNvPr id="5" name="TextBox 4">
            <a:extLst>
              <a:ext uri="{FF2B5EF4-FFF2-40B4-BE49-F238E27FC236}">
                <a16:creationId xmlns:a16="http://schemas.microsoft.com/office/drawing/2014/main" id="{32BBA2F5-2617-4643-90B6-3DF9D04C260E}"/>
              </a:ext>
            </a:extLst>
          </p:cNvPr>
          <p:cNvSpPr txBox="1"/>
          <p:nvPr/>
        </p:nvSpPr>
        <p:spPr>
          <a:xfrm>
            <a:off x="1865113" y="6505284"/>
            <a:ext cx="8461774" cy="261610"/>
          </a:xfrm>
          <a:prstGeom prst="rect">
            <a:avLst/>
          </a:prstGeom>
          <a:noFill/>
        </p:spPr>
        <p:txBody>
          <a:bodyPr wrap="square" rtlCol="0">
            <a:spAutoFit/>
          </a:bodyPr>
          <a:lstStyle/>
          <a:p>
            <a:r>
              <a:rPr lang="en-US" sz="1100" dirty="0"/>
              <a:t>*SMSWG – Terms &amp; Definitions: </a:t>
            </a:r>
            <a:r>
              <a:rPr lang="en-US" sz="1100" dirty="0">
                <a:hlinkClick r:id="rId3"/>
              </a:rPr>
              <a:t>https://www.nafems.org/about/technical-working-groups/systems_modeling/smstermsdefinitions/s-u/</a:t>
            </a:r>
            <a:endParaRPr lang="en-US" sz="1100" dirty="0"/>
          </a:p>
        </p:txBody>
      </p:sp>
    </p:spTree>
    <p:extLst>
      <p:ext uri="{BB962C8B-B14F-4D97-AF65-F5344CB8AC3E}">
        <p14:creationId xmlns:p14="http://schemas.microsoft.com/office/powerpoint/2010/main" val="194367027"/>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22992-E33E-4825-BE5B-4C99EB4C5792}"/>
              </a:ext>
            </a:extLst>
          </p:cNvPr>
          <p:cNvSpPr>
            <a:spLocks noGrp="1"/>
          </p:cNvSpPr>
          <p:nvPr>
            <p:ph type="title"/>
          </p:nvPr>
        </p:nvSpPr>
        <p:spPr>
          <a:xfrm>
            <a:off x="399875" y="243826"/>
            <a:ext cx="10972800" cy="1143000"/>
          </a:xfrm>
        </p:spPr>
        <p:txBody>
          <a:bodyPr/>
          <a:lstStyle/>
          <a:p>
            <a:r>
              <a:rPr lang="en-GB" altLang="en-US" dirty="0"/>
              <a:t>SMSWG Roadmap – high level</a:t>
            </a:r>
            <a:endParaRPr lang="en-US" dirty="0"/>
          </a:p>
        </p:txBody>
      </p:sp>
      <p:sp>
        <p:nvSpPr>
          <p:cNvPr id="5" name="Right Arrow 1">
            <a:extLst>
              <a:ext uri="{FF2B5EF4-FFF2-40B4-BE49-F238E27FC236}">
                <a16:creationId xmlns:a16="http://schemas.microsoft.com/office/drawing/2014/main" id="{F35E6D6E-6C7B-497C-AFE4-40A2E53C2230}"/>
              </a:ext>
            </a:extLst>
          </p:cNvPr>
          <p:cNvSpPr/>
          <p:nvPr/>
        </p:nvSpPr>
        <p:spPr>
          <a:xfrm rot="20498395">
            <a:off x="194906" y="3294523"/>
            <a:ext cx="11802187" cy="323990"/>
          </a:xfrm>
          <a:prstGeom prst="rightArrow">
            <a:avLst/>
          </a:prstGeom>
          <a:gradFill flip="none" rotWithShape="1">
            <a:gsLst>
              <a:gs pos="0">
                <a:srgbClr val="C1D2DD">
                  <a:shade val="30000"/>
                  <a:satMod val="115000"/>
                </a:srgbClr>
              </a:gs>
              <a:gs pos="50000">
                <a:srgbClr val="C1D2DD">
                  <a:shade val="67500"/>
                  <a:satMod val="115000"/>
                </a:srgbClr>
              </a:gs>
              <a:gs pos="100000">
                <a:srgbClr val="C1D2DD">
                  <a:shade val="100000"/>
                  <a:satMod val="115000"/>
                </a:srgbClr>
              </a:gs>
            </a:gsLst>
            <a:path path="circle">
              <a:fillToRect t="100000" r="100000"/>
            </a:path>
            <a:tileRect l="-100000" b="-10000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98B5D8"/>
              </a:solidFill>
              <a:effectLst/>
              <a:uLnTx/>
              <a:uFillTx/>
              <a:latin typeface="Arial"/>
              <a:ea typeface="+mn-ea"/>
              <a:cs typeface="Arial"/>
            </a:endParaRPr>
          </a:p>
        </p:txBody>
      </p:sp>
      <p:sp>
        <p:nvSpPr>
          <p:cNvPr id="6" name="Pentagon 3">
            <a:extLst>
              <a:ext uri="{FF2B5EF4-FFF2-40B4-BE49-F238E27FC236}">
                <a16:creationId xmlns:a16="http://schemas.microsoft.com/office/drawing/2014/main" id="{DAB4831C-9F9D-47E0-B7EE-832E2989BE69}"/>
              </a:ext>
            </a:extLst>
          </p:cNvPr>
          <p:cNvSpPr/>
          <p:nvPr/>
        </p:nvSpPr>
        <p:spPr>
          <a:xfrm>
            <a:off x="544367" y="5810188"/>
            <a:ext cx="11426723" cy="202510"/>
          </a:xfrm>
          <a:prstGeom prst="homePlate">
            <a:avLst/>
          </a:prstGeom>
          <a:gradFill flip="none" rotWithShape="1">
            <a:gsLst>
              <a:gs pos="0">
                <a:srgbClr val="C1D2DD">
                  <a:shade val="30000"/>
                  <a:satMod val="115000"/>
                </a:srgbClr>
              </a:gs>
              <a:gs pos="50000">
                <a:srgbClr val="C1D2DD">
                  <a:shade val="67500"/>
                  <a:satMod val="115000"/>
                </a:srgbClr>
              </a:gs>
              <a:gs pos="100000">
                <a:srgbClr val="C1D2DD">
                  <a:shade val="100000"/>
                  <a:satMod val="115000"/>
                </a:srgbClr>
              </a:gs>
            </a:gsLst>
            <a:path path="circle">
              <a:fillToRect t="100000" r="100000"/>
            </a:path>
            <a:tileRect l="-100000" b="-10000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Arial"/>
                <a:ea typeface="+mn-ea"/>
                <a:cs typeface="Arial"/>
              </a:rPr>
              <a:t>2013	2014	2015	2016	2017</a:t>
            </a:r>
            <a:r>
              <a:rPr lang="en-US" sz="900" dirty="0">
                <a:ln w="0"/>
                <a:solidFill>
                  <a:srgbClr val="000000"/>
                </a:solidFill>
                <a:effectLst>
                  <a:outerShdw blurRad="38100" dist="19050" dir="2700000" algn="tl" rotWithShape="0">
                    <a:srgbClr val="000000">
                      <a:alpha val="40000"/>
                    </a:srgbClr>
                  </a:outerShdw>
                </a:effectLst>
                <a:latin typeface="Arial"/>
                <a:cs typeface="Arial"/>
              </a:rPr>
              <a:t>	</a:t>
            </a:r>
            <a:r>
              <a:rPr kumimoji="0" lang="en-US" sz="900" b="0" i="0" u="none" strike="noStrike" kern="1200" cap="none" spc="0" normalizeH="0" baseline="0" noProof="0" dirty="0">
                <a:ln w="0"/>
                <a:solidFill>
                  <a:srgbClr val="000000"/>
                </a:solidFill>
                <a:effectLst>
                  <a:outerShdw blurRad="38100" dist="19050" dir="2700000" algn="tl" rotWithShape="0">
                    <a:srgbClr val="000000">
                      <a:alpha val="40000"/>
                    </a:srgbClr>
                  </a:outerShdw>
                </a:effectLst>
                <a:uLnTx/>
                <a:uFillTx/>
                <a:latin typeface="Arial"/>
                <a:ea typeface="+mn-ea"/>
                <a:cs typeface="Arial"/>
              </a:rPr>
              <a:t>2018	2019		2020		…beyond….</a:t>
            </a:r>
          </a:p>
        </p:txBody>
      </p:sp>
      <p:sp>
        <p:nvSpPr>
          <p:cNvPr id="7" name="TextBox 6">
            <a:extLst>
              <a:ext uri="{FF2B5EF4-FFF2-40B4-BE49-F238E27FC236}">
                <a16:creationId xmlns:a16="http://schemas.microsoft.com/office/drawing/2014/main" id="{1B55CCF2-D389-4ABE-911B-7DC57826AF97}"/>
              </a:ext>
            </a:extLst>
          </p:cNvPr>
          <p:cNvSpPr txBox="1"/>
          <p:nvPr/>
        </p:nvSpPr>
        <p:spPr>
          <a:xfrm>
            <a:off x="846598" y="3622687"/>
            <a:ext cx="574761" cy="438582"/>
          </a:xfrm>
          <a:prstGeom prst="rect">
            <a:avLst/>
          </a:prstGeom>
          <a:solidFill>
            <a:schemeClr val="accent1">
              <a:lumMod val="90000"/>
            </a:schemeClr>
          </a:solidFill>
          <a:ln w="12700">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1" u="none" strike="noStrike" kern="1200" cap="none" spc="0" normalizeH="0" baseline="0" noProof="0" dirty="0">
                <a:ln>
                  <a:noFill/>
                </a:ln>
                <a:solidFill>
                  <a:srgbClr val="000000"/>
                </a:solidFill>
                <a:effectLst/>
                <a:uLnTx/>
                <a:uFillTx/>
                <a:latin typeface="Arial"/>
                <a:ea typeface="+mn-ea"/>
                <a:cs typeface="Arial"/>
              </a:rPr>
              <a:t>SMSWG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1" u="none" strike="noStrike" kern="1200" cap="none" spc="0" normalizeH="0" baseline="0" noProof="0" dirty="0">
                <a:ln>
                  <a:noFill/>
                </a:ln>
                <a:solidFill>
                  <a:srgbClr val="000000"/>
                </a:solidFill>
                <a:effectLst/>
                <a:uLnTx/>
                <a:uFillTx/>
                <a:latin typeface="Arial"/>
                <a:ea typeface="+mn-ea"/>
                <a:cs typeface="Arial"/>
              </a:rPr>
              <a:t>Begins work</a:t>
            </a:r>
          </a:p>
        </p:txBody>
      </p:sp>
      <p:sp>
        <p:nvSpPr>
          <p:cNvPr id="8" name="TextBox 7">
            <a:extLst>
              <a:ext uri="{FF2B5EF4-FFF2-40B4-BE49-F238E27FC236}">
                <a16:creationId xmlns:a16="http://schemas.microsoft.com/office/drawing/2014/main" id="{AA5F579B-8CE5-4AD0-926D-CD41A57BA1FF}"/>
              </a:ext>
            </a:extLst>
          </p:cNvPr>
          <p:cNvSpPr txBox="1"/>
          <p:nvPr/>
        </p:nvSpPr>
        <p:spPr>
          <a:xfrm>
            <a:off x="399875" y="4118439"/>
            <a:ext cx="893447" cy="669414"/>
          </a:xfrm>
          <a:prstGeom prst="rect">
            <a:avLst/>
          </a:prstGeom>
          <a:solidFill>
            <a:schemeClr val="accent1">
              <a:lumMod val="90000"/>
            </a:schemeClr>
          </a:solid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Established:</a:t>
            </a:r>
          </a:p>
          <a:p>
            <a:pPr marL="128588" marR="0" lvl="0" indent="-128588" algn="l" defTabSz="914400" rtl="0" eaLnBrk="1" fontAlgn="base" latinLnBrk="0" hangingPunct="1">
              <a:lnSpc>
                <a:spcPct val="100000"/>
              </a:lnSpc>
              <a:spcBef>
                <a:spcPct val="0"/>
              </a:spcBef>
              <a:spcAft>
                <a:spcPct val="0"/>
              </a:spcAft>
              <a:buClrTx/>
              <a:buSzTx/>
              <a:buFontTx/>
              <a:buChar char="-"/>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Bylaws</a:t>
            </a:r>
          </a:p>
          <a:p>
            <a:pPr marL="128588" marR="0" lvl="0" indent="-128588" algn="l" defTabSz="914400" rtl="0" eaLnBrk="1" fontAlgn="base" latinLnBrk="0" hangingPunct="1">
              <a:lnSpc>
                <a:spcPct val="100000"/>
              </a:lnSpc>
              <a:spcBef>
                <a:spcPct val="0"/>
              </a:spcBef>
              <a:spcAft>
                <a:spcPct val="0"/>
              </a:spcAft>
              <a:buClrTx/>
              <a:buSzTx/>
              <a:buFontTx/>
              <a:buChar char="-"/>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Framework of activities</a:t>
            </a:r>
          </a:p>
          <a:p>
            <a:pPr marL="128588" marR="0" lvl="0" indent="-128588" algn="l" defTabSz="914400" rtl="0" eaLnBrk="1" fontAlgn="base" latinLnBrk="0" hangingPunct="1">
              <a:lnSpc>
                <a:spcPct val="100000"/>
              </a:lnSpc>
              <a:spcBef>
                <a:spcPct val="0"/>
              </a:spcBef>
              <a:spcAft>
                <a:spcPct val="0"/>
              </a:spcAft>
              <a:buClrTx/>
              <a:buSzTx/>
              <a:buFontTx/>
              <a:buChar char="-"/>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Website</a:t>
            </a:r>
          </a:p>
        </p:txBody>
      </p:sp>
      <p:sp>
        <p:nvSpPr>
          <p:cNvPr id="9" name="TextBox 8">
            <a:extLst>
              <a:ext uri="{FF2B5EF4-FFF2-40B4-BE49-F238E27FC236}">
                <a16:creationId xmlns:a16="http://schemas.microsoft.com/office/drawing/2014/main" id="{9A1CB6CE-9F6C-4114-A463-8AF581C50210}"/>
              </a:ext>
            </a:extLst>
          </p:cNvPr>
          <p:cNvSpPr txBox="1"/>
          <p:nvPr/>
        </p:nvSpPr>
        <p:spPr>
          <a:xfrm>
            <a:off x="1170606" y="3009501"/>
            <a:ext cx="1116330" cy="438582"/>
          </a:xfrm>
          <a:prstGeom prst="rect">
            <a:avLst/>
          </a:prstGeom>
          <a:solidFill>
            <a:schemeClr val="accent1">
              <a:lumMod val="90000"/>
            </a:schemeClr>
          </a:solid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Membership reached:</a:t>
            </a:r>
          </a:p>
          <a:p>
            <a:pPr marL="128588" marR="0" lvl="0" indent="-128588" algn="l" defTabSz="914400" rtl="0" eaLnBrk="1" fontAlgn="base" latinLnBrk="0" hangingPunct="1">
              <a:lnSpc>
                <a:spcPct val="100000"/>
              </a:lnSpc>
              <a:spcBef>
                <a:spcPct val="0"/>
              </a:spcBef>
              <a:spcAft>
                <a:spcPct val="0"/>
              </a:spcAft>
              <a:buClrTx/>
              <a:buSzTx/>
              <a:buFontTx/>
              <a:buChar char="-"/>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&gt; 100 members</a:t>
            </a:r>
          </a:p>
          <a:p>
            <a:pPr marL="128588" marR="0" lvl="0" indent="-128588" algn="l" defTabSz="914400" rtl="0" eaLnBrk="1" fontAlgn="base" latinLnBrk="0" hangingPunct="1">
              <a:lnSpc>
                <a:spcPct val="100000"/>
              </a:lnSpc>
              <a:spcBef>
                <a:spcPct val="0"/>
              </a:spcBef>
              <a:spcAft>
                <a:spcPct val="0"/>
              </a:spcAft>
              <a:buClrTx/>
              <a:buSzTx/>
              <a:buFontTx/>
              <a:buChar char="-"/>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&gt; 75 companies</a:t>
            </a:r>
          </a:p>
        </p:txBody>
      </p:sp>
      <p:sp>
        <p:nvSpPr>
          <p:cNvPr id="10" name="TextBox 9">
            <a:extLst>
              <a:ext uri="{FF2B5EF4-FFF2-40B4-BE49-F238E27FC236}">
                <a16:creationId xmlns:a16="http://schemas.microsoft.com/office/drawing/2014/main" id="{8714E480-17D7-43C4-8F44-AF1D42FE7391}"/>
              </a:ext>
            </a:extLst>
          </p:cNvPr>
          <p:cNvSpPr txBox="1"/>
          <p:nvPr/>
        </p:nvSpPr>
        <p:spPr>
          <a:xfrm>
            <a:off x="2192600" y="3815896"/>
            <a:ext cx="845820" cy="553998"/>
          </a:xfrm>
          <a:prstGeom prst="rect">
            <a:avLst/>
          </a:prstGeom>
          <a:solidFill>
            <a:schemeClr val="accent1">
              <a:lumMod val="90000"/>
            </a:schemeClr>
          </a:solid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1</a:t>
            </a:r>
            <a:r>
              <a:rPr kumimoji="0" lang="en-US" sz="750" b="0" i="0" u="none" strike="noStrike" kern="1200" cap="none" spc="0" normalizeH="0" baseline="30000" noProof="0" dirty="0">
                <a:ln>
                  <a:noFill/>
                </a:ln>
                <a:solidFill>
                  <a:srgbClr val="000000"/>
                </a:solidFill>
                <a:effectLst/>
                <a:uLnTx/>
                <a:uFillTx/>
                <a:latin typeface="Arial"/>
                <a:ea typeface="+mn-ea"/>
                <a:cs typeface="Arial"/>
              </a:rPr>
              <a:t>st</a:t>
            </a:r>
            <a:r>
              <a:rPr kumimoji="0" lang="en-US" sz="750" b="0" i="0" u="none" strike="noStrike" kern="1200" cap="none" spc="0" normalizeH="0" baseline="0" noProof="0" dirty="0">
                <a:ln>
                  <a:noFill/>
                </a:ln>
                <a:solidFill>
                  <a:srgbClr val="000000"/>
                </a:solidFill>
                <a:effectLst/>
                <a:uLnTx/>
                <a:uFillTx/>
                <a:latin typeface="Arial"/>
                <a:ea typeface="+mn-ea"/>
                <a:cs typeface="Arial"/>
              </a:rPr>
              <a:t> own session within the IW ‘15 in MBSE track</a:t>
            </a:r>
          </a:p>
        </p:txBody>
      </p:sp>
      <p:sp>
        <p:nvSpPr>
          <p:cNvPr id="11" name="TextBox 10">
            <a:extLst>
              <a:ext uri="{FF2B5EF4-FFF2-40B4-BE49-F238E27FC236}">
                <a16:creationId xmlns:a16="http://schemas.microsoft.com/office/drawing/2014/main" id="{370600BF-7788-433A-8985-D2E5371EF83A}"/>
              </a:ext>
            </a:extLst>
          </p:cNvPr>
          <p:cNvSpPr txBox="1"/>
          <p:nvPr/>
        </p:nvSpPr>
        <p:spPr>
          <a:xfrm>
            <a:off x="2602086" y="4651407"/>
            <a:ext cx="931544" cy="323165"/>
          </a:xfrm>
          <a:prstGeom prst="rect">
            <a:avLst/>
          </a:prstGeom>
          <a:solidFill>
            <a:schemeClr val="accent1">
              <a:lumMod val="90000"/>
            </a:schemeClr>
          </a:solid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3 sessions during</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NWC 2015</a:t>
            </a:r>
          </a:p>
        </p:txBody>
      </p:sp>
      <p:sp>
        <p:nvSpPr>
          <p:cNvPr id="13" name="TextBox 12">
            <a:extLst>
              <a:ext uri="{FF2B5EF4-FFF2-40B4-BE49-F238E27FC236}">
                <a16:creationId xmlns:a16="http://schemas.microsoft.com/office/drawing/2014/main" id="{9AE98877-347B-4A56-9B77-74EDC6B8E5B2}"/>
              </a:ext>
            </a:extLst>
          </p:cNvPr>
          <p:cNvSpPr txBox="1"/>
          <p:nvPr/>
        </p:nvSpPr>
        <p:spPr>
          <a:xfrm>
            <a:off x="4982349" y="3083141"/>
            <a:ext cx="763863" cy="230832"/>
          </a:xfrm>
          <a:prstGeom prst="rect">
            <a:avLst/>
          </a:prstGeom>
          <a:solidFill>
            <a:schemeClr val="accent1">
              <a:lumMod val="90000"/>
            </a:schemeClr>
          </a:solidFill>
          <a:ln>
            <a:solidFill>
              <a:schemeClr val="tx1"/>
            </a:solidFill>
          </a:ln>
          <a:effectLst>
            <a:outerShdw blurRad="50800" dist="38100" dir="2700000" algn="tl" rotWithShape="0">
              <a:prstClr val="black">
                <a:alpha val="40000"/>
              </a:prstClr>
            </a:outerShdw>
          </a:effectLst>
        </p:spPr>
        <p:txBody>
          <a:bodyPr wrap="square" rtlCol="0">
            <a:spAutoFit/>
          </a:bodyPr>
          <a:lstStyle>
            <a:defPPr>
              <a:defRPr lang="en-US"/>
            </a:defPPr>
            <a:lvl1pPr marR="0" lvl="0" indent="0" fontAlgn="base">
              <a:lnSpc>
                <a:spcPct val="100000"/>
              </a:lnSpc>
              <a:spcBef>
                <a:spcPct val="0"/>
              </a:spcBef>
              <a:spcAft>
                <a:spcPct val="0"/>
              </a:spcAft>
              <a:buClrTx/>
              <a:buSzTx/>
              <a:buFontTx/>
              <a:buNone/>
              <a:tabLst/>
              <a:defRPr kumimoji="0" sz="750" b="0" i="0" u="none" strike="noStrike" cap="none" spc="0" normalizeH="0" baseline="0">
                <a:ln>
                  <a:noFill/>
                </a:ln>
                <a:solidFill>
                  <a:srgbClr val="000000"/>
                </a:solidFill>
                <a:effectLst/>
                <a:uLnTx/>
                <a:uFillTx/>
                <a:latin typeface="Arial"/>
                <a:cs typeface="Arial"/>
              </a:defRPr>
            </a:lvl1pPr>
          </a:lstStyle>
          <a:p>
            <a:pPr algn="ctr"/>
            <a:r>
              <a:rPr lang="en-US" sz="900" b="1" dirty="0"/>
              <a:t>FMI  Flyer</a:t>
            </a:r>
          </a:p>
        </p:txBody>
      </p:sp>
      <p:sp>
        <p:nvSpPr>
          <p:cNvPr id="14" name="TextBox 13">
            <a:extLst>
              <a:ext uri="{FF2B5EF4-FFF2-40B4-BE49-F238E27FC236}">
                <a16:creationId xmlns:a16="http://schemas.microsoft.com/office/drawing/2014/main" id="{C7E4A9B7-492F-42A9-AEC7-1D90EE79111E}"/>
              </a:ext>
            </a:extLst>
          </p:cNvPr>
          <p:cNvSpPr txBox="1"/>
          <p:nvPr/>
        </p:nvSpPr>
        <p:spPr>
          <a:xfrm>
            <a:off x="3771661" y="3192649"/>
            <a:ext cx="839155" cy="507831"/>
          </a:xfrm>
          <a:prstGeom prst="rect">
            <a:avLst/>
          </a:prstGeom>
          <a:solidFill>
            <a:schemeClr val="accent1">
              <a:lumMod val="90000"/>
            </a:schemeClr>
          </a:solidFill>
          <a:ln w="12700">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900" b="0" i="1" u="none" strike="noStrike" kern="1200" cap="none" spc="0" normalizeH="0" baseline="0" noProof="0" dirty="0">
                <a:ln>
                  <a:noFill/>
                </a:ln>
                <a:solidFill>
                  <a:srgbClr val="000000"/>
                </a:solidFill>
                <a:effectLst/>
                <a:uLnTx/>
                <a:uFillTx/>
                <a:latin typeface="Arial"/>
                <a:ea typeface="+mn-ea"/>
                <a:cs typeface="Arial"/>
              </a:rPr>
              <a:t>Publish  online 1</a:t>
            </a:r>
            <a:r>
              <a:rPr kumimoji="0" lang="en-US" sz="900" b="0" i="1" u="none" strike="noStrike" kern="1200" cap="none" spc="0" normalizeH="0" baseline="30000" noProof="0" dirty="0">
                <a:ln>
                  <a:noFill/>
                </a:ln>
                <a:solidFill>
                  <a:srgbClr val="000000"/>
                </a:solidFill>
                <a:effectLst/>
                <a:uLnTx/>
                <a:uFillTx/>
                <a:latin typeface="Arial"/>
                <a:ea typeface="+mn-ea"/>
                <a:cs typeface="Arial"/>
              </a:rPr>
              <a:t>st</a:t>
            </a:r>
            <a:r>
              <a:rPr kumimoji="0" lang="en-US" sz="900" b="0" i="1" u="none" strike="noStrike" kern="1200" cap="none" spc="0" normalizeH="0" baseline="0" noProof="0" dirty="0">
                <a:ln>
                  <a:noFill/>
                </a:ln>
                <a:solidFill>
                  <a:srgbClr val="000000"/>
                </a:solidFill>
                <a:effectLst/>
                <a:uLnTx/>
                <a:uFillTx/>
                <a:latin typeface="Arial"/>
                <a:ea typeface="+mn-ea"/>
                <a:cs typeface="Arial"/>
              </a:rPr>
              <a:t> issue of T&amp;D</a:t>
            </a:r>
          </a:p>
        </p:txBody>
      </p:sp>
      <p:sp>
        <p:nvSpPr>
          <p:cNvPr id="15" name="TextBox 14">
            <a:extLst>
              <a:ext uri="{FF2B5EF4-FFF2-40B4-BE49-F238E27FC236}">
                <a16:creationId xmlns:a16="http://schemas.microsoft.com/office/drawing/2014/main" id="{7882BE05-E6F3-4FBB-85B4-C27922FB275F}"/>
              </a:ext>
            </a:extLst>
          </p:cNvPr>
          <p:cNvSpPr txBox="1"/>
          <p:nvPr/>
        </p:nvSpPr>
        <p:spPr>
          <a:xfrm>
            <a:off x="6095999" y="2806947"/>
            <a:ext cx="791362" cy="230832"/>
          </a:xfrm>
          <a:prstGeom prst="rect">
            <a:avLst/>
          </a:prstGeom>
          <a:solidFill>
            <a:schemeClr val="accent1">
              <a:lumMod val="90000"/>
            </a:schemeClr>
          </a:solidFill>
          <a:ln>
            <a:solidFill>
              <a:schemeClr val="tx1"/>
            </a:solidFill>
          </a:ln>
          <a:effectLst>
            <a:outerShdw blurRad="50800" dist="38100" dir="2700000" algn="tl" rotWithShape="0">
              <a:prstClr val="black">
                <a:alpha val="40000"/>
              </a:prstClr>
            </a:outerShdw>
          </a:effectLst>
        </p:spPr>
        <p:txBody>
          <a:bodyPr wrap="square" rtlCol="0">
            <a:spAutoFit/>
          </a:bodyPr>
          <a:lstStyle>
            <a:defPPr>
              <a:defRPr lang="en-US"/>
            </a:defPPr>
            <a:lvl1pPr marR="0" lvl="0" indent="0" algn="ctr" fontAlgn="base">
              <a:lnSpc>
                <a:spcPct val="100000"/>
              </a:lnSpc>
              <a:spcBef>
                <a:spcPct val="0"/>
              </a:spcBef>
              <a:spcAft>
                <a:spcPct val="0"/>
              </a:spcAft>
              <a:buClrTx/>
              <a:buSzTx/>
              <a:buFontTx/>
              <a:buNone/>
              <a:tabLst/>
              <a:defRPr kumimoji="0" sz="900" b="1" i="0" u="none" strike="noStrike" cap="none" spc="0" normalizeH="0" baseline="0">
                <a:ln>
                  <a:noFill/>
                </a:ln>
                <a:solidFill>
                  <a:srgbClr val="000000"/>
                </a:solidFill>
                <a:effectLst/>
                <a:uLnTx/>
                <a:uFillTx/>
                <a:latin typeface="Arial"/>
                <a:cs typeface="Arial"/>
              </a:defRPr>
            </a:lvl1pPr>
          </a:lstStyle>
          <a:p>
            <a:r>
              <a:rPr lang="en-US" dirty="0"/>
              <a:t>SMS Flyer</a:t>
            </a:r>
          </a:p>
        </p:txBody>
      </p:sp>
      <p:sp>
        <p:nvSpPr>
          <p:cNvPr id="16" name="TextBox 15">
            <a:extLst>
              <a:ext uri="{FF2B5EF4-FFF2-40B4-BE49-F238E27FC236}">
                <a16:creationId xmlns:a16="http://schemas.microsoft.com/office/drawing/2014/main" id="{63CD84D3-19CB-4E98-8A34-1C5A59FAF848}"/>
              </a:ext>
            </a:extLst>
          </p:cNvPr>
          <p:cNvSpPr txBox="1"/>
          <p:nvPr/>
        </p:nvSpPr>
        <p:spPr>
          <a:xfrm>
            <a:off x="7348593" y="3059484"/>
            <a:ext cx="2044732" cy="230832"/>
          </a:xfrm>
          <a:prstGeom prst="rect">
            <a:avLst/>
          </a:prstGeom>
          <a:pattFill prst="ltUpDiag">
            <a:fgClr>
              <a:schemeClr val="accent1">
                <a:lumMod val="90000"/>
              </a:schemeClr>
            </a:fgClr>
            <a:bgClr>
              <a:schemeClr val="bg1"/>
            </a:bgClr>
          </a:pattFill>
          <a:ln>
            <a:solidFill>
              <a:schemeClr val="tx1"/>
            </a:solidFill>
          </a:ln>
        </p:spPr>
        <p:txBody>
          <a:bodyPr wrap="square" rtlCol="0">
            <a:spAutoFit/>
          </a:bodyPr>
          <a:lstStyle>
            <a:defPPr>
              <a:defRPr lang="en-US"/>
            </a:defPPr>
            <a:lvl1pPr marR="0" lvl="0" indent="0" fontAlgn="base">
              <a:lnSpc>
                <a:spcPct val="100000"/>
              </a:lnSpc>
              <a:spcBef>
                <a:spcPct val="0"/>
              </a:spcBef>
              <a:spcAft>
                <a:spcPct val="0"/>
              </a:spcAft>
              <a:buClrTx/>
              <a:buSzTx/>
              <a:buFontTx/>
              <a:buNone/>
              <a:tabLst/>
              <a:defRPr kumimoji="0" sz="900" b="0" i="0" u="none" strike="noStrike" cap="none" spc="0" normalizeH="0" baseline="0">
                <a:ln>
                  <a:noFill/>
                </a:ln>
                <a:solidFill>
                  <a:srgbClr val="000000"/>
                </a:solidFill>
                <a:effectLst/>
                <a:uLnTx/>
                <a:uFillTx/>
                <a:latin typeface="Arial"/>
                <a:cs typeface="Arial"/>
              </a:defRPr>
            </a:lvl1pPr>
          </a:lstStyle>
          <a:p>
            <a:r>
              <a:rPr lang="en-US" dirty="0"/>
              <a:t>Presentation / best practices series</a:t>
            </a:r>
          </a:p>
        </p:txBody>
      </p:sp>
      <p:graphicFrame>
        <p:nvGraphicFramePr>
          <p:cNvPr id="17" name="Diagram 16">
            <a:extLst>
              <a:ext uri="{FF2B5EF4-FFF2-40B4-BE49-F238E27FC236}">
                <a16:creationId xmlns:a16="http://schemas.microsoft.com/office/drawing/2014/main" id="{9287855F-EAAA-45CA-9E68-A1E6804EF63F}"/>
              </a:ext>
            </a:extLst>
          </p:cNvPr>
          <p:cNvGraphicFramePr/>
          <p:nvPr>
            <p:extLst>
              <p:ext uri="{D42A27DB-BD31-4B8C-83A1-F6EECF244321}">
                <p14:modId xmlns:p14="http://schemas.microsoft.com/office/powerpoint/2010/main" val="3384749011"/>
              </p:ext>
            </p:extLst>
          </p:nvPr>
        </p:nvGraphicFramePr>
        <p:xfrm>
          <a:off x="544368" y="5323781"/>
          <a:ext cx="11359192" cy="4755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 name="TextBox 18">
            <a:extLst>
              <a:ext uri="{FF2B5EF4-FFF2-40B4-BE49-F238E27FC236}">
                <a16:creationId xmlns:a16="http://schemas.microsoft.com/office/drawing/2014/main" id="{E7659120-B943-4E4C-9670-E9CCE421BB7A}"/>
              </a:ext>
            </a:extLst>
          </p:cNvPr>
          <p:cNvSpPr txBox="1"/>
          <p:nvPr/>
        </p:nvSpPr>
        <p:spPr>
          <a:xfrm>
            <a:off x="7965432" y="1418108"/>
            <a:ext cx="2255705" cy="253916"/>
          </a:xfrm>
          <a:prstGeom prst="rect">
            <a:avLst/>
          </a:prstGeom>
          <a:no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050" b="0" i="1" u="none" strike="noStrike" kern="1200" cap="none" spc="0" normalizeH="0" baseline="0" noProof="0" dirty="0">
                <a:ln>
                  <a:noFill/>
                </a:ln>
                <a:solidFill>
                  <a:srgbClr val="000000"/>
                </a:solidFill>
                <a:effectLst/>
                <a:uLnTx/>
                <a:uFillTx/>
                <a:latin typeface="Arial"/>
                <a:ea typeface="+mn-ea"/>
                <a:cs typeface="Arial"/>
              </a:rPr>
              <a:t>SMS Vision 2020 and beyond…</a:t>
            </a:r>
          </a:p>
        </p:txBody>
      </p:sp>
      <p:sp>
        <p:nvSpPr>
          <p:cNvPr id="20" name="TextBox 19">
            <a:extLst>
              <a:ext uri="{FF2B5EF4-FFF2-40B4-BE49-F238E27FC236}">
                <a16:creationId xmlns:a16="http://schemas.microsoft.com/office/drawing/2014/main" id="{E9E73391-EE64-4A95-A63E-7F5E05DD5130}"/>
              </a:ext>
            </a:extLst>
          </p:cNvPr>
          <p:cNvSpPr txBox="1"/>
          <p:nvPr/>
        </p:nvSpPr>
        <p:spPr>
          <a:xfrm>
            <a:off x="7331217" y="3446564"/>
            <a:ext cx="3524137" cy="230832"/>
          </a:xfrm>
          <a:prstGeom prst="rect">
            <a:avLst/>
          </a:prstGeom>
          <a:pattFill prst="ltUpDiag">
            <a:fgClr>
              <a:schemeClr val="accent1">
                <a:lumMod val="90000"/>
              </a:schemeClr>
            </a:fgClr>
            <a:bgClr>
              <a:schemeClr val="bg1"/>
            </a:bgClr>
          </a:pattFill>
          <a:ln>
            <a:solidFill>
              <a:schemeClr val="tx1"/>
            </a:solidFill>
          </a:ln>
          <a:effectLst>
            <a:outerShdw blurRad="50800" dist="38100" dir="2700000" algn="tl" rotWithShape="0">
              <a:prstClr val="black">
                <a:alpha val="40000"/>
              </a:prstClr>
            </a:outerShdw>
          </a:effectLst>
        </p:spPr>
        <p:txBody>
          <a:bodyPr wrap="square" rtlCol="0">
            <a:spAutoFit/>
          </a:bodyPr>
          <a:lstStyle>
            <a:defPPr>
              <a:defRPr lang="en-US"/>
            </a:defPPr>
            <a:lvl1pPr marR="0" lvl="0" indent="0" fontAlgn="base">
              <a:lnSpc>
                <a:spcPct val="100000"/>
              </a:lnSpc>
              <a:spcBef>
                <a:spcPct val="0"/>
              </a:spcBef>
              <a:spcAft>
                <a:spcPct val="0"/>
              </a:spcAft>
              <a:buClrTx/>
              <a:buSzTx/>
              <a:buFontTx/>
              <a:buNone/>
              <a:tabLst/>
              <a:defRPr kumimoji="0" sz="750" b="0" i="0" u="none" strike="noStrike" cap="none" spc="0" normalizeH="0" baseline="0">
                <a:ln>
                  <a:noFill/>
                </a:ln>
                <a:solidFill>
                  <a:srgbClr val="000000"/>
                </a:solidFill>
                <a:effectLst/>
                <a:uLnTx/>
                <a:uFillTx/>
                <a:latin typeface="Arial"/>
                <a:cs typeface="Arial"/>
              </a:defRPr>
            </a:lvl1pPr>
          </a:lstStyle>
          <a:p>
            <a:pPr algn="ctr"/>
            <a:r>
              <a:rPr lang="en-US" sz="900" dirty="0"/>
              <a:t>Provide more forums for SMS (MBSE, MBE,…)</a:t>
            </a:r>
          </a:p>
        </p:txBody>
      </p:sp>
      <p:sp>
        <p:nvSpPr>
          <p:cNvPr id="21" name="TextBox 20">
            <a:extLst>
              <a:ext uri="{FF2B5EF4-FFF2-40B4-BE49-F238E27FC236}">
                <a16:creationId xmlns:a16="http://schemas.microsoft.com/office/drawing/2014/main" id="{C97631E0-8F1E-49A6-8671-E18A0153955C}"/>
              </a:ext>
            </a:extLst>
          </p:cNvPr>
          <p:cNvSpPr txBox="1"/>
          <p:nvPr/>
        </p:nvSpPr>
        <p:spPr>
          <a:xfrm>
            <a:off x="3586675" y="4275205"/>
            <a:ext cx="893447" cy="438582"/>
          </a:xfrm>
          <a:prstGeom prst="rect">
            <a:avLst/>
          </a:prstGeom>
          <a:solidFill>
            <a:schemeClr val="accent1">
              <a:lumMod val="90000"/>
            </a:schemeClr>
          </a:solid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SMS Sessions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(NAFEMS Americas 2016)</a:t>
            </a:r>
          </a:p>
        </p:txBody>
      </p:sp>
      <p:sp>
        <p:nvSpPr>
          <p:cNvPr id="22" name="Explosion 2 20">
            <a:extLst>
              <a:ext uri="{FF2B5EF4-FFF2-40B4-BE49-F238E27FC236}">
                <a16:creationId xmlns:a16="http://schemas.microsoft.com/office/drawing/2014/main" id="{BD284FC6-202D-4CFB-93D5-524E3249E816}"/>
              </a:ext>
            </a:extLst>
          </p:cNvPr>
          <p:cNvSpPr/>
          <p:nvPr/>
        </p:nvSpPr>
        <p:spPr>
          <a:xfrm>
            <a:off x="130319" y="1203822"/>
            <a:ext cx="3199104" cy="1671051"/>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825" b="0" i="1" u="none" strike="noStrike" kern="1200" cap="none" spc="0" normalizeH="0" baseline="0" noProof="0" dirty="0">
                <a:ln>
                  <a:noFill/>
                </a:ln>
                <a:solidFill>
                  <a:srgbClr val="000000"/>
                </a:solidFill>
                <a:effectLst/>
                <a:uLnTx/>
                <a:uFillTx/>
                <a:latin typeface="Arial"/>
                <a:ea typeface="+mn-ea"/>
                <a:cs typeface="Arial"/>
              </a:rPr>
              <a:t>Defining a new Culture The shifting towards a comprehensive advanced virtual engineering environment</a:t>
            </a:r>
          </a:p>
        </p:txBody>
      </p:sp>
      <p:sp>
        <p:nvSpPr>
          <p:cNvPr id="3" name="Oval 2">
            <a:extLst>
              <a:ext uri="{FF2B5EF4-FFF2-40B4-BE49-F238E27FC236}">
                <a16:creationId xmlns:a16="http://schemas.microsoft.com/office/drawing/2014/main" id="{9C1EA280-9018-4BC3-95E6-B59D26051225}"/>
              </a:ext>
            </a:extLst>
          </p:cNvPr>
          <p:cNvSpPr/>
          <p:nvPr/>
        </p:nvSpPr>
        <p:spPr>
          <a:xfrm>
            <a:off x="5799657" y="2587846"/>
            <a:ext cx="1531560" cy="720219"/>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Arrow: Curved Down 22">
            <a:extLst>
              <a:ext uri="{FF2B5EF4-FFF2-40B4-BE49-F238E27FC236}">
                <a16:creationId xmlns:a16="http://schemas.microsoft.com/office/drawing/2014/main" id="{4819A691-D87B-4DBF-900E-756309549845}"/>
              </a:ext>
            </a:extLst>
          </p:cNvPr>
          <p:cNvSpPr/>
          <p:nvPr/>
        </p:nvSpPr>
        <p:spPr>
          <a:xfrm rot="20539327">
            <a:off x="6083289" y="917532"/>
            <a:ext cx="5625252" cy="773422"/>
          </a:xfrm>
          <a:prstGeom prst="curvedDown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TextBox 23">
            <a:extLst>
              <a:ext uri="{FF2B5EF4-FFF2-40B4-BE49-F238E27FC236}">
                <a16:creationId xmlns:a16="http://schemas.microsoft.com/office/drawing/2014/main" id="{A4403CCB-4D40-456E-AA9A-EAD73947CA18}"/>
              </a:ext>
            </a:extLst>
          </p:cNvPr>
          <p:cNvSpPr txBox="1"/>
          <p:nvPr/>
        </p:nvSpPr>
        <p:spPr>
          <a:xfrm>
            <a:off x="5352933" y="3731452"/>
            <a:ext cx="893447" cy="553998"/>
          </a:xfrm>
          <a:prstGeom prst="rect">
            <a:avLst/>
          </a:prstGeom>
          <a:solidFill>
            <a:schemeClr val="accent1">
              <a:lumMod val="90000"/>
            </a:schemeClr>
          </a:solid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SMS Sessions integral part now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(NAFEMS Americas 2018)</a:t>
            </a:r>
          </a:p>
        </p:txBody>
      </p:sp>
      <p:sp>
        <p:nvSpPr>
          <p:cNvPr id="25" name="TextBox 24">
            <a:extLst>
              <a:ext uri="{FF2B5EF4-FFF2-40B4-BE49-F238E27FC236}">
                <a16:creationId xmlns:a16="http://schemas.microsoft.com/office/drawing/2014/main" id="{9F97ED25-0793-4202-A124-78F5C6933D98}"/>
              </a:ext>
            </a:extLst>
          </p:cNvPr>
          <p:cNvSpPr txBox="1"/>
          <p:nvPr/>
        </p:nvSpPr>
        <p:spPr>
          <a:xfrm>
            <a:off x="4935655" y="4344571"/>
            <a:ext cx="893447" cy="438582"/>
          </a:xfrm>
          <a:prstGeom prst="rect">
            <a:avLst/>
          </a:prstGeom>
          <a:solidFill>
            <a:schemeClr val="accent1">
              <a:lumMod val="90000"/>
            </a:schemeClr>
          </a:solidFill>
          <a:ln>
            <a:solidFill>
              <a:schemeClr val="tx1"/>
            </a:solidFill>
          </a:ln>
        </p:spPr>
        <p:txBody>
          <a:bodyPr wrap="square" rtlCol="0">
            <a:spAutoFit/>
          </a:bodyPr>
          <a:lstStyle>
            <a:defPPr>
              <a:defRPr lang="en-US"/>
            </a:defPPr>
            <a:lvl1pPr marR="0" lvl="0" indent="0" fontAlgn="base">
              <a:lnSpc>
                <a:spcPct val="100000"/>
              </a:lnSpc>
              <a:spcBef>
                <a:spcPct val="0"/>
              </a:spcBef>
              <a:spcAft>
                <a:spcPct val="0"/>
              </a:spcAft>
              <a:buClrTx/>
              <a:buSzTx/>
              <a:buFontTx/>
              <a:buNone/>
              <a:tabLst/>
              <a:defRPr kumimoji="0" sz="750" b="0" i="0" u="sng" strike="noStrike" cap="none" spc="0" normalizeH="0" baseline="0">
                <a:ln>
                  <a:noFill/>
                </a:ln>
                <a:solidFill>
                  <a:srgbClr val="000000"/>
                </a:solidFill>
                <a:effectLst/>
                <a:uLnTx/>
                <a:uFillTx/>
                <a:latin typeface="Arial"/>
                <a:cs typeface="Arial"/>
              </a:defRPr>
            </a:lvl1pPr>
          </a:lstStyle>
          <a:p>
            <a:r>
              <a:rPr lang="en-US" dirty="0"/>
              <a:t>Focus Teams announced</a:t>
            </a:r>
          </a:p>
          <a:p>
            <a:r>
              <a:rPr lang="en-US" dirty="0"/>
              <a:t>(IW 2018)</a:t>
            </a:r>
          </a:p>
        </p:txBody>
      </p:sp>
      <p:sp>
        <p:nvSpPr>
          <p:cNvPr id="26" name="TextBox 25">
            <a:extLst>
              <a:ext uri="{FF2B5EF4-FFF2-40B4-BE49-F238E27FC236}">
                <a16:creationId xmlns:a16="http://schemas.microsoft.com/office/drawing/2014/main" id="{A18CFA1E-B780-4220-B4F2-154660D3EBBF}"/>
              </a:ext>
            </a:extLst>
          </p:cNvPr>
          <p:cNvSpPr txBox="1"/>
          <p:nvPr/>
        </p:nvSpPr>
        <p:spPr>
          <a:xfrm>
            <a:off x="7427442" y="1900052"/>
            <a:ext cx="1820038" cy="369332"/>
          </a:xfrm>
          <a:prstGeom prst="rect">
            <a:avLst/>
          </a:prstGeom>
          <a:no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Arial"/>
                <a:ea typeface="+mn-ea"/>
                <a:cs typeface="Arial"/>
              </a:rPr>
              <a:t>Issue further flyers on specific topics of interests</a:t>
            </a:r>
          </a:p>
        </p:txBody>
      </p:sp>
      <p:sp>
        <p:nvSpPr>
          <p:cNvPr id="27" name="TextBox 26">
            <a:extLst>
              <a:ext uri="{FF2B5EF4-FFF2-40B4-BE49-F238E27FC236}">
                <a16:creationId xmlns:a16="http://schemas.microsoft.com/office/drawing/2014/main" id="{B8B5BC94-593B-4320-9F30-0B842BC92104}"/>
              </a:ext>
            </a:extLst>
          </p:cNvPr>
          <p:cNvSpPr txBox="1"/>
          <p:nvPr/>
        </p:nvSpPr>
        <p:spPr>
          <a:xfrm>
            <a:off x="6140248" y="4057629"/>
            <a:ext cx="1063950" cy="438582"/>
          </a:xfrm>
          <a:prstGeom prst="rect">
            <a:avLst/>
          </a:prstGeom>
          <a:solidFill>
            <a:schemeClr val="accent1">
              <a:lumMod val="90000"/>
            </a:schemeClr>
          </a:solidFill>
          <a:ln>
            <a:solidFill>
              <a:schemeClr val="tx1"/>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750" b="0" i="0" u="none" strike="noStrike" kern="1200" cap="none" spc="0" normalizeH="0" baseline="0" noProof="0" dirty="0">
                <a:ln>
                  <a:noFill/>
                </a:ln>
                <a:solidFill>
                  <a:srgbClr val="000000"/>
                </a:solidFill>
                <a:effectLst/>
                <a:uLnTx/>
                <a:uFillTx/>
                <a:latin typeface="Arial"/>
                <a:ea typeface="+mn-ea"/>
                <a:cs typeface="Arial"/>
              </a:rPr>
              <a:t>Focus on Emerging Standards</a:t>
            </a:r>
          </a:p>
          <a:p>
            <a:pPr marL="0" marR="0" lvl="0" indent="0" algn="l" defTabSz="914400" rtl="0" eaLnBrk="1" fontAlgn="base" latinLnBrk="0" hangingPunct="1">
              <a:lnSpc>
                <a:spcPct val="100000"/>
              </a:lnSpc>
              <a:spcBef>
                <a:spcPct val="0"/>
              </a:spcBef>
              <a:spcAft>
                <a:spcPct val="0"/>
              </a:spcAft>
              <a:buClrTx/>
              <a:buSzTx/>
              <a:buFontTx/>
              <a:buNone/>
              <a:tabLst/>
              <a:defRPr/>
            </a:pPr>
            <a:r>
              <a:rPr lang="en-US" sz="750" dirty="0">
                <a:solidFill>
                  <a:srgbClr val="000000"/>
                </a:solidFill>
                <a:latin typeface="Arial"/>
                <a:cs typeface="Arial"/>
              </a:rPr>
              <a:t>(IW 2019</a:t>
            </a:r>
            <a:r>
              <a:rPr kumimoji="0" lang="en-US" sz="750" b="0" i="0" u="none" strike="noStrike" kern="1200" cap="none" spc="0" normalizeH="0" baseline="0" noProof="0" dirty="0">
                <a:ln>
                  <a:noFill/>
                </a:ln>
                <a:solidFill>
                  <a:srgbClr val="000000"/>
                </a:solidFill>
                <a:effectLst/>
                <a:uLnTx/>
                <a:uFillTx/>
                <a:latin typeface="Arial"/>
                <a:ea typeface="+mn-ea"/>
                <a:cs typeface="Arial"/>
              </a:rPr>
              <a:t>)</a:t>
            </a:r>
          </a:p>
        </p:txBody>
      </p:sp>
      <p:sp>
        <p:nvSpPr>
          <p:cNvPr id="29" name="TextBox 28">
            <a:extLst>
              <a:ext uri="{FF2B5EF4-FFF2-40B4-BE49-F238E27FC236}">
                <a16:creationId xmlns:a16="http://schemas.microsoft.com/office/drawing/2014/main" id="{5EE038B6-8014-4B1B-BE5F-552CF4AD482B}"/>
              </a:ext>
            </a:extLst>
          </p:cNvPr>
          <p:cNvSpPr txBox="1"/>
          <p:nvPr/>
        </p:nvSpPr>
        <p:spPr>
          <a:xfrm>
            <a:off x="7133846" y="3914250"/>
            <a:ext cx="4430081" cy="230832"/>
          </a:xfrm>
          <a:prstGeom prst="rect">
            <a:avLst/>
          </a:prstGeom>
          <a:pattFill prst="ltUpDiag">
            <a:fgClr>
              <a:schemeClr val="accent1">
                <a:lumMod val="90000"/>
              </a:schemeClr>
            </a:fgClr>
            <a:bgClr>
              <a:schemeClr val="bg1"/>
            </a:bgClr>
          </a:pattFill>
          <a:ln>
            <a:solidFill>
              <a:schemeClr val="tx1"/>
            </a:solidFill>
          </a:ln>
          <a:effectLst>
            <a:outerShdw blurRad="50800" dist="38100" dir="2700000" algn="tl" rotWithShape="0">
              <a:prstClr val="black">
                <a:alpha val="40000"/>
              </a:prstClr>
            </a:outerShdw>
          </a:effectLst>
        </p:spPr>
        <p:txBody>
          <a:bodyPr wrap="square" rtlCol="0">
            <a:spAutoFit/>
          </a:bodyPr>
          <a:lstStyle>
            <a:defPPr>
              <a:defRPr lang="en-US"/>
            </a:defPPr>
            <a:lvl1pPr marR="0" lvl="0" indent="0" fontAlgn="base">
              <a:lnSpc>
                <a:spcPct val="100000"/>
              </a:lnSpc>
              <a:spcBef>
                <a:spcPct val="0"/>
              </a:spcBef>
              <a:spcAft>
                <a:spcPct val="0"/>
              </a:spcAft>
              <a:buClrTx/>
              <a:buSzTx/>
              <a:buFontTx/>
              <a:buNone/>
              <a:tabLst/>
              <a:defRPr kumimoji="0" sz="750" b="0" i="0" u="none" strike="noStrike" cap="none" spc="0" normalizeH="0" baseline="0">
                <a:ln>
                  <a:noFill/>
                </a:ln>
                <a:solidFill>
                  <a:srgbClr val="000000"/>
                </a:solidFill>
                <a:effectLst/>
                <a:uLnTx/>
                <a:uFillTx/>
                <a:latin typeface="Arial"/>
                <a:cs typeface="Arial"/>
              </a:defRPr>
            </a:lvl1pPr>
          </a:lstStyle>
          <a:p>
            <a:pPr algn="ctr"/>
            <a:r>
              <a:rPr lang="en-US" sz="900" u="sng" dirty="0"/>
              <a:t>Terms &amp; Definitions Focus Team </a:t>
            </a:r>
            <a:r>
              <a:rPr lang="en-US" sz="900" dirty="0"/>
              <a:t>releases regular updates</a:t>
            </a:r>
          </a:p>
        </p:txBody>
      </p:sp>
      <p:sp>
        <p:nvSpPr>
          <p:cNvPr id="18" name="TextBox 17">
            <a:extLst>
              <a:ext uri="{FF2B5EF4-FFF2-40B4-BE49-F238E27FC236}">
                <a16:creationId xmlns:a16="http://schemas.microsoft.com/office/drawing/2014/main" id="{D9942AAB-AA01-457F-BC5C-732F672D0B4D}"/>
              </a:ext>
            </a:extLst>
          </p:cNvPr>
          <p:cNvSpPr txBox="1"/>
          <p:nvPr/>
        </p:nvSpPr>
        <p:spPr>
          <a:xfrm>
            <a:off x="4951940" y="4738042"/>
            <a:ext cx="1758697" cy="438582"/>
          </a:xfrm>
          <a:prstGeom prst="rect">
            <a:avLst/>
          </a:prstGeom>
          <a:solidFill>
            <a:schemeClr val="accent1">
              <a:lumMod val="90000"/>
            </a:schemeClr>
          </a:solidFill>
          <a:ln>
            <a:solidFill>
              <a:schemeClr val="tx1"/>
            </a:solidFill>
          </a:ln>
        </p:spPr>
        <p:txBody>
          <a:bodyPr wrap="square" rtlCol="0">
            <a:spAutoFit/>
          </a:bodyPr>
          <a:lstStyle>
            <a:defPPr>
              <a:defRPr lang="en-US"/>
            </a:defPPr>
            <a:lvl1pPr marR="0" lvl="0" indent="0" fontAlgn="base">
              <a:lnSpc>
                <a:spcPct val="100000"/>
              </a:lnSpc>
              <a:spcBef>
                <a:spcPct val="0"/>
              </a:spcBef>
              <a:spcAft>
                <a:spcPct val="0"/>
              </a:spcAft>
              <a:buClrTx/>
              <a:buSzTx/>
              <a:buFontTx/>
              <a:buNone/>
              <a:tabLst/>
              <a:defRPr kumimoji="0" sz="750" b="0" i="0" u="sng" strike="noStrike" cap="none" spc="0" normalizeH="0" baseline="0">
                <a:ln>
                  <a:noFill/>
                </a:ln>
                <a:solidFill>
                  <a:srgbClr val="000000"/>
                </a:solidFill>
                <a:effectLst/>
                <a:uLnTx/>
                <a:uFillTx/>
                <a:latin typeface="Arial"/>
                <a:cs typeface="Arial"/>
              </a:defRPr>
            </a:lvl1pPr>
          </a:lstStyle>
          <a:p>
            <a:pPr marL="171450" indent="-171450">
              <a:buFont typeface="Arial" panose="020B0604020202020204" pitchFamily="34" charset="0"/>
              <a:buChar char="•"/>
            </a:pPr>
            <a:r>
              <a:rPr lang="en-US" u="none" dirty="0"/>
              <a:t>SMS Roadmap</a:t>
            </a:r>
          </a:p>
          <a:p>
            <a:pPr marL="171450" indent="-171450">
              <a:buFont typeface="Arial" panose="020B0604020202020204" pitchFamily="34" charset="0"/>
              <a:buChar char="•"/>
            </a:pPr>
            <a:r>
              <a:rPr lang="en-US" u="none" dirty="0"/>
              <a:t>Terms &amp; Definitions</a:t>
            </a:r>
          </a:p>
          <a:p>
            <a:pPr marL="171450" indent="-171450">
              <a:buFont typeface="Arial" panose="020B0604020202020204" pitchFamily="34" charset="0"/>
              <a:buChar char="•"/>
            </a:pPr>
            <a:r>
              <a:rPr lang="en-US" u="none" dirty="0"/>
              <a:t>Emerging Standards Ecosystems</a:t>
            </a:r>
          </a:p>
        </p:txBody>
      </p:sp>
      <p:sp>
        <p:nvSpPr>
          <p:cNvPr id="28" name="Speech Bubble: Oval 27">
            <a:extLst>
              <a:ext uri="{FF2B5EF4-FFF2-40B4-BE49-F238E27FC236}">
                <a16:creationId xmlns:a16="http://schemas.microsoft.com/office/drawing/2014/main" id="{10741033-2C70-4972-992B-FE54767DBCBC}"/>
              </a:ext>
            </a:extLst>
          </p:cNvPr>
          <p:cNvSpPr/>
          <p:nvPr/>
        </p:nvSpPr>
        <p:spPr>
          <a:xfrm>
            <a:off x="6491680" y="5029467"/>
            <a:ext cx="2755800" cy="475573"/>
          </a:xfrm>
          <a:prstGeom prst="wedgeEllipseCallou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Coordinated by the </a:t>
            </a:r>
            <a:r>
              <a:rPr lang="en-US" sz="1000" u="sng" dirty="0">
                <a:solidFill>
                  <a:schemeClr val="tx1"/>
                </a:solidFill>
              </a:rPr>
              <a:t>Standards Ecosystem Focus Team</a:t>
            </a:r>
          </a:p>
        </p:txBody>
      </p:sp>
    </p:spTree>
    <p:extLst>
      <p:ext uri="{BB962C8B-B14F-4D97-AF65-F5344CB8AC3E}">
        <p14:creationId xmlns:p14="http://schemas.microsoft.com/office/powerpoint/2010/main" val="1475964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fade">
                                      <p:cBhvr>
                                        <p:cTn id="1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52FC6-2EDC-4DBD-9644-F88BDF32DB61}"/>
              </a:ext>
            </a:extLst>
          </p:cNvPr>
          <p:cNvSpPr>
            <a:spLocks noGrp="1"/>
          </p:cNvSpPr>
          <p:nvPr>
            <p:ph type="title"/>
          </p:nvPr>
        </p:nvSpPr>
        <p:spPr/>
        <p:txBody>
          <a:bodyPr/>
          <a:lstStyle/>
          <a:p>
            <a:r>
              <a:rPr lang="en-US" dirty="0"/>
              <a:t>Topics / Focus 2019</a:t>
            </a:r>
          </a:p>
        </p:txBody>
      </p:sp>
      <p:sp>
        <p:nvSpPr>
          <p:cNvPr id="3" name="Content Placeholder 2">
            <a:extLst>
              <a:ext uri="{FF2B5EF4-FFF2-40B4-BE49-F238E27FC236}">
                <a16:creationId xmlns:a16="http://schemas.microsoft.com/office/drawing/2014/main" id="{654FD0CC-400F-463D-9699-9CD4142A6466}"/>
              </a:ext>
            </a:extLst>
          </p:cNvPr>
          <p:cNvSpPr>
            <a:spLocks noGrp="1"/>
          </p:cNvSpPr>
          <p:nvPr>
            <p:ph idx="1"/>
          </p:nvPr>
        </p:nvSpPr>
        <p:spPr>
          <a:xfrm>
            <a:off x="542488" y="1507922"/>
            <a:ext cx="10972800" cy="4525963"/>
          </a:xfrm>
        </p:spPr>
        <p:txBody>
          <a:bodyPr/>
          <a:lstStyle/>
          <a:p>
            <a:r>
              <a:rPr lang="en-US" dirty="0">
                <a:solidFill>
                  <a:srgbClr val="00B050"/>
                </a:solidFill>
              </a:rPr>
              <a:t>The flyer is the foundation – completed √</a:t>
            </a:r>
          </a:p>
          <a:p>
            <a:r>
              <a:rPr lang="en-US" dirty="0"/>
              <a:t>Providing a better focus around “What is Model-Based…?”</a:t>
            </a:r>
          </a:p>
          <a:p>
            <a:pPr lvl="1"/>
            <a:r>
              <a:rPr lang="en-US" dirty="0"/>
              <a:t>Working together with T&amp;D Focus Team to update / create proper definitions</a:t>
            </a:r>
          </a:p>
          <a:p>
            <a:pPr lvl="1"/>
            <a:r>
              <a:rPr lang="en-US" dirty="0"/>
              <a:t>Create a flyer on this topic</a:t>
            </a:r>
          </a:p>
          <a:p>
            <a:r>
              <a:rPr lang="en-US" dirty="0"/>
              <a:t>Start to roll out the SMS Presentation Topics and combine with company experiences (use cases from end users)</a:t>
            </a:r>
          </a:p>
          <a:p>
            <a:pPr lvl="1"/>
            <a:r>
              <a:rPr lang="en-US" dirty="0"/>
              <a:t>Will identify the sequence of the various topics (see next slide)</a:t>
            </a:r>
          </a:p>
          <a:p>
            <a:pPr lvl="1"/>
            <a:r>
              <a:rPr lang="en-US" dirty="0"/>
              <a:t>Provide those as part of the SMSWG meeting and make the material available to the group</a:t>
            </a:r>
          </a:p>
          <a:p>
            <a:endParaRPr lang="en-US" dirty="0"/>
          </a:p>
        </p:txBody>
      </p:sp>
    </p:spTree>
    <p:extLst>
      <p:ext uri="{BB962C8B-B14F-4D97-AF65-F5344CB8AC3E}">
        <p14:creationId xmlns:p14="http://schemas.microsoft.com/office/powerpoint/2010/main" val="2406002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EE5BE-405B-4B8C-AFC7-C3F9A59360BA}"/>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dirty="0"/>
              <a:t>SMS Presentations Topics</a:t>
            </a:r>
          </a:p>
        </p:txBody>
      </p:sp>
      <p:sp>
        <p:nvSpPr>
          <p:cNvPr id="3" name="Content Placeholder 2">
            <a:extLst>
              <a:ext uri="{FF2B5EF4-FFF2-40B4-BE49-F238E27FC236}">
                <a16:creationId xmlns:a16="http://schemas.microsoft.com/office/drawing/2014/main" id="{FEA8198A-0A91-47F6-9790-13F498E54497}"/>
              </a:ext>
            </a:extLst>
          </p:cNvPr>
          <p:cNvSpPr>
            <a:spLocks noGrp="1"/>
          </p:cNvSpPr>
          <p:nvPr>
            <p:ph idx="1"/>
          </p:nvPr>
        </p:nvSpPr>
        <p:spPr>
          <a:xfrm>
            <a:off x="609600" y="1600201"/>
            <a:ext cx="10972800" cy="4607652"/>
          </a:xfrm>
        </p:spPr>
        <p:txBody>
          <a:bodyPr>
            <a:normAutofit fontScale="92500" lnSpcReduction="10000"/>
          </a:bodyPr>
          <a:lstStyle/>
          <a:p>
            <a:pPr>
              <a:buFont typeface="Arial" panose="020B0604020202020204" pitchFamily="34" charset="0"/>
              <a:buChar char="•"/>
            </a:pPr>
            <a:r>
              <a:rPr lang="en-US" dirty="0"/>
              <a:t>Digital Twin – </a:t>
            </a:r>
            <a:r>
              <a:rPr lang="en-US" i="1" dirty="0"/>
              <a:t>Its Role and structure within a modern Systems Engineering Approach (Frank)</a:t>
            </a:r>
            <a:endParaRPr lang="en-US" dirty="0"/>
          </a:p>
          <a:p>
            <a:pPr>
              <a:buFont typeface="Arial" panose="020B0604020202020204" pitchFamily="34" charset="0"/>
              <a:buChar char="•"/>
            </a:pPr>
            <a:r>
              <a:rPr lang="en-US" dirty="0"/>
              <a:t>Model-Based Engineering - </a:t>
            </a:r>
            <a:r>
              <a:rPr lang="en-US" i="1" dirty="0"/>
              <a:t>Challenges for Management (Frank)</a:t>
            </a:r>
          </a:p>
          <a:p>
            <a:pPr lvl="1">
              <a:buFont typeface="Arial" panose="020B0604020202020204" pitchFamily="34" charset="0"/>
              <a:buChar char="•"/>
            </a:pPr>
            <a:r>
              <a:rPr lang="en-US" i="1" dirty="0"/>
              <a:t>In combination with: Deployment Challenges </a:t>
            </a:r>
          </a:p>
          <a:p>
            <a:pPr>
              <a:buFont typeface="Arial" panose="020B0604020202020204" pitchFamily="34" charset="0"/>
              <a:buChar char="•"/>
            </a:pPr>
            <a:r>
              <a:rPr lang="en-US" dirty="0"/>
              <a:t>MBE/MBSE/</a:t>
            </a:r>
            <a:r>
              <a:rPr lang="en-US" dirty="0" err="1"/>
              <a:t>MBx</a:t>
            </a:r>
            <a:r>
              <a:rPr lang="en-US" dirty="0"/>
              <a:t> Deeper Dive (Ed)</a:t>
            </a:r>
          </a:p>
          <a:p>
            <a:pPr>
              <a:buFont typeface="Arial" panose="020B0604020202020204" pitchFamily="34" charset="0"/>
              <a:buChar char="•"/>
            </a:pPr>
            <a:endParaRPr lang="en-US" dirty="0"/>
          </a:p>
          <a:p>
            <a:pPr>
              <a:buFont typeface="Arial" panose="020B0604020202020204" pitchFamily="34" charset="0"/>
              <a:buChar char="•"/>
            </a:pPr>
            <a:r>
              <a:rPr lang="en-US" dirty="0"/>
              <a:t>MBSE High Level View for Newcomers (Ed)</a:t>
            </a:r>
          </a:p>
          <a:p>
            <a:pPr>
              <a:buFont typeface="Arial" panose="020B0604020202020204" pitchFamily="34" charset="0"/>
              <a:buChar char="•"/>
            </a:pPr>
            <a:r>
              <a:rPr lang="en-US" dirty="0"/>
              <a:t>Introduction to MBSE </a:t>
            </a:r>
            <a:r>
              <a:rPr lang="en-US" sz="2400" i="1" dirty="0"/>
              <a:t>(How We Explain MBSE without using the Traditional “V Model”) (Ed)</a:t>
            </a:r>
            <a:endParaRPr lang="en-US" i="1" dirty="0"/>
          </a:p>
          <a:p>
            <a:pPr>
              <a:buFont typeface="Arial" panose="020B0604020202020204" pitchFamily="34" charset="0"/>
              <a:buChar char="•"/>
            </a:pPr>
            <a:r>
              <a:rPr lang="en-US" dirty="0"/>
              <a:t>MBSE Existing and Emerging Standards (Don)</a:t>
            </a:r>
            <a:endParaRPr lang="en-US" i="1" dirty="0"/>
          </a:p>
          <a:p>
            <a:pPr>
              <a:buFont typeface="Arial" panose="020B0604020202020204" pitchFamily="34" charset="0"/>
              <a:buChar char="•"/>
            </a:pPr>
            <a:r>
              <a:rPr lang="en-US" dirty="0"/>
              <a:t>MBSE</a:t>
            </a:r>
            <a:r>
              <a:rPr lang="en-US" b="1" dirty="0"/>
              <a:t> </a:t>
            </a:r>
            <a:r>
              <a:rPr lang="en-US" dirty="0"/>
              <a:t>Implications within the OEM/Supplier Community (Mark W)</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2202476251"/>
      </p:ext>
    </p:extLst>
  </p:cSld>
  <p:clrMapOvr>
    <a:masterClrMapping/>
  </p:clrMapOvr>
</p:sld>
</file>

<file path=ppt/theme/theme1.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MS_WG_Roadmap_Draft_011416" id="{8067A828-F907-4F40-9072-67CC582A1CD4}" vid="{398B7BBB-3472-41F6-B540-2FE70883AF80}"/>
    </a:ext>
  </a:extLst>
</a:theme>
</file>

<file path=ppt/theme/theme2.xml><?xml version="1.0" encoding="utf-8"?>
<a:theme xmlns:a="http://schemas.openxmlformats.org/drawingml/2006/main" name="3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MS_WG_Roadmap_Draft_011416" id="{8067A828-F907-4F40-9072-67CC582A1CD4}" vid="{398B7BBB-3472-41F6-B540-2FE70883AF80}"/>
    </a:ext>
  </a:extLst>
</a:theme>
</file>

<file path=ppt/theme/themeOverride1.xml><?xml version="1.0" encoding="utf-8"?>
<a:themeOverride xmlns:a="http://schemas.openxmlformats.org/drawingml/2006/main">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64020C6C658A429AF039431A040073" ma:contentTypeVersion="3" ma:contentTypeDescription="Create a new document." ma:contentTypeScope="" ma:versionID="04721aed8423125fd8d81a5d39c6fcfc">
  <xsd:schema xmlns:xsd="http://www.w3.org/2001/XMLSchema" xmlns:xs="http://www.w3.org/2001/XMLSchema" xmlns:p="http://schemas.microsoft.com/office/2006/metadata/properties" xmlns:ns2="9daa4b93-e448-45c2-a3c5-822687e0478c" targetNamespace="http://schemas.microsoft.com/office/2006/metadata/properties" ma:root="true" ma:fieldsID="e60ecf63209d400879f27b1fb49e96fe" ns2:_="">
    <xsd:import namespace="9daa4b93-e448-45c2-a3c5-822687e0478c"/>
    <xsd:element name="properties">
      <xsd:complexType>
        <xsd:sequence>
          <xsd:element name="documentManagement">
            <xsd:complexType>
              <xsd:all>
                <xsd:element ref="ns2:MediaServiceMetadata" minOccurs="0"/>
                <xsd:element ref="ns2:MediaServiceFastMetadata"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aa4b93-e448-45c2-a3c5-822687e047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962A40A-57CB-4D27-B8A0-E4D0C9CB25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aa4b93-e448-45c2-a3c5-822687e047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4B6FCE1-E868-4C5A-9186-36742697B47F}">
  <ds:schemaRefs>
    <ds:schemaRef ds:uri="http://schemas.microsoft.com/sharepoint/v3/contenttype/forms"/>
  </ds:schemaRefs>
</ds:datastoreItem>
</file>

<file path=customXml/itemProps3.xml><?xml version="1.0" encoding="utf-8"?>
<ds:datastoreItem xmlns:ds="http://schemas.openxmlformats.org/officeDocument/2006/customXml" ds:itemID="{7C7E9AC3-5542-4931-9AA8-C20479075314}">
  <ds:schemaRefs>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9daa4b93-e448-45c2-a3c5-822687e0478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359</TotalTime>
  <Words>435</Words>
  <Application>Microsoft Office PowerPoint</Application>
  <PresentationFormat>Widescreen</PresentationFormat>
  <Paragraphs>61</Paragraphs>
  <Slides>4</Slides>
  <Notes>0</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4</vt:i4>
      </vt:variant>
    </vt:vector>
  </HeadingPairs>
  <TitlesOfParts>
    <vt:vector size="7" baseType="lpstr">
      <vt:lpstr>Arial</vt:lpstr>
      <vt:lpstr>2_Custom Design</vt:lpstr>
      <vt:lpstr>3_Custom Design</vt:lpstr>
      <vt:lpstr>SMSWG - SMS Roadmap Team Lead: Frank Popielas</vt:lpstr>
      <vt:lpstr>SMSWG Roadmap – high level</vt:lpstr>
      <vt:lpstr>Topics / Focus 2019</vt:lpstr>
      <vt:lpstr>SMS Presentations Topics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SMSWG - SMS Roadmap Team</dc:title>
  <dc:creator>Frank Popielas</dc:creator>
  <cp:lastModifiedBy>Frank Popielas</cp:lastModifiedBy>
  <cp:revision>3</cp:revision>
  <dcterms:created xsi:type="dcterms:W3CDTF">2018-10-08T21:47:48Z</dcterms:created>
  <dcterms:modified xsi:type="dcterms:W3CDTF">2019-02-15T18:13:56Z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0x0101002E64020C6C658A429AF039431A040073</vt:lpwstr>
  </property>
  <property fmtid="{D5CDD505-2E9C-101B-9397-08002B2CF9AE}" pid="3" name="AuthorIds_UIVersion_1024">
    <vt:lpwstr>6</vt:lpwstr>
  </property>
</Properties>
</file>