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08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1C35-9995-4500-895A-EB320768E66F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E8110-EF76-4FFB-A4B1-ED78AF7A5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014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1C35-9995-4500-895A-EB320768E66F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E8110-EF76-4FFB-A4B1-ED78AF7A5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530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1C35-9995-4500-895A-EB320768E66F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E8110-EF76-4FFB-A4B1-ED78AF7A5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1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1C35-9995-4500-895A-EB320768E66F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E8110-EF76-4FFB-A4B1-ED78AF7A5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24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1C35-9995-4500-895A-EB320768E66F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E8110-EF76-4FFB-A4B1-ED78AF7A5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069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1C35-9995-4500-895A-EB320768E66F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E8110-EF76-4FFB-A4B1-ED78AF7A5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667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1C35-9995-4500-895A-EB320768E66F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E8110-EF76-4FFB-A4B1-ED78AF7A5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4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1C35-9995-4500-895A-EB320768E66F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E8110-EF76-4FFB-A4B1-ED78AF7A5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10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1C35-9995-4500-895A-EB320768E66F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E8110-EF76-4FFB-A4B1-ED78AF7A5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781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1C35-9995-4500-895A-EB320768E66F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E8110-EF76-4FFB-A4B1-ED78AF7A5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334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1C35-9995-4500-895A-EB320768E66F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E8110-EF76-4FFB-A4B1-ED78AF7A5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42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C1C35-9995-4500-895A-EB320768E66F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E8110-EF76-4FFB-A4B1-ED78AF7A5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32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Model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Use Cases for Consideration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398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Proposed Use Cases for </a:t>
            </a:r>
            <a:br>
              <a:rPr lang="en-US" dirty="0" smtClean="0"/>
            </a:br>
            <a:r>
              <a:rPr lang="en-US" dirty="0" smtClean="0"/>
              <a:t>Model Management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681" y="1600200"/>
            <a:ext cx="715263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1952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UCD for Access a Repository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4421" y="2544822"/>
            <a:ext cx="4535157" cy="2636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1182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 for Access a Repository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447800"/>
            <a:ext cx="6096000" cy="5033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2263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 for Generate Documents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223" y="1600200"/>
            <a:ext cx="5635554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8848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 for Request a Change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080031"/>
            <a:ext cx="2743200" cy="5566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7260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29</Words>
  <Application>Microsoft Office PowerPoint</Application>
  <PresentationFormat>On-screen Show (4:3)</PresentationFormat>
  <Paragraphs>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Model Management</vt:lpstr>
      <vt:lpstr>Proposed Use Cases for  Model Management</vt:lpstr>
      <vt:lpstr>UCD for Access a Repository</vt:lpstr>
      <vt:lpstr>AD for Access a Repository</vt:lpstr>
      <vt:lpstr>AD for Generate Documents</vt:lpstr>
      <vt:lpstr>AD for Request a Change</vt:lpstr>
    </vt:vector>
  </TitlesOfParts>
  <Company>Rockwell Collins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 Management</dc:title>
  <dc:creator>Bedocs Jr, Jozsef Z</dc:creator>
  <cp:lastModifiedBy>Bedocs Jr, Jozsef Z</cp:lastModifiedBy>
  <cp:revision>2</cp:revision>
  <dcterms:created xsi:type="dcterms:W3CDTF">2012-05-21T15:42:58Z</dcterms:created>
  <dcterms:modified xsi:type="dcterms:W3CDTF">2012-05-21T15:55:53Z</dcterms:modified>
</cp:coreProperties>
</file>