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>
        <p:scale>
          <a:sx n="60" d="100"/>
          <a:sy n="60" d="100"/>
        </p:scale>
        <p:origin x="-102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image" Target="../media/image1.emf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model%20mgmt-revb.vsd/Drawing/~ov1-b/Actor" TargetMode="External"/><Relationship Id="rId13" Type="http://schemas.openxmlformats.org/officeDocument/2006/relationships/image" Target="../media/image13.png"/><Relationship Id="rId18" Type="http://schemas.openxmlformats.org/officeDocument/2006/relationships/image" Target="../media/image17.png"/><Relationship Id="rId3" Type="http://schemas.openxmlformats.org/officeDocument/2006/relationships/image" Target="../media/image6.png"/><Relationship Id="rId21" Type="http://schemas.openxmlformats.org/officeDocument/2006/relationships/oleObject" Target="model%20mgmt-revb.vsd/Drawing/~ov1-b/Terminator.8" TargetMode="External"/><Relationship Id="rId7" Type="http://schemas.openxmlformats.org/officeDocument/2006/relationships/oleObject" Target="model%20mgmt-revb.vsd/Drawing/~ov1-b/Terminator.23" TargetMode="External"/><Relationship Id="rId12" Type="http://schemas.openxmlformats.org/officeDocument/2006/relationships/image" Target="../media/image12.png"/><Relationship Id="rId17" Type="http://schemas.openxmlformats.org/officeDocument/2006/relationships/image" Target="../media/image16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vmlDrawing" Target="../drawings/vmlDrawing1.vml"/><Relationship Id="rId6" Type="http://schemas.openxmlformats.org/officeDocument/2006/relationships/image" Target="../media/image9.png"/><Relationship Id="rId11" Type="http://schemas.openxmlformats.org/officeDocument/2006/relationships/image" Target="../media/image11.png"/><Relationship Id="rId24" Type="http://schemas.openxmlformats.org/officeDocument/2006/relationships/image" Target="../media/image22.png"/><Relationship Id="rId5" Type="http://schemas.openxmlformats.org/officeDocument/2006/relationships/image" Target="../media/image8.png"/><Relationship Id="rId15" Type="http://schemas.openxmlformats.org/officeDocument/2006/relationships/image" Target="../media/image14.png"/><Relationship Id="rId23" Type="http://schemas.openxmlformats.org/officeDocument/2006/relationships/image" Target="../media/image21.png"/><Relationship Id="rId10" Type="http://schemas.openxmlformats.org/officeDocument/2006/relationships/oleObject" Target="model%20mgmt-revb.vsd/Drawing/~ov1-b/Terminator.6" TargetMode="External"/><Relationship Id="rId19" Type="http://schemas.openxmlformats.org/officeDocument/2006/relationships/image" Target="../media/image18.png"/><Relationship Id="rId4" Type="http://schemas.openxmlformats.org/officeDocument/2006/relationships/image" Target="../media/image7.png"/><Relationship Id="rId9" Type="http://schemas.openxmlformats.org/officeDocument/2006/relationships/image" Target="../media/image10.png"/><Relationship Id="rId14" Type="http://schemas.openxmlformats.org/officeDocument/2006/relationships/oleObject" Target="model%20mgmt-revb.vsd/Drawing/~ov1-b/Actor.94" TargetMode="External"/><Relationship Id="rId22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Model Management</a:t>
            </a:r>
            <a:br>
              <a:rPr lang="en-US" dirty="0" smtClean="0"/>
            </a:br>
            <a:r>
              <a:rPr lang="en-US" dirty="0" smtClean="0"/>
              <a:t>Concept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May 17, 2013</a:t>
            </a:r>
          </a:p>
          <a:p>
            <a:r>
              <a:rPr lang="en-US" dirty="0" smtClean="0"/>
              <a:t>Rev b-Updated August 14, 2015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010400" y="6019800"/>
            <a:ext cx="19018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S. Friedenthal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3850" y="195263"/>
            <a:ext cx="8496300" cy="6467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367" name="Picture 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330426" y="2971800"/>
            <a:ext cx="2200275" cy="218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372" name="Picture 1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505200" y="3505200"/>
            <a:ext cx="828675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373" name="Picture 13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537760" y="2514600"/>
            <a:ext cx="981075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5376" name="Object 16"/>
          <p:cNvGraphicFramePr>
            <a:graphicFrameLocks noChangeAspect="1"/>
          </p:cNvGraphicFramePr>
          <p:nvPr/>
        </p:nvGraphicFramePr>
        <p:xfrm>
          <a:off x="3733800" y="5867400"/>
          <a:ext cx="946150" cy="488950"/>
        </p:xfrm>
        <a:graphic>
          <a:graphicData uri="http://schemas.openxmlformats.org/presentationml/2006/ole">
            <p:oleObj spid="_x0000_s15376" name="Visio" r:id="rId7" imgW="945931" imgH="488700" progId="Visio.Drawing.11">
              <p:link updateAutomatic="1"/>
            </p:oleObj>
          </a:graphicData>
        </a:graphic>
      </p:graphicFrame>
      <p:graphicFrame>
        <p:nvGraphicFramePr>
          <p:cNvPr id="15380" name="Object 20"/>
          <p:cNvGraphicFramePr>
            <a:graphicFrameLocks noChangeAspect="1"/>
          </p:cNvGraphicFramePr>
          <p:nvPr/>
        </p:nvGraphicFramePr>
        <p:xfrm>
          <a:off x="2727434" y="5270936"/>
          <a:ext cx="385763" cy="615950"/>
        </p:xfrm>
        <a:graphic>
          <a:graphicData uri="http://schemas.openxmlformats.org/presentationml/2006/ole">
            <p:oleObj spid="_x0000_s15380" name="Visio" r:id="rId8" imgW="385940" imgH="616680" progId="Visio.Drawing.11">
              <p:link updateAutomatic="1"/>
            </p:oleObj>
          </a:graphicData>
        </a:graphic>
      </p:graphicFrame>
      <p:pic>
        <p:nvPicPr>
          <p:cNvPr id="15383" name="Picture 23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4448175" y="438150"/>
            <a:ext cx="2486025" cy="146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5377" name="Object 17"/>
          <p:cNvGraphicFramePr>
            <a:graphicFrameLocks noChangeAspect="1"/>
          </p:cNvGraphicFramePr>
          <p:nvPr/>
        </p:nvGraphicFramePr>
        <p:xfrm>
          <a:off x="3581400" y="895350"/>
          <a:ext cx="946150" cy="488950"/>
        </p:xfrm>
        <a:graphic>
          <a:graphicData uri="http://schemas.openxmlformats.org/presentationml/2006/ole">
            <p:oleObj spid="_x0000_s15377" name="Visio" r:id="rId10" imgW="945931" imgH="488700" progId="Visio.Drawing.11">
              <p:link updateAutomatic="1"/>
            </p:oleObj>
          </a:graphicData>
        </a:graphic>
      </p:graphicFrame>
      <p:pic>
        <p:nvPicPr>
          <p:cNvPr id="15381" name="Picture 21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3592033" y="372583"/>
            <a:ext cx="93345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384" name="Picture 24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4648200" y="5867400"/>
            <a:ext cx="129540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386" name="Picture 26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7391400" y="4038600"/>
            <a:ext cx="92392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5387" name="Object 27"/>
          <p:cNvGraphicFramePr>
            <a:graphicFrameLocks noChangeAspect="1"/>
          </p:cNvGraphicFramePr>
          <p:nvPr/>
        </p:nvGraphicFramePr>
        <p:xfrm>
          <a:off x="7750284" y="5302468"/>
          <a:ext cx="463550" cy="615950"/>
        </p:xfrm>
        <a:graphic>
          <a:graphicData uri="http://schemas.openxmlformats.org/presentationml/2006/ole">
            <p:oleObj spid="_x0000_s15387" name="Visio" r:id="rId14" imgW="462966" imgH="616680" progId="Visio.Drawing.11">
              <p:link updateAutomatic="1"/>
            </p:oleObj>
          </a:graphicData>
        </a:graphic>
      </p:graphicFrame>
      <p:pic>
        <p:nvPicPr>
          <p:cNvPr id="15388" name="Picture 28"/>
          <p:cNvPicPr>
            <a:picLocks noChangeAspect="1" noChangeArrowheads="1"/>
          </p:cNvPicPr>
          <p:nvPr/>
        </p:nvPicPr>
        <p:blipFill>
          <a:blip r:embed="rId15"/>
          <a:srcRect/>
          <a:stretch>
            <a:fillRect/>
          </a:stretch>
        </p:blipFill>
        <p:spPr bwMode="auto">
          <a:xfrm>
            <a:off x="5943600" y="5867400"/>
            <a:ext cx="1323975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389" name="Picture 29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5410200" y="2438400"/>
            <a:ext cx="3324225" cy="116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390" name="Picture 3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6934200" y="914400"/>
            <a:ext cx="135255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391" name="Picture 31"/>
          <p:cNvPicPr>
            <a:picLocks noChangeAspect="1" noChangeArrowheads="1"/>
          </p:cNvPicPr>
          <p:nvPr/>
        </p:nvPicPr>
        <p:blipFill>
          <a:blip r:embed="rId18"/>
          <a:srcRect/>
          <a:stretch>
            <a:fillRect/>
          </a:stretch>
        </p:blipFill>
        <p:spPr bwMode="auto">
          <a:xfrm>
            <a:off x="7359501" y="3124200"/>
            <a:ext cx="981075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385" name="Picture 25"/>
          <p:cNvPicPr>
            <a:picLocks noChangeAspect="1" noChangeArrowheads="1"/>
          </p:cNvPicPr>
          <p:nvPr/>
        </p:nvPicPr>
        <p:blipFill>
          <a:blip r:embed="rId19"/>
          <a:srcRect/>
          <a:stretch>
            <a:fillRect/>
          </a:stretch>
        </p:blipFill>
        <p:spPr bwMode="auto">
          <a:xfrm>
            <a:off x="5530701" y="3571875"/>
            <a:ext cx="2781300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393" name="Picture 33"/>
          <p:cNvPicPr>
            <a:picLocks noChangeAspect="1" noChangeArrowheads="1"/>
          </p:cNvPicPr>
          <p:nvPr/>
        </p:nvPicPr>
        <p:blipFill>
          <a:blip r:embed="rId20"/>
          <a:srcRect/>
          <a:stretch>
            <a:fillRect/>
          </a:stretch>
        </p:blipFill>
        <p:spPr bwMode="auto">
          <a:xfrm>
            <a:off x="2514600" y="3997543"/>
            <a:ext cx="92392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15392" name="Object 32"/>
          <p:cNvGraphicFramePr>
            <a:graphicFrameLocks noChangeAspect="1"/>
          </p:cNvGraphicFramePr>
          <p:nvPr/>
        </p:nvGraphicFramePr>
        <p:xfrm>
          <a:off x="2514600" y="3549650"/>
          <a:ext cx="946150" cy="488950"/>
        </p:xfrm>
        <a:graphic>
          <a:graphicData uri="http://schemas.openxmlformats.org/presentationml/2006/ole">
            <p:oleObj spid="_x0000_s15392" name="Visio" r:id="rId21" imgW="945931" imgH="488700" progId="Visio.Drawing.11">
              <p:link updateAutomatic="1"/>
            </p:oleObj>
          </a:graphicData>
        </a:graphic>
      </p:graphicFrame>
      <p:cxnSp>
        <p:nvCxnSpPr>
          <p:cNvPr id="37" name="Straight Arrow Connector 36"/>
          <p:cNvCxnSpPr/>
          <p:nvPr/>
        </p:nvCxnSpPr>
        <p:spPr>
          <a:xfrm rot="5400000" flipH="1" flipV="1">
            <a:off x="2844115" y="5248851"/>
            <a:ext cx="260132" cy="476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rot="5400000" flipH="1" flipV="1">
            <a:off x="2422635" y="1996966"/>
            <a:ext cx="2165133" cy="91440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rot="16200000" flipH="1">
            <a:off x="2589734" y="4560298"/>
            <a:ext cx="1873467" cy="762002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 rot="5400000" flipH="1" flipV="1">
            <a:off x="6308833" y="4480034"/>
            <a:ext cx="1860335" cy="914404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 rot="5400000" flipH="1" flipV="1">
            <a:off x="7736682" y="5277753"/>
            <a:ext cx="260132" cy="476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33"/>
          <p:cNvPicPr>
            <a:picLocks noChangeAspect="1" noChangeArrowheads="1"/>
          </p:cNvPicPr>
          <p:nvPr/>
        </p:nvPicPr>
        <p:blipFill>
          <a:blip r:embed="rId22"/>
          <a:srcRect/>
          <a:stretch>
            <a:fillRect/>
          </a:stretch>
        </p:blipFill>
        <p:spPr bwMode="auto">
          <a:xfrm>
            <a:off x="8029575" y="4038600"/>
            <a:ext cx="581025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397" name="Picture 37"/>
          <p:cNvPicPr>
            <a:picLocks noChangeAspect="1" noChangeArrowheads="1"/>
          </p:cNvPicPr>
          <p:nvPr/>
        </p:nvPicPr>
        <p:blipFill>
          <a:blip r:embed="rId23"/>
          <a:srcRect/>
          <a:stretch>
            <a:fillRect/>
          </a:stretch>
        </p:blipFill>
        <p:spPr bwMode="auto">
          <a:xfrm>
            <a:off x="533400" y="4124325"/>
            <a:ext cx="1152525" cy="781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5395" name="Picture 35"/>
          <p:cNvPicPr>
            <a:picLocks noChangeAspect="1" noChangeArrowheads="1"/>
          </p:cNvPicPr>
          <p:nvPr/>
        </p:nvPicPr>
        <p:blipFill>
          <a:blip r:embed="rId24"/>
          <a:srcRect/>
          <a:stretch>
            <a:fillRect/>
          </a:stretch>
        </p:blipFill>
        <p:spPr bwMode="auto">
          <a:xfrm>
            <a:off x="6858000" y="6429375"/>
            <a:ext cx="1828800" cy="352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9" name="TextBox 28"/>
          <p:cNvSpPr txBox="1"/>
          <p:nvPr/>
        </p:nvSpPr>
        <p:spPr>
          <a:xfrm>
            <a:off x="0" y="0"/>
            <a:ext cx="3720570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Tx/>
              <a:buChar char="-"/>
            </a:pPr>
            <a:r>
              <a:rPr lang="en-US" sz="1400" dirty="0" smtClean="0"/>
              <a:t>- Change notification relates </a:t>
            </a:r>
            <a:r>
              <a:rPr lang="en-US" sz="1400" dirty="0" smtClean="0"/>
              <a:t>to </a:t>
            </a:r>
            <a:r>
              <a:rPr lang="en-US" sz="1400" dirty="0" smtClean="0"/>
              <a:t>work </a:t>
            </a:r>
            <a:r>
              <a:rPr lang="en-US" sz="1400" dirty="0" smtClean="0"/>
              <a:t>flow </a:t>
            </a:r>
            <a:r>
              <a:rPr lang="en-US" sz="1400" dirty="0" smtClean="0"/>
              <a:t>mgmt</a:t>
            </a:r>
            <a:endParaRPr lang="en-US" sz="1400" dirty="0" smtClean="0"/>
          </a:p>
          <a:p>
            <a:r>
              <a:rPr lang="en-US" sz="1400" dirty="0" smtClean="0"/>
              <a:t>Metadata (related work flow)</a:t>
            </a:r>
            <a:endParaRPr lang="en-US" sz="1400" dirty="0" smtClean="0"/>
          </a:p>
          <a:p>
            <a:pPr>
              <a:buFontTx/>
              <a:buChar char="-"/>
            </a:pPr>
            <a:r>
              <a:rPr lang="en-US" sz="1400" dirty="0" smtClean="0"/>
              <a:t> Work package</a:t>
            </a:r>
            <a:endParaRPr lang="en-US" sz="1400" dirty="0" smtClean="0"/>
          </a:p>
          <a:p>
            <a:pPr>
              <a:buFontTx/>
              <a:buChar char="-"/>
            </a:pPr>
            <a:r>
              <a:rPr lang="en-US" sz="1400" dirty="0" smtClean="0"/>
              <a:t> </a:t>
            </a:r>
            <a:r>
              <a:rPr lang="en-US" sz="1400" dirty="0" smtClean="0"/>
              <a:t>Role/person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225</TotalTime>
  <Words>34</Words>
  <Application>Microsoft Office PowerPoint</Application>
  <PresentationFormat>On-screen Show (4:3)</PresentationFormat>
  <Paragraphs>8</Paragraphs>
  <Slides>2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Links</vt:lpstr>
      </vt:variant>
      <vt:variant>
        <vt:i4>5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Office Theme</vt:lpstr>
      <vt:lpstr>model mgmt-revb.vsd\Drawing\~ov1-b\Terminator.23</vt:lpstr>
      <vt:lpstr>model mgmt-revb.vsd\Drawing\~ov1-b\Actor</vt:lpstr>
      <vt:lpstr>model mgmt-revb.vsd\Drawing\~ov1-b\Terminator.6</vt:lpstr>
      <vt:lpstr>model mgmt-revb.vsd\Drawing\~ov1-b\Actor.94</vt:lpstr>
      <vt:lpstr>model mgmt-revb.vsd\Drawing\~ov1-b\Terminator.8</vt:lpstr>
      <vt:lpstr>Model Management Concept</vt:lpstr>
      <vt:lpstr>Slide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 Management Concept</dc:title>
  <dc:creator>Sanford</dc:creator>
  <cp:lastModifiedBy>Sanford</cp:lastModifiedBy>
  <cp:revision>25</cp:revision>
  <dcterms:created xsi:type="dcterms:W3CDTF">2006-08-16T00:00:00Z</dcterms:created>
  <dcterms:modified xsi:type="dcterms:W3CDTF">2015-09-04T16:03:37Z</dcterms:modified>
</cp:coreProperties>
</file>