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6"/>
  </p:notesMasterIdLst>
  <p:sldIdLst>
    <p:sldId id="256" r:id="rId2"/>
    <p:sldId id="275" r:id="rId3"/>
    <p:sldId id="288" r:id="rId4"/>
    <p:sldId id="28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man, John H III CTR (US)" initials="CJHIC(" lastIdx="7" clrIdx="0">
    <p:extLst>
      <p:ext uri="{19B8F6BF-5375-455C-9EA6-DF929625EA0E}">
        <p15:presenceInfo xmlns:p15="http://schemas.microsoft.com/office/powerpoint/2012/main" userId="S-1-5-21-412667653-668731278-4213794525-323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69505" autoAdjust="0"/>
  </p:normalViewPr>
  <p:slideViewPr>
    <p:cSldViewPr>
      <p:cViewPr varScale="1">
        <p:scale>
          <a:sx n="63" d="100"/>
          <a:sy n="63" d="100"/>
        </p:scale>
        <p:origin x="10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7E0D1-B34A-4B7F-850B-68D01971C64C}" type="datetimeFigureOut">
              <a:rPr lang="en-US" smtClean="0"/>
              <a:pPr/>
              <a:t>8/23/18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05365-EA54-452E-AD43-1790D0F8D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4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8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1638-D0E2-4839-B13A-24BF466AABA9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8448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543800" cy="74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23F8-84AA-449D-9667-7BB544FECF54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6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10668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978-F449-47AF-B3D0-B13F162C6AF6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6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543800" cy="74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21B-3258-4293-8AD7-7489A94AFFD4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812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EB3F-C711-4304-A4F6-7B4841DEDE94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4785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543800" cy="74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90E5-F405-40E0-BCD9-8001C0D52617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8919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543800" cy="7406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4A48-D25C-45A8-B8E0-BD2D3B1132C1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314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467600" cy="74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9C2D-98A7-4A5A-AF37-9DE9D3A4D871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3742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68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14F5-A131-4974-90AA-B086A07564D4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413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09FB-BFDE-4AEB-86B7-A3875FE04EE9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778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76200" y="6324600"/>
            <a:ext cx="609600" cy="533400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73747"/>
            <a:ext cx="7543800" cy="740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    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fld id="{D052A4D6-DA43-469D-B534-1F70D17CCF7C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20471"/>
            <a:ext cx="1143000" cy="3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6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med">
    <p:fade/>
  </p:transition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 spc="-15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800" b="1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National Defense Industrial Association</a:t>
            </a:r>
            <a:br>
              <a:rPr lang="en-US" dirty="0"/>
            </a:br>
            <a:r>
              <a:rPr lang="en-US" dirty="0"/>
              <a:t>Systems Engineering Division</a:t>
            </a:r>
            <a:br>
              <a:rPr lang="en-US" dirty="0"/>
            </a:br>
            <a:r>
              <a:rPr lang="en-US" dirty="0"/>
              <a:t>Modeling and Simulation Committee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Group #3 - Acquirer</a:t>
            </a:r>
          </a:p>
          <a:p>
            <a:r>
              <a:rPr lang="en-US" sz="2400" dirty="0"/>
              <a:t>13-14 AUG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18B5-936C-4099-8DFC-B184A5DF98B1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44958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Frank Salvatore</a:t>
            </a:r>
          </a:p>
          <a:p>
            <a:pPr algn="ctr"/>
            <a:r>
              <a:rPr lang="en-US" dirty="0"/>
              <a:t>John Coleman</a:t>
            </a:r>
          </a:p>
          <a:p>
            <a:pPr algn="ctr"/>
            <a:r>
              <a:rPr lang="en-US" dirty="0"/>
              <a:t>Tracee Gilbert</a:t>
            </a:r>
          </a:p>
          <a:p>
            <a:pPr algn="ctr"/>
            <a:r>
              <a:rPr lang="en-US" dirty="0"/>
              <a:t>David Vance</a:t>
            </a:r>
          </a:p>
          <a:p>
            <a:pPr algn="ctr"/>
            <a:r>
              <a:rPr lang="en-US" dirty="0"/>
              <a:t>Julia Romanchik</a:t>
            </a:r>
          </a:p>
          <a:p>
            <a:pPr algn="ctr"/>
            <a:r>
              <a:rPr lang="en-US" dirty="0"/>
              <a:t>Howard Gans</a:t>
            </a:r>
          </a:p>
        </p:txBody>
      </p:sp>
    </p:spTree>
    <p:extLst>
      <p:ext uri="{BB962C8B-B14F-4D97-AF65-F5344CB8AC3E}">
        <p14:creationId xmlns:p14="http://schemas.microsoft.com/office/powerpoint/2010/main" val="218510443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Example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r="4642" b="14286"/>
          <a:stretch/>
        </p:blipFill>
        <p:spPr>
          <a:xfrm>
            <a:off x="458665" y="1219200"/>
            <a:ext cx="8607670" cy="5029200"/>
          </a:xfrm>
        </p:spPr>
      </p:pic>
    </p:spTree>
    <p:extLst>
      <p:ext uri="{BB962C8B-B14F-4D97-AF65-F5344CB8AC3E}">
        <p14:creationId xmlns:p14="http://schemas.microsoft.com/office/powerpoint/2010/main" val="128573212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9C2D-98A7-4A5A-AF37-9DE9D3A4D871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4882"/>
            <a:ext cx="7772400" cy="527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4525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C5BB-2DB8-254C-98CD-074D4CF7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45D82-77D2-9441-9BAC-0851222E4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is ”Complete”? </a:t>
            </a:r>
          </a:p>
          <a:p>
            <a:r>
              <a:rPr lang="en-US" dirty="0"/>
              <a:t>An ICD Provides:</a:t>
            </a:r>
          </a:p>
          <a:p>
            <a:pPr lvl="1"/>
            <a:r>
              <a:rPr lang="en-US" dirty="0"/>
              <a:t>all released/approved interface information for the project</a:t>
            </a:r>
          </a:p>
          <a:p>
            <a:pPr lvl="1"/>
            <a:r>
              <a:rPr lang="en-US" dirty="0"/>
              <a:t>a revision record for all released/approved interface information for the project, including release dates </a:t>
            </a:r>
          </a:p>
          <a:p>
            <a:pPr lvl="1"/>
            <a:r>
              <a:rPr lang="en-US" dirty="0"/>
              <a:t>a cross-reference listing relating all released/approved interface information for the project to the configuration items and system elements to which they apply </a:t>
            </a:r>
          </a:p>
          <a:p>
            <a:pPr lvl="1"/>
            <a:r>
              <a:rPr lang="en-US" dirty="0"/>
              <a:t>a description of the physical and functional relationships between all released/approved interface information for the project </a:t>
            </a:r>
          </a:p>
          <a:p>
            <a:pPr lvl="1"/>
            <a:r>
              <a:rPr lang="en-US" dirty="0"/>
              <a:t>the links to the actual documentation defining the released/approved interface information for the project </a:t>
            </a:r>
          </a:p>
          <a:p>
            <a:endParaRPr lang="en-US" dirty="0"/>
          </a:p>
          <a:p>
            <a:r>
              <a:rPr lang="en-US" dirty="0"/>
              <a:t>How to review? It depends on the stakeholder purpose.</a:t>
            </a:r>
          </a:p>
          <a:p>
            <a:r>
              <a:rPr lang="en-US" dirty="0"/>
              <a:t>How to meet intended use beyond review?  Many  different views are needed to fully support the needs across all stakeholders that have to use and interact with the “ICD” deliverable.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FFF1C-EFE1-0A44-876C-3EDBEC96D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21B-3258-4293-8AD7-7489A94AFFD4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3719B-F022-4E4D-935F-722CB109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7768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NDIA_2016_Simple2</Template>
  <TotalTime>15787</TotalTime>
  <Words>173</Words>
  <Application>Microsoft Macintosh PowerPoint</Application>
  <PresentationFormat>On-screen Show (4:3)</PresentationFormat>
  <Paragraphs>29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Montserrat</vt:lpstr>
      <vt:lpstr>1_Office Theme</vt:lpstr>
      <vt:lpstr>National Defense Industrial Association Systems Engineering Division Modeling and Simulation Committee</vt:lpstr>
      <vt:lpstr>Example</vt:lpstr>
      <vt:lpstr>Concept Model</vt:lpstr>
      <vt:lpstr>Three Questions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Chapters</dc:title>
  <dc:creator>tswetnam</dc:creator>
  <cp:lastModifiedBy>Schreiber, Chris (US)</cp:lastModifiedBy>
  <cp:revision>144</cp:revision>
  <dcterms:created xsi:type="dcterms:W3CDTF">2016-06-14T12:06:42Z</dcterms:created>
  <dcterms:modified xsi:type="dcterms:W3CDTF">2018-08-23T22:00:15Z</dcterms:modified>
</cp:coreProperties>
</file>