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handoutMasterIdLst>
    <p:handoutMasterId r:id="rId11"/>
  </p:handoutMasterIdLst>
  <p:sldIdLst>
    <p:sldId id="256" r:id="rId2"/>
    <p:sldId id="275" r:id="rId3"/>
    <p:sldId id="286" r:id="rId4"/>
    <p:sldId id="274" r:id="rId5"/>
    <p:sldId id="282" r:id="rId6"/>
    <p:sldId id="283" r:id="rId7"/>
    <p:sldId id="284" r:id="rId8"/>
    <p:sldId id="259" r:id="rId9"/>
  </p:sldIdLst>
  <p:sldSz cx="12198350" cy="6858000"/>
  <p:notesSz cx="6858000" cy="9144000"/>
  <p:custDataLst>
    <p:tags r:id="rId12"/>
  </p:custDataLst>
  <p:defaultTextStyle>
    <a:defPPr>
      <a:defRPr lang="en-US"/>
    </a:defPPr>
    <a:lvl1pPr marL="0" algn="l" defTabSz="609768" rtl="0" eaLnBrk="1" latinLnBrk="0" hangingPunct="1">
      <a:defRPr sz="2400" kern="1200">
        <a:solidFill>
          <a:schemeClr val="tx1"/>
        </a:solidFill>
        <a:latin typeface="+mn-lt"/>
        <a:ea typeface="+mn-ea"/>
        <a:cs typeface="+mn-cs"/>
      </a:defRPr>
    </a:lvl1pPr>
    <a:lvl2pPr marL="609768" algn="l" defTabSz="609768" rtl="0" eaLnBrk="1" latinLnBrk="0" hangingPunct="1">
      <a:defRPr sz="2400" kern="1200">
        <a:solidFill>
          <a:schemeClr val="tx1"/>
        </a:solidFill>
        <a:latin typeface="+mn-lt"/>
        <a:ea typeface="+mn-ea"/>
        <a:cs typeface="+mn-cs"/>
      </a:defRPr>
    </a:lvl2pPr>
    <a:lvl3pPr marL="1219535" algn="l" defTabSz="609768" rtl="0" eaLnBrk="1" latinLnBrk="0" hangingPunct="1">
      <a:defRPr sz="2400" kern="1200">
        <a:solidFill>
          <a:schemeClr val="tx1"/>
        </a:solidFill>
        <a:latin typeface="+mn-lt"/>
        <a:ea typeface="+mn-ea"/>
        <a:cs typeface="+mn-cs"/>
      </a:defRPr>
    </a:lvl3pPr>
    <a:lvl4pPr marL="1829303" algn="l" defTabSz="609768" rtl="0" eaLnBrk="1" latinLnBrk="0" hangingPunct="1">
      <a:defRPr sz="2400" kern="1200">
        <a:solidFill>
          <a:schemeClr val="tx1"/>
        </a:solidFill>
        <a:latin typeface="+mn-lt"/>
        <a:ea typeface="+mn-ea"/>
        <a:cs typeface="+mn-cs"/>
      </a:defRPr>
    </a:lvl4pPr>
    <a:lvl5pPr marL="2439071" algn="l" defTabSz="609768" rtl="0" eaLnBrk="1" latinLnBrk="0" hangingPunct="1">
      <a:defRPr sz="2400" kern="1200">
        <a:solidFill>
          <a:schemeClr val="tx1"/>
        </a:solidFill>
        <a:latin typeface="+mn-lt"/>
        <a:ea typeface="+mn-ea"/>
        <a:cs typeface="+mn-cs"/>
      </a:defRPr>
    </a:lvl5pPr>
    <a:lvl6pPr marL="3048838" algn="l" defTabSz="609768" rtl="0" eaLnBrk="1" latinLnBrk="0" hangingPunct="1">
      <a:defRPr sz="2400" kern="1200">
        <a:solidFill>
          <a:schemeClr val="tx1"/>
        </a:solidFill>
        <a:latin typeface="+mn-lt"/>
        <a:ea typeface="+mn-ea"/>
        <a:cs typeface="+mn-cs"/>
      </a:defRPr>
    </a:lvl6pPr>
    <a:lvl7pPr marL="3658606" algn="l" defTabSz="609768" rtl="0" eaLnBrk="1" latinLnBrk="0" hangingPunct="1">
      <a:defRPr sz="2400" kern="1200">
        <a:solidFill>
          <a:schemeClr val="tx1"/>
        </a:solidFill>
        <a:latin typeface="+mn-lt"/>
        <a:ea typeface="+mn-ea"/>
        <a:cs typeface="+mn-cs"/>
      </a:defRPr>
    </a:lvl7pPr>
    <a:lvl8pPr marL="4268373" algn="l" defTabSz="609768" rtl="0" eaLnBrk="1" latinLnBrk="0" hangingPunct="1">
      <a:defRPr sz="2400" kern="1200">
        <a:solidFill>
          <a:schemeClr val="tx1"/>
        </a:solidFill>
        <a:latin typeface="+mn-lt"/>
        <a:ea typeface="+mn-ea"/>
        <a:cs typeface="+mn-cs"/>
      </a:defRPr>
    </a:lvl8pPr>
    <a:lvl9pPr marL="4878141" algn="l" defTabSz="609768"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a:srgbClr val="414042"/>
    <a:srgbClr val="0071C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5"/>
    <p:restoredTop sz="94697"/>
  </p:normalViewPr>
  <p:slideViewPr>
    <p:cSldViewPr snapToGrid="0" snapToObjects="1">
      <p:cViewPr varScale="1">
        <p:scale>
          <a:sx n="78" d="100"/>
          <a:sy n="78" d="100"/>
        </p:scale>
        <p:origin x="200" y="320"/>
      </p:cViewPr>
      <p:guideLst>
        <p:guide orient="horz" pos="2160"/>
        <p:guide pos="3842"/>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tags" Target="tags/tag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DCF06D7-4593-BC46-95A8-2D70E94DBEB5}" type="datetimeFigureOut">
              <a:rPr lang="en-US" smtClean="0"/>
              <a:t>1/31/17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14DC975-A23D-1043-8329-AE888A944FF5}" type="slidenum">
              <a:rPr lang="en-US" smtClean="0"/>
              <a:t>‹#›</a:t>
            </a:fld>
            <a:endParaRPr lang="en-US"/>
          </a:p>
        </p:txBody>
      </p:sp>
    </p:spTree>
    <p:extLst>
      <p:ext uri="{BB962C8B-B14F-4D97-AF65-F5344CB8AC3E}">
        <p14:creationId xmlns:p14="http://schemas.microsoft.com/office/powerpoint/2010/main" val="31178767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95C955-B8C9-7543-B8AA-5D5411F8A4E3}" type="datetimeFigureOut">
              <a:rPr lang="en-US" smtClean="0"/>
              <a:t>1/31/17</a:t>
            </a:fld>
            <a:endParaRPr lang="en-US"/>
          </a:p>
        </p:txBody>
      </p:sp>
      <p:sp>
        <p:nvSpPr>
          <p:cNvPr id="4" name="Slide Image Placeholder 3"/>
          <p:cNvSpPr>
            <a:spLocks noGrp="1" noRot="1" noChangeAspect="1"/>
          </p:cNvSpPr>
          <p:nvPr>
            <p:ph type="sldImg" idx="2"/>
          </p:nvPr>
        </p:nvSpPr>
        <p:spPr>
          <a:xfrm>
            <a:off x="379413" y="685800"/>
            <a:ext cx="609917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B85D96-4FDB-7148-B18B-46402D7060DF}" type="slidenum">
              <a:rPr lang="en-US" smtClean="0"/>
              <a:t>‹#›</a:t>
            </a:fld>
            <a:endParaRPr lang="en-US"/>
          </a:p>
        </p:txBody>
      </p:sp>
    </p:spTree>
    <p:extLst>
      <p:ext uri="{BB962C8B-B14F-4D97-AF65-F5344CB8AC3E}">
        <p14:creationId xmlns:p14="http://schemas.microsoft.com/office/powerpoint/2010/main" val="2565197561"/>
      </p:ext>
    </p:extLst>
  </p:cSld>
  <p:clrMap bg1="lt1" tx1="dk1" bg2="lt2" tx2="dk2" accent1="accent1" accent2="accent2" accent3="accent3" accent4="accent4" accent5="accent5" accent6="accent6" hlink="hlink" folHlink="folHlink"/>
  <p:hf hdr="0" ftr="0" dt="0"/>
  <p:notesStyle>
    <a:lvl1pPr marL="0" algn="l" defTabSz="609768" rtl="0" eaLnBrk="1" latinLnBrk="0" hangingPunct="1">
      <a:defRPr sz="1600" kern="1200">
        <a:solidFill>
          <a:schemeClr val="tx1"/>
        </a:solidFill>
        <a:latin typeface="+mn-lt"/>
        <a:ea typeface="+mn-ea"/>
        <a:cs typeface="+mn-cs"/>
      </a:defRPr>
    </a:lvl1pPr>
    <a:lvl2pPr marL="609768" algn="l" defTabSz="609768" rtl="0" eaLnBrk="1" latinLnBrk="0" hangingPunct="1">
      <a:defRPr sz="1600" kern="1200">
        <a:solidFill>
          <a:schemeClr val="tx1"/>
        </a:solidFill>
        <a:latin typeface="+mn-lt"/>
        <a:ea typeface="+mn-ea"/>
        <a:cs typeface="+mn-cs"/>
      </a:defRPr>
    </a:lvl2pPr>
    <a:lvl3pPr marL="1219535" algn="l" defTabSz="609768" rtl="0" eaLnBrk="1" latinLnBrk="0" hangingPunct="1">
      <a:defRPr sz="1600" kern="1200">
        <a:solidFill>
          <a:schemeClr val="tx1"/>
        </a:solidFill>
        <a:latin typeface="+mn-lt"/>
        <a:ea typeface="+mn-ea"/>
        <a:cs typeface="+mn-cs"/>
      </a:defRPr>
    </a:lvl3pPr>
    <a:lvl4pPr marL="1829303" algn="l" defTabSz="609768" rtl="0" eaLnBrk="1" latinLnBrk="0" hangingPunct="1">
      <a:defRPr sz="1600" kern="1200">
        <a:solidFill>
          <a:schemeClr val="tx1"/>
        </a:solidFill>
        <a:latin typeface="+mn-lt"/>
        <a:ea typeface="+mn-ea"/>
        <a:cs typeface="+mn-cs"/>
      </a:defRPr>
    </a:lvl4pPr>
    <a:lvl5pPr marL="2439071" algn="l" defTabSz="609768" rtl="0" eaLnBrk="1" latinLnBrk="0" hangingPunct="1">
      <a:defRPr sz="1600" kern="1200">
        <a:solidFill>
          <a:schemeClr val="tx1"/>
        </a:solidFill>
        <a:latin typeface="+mn-lt"/>
        <a:ea typeface="+mn-ea"/>
        <a:cs typeface="+mn-cs"/>
      </a:defRPr>
    </a:lvl5pPr>
    <a:lvl6pPr marL="3048838" algn="l" defTabSz="609768" rtl="0" eaLnBrk="1" latinLnBrk="0" hangingPunct="1">
      <a:defRPr sz="1600" kern="1200">
        <a:solidFill>
          <a:schemeClr val="tx1"/>
        </a:solidFill>
        <a:latin typeface="+mn-lt"/>
        <a:ea typeface="+mn-ea"/>
        <a:cs typeface="+mn-cs"/>
      </a:defRPr>
    </a:lvl6pPr>
    <a:lvl7pPr marL="3658606" algn="l" defTabSz="609768" rtl="0" eaLnBrk="1" latinLnBrk="0" hangingPunct="1">
      <a:defRPr sz="1600" kern="1200">
        <a:solidFill>
          <a:schemeClr val="tx1"/>
        </a:solidFill>
        <a:latin typeface="+mn-lt"/>
        <a:ea typeface="+mn-ea"/>
        <a:cs typeface="+mn-cs"/>
      </a:defRPr>
    </a:lvl7pPr>
    <a:lvl8pPr marL="4268373" algn="l" defTabSz="609768" rtl="0" eaLnBrk="1" latinLnBrk="0" hangingPunct="1">
      <a:defRPr sz="1600" kern="1200">
        <a:solidFill>
          <a:schemeClr val="tx1"/>
        </a:solidFill>
        <a:latin typeface="+mn-lt"/>
        <a:ea typeface="+mn-ea"/>
        <a:cs typeface="+mn-cs"/>
      </a:defRPr>
    </a:lvl8pPr>
    <a:lvl9pPr marL="4878141" algn="l" defTabSz="609768"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17" name="Titre 1"/>
          <p:cNvSpPr>
            <a:spLocks noGrp="1"/>
          </p:cNvSpPr>
          <p:nvPr>
            <p:ph type="ctrTitle" hasCustomPrompt="1"/>
          </p:nvPr>
        </p:nvSpPr>
        <p:spPr>
          <a:xfrm>
            <a:off x="359777" y="4409344"/>
            <a:ext cx="11376530" cy="1123038"/>
          </a:xfrm>
        </p:spPr>
        <p:txBody>
          <a:bodyPr anchor="b"/>
          <a:lstStyle>
            <a:lvl1pPr algn="l">
              <a:defRPr sz="6000" baseline="0">
                <a:latin typeface="Arial"/>
                <a:cs typeface="Arial"/>
              </a:defRPr>
            </a:lvl1pPr>
          </a:lstStyle>
          <a:p>
            <a:r>
              <a:rPr lang="en-US" dirty="0"/>
              <a:t>Presentation Title</a:t>
            </a:r>
            <a:endParaRPr lang="fr-FR" dirty="0"/>
          </a:p>
        </p:txBody>
      </p:sp>
      <p:sp>
        <p:nvSpPr>
          <p:cNvPr id="18" name="Sous-titre 2"/>
          <p:cNvSpPr>
            <a:spLocks noGrp="1"/>
          </p:cNvSpPr>
          <p:nvPr>
            <p:ph type="subTitle" idx="1" hasCustomPrompt="1"/>
          </p:nvPr>
        </p:nvSpPr>
        <p:spPr>
          <a:xfrm>
            <a:off x="359777" y="3527475"/>
            <a:ext cx="11376530" cy="867169"/>
          </a:xfrm>
        </p:spPr>
        <p:txBody>
          <a:bodyPr anchor="b"/>
          <a:lstStyle>
            <a:lvl1pPr marL="0" indent="0" algn="l">
              <a:buNone/>
              <a:defRPr sz="2400">
                <a:latin typeface="Arial"/>
                <a:cs typeface="Aria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a:t>
            </a:r>
            <a:endParaRPr lang="fr-FR" dirty="0"/>
          </a:p>
        </p:txBody>
      </p:sp>
      <p:sp>
        <p:nvSpPr>
          <p:cNvPr id="19" name="Sous-titre 2"/>
          <p:cNvSpPr txBox="1">
            <a:spLocks/>
          </p:cNvSpPr>
          <p:nvPr userDrawn="1"/>
        </p:nvSpPr>
        <p:spPr>
          <a:xfrm>
            <a:off x="359777" y="6438730"/>
            <a:ext cx="9144000" cy="422753"/>
          </a:xfrm>
          <a:prstGeom prst="rect">
            <a:avLst/>
          </a:prstGeom>
          <a:noFill/>
          <a:ln>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fr-FR" sz="2000" dirty="0" err="1">
                <a:solidFill>
                  <a:srgbClr val="414042"/>
                </a:solidFill>
                <a:latin typeface="Open Sans Light"/>
                <a:cs typeface="Open Sans Light"/>
              </a:rPr>
              <a:t>www.incose.org</a:t>
            </a:r>
            <a:r>
              <a:rPr lang="fr-FR" sz="2000" dirty="0">
                <a:solidFill>
                  <a:srgbClr val="414042"/>
                </a:solidFill>
                <a:latin typeface="Open Sans Light"/>
                <a:cs typeface="Open Sans Light"/>
              </a:rPr>
              <a:t>/IW2017</a:t>
            </a:r>
          </a:p>
        </p:txBody>
      </p:sp>
      <p:cxnSp>
        <p:nvCxnSpPr>
          <p:cNvPr id="20" name="Straight Connector 19"/>
          <p:cNvCxnSpPr/>
          <p:nvPr userDrawn="1"/>
        </p:nvCxnSpPr>
        <p:spPr>
          <a:xfrm>
            <a:off x="359777" y="5532382"/>
            <a:ext cx="3074092" cy="0"/>
          </a:xfrm>
          <a:prstGeom prst="line">
            <a:avLst/>
          </a:prstGeom>
          <a:ln w="76200" cmpd="sng">
            <a:solidFill>
              <a:srgbClr val="0071CE"/>
            </a:solidFill>
          </a:ln>
        </p:spPr>
        <p:style>
          <a:lnRef idx="2">
            <a:schemeClr val="accent1"/>
          </a:lnRef>
          <a:fillRef idx="0">
            <a:schemeClr val="accent1"/>
          </a:fillRef>
          <a:effectRef idx="1">
            <a:schemeClr val="accent1"/>
          </a:effectRef>
          <a:fontRef idx="minor">
            <a:schemeClr val="tx1"/>
          </a:fontRef>
        </p:style>
      </p:cxnSp>
      <p:pic>
        <p:nvPicPr>
          <p:cNvPr id="21" name="Picture 20" descr="logo-IW2017-horizontal.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10433" y="502041"/>
            <a:ext cx="5852160" cy="1935480"/>
          </a:xfrm>
          <a:prstGeom prst="rect">
            <a:avLst/>
          </a:prstGeom>
        </p:spPr>
      </p:pic>
    </p:spTree>
    <p:extLst>
      <p:ext uri="{BB962C8B-B14F-4D97-AF65-F5344CB8AC3E}">
        <p14:creationId xmlns:p14="http://schemas.microsoft.com/office/powerpoint/2010/main" val="330922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solidFill>
                  <a:srgbClr val="0071CE"/>
                </a:solidFill>
                <a:latin typeface="+mj-lt"/>
              </a:defRPr>
            </a:lvl1pPr>
          </a:lstStyle>
          <a:p>
            <a:r>
              <a:rPr lang="fr-FR"/>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4" name="Date Placeholder 3"/>
          <p:cNvSpPr>
            <a:spLocks noGrp="1"/>
          </p:cNvSpPr>
          <p:nvPr>
            <p:ph type="dt" sz="half" idx="10"/>
          </p:nvPr>
        </p:nvSpPr>
        <p:spPr/>
        <p:txBody>
          <a:bodyPr/>
          <a:lstStyle/>
          <a:p>
            <a:r>
              <a:rPr lang="en-US"/>
              <a:t>31 January, 2017</a:t>
            </a:r>
          </a:p>
        </p:txBody>
      </p:sp>
      <p:sp>
        <p:nvSpPr>
          <p:cNvPr id="5" name="Footer Placeholder 4"/>
          <p:cNvSpPr>
            <a:spLocks noGrp="1"/>
          </p:cNvSpPr>
          <p:nvPr>
            <p:ph type="ftr" sz="quarter" idx="11"/>
          </p:nvPr>
        </p:nvSpPr>
        <p:spPr/>
        <p:txBody>
          <a:bodyPr/>
          <a:lstStyle/>
          <a:p>
            <a:r>
              <a:rPr lang="en-US"/>
              <a:t>www.incose.org/IW2017</a:t>
            </a:r>
          </a:p>
        </p:txBody>
      </p:sp>
      <p:sp>
        <p:nvSpPr>
          <p:cNvPr id="6" name="Slide Number Placeholder 5"/>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2910453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43804" y="274639"/>
            <a:ext cx="2744629" cy="5851525"/>
          </a:xfrm>
        </p:spPr>
        <p:txBody>
          <a:bodyPr vert="eaVert"/>
          <a:lstStyle>
            <a:lvl1pPr>
              <a:defRPr>
                <a:solidFill>
                  <a:srgbClr val="0071CE"/>
                </a:solidFill>
                <a:latin typeface="+mj-lt"/>
              </a:defRPr>
            </a:lvl1pPr>
          </a:lstStyle>
          <a:p>
            <a:r>
              <a:rPr lang="fr-FR"/>
              <a:t>Click to edit Master title style</a:t>
            </a:r>
            <a:endParaRPr lang="en-US" dirty="0"/>
          </a:p>
        </p:txBody>
      </p:sp>
      <p:sp>
        <p:nvSpPr>
          <p:cNvPr id="3" name="Vertical Text Placeholder 2"/>
          <p:cNvSpPr>
            <a:spLocks noGrp="1"/>
          </p:cNvSpPr>
          <p:nvPr>
            <p:ph type="body" orient="vert" idx="1"/>
          </p:nvPr>
        </p:nvSpPr>
        <p:spPr>
          <a:xfrm>
            <a:off x="609918" y="274639"/>
            <a:ext cx="8030580" cy="5851525"/>
          </a:xfrm>
        </p:spPr>
        <p:txBody>
          <a:bodyPr vert="eaVert"/>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4" name="Date Placeholder 3"/>
          <p:cNvSpPr>
            <a:spLocks noGrp="1"/>
          </p:cNvSpPr>
          <p:nvPr>
            <p:ph type="dt" sz="half" idx="10"/>
          </p:nvPr>
        </p:nvSpPr>
        <p:spPr/>
        <p:txBody>
          <a:bodyPr/>
          <a:lstStyle/>
          <a:p>
            <a:r>
              <a:rPr lang="en-US"/>
              <a:t>31 January, 2017</a:t>
            </a:r>
          </a:p>
        </p:txBody>
      </p:sp>
      <p:sp>
        <p:nvSpPr>
          <p:cNvPr id="5" name="Footer Placeholder 4"/>
          <p:cNvSpPr>
            <a:spLocks noGrp="1"/>
          </p:cNvSpPr>
          <p:nvPr>
            <p:ph type="ftr" sz="quarter" idx="11"/>
          </p:nvPr>
        </p:nvSpPr>
        <p:spPr/>
        <p:txBody>
          <a:bodyPr/>
          <a:lstStyle/>
          <a:p>
            <a:r>
              <a:rPr lang="en-US"/>
              <a:t>www.incose.org/IW2017</a:t>
            </a:r>
          </a:p>
        </p:txBody>
      </p:sp>
      <p:sp>
        <p:nvSpPr>
          <p:cNvPr id="6" name="Slide Number Placeholder 5"/>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5881770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Last Page">
    <p:bg>
      <p:bgPr>
        <a:solidFill>
          <a:schemeClr val="bg1"/>
        </a:solidFill>
        <a:effectLst/>
      </p:bgPr>
    </p:bg>
    <p:spTree>
      <p:nvGrpSpPr>
        <p:cNvPr id="1" name=""/>
        <p:cNvGrpSpPr/>
        <p:nvPr/>
      </p:nvGrpSpPr>
      <p:grpSpPr>
        <a:xfrm>
          <a:off x="0" y="0"/>
          <a:ext cx="0" cy="0"/>
          <a:chOff x="0" y="0"/>
          <a:chExt cx="0" cy="0"/>
        </a:xfrm>
      </p:grpSpPr>
      <p:sp>
        <p:nvSpPr>
          <p:cNvPr id="6" name="Sous-titre 2"/>
          <p:cNvSpPr txBox="1">
            <a:spLocks/>
          </p:cNvSpPr>
          <p:nvPr userDrawn="1"/>
        </p:nvSpPr>
        <p:spPr>
          <a:xfrm>
            <a:off x="0" y="3788435"/>
            <a:ext cx="12192000" cy="422753"/>
          </a:xfrm>
          <a:prstGeom prst="rect">
            <a:avLst/>
          </a:prstGeom>
          <a:noFill/>
          <a:ln>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fr-FR" sz="2000" dirty="0" err="1">
                <a:solidFill>
                  <a:srgbClr val="414042"/>
                </a:solidFill>
                <a:latin typeface="Open Sans Light"/>
                <a:cs typeface="Open Sans Light"/>
              </a:rPr>
              <a:t>www.incose.org</a:t>
            </a:r>
            <a:r>
              <a:rPr lang="fr-FR" sz="2000" dirty="0">
                <a:solidFill>
                  <a:srgbClr val="414042"/>
                </a:solidFill>
                <a:latin typeface="Open Sans Light"/>
                <a:cs typeface="Open Sans Light"/>
              </a:rPr>
              <a:t>/IW2017</a:t>
            </a:r>
          </a:p>
        </p:txBody>
      </p:sp>
      <p:pic>
        <p:nvPicPr>
          <p:cNvPr id="7" name="Picture 6" descr="logo-IW2017-horizontal.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01850" y="1738339"/>
            <a:ext cx="5852160" cy="1935480"/>
          </a:xfrm>
          <a:prstGeom prst="rect">
            <a:avLst/>
          </a:prstGeom>
        </p:spPr>
      </p:pic>
    </p:spTree>
    <p:extLst>
      <p:ext uri="{BB962C8B-B14F-4D97-AF65-F5344CB8AC3E}">
        <p14:creationId xmlns:p14="http://schemas.microsoft.com/office/powerpoint/2010/main" val="965053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a:defRPr sz="4400">
                <a:solidFill>
                  <a:schemeClr val="tx2"/>
                </a:solidFill>
                <a:latin typeface="+mj-lt"/>
                <a:cs typeface="Open Sans"/>
              </a:defRPr>
            </a:lvl1pPr>
          </a:lstStyle>
          <a:p>
            <a:r>
              <a:rPr lang="fr-FR"/>
              <a:t>Click to edit Master title style</a:t>
            </a:r>
            <a:endParaRPr lang="en-US" dirty="0"/>
          </a:p>
        </p:txBody>
      </p:sp>
      <p:sp>
        <p:nvSpPr>
          <p:cNvPr id="3" name="Content Placeholder 2"/>
          <p:cNvSpPr>
            <a:spLocks noGrp="1"/>
          </p:cNvSpPr>
          <p:nvPr>
            <p:ph idx="1"/>
          </p:nvPr>
        </p:nvSpPr>
        <p:spPr/>
        <p:txBody>
          <a:bodyPr/>
          <a:lstStyle>
            <a:lvl1pPr>
              <a:defRPr>
                <a:solidFill>
                  <a:schemeClr val="tx1"/>
                </a:solidFill>
                <a:latin typeface="+mn-lt"/>
                <a:cs typeface="Open Sans"/>
              </a:defRPr>
            </a:lvl1pPr>
            <a:lvl2pPr>
              <a:defRPr>
                <a:solidFill>
                  <a:schemeClr val="tx1"/>
                </a:solidFill>
                <a:latin typeface="+mn-lt"/>
                <a:cs typeface="Open Sans"/>
              </a:defRPr>
            </a:lvl2pPr>
            <a:lvl3pPr>
              <a:defRPr>
                <a:solidFill>
                  <a:schemeClr val="tx1"/>
                </a:solidFill>
                <a:latin typeface="+mn-lt"/>
                <a:cs typeface="Open Sans"/>
              </a:defRPr>
            </a:lvl3pPr>
            <a:lvl4pPr>
              <a:defRPr>
                <a:solidFill>
                  <a:schemeClr val="tx1"/>
                </a:solidFill>
                <a:latin typeface="+mn-lt"/>
                <a:cs typeface="Open Sans"/>
              </a:defRPr>
            </a:lvl4pPr>
            <a:lvl5pPr>
              <a:defRPr>
                <a:solidFill>
                  <a:schemeClr val="tx1"/>
                </a:solidFill>
                <a:latin typeface="+mn-lt"/>
                <a:cs typeface="Open Sans"/>
              </a:defRPr>
            </a:lvl5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4" name="Date Placeholder 3"/>
          <p:cNvSpPr>
            <a:spLocks noGrp="1"/>
          </p:cNvSpPr>
          <p:nvPr>
            <p:ph type="dt" sz="half" idx="10"/>
          </p:nvPr>
        </p:nvSpPr>
        <p:spPr/>
        <p:txBody>
          <a:bodyPr/>
          <a:lstStyle/>
          <a:p>
            <a:r>
              <a:rPr lang="en-US"/>
              <a:t>31 January, 2017</a:t>
            </a:r>
          </a:p>
        </p:txBody>
      </p:sp>
      <p:sp>
        <p:nvSpPr>
          <p:cNvPr id="5" name="Footer Placeholder 4"/>
          <p:cNvSpPr>
            <a:spLocks noGrp="1"/>
          </p:cNvSpPr>
          <p:nvPr>
            <p:ph type="ftr" sz="quarter" idx="11"/>
          </p:nvPr>
        </p:nvSpPr>
        <p:spPr/>
        <p:txBody>
          <a:bodyPr/>
          <a:lstStyle/>
          <a:p>
            <a:r>
              <a:rPr lang="en-US"/>
              <a:t>www.incose.org/IW2017</a:t>
            </a:r>
          </a:p>
        </p:txBody>
      </p:sp>
      <p:sp>
        <p:nvSpPr>
          <p:cNvPr id="6" name="Slide Number Placeholder 5"/>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2042391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31 January, 2017</a:t>
            </a:r>
          </a:p>
        </p:txBody>
      </p:sp>
      <p:sp>
        <p:nvSpPr>
          <p:cNvPr id="5" name="Footer Placeholder 4"/>
          <p:cNvSpPr>
            <a:spLocks noGrp="1"/>
          </p:cNvSpPr>
          <p:nvPr>
            <p:ph type="ftr" sz="quarter" idx="11"/>
          </p:nvPr>
        </p:nvSpPr>
        <p:spPr/>
        <p:txBody>
          <a:bodyPr/>
          <a:lstStyle/>
          <a:p>
            <a:r>
              <a:rPr lang="en-US"/>
              <a:t>www.incose.org/IW2017</a:t>
            </a:r>
          </a:p>
        </p:txBody>
      </p:sp>
      <p:sp>
        <p:nvSpPr>
          <p:cNvPr id="6" name="Slide Number Placeholder 5"/>
          <p:cNvSpPr>
            <a:spLocks noGrp="1"/>
          </p:cNvSpPr>
          <p:nvPr>
            <p:ph type="sldNum" sz="quarter" idx="12"/>
          </p:nvPr>
        </p:nvSpPr>
        <p:spPr/>
        <p:txBody>
          <a:bodyPr/>
          <a:lstStyle/>
          <a:p>
            <a:fld id="{924B41C4-1474-8D42-B330-D2828683839D}" type="slidenum">
              <a:rPr lang="en-US" smtClean="0"/>
              <a:t>‹#›</a:t>
            </a:fld>
            <a:endParaRPr lang="en-US"/>
          </a:p>
        </p:txBody>
      </p:sp>
      <p:sp>
        <p:nvSpPr>
          <p:cNvPr id="30" name="Titre 1"/>
          <p:cNvSpPr>
            <a:spLocks noGrp="1"/>
          </p:cNvSpPr>
          <p:nvPr>
            <p:ph type="ctrTitle" hasCustomPrompt="1"/>
          </p:nvPr>
        </p:nvSpPr>
        <p:spPr>
          <a:xfrm>
            <a:off x="359777" y="3975759"/>
            <a:ext cx="11376530" cy="1123038"/>
          </a:xfrm>
        </p:spPr>
        <p:txBody>
          <a:bodyPr anchor="b"/>
          <a:lstStyle>
            <a:lvl1pPr algn="l">
              <a:defRPr sz="6000" baseline="0">
                <a:latin typeface="Arial"/>
                <a:cs typeface="Arial"/>
              </a:defRPr>
            </a:lvl1pPr>
          </a:lstStyle>
          <a:p>
            <a:r>
              <a:rPr lang="en-US" dirty="0"/>
              <a:t>Section Title</a:t>
            </a:r>
            <a:endParaRPr lang="fr-FR" dirty="0"/>
          </a:p>
        </p:txBody>
      </p:sp>
      <p:sp>
        <p:nvSpPr>
          <p:cNvPr id="31" name="Sous-titre 2"/>
          <p:cNvSpPr>
            <a:spLocks noGrp="1"/>
          </p:cNvSpPr>
          <p:nvPr>
            <p:ph type="subTitle" idx="1" hasCustomPrompt="1"/>
          </p:nvPr>
        </p:nvSpPr>
        <p:spPr>
          <a:xfrm>
            <a:off x="359777" y="3093890"/>
            <a:ext cx="11376530" cy="867169"/>
          </a:xfrm>
        </p:spPr>
        <p:txBody>
          <a:bodyPr anchor="b"/>
          <a:lstStyle>
            <a:lvl1pPr marL="0" indent="0" algn="l">
              <a:buNone/>
              <a:defRPr sz="2400">
                <a:latin typeface="Arial"/>
                <a:cs typeface="Aria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Section</a:t>
            </a:r>
            <a:endParaRPr lang="fr-FR" dirty="0"/>
          </a:p>
        </p:txBody>
      </p:sp>
      <p:cxnSp>
        <p:nvCxnSpPr>
          <p:cNvPr id="32" name="Straight Connector 31"/>
          <p:cNvCxnSpPr/>
          <p:nvPr userDrawn="1"/>
        </p:nvCxnSpPr>
        <p:spPr>
          <a:xfrm>
            <a:off x="359777" y="5098797"/>
            <a:ext cx="3074092" cy="0"/>
          </a:xfrm>
          <a:prstGeom prst="line">
            <a:avLst/>
          </a:prstGeom>
          <a:ln w="76200" cmpd="sng">
            <a:solidFill>
              <a:srgbClr val="0071C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5951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solidFill>
                  <a:schemeClr val="tx2"/>
                </a:solidFill>
                <a:latin typeface="+mj-lt"/>
              </a:defRPr>
            </a:lvl1pPr>
          </a:lstStyle>
          <a:p>
            <a:r>
              <a:rPr lang="fr-FR"/>
              <a:t>Click to edit Master title style</a:t>
            </a:r>
            <a:endParaRPr lang="en-US" dirty="0"/>
          </a:p>
        </p:txBody>
      </p:sp>
      <p:sp>
        <p:nvSpPr>
          <p:cNvPr id="3" name="Content Placeholder 2"/>
          <p:cNvSpPr>
            <a:spLocks noGrp="1"/>
          </p:cNvSpPr>
          <p:nvPr>
            <p:ph sz="half" idx="1"/>
          </p:nvPr>
        </p:nvSpPr>
        <p:spPr>
          <a:xfrm>
            <a:off x="609917" y="1600201"/>
            <a:ext cx="5387605" cy="4525963"/>
          </a:xfrm>
        </p:spPr>
        <p:txBody>
          <a:bodyPr/>
          <a:lstStyle>
            <a:lvl1pPr>
              <a:defRPr sz="3700">
                <a:latin typeface="+mn-lt"/>
              </a:defRPr>
            </a:lvl1pPr>
            <a:lvl2pPr>
              <a:defRPr sz="3200">
                <a:latin typeface="+mn-lt"/>
              </a:defRPr>
            </a:lvl2pPr>
            <a:lvl3pPr>
              <a:defRPr sz="2700">
                <a:latin typeface="+mn-lt"/>
              </a:defRPr>
            </a:lvl3pPr>
            <a:lvl4pPr>
              <a:defRPr sz="2400">
                <a:latin typeface="+mn-lt"/>
              </a:defRPr>
            </a:lvl4pPr>
            <a:lvl5pPr>
              <a:defRPr sz="2400">
                <a:latin typeface="+mn-lt"/>
              </a:defRPr>
            </a:lvl5pPr>
            <a:lvl6pPr>
              <a:defRPr sz="2400"/>
            </a:lvl6pPr>
            <a:lvl7pPr>
              <a:defRPr sz="2400"/>
            </a:lvl7pPr>
            <a:lvl8pPr>
              <a:defRPr sz="2400"/>
            </a:lvl8pPr>
            <a:lvl9pPr>
              <a:defRPr sz="2400"/>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4" name="Content Placeholder 3"/>
          <p:cNvSpPr>
            <a:spLocks noGrp="1"/>
          </p:cNvSpPr>
          <p:nvPr>
            <p:ph sz="half" idx="2"/>
          </p:nvPr>
        </p:nvSpPr>
        <p:spPr>
          <a:xfrm>
            <a:off x="6200828" y="1600201"/>
            <a:ext cx="5387605" cy="4525963"/>
          </a:xfrm>
        </p:spPr>
        <p:txBody>
          <a:bodyPr/>
          <a:lstStyle>
            <a:lvl1pPr>
              <a:defRPr sz="3700">
                <a:latin typeface="+mn-lt"/>
              </a:defRPr>
            </a:lvl1pPr>
            <a:lvl2pPr>
              <a:defRPr sz="3200">
                <a:latin typeface="+mn-lt"/>
              </a:defRPr>
            </a:lvl2pPr>
            <a:lvl3pPr>
              <a:defRPr sz="2700">
                <a:latin typeface="+mn-lt"/>
              </a:defRPr>
            </a:lvl3pPr>
            <a:lvl4pPr>
              <a:defRPr sz="2400">
                <a:latin typeface="+mn-lt"/>
              </a:defRPr>
            </a:lvl4pPr>
            <a:lvl5pPr>
              <a:defRPr sz="2400">
                <a:latin typeface="+mn-lt"/>
              </a:defRPr>
            </a:lvl5pPr>
            <a:lvl6pPr>
              <a:defRPr sz="2400"/>
            </a:lvl6pPr>
            <a:lvl7pPr>
              <a:defRPr sz="2400"/>
            </a:lvl7pPr>
            <a:lvl8pPr>
              <a:defRPr sz="2400"/>
            </a:lvl8pPr>
            <a:lvl9pPr>
              <a:defRPr sz="2400"/>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5" name="Date Placeholder 4"/>
          <p:cNvSpPr>
            <a:spLocks noGrp="1"/>
          </p:cNvSpPr>
          <p:nvPr>
            <p:ph type="dt" sz="half" idx="10"/>
          </p:nvPr>
        </p:nvSpPr>
        <p:spPr/>
        <p:txBody>
          <a:bodyPr/>
          <a:lstStyle/>
          <a:p>
            <a:r>
              <a:rPr lang="en-US"/>
              <a:t>31 January, 2017</a:t>
            </a:r>
          </a:p>
        </p:txBody>
      </p:sp>
      <p:sp>
        <p:nvSpPr>
          <p:cNvPr id="6" name="Footer Placeholder 5"/>
          <p:cNvSpPr>
            <a:spLocks noGrp="1"/>
          </p:cNvSpPr>
          <p:nvPr>
            <p:ph type="ftr" sz="quarter" idx="11"/>
          </p:nvPr>
        </p:nvSpPr>
        <p:spPr/>
        <p:txBody>
          <a:bodyPr/>
          <a:lstStyle/>
          <a:p>
            <a:r>
              <a:rPr lang="en-US"/>
              <a:t>www.incose.org/IW2017</a:t>
            </a:r>
          </a:p>
        </p:txBody>
      </p:sp>
      <p:sp>
        <p:nvSpPr>
          <p:cNvPr id="7" name="Slide Number Placeholder 6"/>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4200704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solidFill>
                  <a:srgbClr val="0071CE"/>
                </a:solidFill>
                <a:latin typeface="+mj-lt"/>
              </a:defRPr>
            </a:lvl1pPr>
          </a:lstStyle>
          <a:p>
            <a:r>
              <a:rPr lang="fr-FR"/>
              <a:t>Click to edit Master title style</a:t>
            </a:r>
            <a:endParaRPr lang="en-US" dirty="0"/>
          </a:p>
        </p:txBody>
      </p:sp>
      <p:sp>
        <p:nvSpPr>
          <p:cNvPr id="3" name="Text Placeholder 2"/>
          <p:cNvSpPr>
            <a:spLocks noGrp="1"/>
          </p:cNvSpPr>
          <p:nvPr>
            <p:ph type="body" idx="1"/>
          </p:nvPr>
        </p:nvSpPr>
        <p:spPr>
          <a:xfrm>
            <a:off x="609918" y="1535113"/>
            <a:ext cx="5389723" cy="639763"/>
          </a:xfrm>
        </p:spPr>
        <p:txBody>
          <a:bodyPr anchor="b">
            <a:normAutofit/>
          </a:bodyPr>
          <a:lstStyle>
            <a:lvl1pPr marL="0" indent="0">
              <a:buNone/>
              <a:defRPr sz="2800" b="0">
                <a:solidFill>
                  <a:srgbClr val="0071CE"/>
                </a:solidFill>
                <a:latin typeface="+mn-lt"/>
              </a:defRPr>
            </a:lvl1pPr>
            <a:lvl2pPr marL="609768" indent="0">
              <a:buNone/>
              <a:defRPr sz="2700" b="1"/>
            </a:lvl2pPr>
            <a:lvl3pPr marL="1219535" indent="0">
              <a:buNone/>
              <a:defRPr sz="2400" b="1"/>
            </a:lvl3pPr>
            <a:lvl4pPr marL="1829303" indent="0">
              <a:buNone/>
              <a:defRPr sz="2100" b="1"/>
            </a:lvl4pPr>
            <a:lvl5pPr marL="2439071" indent="0">
              <a:buNone/>
              <a:defRPr sz="2100" b="1"/>
            </a:lvl5pPr>
            <a:lvl6pPr marL="3048838" indent="0">
              <a:buNone/>
              <a:defRPr sz="2100" b="1"/>
            </a:lvl6pPr>
            <a:lvl7pPr marL="3658606" indent="0">
              <a:buNone/>
              <a:defRPr sz="2100" b="1"/>
            </a:lvl7pPr>
            <a:lvl8pPr marL="4268373" indent="0">
              <a:buNone/>
              <a:defRPr sz="2100" b="1"/>
            </a:lvl8pPr>
            <a:lvl9pPr marL="4878141" indent="0">
              <a:buNone/>
              <a:defRPr sz="2100" b="1"/>
            </a:lvl9pPr>
          </a:lstStyle>
          <a:p>
            <a:pPr lvl="0"/>
            <a:r>
              <a:rPr lang="fr-FR"/>
              <a:t>Click to edit Master text styles</a:t>
            </a:r>
          </a:p>
        </p:txBody>
      </p:sp>
      <p:sp>
        <p:nvSpPr>
          <p:cNvPr id="4" name="Content Placeholder 3"/>
          <p:cNvSpPr>
            <a:spLocks noGrp="1"/>
          </p:cNvSpPr>
          <p:nvPr>
            <p:ph sz="half" idx="2"/>
          </p:nvPr>
        </p:nvSpPr>
        <p:spPr>
          <a:xfrm>
            <a:off x="609918" y="2174875"/>
            <a:ext cx="5389723" cy="3951288"/>
          </a:xfrm>
        </p:spPr>
        <p:txBody>
          <a:bodyPr/>
          <a:lstStyle>
            <a:lvl1pPr>
              <a:defRPr sz="3200">
                <a:latin typeface="+mn-lt"/>
              </a:defRPr>
            </a:lvl1pPr>
            <a:lvl2pPr>
              <a:defRPr sz="2700">
                <a:latin typeface="+mn-lt"/>
              </a:defRPr>
            </a:lvl2pPr>
            <a:lvl3pPr>
              <a:defRPr sz="2400">
                <a:latin typeface="+mn-lt"/>
              </a:defRPr>
            </a:lvl3pPr>
            <a:lvl4pPr>
              <a:defRPr sz="2100">
                <a:latin typeface="+mn-lt"/>
              </a:defRPr>
            </a:lvl4pPr>
            <a:lvl5pPr>
              <a:defRPr sz="2100">
                <a:latin typeface="+mn-lt"/>
              </a:defRPr>
            </a:lvl5pPr>
            <a:lvl6pPr>
              <a:defRPr sz="2100"/>
            </a:lvl6pPr>
            <a:lvl7pPr>
              <a:defRPr sz="2100"/>
            </a:lvl7pPr>
            <a:lvl8pPr>
              <a:defRPr sz="2100"/>
            </a:lvl8pPr>
            <a:lvl9pPr>
              <a:defRPr sz="2100"/>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5" name="Text Placeholder 4"/>
          <p:cNvSpPr>
            <a:spLocks noGrp="1"/>
          </p:cNvSpPr>
          <p:nvPr>
            <p:ph type="body" sz="quarter" idx="3"/>
          </p:nvPr>
        </p:nvSpPr>
        <p:spPr>
          <a:xfrm>
            <a:off x="6196594" y="1535113"/>
            <a:ext cx="5391840" cy="639763"/>
          </a:xfrm>
        </p:spPr>
        <p:txBody>
          <a:bodyPr anchor="b">
            <a:normAutofit/>
          </a:bodyPr>
          <a:lstStyle>
            <a:lvl1pPr marL="0" indent="0">
              <a:buNone/>
              <a:defRPr sz="2800" b="0">
                <a:solidFill>
                  <a:srgbClr val="0071CE"/>
                </a:solidFill>
                <a:latin typeface="+mn-lt"/>
              </a:defRPr>
            </a:lvl1pPr>
            <a:lvl2pPr marL="609768" indent="0">
              <a:buNone/>
              <a:defRPr sz="2700" b="1"/>
            </a:lvl2pPr>
            <a:lvl3pPr marL="1219535" indent="0">
              <a:buNone/>
              <a:defRPr sz="2400" b="1"/>
            </a:lvl3pPr>
            <a:lvl4pPr marL="1829303" indent="0">
              <a:buNone/>
              <a:defRPr sz="2100" b="1"/>
            </a:lvl4pPr>
            <a:lvl5pPr marL="2439071" indent="0">
              <a:buNone/>
              <a:defRPr sz="2100" b="1"/>
            </a:lvl5pPr>
            <a:lvl6pPr marL="3048838" indent="0">
              <a:buNone/>
              <a:defRPr sz="2100" b="1"/>
            </a:lvl6pPr>
            <a:lvl7pPr marL="3658606" indent="0">
              <a:buNone/>
              <a:defRPr sz="2100" b="1"/>
            </a:lvl7pPr>
            <a:lvl8pPr marL="4268373" indent="0">
              <a:buNone/>
              <a:defRPr sz="2100" b="1"/>
            </a:lvl8pPr>
            <a:lvl9pPr marL="4878141" indent="0">
              <a:buNone/>
              <a:defRPr sz="2100" b="1"/>
            </a:lvl9pPr>
          </a:lstStyle>
          <a:p>
            <a:pPr lvl="0"/>
            <a:r>
              <a:rPr lang="fr-FR"/>
              <a:t>Click to edit Master text styles</a:t>
            </a:r>
          </a:p>
        </p:txBody>
      </p:sp>
      <p:sp>
        <p:nvSpPr>
          <p:cNvPr id="6" name="Content Placeholder 5"/>
          <p:cNvSpPr>
            <a:spLocks noGrp="1"/>
          </p:cNvSpPr>
          <p:nvPr>
            <p:ph sz="quarter" idx="4"/>
          </p:nvPr>
        </p:nvSpPr>
        <p:spPr>
          <a:xfrm>
            <a:off x="6196594" y="2174875"/>
            <a:ext cx="5391840" cy="3951288"/>
          </a:xfrm>
        </p:spPr>
        <p:txBody>
          <a:bodyPr/>
          <a:lstStyle>
            <a:lvl1pPr>
              <a:defRPr sz="3200">
                <a:latin typeface="+mn-lt"/>
              </a:defRPr>
            </a:lvl1pPr>
            <a:lvl2pPr>
              <a:defRPr sz="2700">
                <a:latin typeface="+mn-lt"/>
              </a:defRPr>
            </a:lvl2pPr>
            <a:lvl3pPr>
              <a:defRPr sz="2400">
                <a:latin typeface="+mn-lt"/>
              </a:defRPr>
            </a:lvl3pPr>
            <a:lvl4pPr>
              <a:defRPr sz="2100">
                <a:latin typeface="+mn-lt"/>
              </a:defRPr>
            </a:lvl4pPr>
            <a:lvl5pPr>
              <a:defRPr sz="2100">
                <a:latin typeface="+mn-lt"/>
              </a:defRPr>
            </a:lvl5pPr>
            <a:lvl6pPr>
              <a:defRPr sz="2100"/>
            </a:lvl6pPr>
            <a:lvl7pPr>
              <a:defRPr sz="2100"/>
            </a:lvl7pPr>
            <a:lvl8pPr>
              <a:defRPr sz="2100"/>
            </a:lvl8pPr>
            <a:lvl9pPr>
              <a:defRPr sz="2100"/>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7" name="Date Placeholder 6"/>
          <p:cNvSpPr>
            <a:spLocks noGrp="1"/>
          </p:cNvSpPr>
          <p:nvPr>
            <p:ph type="dt" sz="half" idx="10"/>
          </p:nvPr>
        </p:nvSpPr>
        <p:spPr/>
        <p:txBody>
          <a:bodyPr/>
          <a:lstStyle/>
          <a:p>
            <a:r>
              <a:rPr lang="en-US"/>
              <a:t>31 January, 2017</a:t>
            </a:r>
          </a:p>
        </p:txBody>
      </p:sp>
      <p:sp>
        <p:nvSpPr>
          <p:cNvPr id="8" name="Footer Placeholder 7"/>
          <p:cNvSpPr>
            <a:spLocks noGrp="1"/>
          </p:cNvSpPr>
          <p:nvPr>
            <p:ph type="ftr" sz="quarter" idx="11"/>
          </p:nvPr>
        </p:nvSpPr>
        <p:spPr/>
        <p:txBody>
          <a:bodyPr/>
          <a:lstStyle/>
          <a:p>
            <a:r>
              <a:rPr lang="en-US"/>
              <a:t>www.incose.org/IW2017</a:t>
            </a:r>
          </a:p>
        </p:txBody>
      </p:sp>
      <p:sp>
        <p:nvSpPr>
          <p:cNvPr id="9" name="Slide Number Placeholder 8"/>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2205490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solidFill>
                  <a:srgbClr val="0071CE"/>
                </a:solidFill>
                <a:latin typeface="+mj-lt"/>
              </a:defRPr>
            </a:lvl1pPr>
          </a:lstStyle>
          <a:p>
            <a:r>
              <a:rPr lang="fr-FR"/>
              <a:t>Click to edit Master title style</a:t>
            </a:r>
            <a:endParaRPr lang="en-US" dirty="0"/>
          </a:p>
        </p:txBody>
      </p:sp>
      <p:sp>
        <p:nvSpPr>
          <p:cNvPr id="3" name="Date Placeholder 2"/>
          <p:cNvSpPr>
            <a:spLocks noGrp="1"/>
          </p:cNvSpPr>
          <p:nvPr>
            <p:ph type="dt" sz="half" idx="10"/>
          </p:nvPr>
        </p:nvSpPr>
        <p:spPr/>
        <p:txBody>
          <a:bodyPr/>
          <a:lstStyle/>
          <a:p>
            <a:r>
              <a:rPr lang="en-US"/>
              <a:t>31 January, 2017</a:t>
            </a:r>
          </a:p>
        </p:txBody>
      </p:sp>
      <p:sp>
        <p:nvSpPr>
          <p:cNvPr id="4" name="Footer Placeholder 3"/>
          <p:cNvSpPr>
            <a:spLocks noGrp="1"/>
          </p:cNvSpPr>
          <p:nvPr>
            <p:ph type="ftr" sz="quarter" idx="11"/>
          </p:nvPr>
        </p:nvSpPr>
        <p:spPr/>
        <p:txBody>
          <a:bodyPr/>
          <a:lstStyle/>
          <a:p>
            <a:r>
              <a:rPr lang="en-US"/>
              <a:t>www.incose.org/IW2017</a:t>
            </a:r>
          </a:p>
        </p:txBody>
      </p:sp>
      <p:sp>
        <p:nvSpPr>
          <p:cNvPr id="5" name="Slide Number Placeholder 4"/>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31325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31 January, 2017</a:t>
            </a:r>
          </a:p>
        </p:txBody>
      </p:sp>
      <p:sp>
        <p:nvSpPr>
          <p:cNvPr id="3" name="Footer Placeholder 2"/>
          <p:cNvSpPr>
            <a:spLocks noGrp="1"/>
          </p:cNvSpPr>
          <p:nvPr>
            <p:ph type="ftr" sz="quarter" idx="11"/>
          </p:nvPr>
        </p:nvSpPr>
        <p:spPr/>
        <p:txBody>
          <a:bodyPr/>
          <a:lstStyle/>
          <a:p>
            <a:r>
              <a:rPr lang="en-US"/>
              <a:t>www.incose.org/IW2017</a:t>
            </a:r>
          </a:p>
        </p:txBody>
      </p:sp>
      <p:sp>
        <p:nvSpPr>
          <p:cNvPr id="4" name="Slide Number Placeholder 3"/>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706696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920" y="273049"/>
            <a:ext cx="4013173" cy="1162051"/>
          </a:xfrm>
        </p:spPr>
        <p:txBody>
          <a:bodyPr anchor="b"/>
          <a:lstStyle>
            <a:lvl1pPr algn="l">
              <a:defRPr sz="2700" b="0">
                <a:solidFill>
                  <a:srgbClr val="0071CE"/>
                </a:solidFill>
                <a:latin typeface="+mj-lt"/>
              </a:defRPr>
            </a:lvl1pPr>
          </a:lstStyle>
          <a:p>
            <a:r>
              <a:rPr lang="fr-FR"/>
              <a:t>Click to edit Master title style</a:t>
            </a:r>
            <a:endParaRPr lang="en-US" dirty="0"/>
          </a:p>
        </p:txBody>
      </p:sp>
      <p:sp>
        <p:nvSpPr>
          <p:cNvPr id="3" name="Content Placeholder 2"/>
          <p:cNvSpPr>
            <a:spLocks noGrp="1"/>
          </p:cNvSpPr>
          <p:nvPr>
            <p:ph idx="1"/>
          </p:nvPr>
        </p:nvSpPr>
        <p:spPr>
          <a:xfrm>
            <a:off x="4769216" y="273052"/>
            <a:ext cx="6819216" cy="5853113"/>
          </a:xfrm>
        </p:spPr>
        <p:txBody>
          <a:bodyPr/>
          <a:lstStyle>
            <a:lvl1pPr>
              <a:defRPr sz="4300">
                <a:latin typeface="+mn-lt"/>
              </a:defRPr>
            </a:lvl1pPr>
            <a:lvl2pPr>
              <a:defRPr sz="3700">
                <a:latin typeface="+mn-lt"/>
              </a:defRPr>
            </a:lvl2pPr>
            <a:lvl3pPr>
              <a:defRPr sz="3200">
                <a:latin typeface="+mn-lt"/>
              </a:defRPr>
            </a:lvl3pPr>
            <a:lvl4pPr>
              <a:defRPr sz="2700">
                <a:latin typeface="+mn-lt"/>
              </a:defRPr>
            </a:lvl4pPr>
            <a:lvl5pPr>
              <a:defRPr sz="2700">
                <a:latin typeface="+mn-lt"/>
              </a:defRPr>
            </a:lvl5pPr>
            <a:lvl6pPr>
              <a:defRPr sz="2700"/>
            </a:lvl6pPr>
            <a:lvl7pPr>
              <a:defRPr sz="2700"/>
            </a:lvl7pPr>
            <a:lvl8pPr>
              <a:defRPr sz="2700"/>
            </a:lvl8pPr>
            <a:lvl9pPr>
              <a:defRPr sz="2700"/>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4" name="Text Placeholder 3"/>
          <p:cNvSpPr>
            <a:spLocks noGrp="1"/>
          </p:cNvSpPr>
          <p:nvPr>
            <p:ph type="body" sz="half" idx="2"/>
          </p:nvPr>
        </p:nvSpPr>
        <p:spPr>
          <a:xfrm>
            <a:off x="609920" y="1435102"/>
            <a:ext cx="4013173" cy="4691063"/>
          </a:xfrm>
        </p:spPr>
        <p:txBody>
          <a:bodyPr/>
          <a:lstStyle>
            <a:lvl1pPr marL="0" indent="0">
              <a:buNone/>
              <a:defRPr sz="1900">
                <a:latin typeface="+mn-lt"/>
              </a:defRPr>
            </a:lvl1pPr>
            <a:lvl2pPr marL="609768" indent="0">
              <a:buNone/>
              <a:defRPr sz="1600"/>
            </a:lvl2pPr>
            <a:lvl3pPr marL="1219535" indent="0">
              <a:buNone/>
              <a:defRPr sz="1300"/>
            </a:lvl3pPr>
            <a:lvl4pPr marL="1829303" indent="0">
              <a:buNone/>
              <a:defRPr sz="1200"/>
            </a:lvl4pPr>
            <a:lvl5pPr marL="2439071" indent="0">
              <a:buNone/>
              <a:defRPr sz="1200"/>
            </a:lvl5pPr>
            <a:lvl6pPr marL="3048838" indent="0">
              <a:buNone/>
              <a:defRPr sz="1200"/>
            </a:lvl6pPr>
            <a:lvl7pPr marL="3658606" indent="0">
              <a:buNone/>
              <a:defRPr sz="1200"/>
            </a:lvl7pPr>
            <a:lvl8pPr marL="4268373" indent="0">
              <a:buNone/>
              <a:defRPr sz="1200"/>
            </a:lvl8pPr>
            <a:lvl9pPr marL="4878141" indent="0">
              <a:buNone/>
              <a:defRPr sz="1200"/>
            </a:lvl9pPr>
          </a:lstStyle>
          <a:p>
            <a:pPr lvl="0"/>
            <a:r>
              <a:rPr lang="fr-FR"/>
              <a:t>Click to edit Master text styles</a:t>
            </a:r>
          </a:p>
        </p:txBody>
      </p:sp>
      <p:sp>
        <p:nvSpPr>
          <p:cNvPr id="5" name="Date Placeholder 4"/>
          <p:cNvSpPr>
            <a:spLocks noGrp="1"/>
          </p:cNvSpPr>
          <p:nvPr>
            <p:ph type="dt" sz="half" idx="10"/>
          </p:nvPr>
        </p:nvSpPr>
        <p:spPr/>
        <p:txBody>
          <a:bodyPr/>
          <a:lstStyle/>
          <a:p>
            <a:r>
              <a:rPr lang="en-US"/>
              <a:t>31 January, 2017</a:t>
            </a:r>
          </a:p>
        </p:txBody>
      </p:sp>
      <p:sp>
        <p:nvSpPr>
          <p:cNvPr id="6" name="Footer Placeholder 5"/>
          <p:cNvSpPr>
            <a:spLocks noGrp="1"/>
          </p:cNvSpPr>
          <p:nvPr>
            <p:ph type="ftr" sz="quarter" idx="11"/>
          </p:nvPr>
        </p:nvSpPr>
        <p:spPr/>
        <p:txBody>
          <a:bodyPr/>
          <a:lstStyle/>
          <a:p>
            <a:r>
              <a:rPr lang="en-US"/>
              <a:t>www.incose.org/IW2017</a:t>
            </a:r>
          </a:p>
        </p:txBody>
      </p:sp>
      <p:sp>
        <p:nvSpPr>
          <p:cNvPr id="7" name="Slide Number Placeholder 6"/>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117613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90962" y="4800600"/>
            <a:ext cx="7319010" cy="566739"/>
          </a:xfrm>
        </p:spPr>
        <p:txBody>
          <a:bodyPr anchor="b"/>
          <a:lstStyle>
            <a:lvl1pPr algn="l">
              <a:defRPr sz="2700" b="0">
                <a:solidFill>
                  <a:srgbClr val="0071CE"/>
                </a:solidFill>
                <a:latin typeface="+mj-lt"/>
              </a:defRPr>
            </a:lvl1pPr>
          </a:lstStyle>
          <a:p>
            <a:r>
              <a:rPr lang="fr-FR"/>
              <a:t>Click to edit Master title style</a:t>
            </a:r>
            <a:endParaRPr lang="en-US" dirty="0"/>
          </a:p>
        </p:txBody>
      </p:sp>
      <p:sp>
        <p:nvSpPr>
          <p:cNvPr id="3" name="Picture Placeholder 2"/>
          <p:cNvSpPr>
            <a:spLocks noGrp="1"/>
          </p:cNvSpPr>
          <p:nvPr>
            <p:ph type="pic" idx="1"/>
          </p:nvPr>
        </p:nvSpPr>
        <p:spPr>
          <a:xfrm>
            <a:off x="2390962" y="612775"/>
            <a:ext cx="7319010" cy="4114800"/>
          </a:xfrm>
        </p:spPr>
        <p:txBody>
          <a:bodyPr/>
          <a:lstStyle>
            <a:lvl1pPr marL="0" indent="0">
              <a:buNone/>
              <a:defRPr sz="4300"/>
            </a:lvl1pPr>
            <a:lvl2pPr marL="609768" indent="0">
              <a:buNone/>
              <a:defRPr sz="3700"/>
            </a:lvl2pPr>
            <a:lvl3pPr marL="1219535" indent="0">
              <a:buNone/>
              <a:defRPr sz="3200"/>
            </a:lvl3pPr>
            <a:lvl4pPr marL="1829303" indent="0">
              <a:buNone/>
              <a:defRPr sz="2700"/>
            </a:lvl4pPr>
            <a:lvl5pPr marL="2439071" indent="0">
              <a:buNone/>
              <a:defRPr sz="2700"/>
            </a:lvl5pPr>
            <a:lvl6pPr marL="3048838" indent="0">
              <a:buNone/>
              <a:defRPr sz="2700"/>
            </a:lvl6pPr>
            <a:lvl7pPr marL="3658606" indent="0">
              <a:buNone/>
              <a:defRPr sz="2700"/>
            </a:lvl7pPr>
            <a:lvl8pPr marL="4268373" indent="0">
              <a:buNone/>
              <a:defRPr sz="2700"/>
            </a:lvl8pPr>
            <a:lvl9pPr marL="4878141" indent="0">
              <a:buNone/>
              <a:defRPr sz="2700"/>
            </a:lvl9pPr>
          </a:lstStyle>
          <a:p>
            <a:r>
              <a:rPr lang="fr-FR"/>
              <a:t>Drag picture to placeholder or click icon to add</a:t>
            </a:r>
            <a:endParaRPr lang="en-US"/>
          </a:p>
        </p:txBody>
      </p:sp>
      <p:sp>
        <p:nvSpPr>
          <p:cNvPr id="4" name="Text Placeholder 3"/>
          <p:cNvSpPr>
            <a:spLocks noGrp="1"/>
          </p:cNvSpPr>
          <p:nvPr>
            <p:ph type="body" sz="half" idx="2"/>
          </p:nvPr>
        </p:nvSpPr>
        <p:spPr>
          <a:xfrm>
            <a:off x="2390962" y="5367338"/>
            <a:ext cx="7319010" cy="804863"/>
          </a:xfrm>
        </p:spPr>
        <p:txBody>
          <a:bodyPr/>
          <a:lstStyle>
            <a:lvl1pPr marL="0" indent="0">
              <a:buNone/>
              <a:defRPr sz="1900">
                <a:latin typeface="+mn-lt"/>
              </a:defRPr>
            </a:lvl1pPr>
            <a:lvl2pPr marL="609768" indent="0">
              <a:buNone/>
              <a:defRPr sz="1600"/>
            </a:lvl2pPr>
            <a:lvl3pPr marL="1219535" indent="0">
              <a:buNone/>
              <a:defRPr sz="1300"/>
            </a:lvl3pPr>
            <a:lvl4pPr marL="1829303" indent="0">
              <a:buNone/>
              <a:defRPr sz="1200"/>
            </a:lvl4pPr>
            <a:lvl5pPr marL="2439071" indent="0">
              <a:buNone/>
              <a:defRPr sz="1200"/>
            </a:lvl5pPr>
            <a:lvl6pPr marL="3048838" indent="0">
              <a:buNone/>
              <a:defRPr sz="1200"/>
            </a:lvl6pPr>
            <a:lvl7pPr marL="3658606" indent="0">
              <a:buNone/>
              <a:defRPr sz="1200"/>
            </a:lvl7pPr>
            <a:lvl8pPr marL="4268373" indent="0">
              <a:buNone/>
              <a:defRPr sz="1200"/>
            </a:lvl8pPr>
            <a:lvl9pPr marL="4878141" indent="0">
              <a:buNone/>
              <a:defRPr sz="1200"/>
            </a:lvl9pPr>
          </a:lstStyle>
          <a:p>
            <a:pPr lvl="0"/>
            <a:r>
              <a:rPr lang="fr-FR"/>
              <a:t>Click to edit Master text styles</a:t>
            </a:r>
          </a:p>
        </p:txBody>
      </p:sp>
      <p:sp>
        <p:nvSpPr>
          <p:cNvPr id="5" name="Date Placeholder 4"/>
          <p:cNvSpPr>
            <a:spLocks noGrp="1"/>
          </p:cNvSpPr>
          <p:nvPr>
            <p:ph type="dt" sz="half" idx="10"/>
          </p:nvPr>
        </p:nvSpPr>
        <p:spPr/>
        <p:txBody>
          <a:bodyPr/>
          <a:lstStyle/>
          <a:p>
            <a:r>
              <a:rPr lang="en-US"/>
              <a:t>31 January, 2017</a:t>
            </a:r>
          </a:p>
        </p:txBody>
      </p:sp>
      <p:sp>
        <p:nvSpPr>
          <p:cNvPr id="6" name="Footer Placeholder 5"/>
          <p:cNvSpPr>
            <a:spLocks noGrp="1"/>
          </p:cNvSpPr>
          <p:nvPr>
            <p:ph type="ftr" sz="quarter" idx="11"/>
          </p:nvPr>
        </p:nvSpPr>
        <p:spPr/>
        <p:txBody>
          <a:bodyPr/>
          <a:lstStyle/>
          <a:p>
            <a:r>
              <a:rPr lang="en-US"/>
              <a:t>www.incose.org/IW2017</a:t>
            </a:r>
          </a:p>
        </p:txBody>
      </p:sp>
      <p:sp>
        <p:nvSpPr>
          <p:cNvPr id="7" name="Slide Number Placeholder 6"/>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401952232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5"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918" y="274639"/>
            <a:ext cx="10978515" cy="1143000"/>
          </a:xfrm>
          <a:prstGeom prst="rect">
            <a:avLst/>
          </a:prstGeom>
        </p:spPr>
        <p:txBody>
          <a:bodyPr vert="horz" lIns="121954" tIns="60977" rIns="121954" bIns="60977" rtlCol="0" anchor="ctr">
            <a:normAutofit/>
          </a:bodyPr>
          <a:lstStyle/>
          <a:p>
            <a:r>
              <a:rPr lang="fr-FR"/>
              <a:t>Click to edit Master title style</a:t>
            </a:r>
            <a:endParaRPr lang="en-US" dirty="0"/>
          </a:p>
        </p:txBody>
      </p:sp>
      <p:sp>
        <p:nvSpPr>
          <p:cNvPr id="3" name="Text Placeholder 2"/>
          <p:cNvSpPr>
            <a:spLocks noGrp="1"/>
          </p:cNvSpPr>
          <p:nvPr>
            <p:ph type="body" idx="1"/>
          </p:nvPr>
        </p:nvSpPr>
        <p:spPr>
          <a:xfrm>
            <a:off x="609918" y="1600201"/>
            <a:ext cx="10978515" cy="4525963"/>
          </a:xfrm>
          <a:prstGeom prst="rect">
            <a:avLst/>
          </a:prstGeom>
        </p:spPr>
        <p:txBody>
          <a:bodyPr vert="horz" lIns="121954" tIns="60977" rIns="121954" bIns="60977" rtlCol="0">
            <a:normAutofit/>
          </a:body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4" name="Date Placeholder 3"/>
          <p:cNvSpPr>
            <a:spLocks noGrp="1"/>
          </p:cNvSpPr>
          <p:nvPr>
            <p:ph type="dt" sz="half" idx="2"/>
          </p:nvPr>
        </p:nvSpPr>
        <p:spPr>
          <a:xfrm>
            <a:off x="609917" y="6356351"/>
            <a:ext cx="2846282" cy="365125"/>
          </a:xfrm>
          <a:prstGeom prst="rect">
            <a:avLst/>
          </a:prstGeom>
        </p:spPr>
        <p:txBody>
          <a:bodyPr vert="horz" lIns="121954" tIns="60977" rIns="121954" bIns="60977" rtlCol="0" anchor="ctr"/>
          <a:lstStyle>
            <a:lvl1pPr algn="l">
              <a:defRPr sz="1600">
                <a:solidFill>
                  <a:schemeClr val="tx1">
                    <a:tint val="75000"/>
                  </a:schemeClr>
                </a:solidFill>
              </a:defRPr>
            </a:lvl1pPr>
          </a:lstStyle>
          <a:p>
            <a:r>
              <a:rPr lang="en-US"/>
              <a:t>31 January, 2017</a:t>
            </a:r>
            <a:endParaRPr lang="en-US" dirty="0"/>
          </a:p>
        </p:txBody>
      </p:sp>
      <p:sp>
        <p:nvSpPr>
          <p:cNvPr id="5" name="Footer Placeholder 4"/>
          <p:cNvSpPr>
            <a:spLocks noGrp="1"/>
          </p:cNvSpPr>
          <p:nvPr>
            <p:ph type="ftr" sz="quarter" idx="3"/>
          </p:nvPr>
        </p:nvSpPr>
        <p:spPr>
          <a:xfrm>
            <a:off x="4167770" y="6356351"/>
            <a:ext cx="3862811" cy="365125"/>
          </a:xfrm>
          <a:prstGeom prst="rect">
            <a:avLst/>
          </a:prstGeom>
        </p:spPr>
        <p:txBody>
          <a:bodyPr vert="horz" lIns="121954" tIns="60977" rIns="121954" bIns="60977" rtlCol="0" anchor="ctr"/>
          <a:lstStyle>
            <a:lvl1pPr algn="ctr">
              <a:defRPr sz="1600">
                <a:solidFill>
                  <a:schemeClr val="tx1">
                    <a:tint val="75000"/>
                  </a:schemeClr>
                </a:solidFill>
              </a:defRPr>
            </a:lvl1pPr>
          </a:lstStyle>
          <a:p>
            <a:r>
              <a:rPr lang="en-US" dirty="0" err="1"/>
              <a:t>www.incose.org</a:t>
            </a:r>
            <a:r>
              <a:rPr lang="en-US" dirty="0"/>
              <a:t>/IW2017</a:t>
            </a:r>
          </a:p>
        </p:txBody>
      </p:sp>
      <p:sp>
        <p:nvSpPr>
          <p:cNvPr id="6" name="Slide Number Placeholder 5"/>
          <p:cNvSpPr>
            <a:spLocks noGrp="1"/>
          </p:cNvSpPr>
          <p:nvPr>
            <p:ph type="sldNum" sz="quarter" idx="4"/>
          </p:nvPr>
        </p:nvSpPr>
        <p:spPr>
          <a:xfrm>
            <a:off x="8742151" y="6356351"/>
            <a:ext cx="2846282" cy="365125"/>
          </a:xfrm>
          <a:prstGeom prst="rect">
            <a:avLst/>
          </a:prstGeom>
        </p:spPr>
        <p:txBody>
          <a:bodyPr vert="horz" lIns="121954" tIns="60977" rIns="121954" bIns="60977" rtlCol="0" anchor="ctr"/>
          <a:lstStyle>
            <a:lvl1pPr algn="r">
              <a:defRPr sz="1600">
                <a:solidFill>
                  <a:schemeClr val="tx1">
                    <a:tint val="75000"/>
                  </a:schemeClr>
                </a:solidFill>
              </a:defRPr>
            </a:lvl1pPr>
          </a:lstStyle>
          <a:p>
            <a:fld id="{924B41C4-1474-8D42-B330-D2828683839D}" type="slidenum">
              <a:rPr lang="en-US" smtClean="0"/>
              <a:t>‹#›</a:t>
            </a:fld>
            <a:endParaRPr lang="en-US" dirty="0"/>
          </a:p>
        </p:txBody>
      </p:sp>
      <p:pic>
        <p:nvPicPr>
          <p:cNvPr id="7" name="Picture 6" descr="logo-IW.png"/>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1006112" y="0"/>
            <a:ext cx="1192237" cy="945444"/>
          </a:xfrm>
          <a:prstGeom prst="rect">
            <a:avLst/>
          </a:prstGeom>
        </p:spPr>
      </p:pic>
    </p:spTree>
    <p:extLst>
      <p:ext uri="{BB962C8B-B14F-4D97-AF65-F5344CB8AC3E}">
        <p14:creationId xmlns:p14="http://schemas.microsoft.com/office/powerpoint/2010/main" val="4191555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l" defTabSz="609768" rtl="0" eaLnBrk="1" latinLnBrk="0" hangingPunct="1">
        <a:spcBef>
          <a:spcPct val="0"/>
        </a:spcBef>
        <a:buNone/>
        <a:defRPr sz="4400" kern="1200">
          <a:solidFill>
            <a:srgbClr val="0071CE"/>
          </a:solidFill>
          <a:latin typeface="+mj-lt"/>
          <a:ea typeface="+mj-ea"/>
          <a:cs typeface="Arial"/>
        </a:defRPr>
      </a:lvl1pPr>
    </p:titleStyle>
    <p:bodyStyle>
      <a:lvl1pPr marL="457326" indent="-457326" algn="l" defTabSz="609768" rtl="0" eaLnBrk="1" latinLnBrk="0" hangingPunct="1">
        <a:spcBef>
          <a:spcPct val="20000"/>
        </a:spcBef>
        <a:buFont typeface="Arial"/>
        <a:buChar char="•"/>
        <a:defRPr sz="4300" kern="1200">
          <a:solidFill>
            <a:schemeClr val="tx1"/>
          </a:solidFill>
          <a:latin typeface="+mn-lt"/>
          <a:ea typeface="+mn-ea"/>
          <a:cs typeface="Arial"/>
        </a:defRPr>
      </a:lvl1pPr>
      <a:lvl2pPr marL="990872" indent="-381105" algn="l" defTabSz="609768" rtl="0" eaLnBrk="1" latinLnBrk="0" hangingPunct="1">
        <a:spcBef>
          <a:spcPct val="20000"/>
        </a:spcBef>
        <a:buFont typeface="Arial"/>
        <a:buChar char="–"/>
        <a:defRPr sz="3700" kern="1200">
          <a:solidFill>
            <a:schemeClr val="tx1"/>
          </a:solidFill>
          <a:latin typeface="+mn-lt"/>
          <a:ea typeface="+mn-ea"/>
          <a:cs typeface="Arial"/>
        </a:defRPr>
      </a:lvl2pPr>
      <a:lvl3pPr marL="1524419" indent="-304884" algn="l" defTabSz="609768" rtl="0" eaLnBrk="1" latinLnBrk="0" hangingPunct="1">
        <a:spcBef>
          <a:spcPct val="20000"/>
        </a:spcBef>
        <a:buFont typeface="Arial"/>
        <a:buChar char="•"/>
        <a:defRPr sz="3200" kern="1200">
          <a:solidFill>
            <a:schemeClr val="tx1"/>
          </a:solidFill>
          <a:latin typeface="+mn-lt"/>
          <a:ea typeface="+mn-ea"/>
          <a:cs typeface="Arial"/>
        </a:defRPr>
      </a:lvl3pPr>
      <a:lvl4pPr marL="2134187" indent="-304884" algn="l" defTabSz="609768" rtl="0" eaLnBrk="1" latinLnBrk="0" hangingPunct="1">
        <a:spcBef>
          <a:spcPct val="20000"/>
        </a:spcBef>
        <a:buFont typeface="Arial"/>
        <a:buChar char="–"/>
        <a:defRPr sz="2700" kern="1200">
          <a:solidFill>
            <a:schemeClr val="tx1"/>
          </a:solidFill>
          <a:latin typeface="+mn-lt"/>
          <a:ea typeface="+mn-ea"/>
          <a:cs typeface="Arial"/>
        </a:defRPr>
      </a:lvl4pPr>
      <a:lvl5pPr marL="2743954" indent="-304884" algn="l" defTabSz="609768" rtl="0" eaLnBrk="1" latinLnBrk="0" hangingPunct="1">
        <a:spcBef>
          <a:spcPct val="20000"/>
        </a:spcBef>
        <a:buFont typeface="Arial"/>
        <a:buChar char="»"/>
        <a:defRPr sz="2700" kern="1200">
          <a:solidFill>
            <a:schemeClr val="tx1"/>
          </a:solidFill>
          <a:latin typeface="+mn-lt"/>
          <a:ea typeface="+mn-ea"/>
          <a:cs typeface="Arial"/>
        </a:defRPr>
      </a:lvl5pPr>
      <a:lvl6pPr marL="3353722" indent="-304884" algn="l" defTabSz="609768" rtl="0" eaLnBrk="1" latinLnBrk="0" hangingPunct="1">
        <a:spcBef>
          <a:spcPct val="20000"/>
        </a:spcBef>
        <a:buFont typeface="Arial"/>
        <a:buChar char="•"/>
        <a:defRPr sz="2700" kern="1200">
          <a:solidFill>
            <a:schemeClr val="tx1"/>
          </a:solidFill>
          <a:latin typeface="+mn-lt"/>
          <a:ea typeface="+mn-ea"/>
          <a:cs typeface="+mn-cs"/>
        </a:defRPr>
      </a:lvl6pPr>
      <a:lvl7pPr marL="3963490" indent="-304884" algn="l" defTabSz="609768" rtl="0" eaLnBrk="1" latinLnBrk="0" hangingPunct="1">
        <a:spcBef>
          <a:spcPct val="20000"/>
        </a:spcBef>
        <a:buFont typeface="Arial"/>
        <a:buChar char="•"/>
        <a:defRPr sz="2700" kern="1200">
          <a:solidFill>
            <a:schemeClr val="tx1"/>
          </a:solidFill>
          <a:latin typeface="+mn-lt"/>
          <a:ea typeface="+mn-ea"/>
          <a:cs typeface="+mn-cs"/>
        </a:defRPr>
      </a:lvl7pPr>
      <a:lvl8pPr marL="4573257" indent="-304884" algn="l" defTabSz="609768" rtl="0" eaLnBrk="1" latinLnBrk="0" hangingPunct="1">
        <a:spcBef>
          <a:spcPct val="20000"/>
        </a:spcBef>
        <a:buFont typeface="Arial"/>
        <a:buChar char="•"/>
        <a:defRPr sz="2700" kern="1200">
          <a:solidFill>
            <a:schemeClr val="tx1"/>
          </a:solidFill>
          <a:latin typeface="+mn-lt"/>
          <a:ea typeface="+mn-ea"/>
          <a:cs typeface="+mn-cs"/>
        </a:defRPr>
      </a:lvl8pPr>
      <a:lvl9pPr marL="5183025" indent="-304884" algn="l" defTabSz="609768" rtl="0" eaLnBrk="1" latinLnBrk="0" hangingPunct="1">
        <a:spcBef>
          <a:spcPct val="20000"/>
        </a:spcBef>
        <a:buFont typeface="Arial"/>
        <a:buChar char="•"/>
        <a:defRPr sz="2700" kern="1200">
          <a:solidFill>
            <a:schemeClr val="tx1"/>
          </a:solidFill>
          <a:latin typeface="+mn-lt"/>
          <a:ea typeface="+mn-ea"/>
          <a:cs typeface="+mn-cs"/>
        </a:defRPr>
      </a:lvl9pPr>
    </p:bodyStyle>
    <p:otherStyle>
      <a:defPPr>
        <a:defRPr lang="en-US"/>
      </a:defPPr>
      <a:lvl1pPr marL="0" algn="l" defTabSz="609768" rtl="0" eaLnBrk="1" latinLnBrk="0" hangingPunct="1">
        <a:defRPr sz="2400" kern="1200">
          <a:solidFill>
            <a:schemeClr val="tx1"/>
          </a:solidFill>
          <a:latin typeface="+mn-lt"/>
          <a:ea typeface="+mn-ea"/>
          <a:cs typeface="+mn-cs"/>
        </a:defRPr>
      </a:lvl1pPr>
      <a:lvl2pPr marL="609768" algn="l" defTabSz="609768" rtl="0" eaLnBrk="1" latinLnBrk="0" hangingPunct="1">
        <a:defRPr sz="2400" kern="1200">
          <a:solidFill>
            <a:schemeClr val="tx1"/>
          </a:solidFill>
          <a:latin typeface="+mn-lt"/>
          <a:ea typeface="+mn-ea"/>
          <a:cs typeface="+mn-cs"/>
        </a:defRPr>
      </a:lvl2pPr>
      <a:lvl3pPr marL="1219535" algn="l" defTabSz="609768" rtl="0" eaLnBrk="1" latinLnBrk="0" hangingPunct="1">
        <a:defRPr sz="2400" kern="1200">
          <a:solidFill>
            <a:schemeClr val="tx1"/>
          </a:solidFill>
          <a:latin typeface="+mn-lt"/>
          <a:ea typeface="+mn-ea"/>
          <a:cs typeface="+mn-cs"/>
        </a:defRPr>
      </a:lvl3pPr>
      <a:lvl4pPr marL="1829303" algn="l" defTabSz="609768" rtl="0" eaLnBrk="1" latinLnBrk="0" hangingPunct="1">
        <a:defRPr sz="2400" kern="1200">
          <a:solidFill>
            <a:schemeClr val="tx1"/>
          </a:solidFill>
          <a:latin typeface="+mn-lt"/>
          <a:ea typeface="+mn-ea"/>
          <a:cs typeface="+mn-cs"/>
        </a:defRPr>
      </a:lvl4pPr>
      <a:lvl5pPr marL="2439071" algn="l" defTabSz="609768" rtl="0" eaLnBrk="1" latinLnBrk="0" hangingPunct="1">
        <a:defRPr sz="2400" kern="1200">
          <a:solidFill>
            <a:schemeClr val="tx1"/>
          </a:solidFill>
          <a:latin typeface="+mn-lt"/>
          <a:ea typeface="+mn-ea"/>
          <a:cs typeface="+mn-cs"/>
        </a:defRPr>
      </a:lvl5pPr>
      <a:lvl6pPr marL="3048838" algn="l" defTabSz="609768" rtl="0" eaLnBrk="1" latinLnBrk="0" hangingPunct="1">
        <a:defRPr sz="2400" kern="1200">
          <a:solidFill>
            <a:schemeClr val="tx1"/>
          </a:solidFill>
          <a:latin typeface="+mn-lt"/>
          <a:ea typeface="+mn-ea"/>
          <a:cs typeface="+mn-cs"/>
        </a:defRPr>
      </a:lvl6pPr>
      <a:lvl7pPr marL="3658606" algn="l" defTabSz="609768" rtl="0" eaLnBrk="1" latinLnBrk="0" hangingPunct="1">
        <a:defRPr sz="2400" kern="1200">
          <a:solidFill>
            <a:schemeClr val="tx1"/>
          </a:solidFill>
          <a:latin typeface="+mn-lt"/>
          <a:ea typeface="+mn-ea"/>
          <a:cs typeface="+mn-cs"/>
        </a:defRPr>
      </a:lvl7pPr>
      <a:lvl8pPr marL="4268373" algn="l" defTabSz="609768" rtl="0" eaLnBrk="1" latinLnBrk="0" hangingPunct="1">
        <a:defRPr sz="2400" kern="1200">
          <a:solidFill>
            <a:schemeClr val="tx1"/>
          </a:solidFill>
          <a:latin typeface="+mn-lt"/>
          <a:ea typeface="+mn-ea"/>
          <a:cs typeface="+mn-cs"/>
        </a:defRPr>
      </a:lvl8pPr>
      <a:lvl9pPr marL="4878141" algn="l" defTabSz="609768"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connect.incose.org/WorkingGroups/TIMLM/Pages/Home.aspx" TargetMode="External"/><Relationship Id="rId4" Type="http://schemas.openxmlformats.org/officeDocument/2006/relationships/hyperlink" Target="http://www.incose.org/ChaptersGroups/WorkingGroups/transformational/tools-integration-interoperability" TargetMode="External"/><Relationship Id="rId5" Type="http://schemas.openxmlformats.org/officeDocument/2006/relationships/hyperlink" Target="http://www.omgwiki.org/MBSE/doku.php?id=start" TargetMode="External"/><Relationship Id="rId1" Type="http://schemas.openxmlformats.org/officeDocument/2006/relationships/slideLayout" Target="../slideLayouts/slideLayout6.xml"/><Relationship Id="rId2" Type="http://schemas.openxmlformats.org/officeDocument/2006/relationships/hyperlink" Target="http://www.omgwiki.org/MBSE/doku.php?id=mbse:modelmgt"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59644" y="4409344"/>
            <a:ext cx="11476663" cy="1123038"/>
          </a:xfrm>
        </p:spPr>
        <p:txBody>
          <a:bodyPr>
            <a:normAutofit/>
          </a:bodyPr>
          <a:lstStyle/>
          <a:p>
            <a:r>
              <a:rPr lang="en-US" sz="4800" dirty="0"/>
              <a:t>TIMLM WG</a:t>
            </a:r>
          </a:p>
        </p:txBody>
      </p:sp>
      <p:sp>
        <p:nvSpPr>
          <p:cNvPr id="5" name="Subtitle 4"/>
          <p:cNvSpPr>
            <a:spLocks noGrp="1"/>
          </p:cNvSpPr>
          <p:nvPr>
            <p:ph type="subTitle" idx="1"/>
          </p:nvPr>
        </p:nvSpPr>
        <p:spPr/>
        <p:txBody>
          <a:bodyPr/>
          <a:lstStyle/>
          <a:p>
            <a:r>
              <a:rPr lang="en-US" dirty="0"/>
              <a:t>Quad </a:t>
            </a:r>
            <a:r>
              <a:rPr lang="en-US"/>
              <a:t>Charts for:</a:t>
            </a:r>
            <a:endParaRPr lang="en-US" dirty="0"/>
          </a:p>
        </p:txBody>
      </p:sp>
    </p:spTree>
    <p:extLst>
      <p:ext uri="{BB962C8B-B14F-4D97-AF65-F5344CB8AC3E}">
        <p14:creationId xmlns:p14="http://schemas.microsoft.com/office/powerpoint/2010/main" val="1634269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31 January, 2017</a:t>
            </a:r>
          </a:p>
        </p:txBody>
      </p:sp>
      <p:sp>
        <p:nvSpPr>
          <p:cNvPr id="3" name="Footer Placeholder 2"/>
          <p:cNvSpPr>
            <a:spLocks noGrp="1"/>
          </p:cNvSpPr>
          <p:nvPr>
            <p:ph type="ftr" sz="quarter" idx="11"/>
          </p:nvPr>
        </p:nvSpPr>
        <p:spPr/>
        <p:txBody>
          <a:bodyPr/>
          <a:lstStyle/>
          <a:p>
            <a:r>
              <a:rPr lang="en-US"/>
              <a:t>www.incose.org/IW2017</a:t>
            </a:r>
          </a:p>
        </p:txBody>
      </p:sp>
      <p:sp>
        <p:nvSpPr>
          <p:cNvPr id="4" name="Slide Number Placeholder 3"/>
          <p:cNvSpPr>
            <a:spLocks noGrp="1"/>
          </p:cNvSpPr>
          <p:nvPr>
            <p:ph type="sldNum" sz="quarter" idx="12"/>
          </p:nvPr>
        </p:nvSpPr>
        <p:spPr/>
        <p:txBody>
          <a:bodyPr/>
          <a:lstStyle/>
          <a:p>
            <a:fld id="{924B41C4-1474-8D42-B330-D2828683839D}" type="slidenum">
              <a:rPr lang="en-US" smtClean="0"/>
              <a:t>2</a:t>
            </a:fld>
            <a:endParaRPr lang="en-US"/>
          </a:p>
        </p:txBody>
      </p:sp>
      <p:sp>
        <p:nvSpPr>
          <p:cNvPr id="5" name="Title 4"/>
          <p:cNvSpPr>
            <a:spLocks noGrp="1"/>
          </p:cNvSpPr>
          <p:nvPr>
            <p:ph type="ctrTitle"/>
          </p:nvPr>
        </p:nvSpPr>
        <p:spPr/>
        <p:txBody>
          <a:bodyPr>
            <a:noAutofit/>
          </a:bodyPr>
          <a:lstStyle/>
          <a:p>
            <a:pPr algn="ctr"/>
            <a:r>
              <a:rPr lang="en-US" sz="4800" dirty="0"/>
              <a:t>TOOL Integration and Model Lifecycle Management Working Group</a:t>
            </a:r>
          </a:p>
        </p:txBody>
      </p:sp>
    </p:spTree>
    <p:extLst>
      <p:ext uri="{BB962C8B-B14F-4D97-AF65-F5344CB8AC3E}">
        <p14:creationId xmlns:p14="http://schemas.microsoft.com/office/powerpoint/2010/main" val="11695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918" y="206905"/>
            <a:ext cx="10978515" cy="1143000"/>
          </a:xfrm>
        </p:spPr>
        <p:txBody>
          <a:bodyPr>
            <a:normAutofit fontScale="90000"/>
          </a:bodyPr>
          <a:lstStyle/>
          <a:p>
            <a:pPr algn="ctr"/>
            <a:r>
              <a:rPr lang="en-US" b="1" dirty="0"/>
              <a:t>Tool Integration and Model Lifecycle Management Working Group</a:t>
            </a:r>
            <a:endParaRPr lang="en-US" dirty="0"/>
          </a:p>
        </p:txBody>
      </p:sp>
      <p:sp>
        <p:nvSpPr>
          <p:cNvPr id="3" name="Date Placeholder 2"/>
          <p:cNvSpPr>
            <a:spLocks noGrp="1"/>
          </p:cNvSpPr>
          <p:nvPr>
            <p:ph type="dt" sz="half" idx="10"/>
          </p:nvPr>
        </p:nvSpPr>
        <p:spPr/>
        <p:txBody>
          <a:bodyPr/>
          <a:lstStyle/>
          <a:p>
            <a:r>
              <a:rPr lang="en-US"/>
              <a:t>31 January, 2017</a:t>
            </a:r>
          </a:p>
        </p:txBody>
      </p:sp>
      <p:sp>
        <p:nvSpPr>
          <p:cNvPr id="4" name="Footer Placeholder 3"/>
          <p:cNvSpPr>
            <a:spLocks noGrp="1"/>
          </p:cNvSpPr>
          <p:nvPr>
            <p:ph type="ftr" sz="quarter" idx="11"/>
          </p:nvPr>
        </p:nvSpPr>
        <p:spPr/>
        <p:txBody>
          <a:bodyPr/>
          <a:lstStyle/>
          <a:p>
            <a:r>
              <a:rPr lang="en-US"/>
              <a:t>www.incose.org/IW2017</a:t>
            </a:r>
          </a:p>
        </p:txBody>
      </p:sp>
      <p:sp>
        <p:nvSpPr>
          <p:cNvPr id="5" name="Slide Number Placeholder 4"/>
          <p:cNvSpPr>
            <a:spLocks noGrp="1"/>
          </p:cNvSpPr>
          <p:nvPr>
            <p:ph type="sldNum" sz="quarter" idx="12"/>
          </p:nvPr>
        </p:nvSpPr>
        <p:spPr/>
        <p:txBody>
          <a:bodyPr/>
          <a:lstStyle/>
          <a:p>
            <a:fld id="{924B41C4-1474-8D42-B330-D2828683839D}" type="slidenum">
              <a:rPr lang="en-US" smtClean="0"/>
              <a:t>3</a:t>
            </a:fld>
            <a:endParaRPr lang="en-US"/>
          </a:p>
        </p:txBody>
      </p:sp>
      <p:sp>
        <p:nvSpPr>
          <p:cNvPr id="9" name="Rounded Rectangle 8"/>
          <p:cNvSpPr/>
          <p:nvPr/>
        </p:nvSpPr>
        <p:spPr>
          <a:xfrm>
            <a:off x="591121" y="1524078"/>
            <a:ext cx="1375524" cy="1264949"/>
          </a:xfrm>
          <a:prstGeom prst="roundRect">
            <a:avLst/>
          </a:prstGeom>
          <a:solidFill>
            <a:srgbClr val="0071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t>Chair and </a:t>
            </a:r>
          </a:p>
          <a:p>
            <a:pPr algn="ctr"/>
            <a:r>
              <a:rPr lang="en-US" sz="1800" b="1" dirty="0"/>
              <a:t>co-chairs</a:t>
            </a:r>
          </a:p>
        </p:txBody>
      </p:sp>
      <p:sp>
        <p:nvSpPr>
          <p:cNvPr id="11" name="Rectangle 10"/>
          <p:cNvSpPr/>
          <p:nvPr/>
        </p:nvSpPr>
        <p:spPr>
          <a:xfrm>
            <a:off x="1966645" y="1604576"/>
            <a:ext cx="4104459" cy="830997"/>
          </a:xfrm>
          <a:prstGeom prst="rect">
            <a:avLst/>
          </a:prstGeom>
        </p:spPr>
        <p:txBody>
          <a:bodyPr wrap="square">
            <a:spAutoFit/>
          </a:bodyPr>
          <a:lstStyle/>
          <a:p>
            <a:r>
              <a:rPr lang="en-US" dirty="0" smtClean="0">
                <a:latin typeface="Arial" panose="020B0604020202020204" pitchFamily="34" charset="0"/>
                <a:cs typeface="Arial" panose="020B0604020202020204" pitchFamily="34" charset="0"/>
              </a:rPr>
              <a:t>John </a:t>
            </a:r>
            <a:r>
              <a:rPr lang="en-US" dirty="0">
                <a:latin typeface="Arial" panose="020B0604020202020204" pitchFamily="34" charset="0"/>
                <a:cs typeface="Arial" panose="020B0604020202020204" pitchFamily="34" charset="0"/>
              </a:rPr>
              <a:t>Nallon: Co-chair</a:t>
            </a:r>
          </a:p>
          <a:p>
            <a:r>
              <a:rPr lang="en-US" dirty="0">
                <a:latin typeface="Arial" panose="020B0604020202020204" pitchFamily="34" charset="0"/>
                <a:cs typeface="Arial" panose="020B0604020202020204" pitchFamily="34" charset="0"/>
              </a:rPr>
              <a:t>Lonnie VanZandt: Co-chair</a:t>
            </a:r>
          </a:p>
        </p:txBody>
      </p:sp>
      <p:sp>
        <p:nvSpPr>
          <p:cNvPr id="12" name="Rounded Rectangle 11"/>
          <p:cNvSpPr/>
          <p:nvPr/>
        </p:nvSpPr>
        <p:spPr>
          <a:xfrm>
            <a:off x="6199166" y="3080993"/>
            <a:ext cx="1375524" cy="1264949"/>
          </a:xfrm>
          <a:prstGeom prst="roundRect">
            <a:avLst/>
          </a:prstGeom>
          <a:solidFill>
            <a:srgbClr val="0071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t>INCOSE Connect address</a:t>
            </a:r>
          </a:p>
        </p:txBody>
      </p:sp>
      <p:sp>
        <p:nvSpPr>
          <p:cNvPr id="13" name="Rounded Rectangle 12"/>
          <p:cNvSpPr/>
          <p:nvPr/>
        </p:nvSpPr>
        <p:spPr>
          <a:xfrm>
            <a:off x="6217964" y="1524078"/>
            <a:ext cx="1356727" cy="1264949"/>
          </a:xfrm>
          <a:prstGeom prst="roundRect">
            <a:avLst/>
          </a:prstGeom>
          <a:solidFill>
            <a:srgbClr val="0071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t>TIMLM WG Web page</a:t>
            </a:r>
          </a:p>
        </p:txBody>
      </p:sp>
      <p:sp>
        <p:nvSpPr>
          <p:cNvPr id="14" name="Rounded Rectangle 13"/>
          <p:cNvSpPr/>
          <p:nvPr/>
        </p:nvSpPr>
        <p:spPr>
          <a:xfrm>
            <a:off x="6208565" y="4718672"/>
            <a:ext cx="1375524" cy="1264949"/>
          </a:xfrm>
          <a:prstGeom prst="roundRect">
            <a:avLst/>
          </a:prstGeom>
          <a:solidFill>
            <a:srgbClr val="0071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t>MBSE Wiki Page</a:t>
            </a:r>
          </a:p>
        </p:txBody>
      </p:sp>
      <p:sp>
        <p:nvSpPr>
          <p:cNvPr id="15" name="Rounded Rectangle 14"/>
          <p:cNvSpPr/>
          <p:nvPr/>
        </p:nvSpPr>
        <p:spPr>
          <a:xfrm>
            <a:off x="609918" y="3082691"/>
            <a:ext cx="1375524" cy="1264949"/>
          </a:xfrm>
          <a:prstGeom prst="roundRect">
            <a:avLst/>
          </a:prstGeom>
          <a:solidFill>
            <a:srgbClr val="0071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t>Number of Members</a:t>
            </a:r>
          </a:p>
        </p:txBody>
      </p:sp>
      <p:sp>
        <p:nvSpPr>
          <p:cNvPr id="16" name="Rounded Rectangle 15"/>
          <p:cNvSpPr/>
          <p:nvPr/>
        </p:nvSpPr>
        <p:spPr>
          <a:xfrm>
            <a:off x="591121" y="4731821"/>
            <a:ext cx="1375524" cy="1264949"/>
          </a:xfrm>
          <a:prstGeom prst="roundRect">
            <a:avLst/>
          </a:prstGeom>
          <a:solidFill>
            <a:srgbClr val="0071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MLM Wiki</a:t>
            </a:r>
          </a:p>
          <a:p>
            <a:pPr algn="ctr"/>
            <a:r>
              <a:rPr lang="en-US" sz="1600" b="1" dirty="0"/>
              <a:t>Page</a:t>
            </a:r>
            <a:endParaRPr lang="en-US" sz="1500" b="1" dirty="0"/>
          </a:p>
        </p:txBody>
      </p:sp>
      <p:sp>
        <p:nvSpPr>
          <p:cNvPr id="17" name="Rectangle 16"/>
          <p:cNvSpPr/>
          <p:nvPr/>
        </p:nvSpPr>
        <p:spPr>
          <a:xfrm>
            <a:off x="1985442" y="2970004"/>
            <a:ext cx="4085662" cy="1569660"/>
          </a:xfrm>
          <a:prstGeom prst="rect">
            <a:avLst/>
          </a:prstGeom>
        </p:spPr>
        <p:txBody>
          <a:bodyPr wrap="square">
            <a:spAutoFit/>
          </a:bodyPr>
          <a:lstStyle/>
          <a:p>
            <a:r>
              <a:rPr lang="en-US" dirty="0">
                <a:latin typeface="Arial" panose="020B0604020202020204" pitchFamily="34" charset="0"/>
                <a:cs typeface="Arial" panose="020B0604020202020204" pitchFamily="34" charset="0"/>
              </a:rPr>
              <a:t>103 Members in </a:t>
            </a:r>
            <a:r>
              <a:rPr lang="en-US" dirty="0" smtClean="0">
                <a:latin typeface="Arial" panose="020B0604020202020204" pitchFamily="34" charset="0"/>
                <a:cs typeface="Arial" panose="020B0604020202020204" pitchFamily="34" charset="0"/>
              </a:rPr>
              <a:t>WG:</a:t>
            </a:r>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28—57 </a:t>
            </a:r>
            <a:r>
              <a:rPr lang="en-US" dirty="0">
                <a:latin typeface="Arial" panose="020B0604020202020204" pitchFamily="34" charset="0"/>
                <a:cs typeface="Arial" panose="020B0604020202020204" pitchFamily="34" charset="0"/>
              </a:rPr>
              <a:t>attending each of 8 sessions (members and interested parties)</a:t>
            </a:r>
          </a:p>
        </p:txBody>
      </p:sp>
      <p:sp>
        <p:nvSpPr>
          <p:cNvPr id="18" name="Rectangle 17"/>
          <p:cNvSpPr/>
          <p:nvPr/>
        </p:nvSpPr>
        <p:spPr>
          <a:xfrm>
            <a:off x="1985442" y="4951339"/>
            <a:ext cx="4104459" cy="707886"/>
          </a:xfrm>
          <a:prstGeom prst="rect">
            <a:avLst/>
          </a:prstGeom>
        </p:spPr>
        <p:txBody>
          <a:bodyPr wrap="square">
            <a:spAutoFit/>
          </a:bodyPr>
          <a:lstStyle/>
          <a:p>
            <a:r>
              <a:rPr lang="en-US" sz="2000" dirty="0">
                <a:latin typeface="Arial" panose="020B0604020202020204" pitchFamily="34" charset="0"/>
                <a:cs typeface="Arial" panose="020B0604020202020204" pitchFamily="34" charset="0"/>
                <a:hlinkClick r:id="rId2"/>
              </a:rPr>
              <a:t>http://www.omgwiki.org/MBSE/doku.php?id=mbse:modelmgt</a:t>
            </a:r>
            <a:endParaRPr lang="en-US" sz="2000" dirty="0">
              <a:latin typeface="Arial" panose="020B0604020202020204" pitchFamily="34" charset="0"/>
              <a:cs typeface="Arial" panose="020B0604020202020204" pitchFamily="34" charset="0"/>
            </a:endParaRPr>
          </a:p>
        </p:txBody>
      </p:sp>
      <p:sp>
        <p:nvSpPr>
          <p:cNvPr id="19" name="Rectangle 18"/>
          <p:cNvSpPr/>
          <p:nvPr/>
        </p:nvSpPr>
        <p:spPr>
          <a:xfrm>
            <a:off x="7574691" y="3154805"/>
            <a:ext cx="4623660" cy="707886"/>
          </a:xfrm>
          <a:prstGeom prst="rect">
            <a:avLst/>
          </a:prstGeom>
        </p:spPr>
        <p:txBody>
          <a:bodyPr wrap="square">
            <a:spAutoFit/>
          </a:bodyPr>
          <a:lstStyle/>
          <a:p>
            <a:r>
              <a:rPr lang="en-US" sz="2000" dirty="0">
                <a:hlinkClick r:id="rId3"/>
              </a:rPr>
              <a:t>https://connect.incose.org/WorkingGroups/TIMLM/Pages/Home.aspx</a:t>
            </a:r>
            <a:endParaRPr lang="en-US" sz="2000" dirty="0"/>
          </a:p>
        </p:txBody>
      </p:sp>
      <p:sp>
        <p:nvSpPr>
          <p:cNvPr id="20" name="Rectangle 19"/>
          <p:cNvSpPr/>
          <p:nvPr/>
        </p:nvSpPr>
        <p:spPr>
          <a:xfrm>
            <a:off x="7574690" y="1501106"/>
            <a:ext cx="4623660" cy="1015663"/>
          </a:xfrm>
          <a:prstGeom prst="rect">
            <a:avLst/>
          </a:prstGeom>
        </p:spPr>
        <p:txBody>
          <a:bodyPr wrap="square">
            <a:spAutoFit/>
          </a:bodyPr>
          <a:lstStyle/>
          <a:p>
            <a:r>
              <a:rPr lang="en-US" sz="2000" dirty="0">
                <a:hlinkClick r:id="rId4"/>
              </a:rPr>
              <a:t>http://www.incose.org/ChaptersGroups/WorkingGroups/transformational/tools-integration-interoperability</a:t>
            </a:r>
            <a:endParaRPr lang="en-US" sz="2000" dirty="0"/>
          </a:p>
        </p:txBody>
      </p:sp>
      <p:sp>
        <p:nvSpPr>
          <p:cNvPr id="21" name="Rectangle 20"/>
          <p:cNvSpPr/>
          <p:nvPr/>
        </p:nvSpPr>
        <p:spPr>
          <a:xfrm>
            <a:off x="7574690" y="4879430"/>
            <a:ext cx="4623660" cy="707886"/>
          </a:xfrm>
          <a:prstGeom prst="rect">
            <a:avLst/>
          </a:prstGeom>
        </p:spPr>
        <p:txBody>
          <a:bodyPr wrap="square">
            <a:spAutoFit/>
          </a:bodyPr>
          <a:lstStyle/>
          <a:p>
            <a:r>
              <a:rPr lang="en-US" sz="2000" dirty="0">
                <a:hlinkClick r:id="rId5"/>
              </a:rPr>
              <a:t>http://www.omgwiki.org/MBSE/doku.php?id=start</a:t>
            </a:r>
            <a:endParaRPr lang="en-US" sz="2000" dirty="0"/>
          </a:p>
        </p:txBody>
      </p:sp>
    </p:spTree>
    <p:extLst>
      <p:ext uri="{BB962C8B-B14F-4D97-AF65-F5344CB8AC3E}">
        <p14:creationId xmlns:p14="http://schemas.microsoft.com/office/powerpoint/2010/main" val="2829814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a:xfrm>
            <a:off x="1378119" y="1001689"/>
            <a:ext cx="9958738" cy="954107"/>
          </a:xfrm>
          <a:prstGeom prst="rect">
            <a:avLst/>
          </a:prstGeom>
        </p:spPr>
        <p:txBody>
          <a:bodyPr wrap="square">
            <a:spAutoFit/>
          </a:bodyPr>
          <a:lstStyle/>
          <a:p>
            <a:r>
              <a:rPr lang="en-US" sz="2000" b="1" u="sng" dirty="0">
                <a:solidFill>
                  <a:schemeClr val="tx2"/>
                </a:solidFill>
                <a:latin typeface="Arial" panose="020B0604020202020204" pitchFamily="34" charset="0"/>
                <a:cs typeface="Arial" panose="020B0604020202020204" pitchFamily="34" charset="0"/>
              </a:rPr>
              <a:t>Purpose</a:t>
            </a:r>
            <a:r>
              <a:rPr lang="en-US" sz="2000" b="1" u="sng" dirty="0">
                <a:solidFill>
                  <a:schemeClr val="tx1">
                    <a:lumMod val="75000"/>
                    <a:lumOff val="25000"/>
                  </a:schemeClr>
                </a:solidFill>
                <a:latin typeface="Arial" panose="020B0604020202020204" pitchFamily="34" charset="0"/>
                <a:cs typeface="Arial" panose="020B0604020202020204" pitchFamily="34" charset="0"/>
              </a:rPr>
              <a:t> :</a:t>
            </a:r>
            <a:r>
              <a:rPr lang="en-US" dirty="0"/>
              <a:t> </a:t>
            </a:r>
            <a:r>
              <a:rPr lang="en-US" sz="1600" dirty="0"/>
              <a:t>to provide the INCOSE membership the best practices and guidelines for integrating computer based tools, interchanging data and the interoperability of tool data and the lifecycle management of models in the systems engineering environment in direct support of the INCOSE SE Vision 2025.</a:t>
            </a:r>
            <a:endParaRPr lang="en-US" sz="1600" b="1" dirty="0">
              <a:solidFill>
                <a:schemeClr val="tx2"/>
              </a:solidFill>
              <a:latin typeface="Arial" panose="020B0604020202020204" pitchFamily="34" charset="0"/>
              <a:cs typeface="Arial" panose="020B0604020202020204" pitchFamily="34" charset="0"/>
            </a:endParaRPr>
          </a:p>
        </p:txBody>
      </p:sp>
      <p:sp>
        <p:nvSpPr>
          <p:cNvPr id="26" name="Rectangle 25"/>
          <p:cNvSpPr/>
          <p:nvPr/>
        </p:nvSpPr>
        <p:spPr>
          <a:xfrm>
            <a:off x="1378119" y="1965018"/>
            <a:ext cx="10210314" cy="3570208"/>
          </a:xfrm>
          <a:prstGeom prst="rect">
            <a:avLst/>
          </a:prstGeom>
        </p:spPr>
        <p:txBody>
          <a:bodyPr wrap="square">
            <a:spAutoFit/>
          </a:bodyPr>
          <a:lstStyle/>
          <a:p>
            <a:pPr>
              <a:defRPr/>
            </a:pPr>
            <a:r>
              <a:rPr lang="en-US" sz="2000" b="1" u="sng" dirty="0">
                <a:solidFill>
                  <a:srgbClr val="0071CE"/>
                </a:solidFill>
                <a:latin typeface="Arial" panose="020B0604020202020204" pitchFamily="34" charset="0"/>
                <a:cs typeface="Arial" panose="020B0604020202020204" pitchFamily="34" charset="0"/>
              </a:rPr>
              <a:t>Goals</a:t>
            </a:r>
            <a:r>
              <a:rPr lang="en-US" sz="2000" b="1" u="sng" dirty="0">
                <a:solidFill>
                  <a:schemeClr val="tx1">
                    <a:lumMod val="75000"/>
                    <a:lumOff val="25000"/>
                  </a:schemeClr>
                </a:solidFill>
                <a:latin typeface="Arial" panose="020B0604020202020204" pitchFamily="34" charset="0"/>
                <a:cs typeface="Arial" panose="020B0604020202020204" pitchFamily="34" charset="0"/>
              </a:rPr>
              <a:t> : </a:t>
            </a:r>
          </a:p>
          <a:p>
            <a:pPr marL="285750" indent="-285750">
              <a:buFont typeface="Arial" panose="020B0604020202020204" pitchFamily="34" charset="0"/>
              <a:buChar char="•"/>
              <a:defRPr/>
            </a:pPr>
            <a:r>
              <a:rPr lang="en-US" sz="1600" dirty="0"/>
              <a:t>Foster efficiency of systems engineering process execution through integrated processes, tools and environments including design, manufacturing and sustainment lifecycle systems.</a:t>
            </a:r>
          </a:p>
          <a:p>
            <a:pPr marL="285750" indent="-285750">
              <a:buFont typeface="Arial" panose="020B0604020202020204" pitchFamily="34" charset="0"/>
              <a:buChar char="•"/>
              <a:defRPr/>
            </a:pPr>
            <a:r>
              <a:rPr lang="en-US" sz="1600" dirty="0"/>
              <a:t>Provide a forum for discussion and information dissemination on tool integration, process implementation and operational behavior in a model based systems engineering environment. </a:t>
            </a:r>
          </a:p>
          <a:p>
            <a:pPr marL="285750" indent="-285750">
              <a:buFont typeface="Arial" panose="020B0604020202020204" pitchFamily="34" charset="0"/>
              <a:buChar char="•"/>
              <a:defRPr/>
            </a:pPr>
            <a:r>
              <a:rPr lang="en-US" sz="1600" dirty="0"/>
              <a:t>Promote the development, validation and deployment of standards that advance the interoperability of engineering toolsets and the management of models in the product lifecycle.</a:t>
            </a:r>
          </a:p>
          <a:p>
            <a:pPr marL="285750" indent="-285750">
              <a:buFont typeface="Arial" panose="020B0604020202020204" pitchFamily="34" charset="0"/>
              <a:buChar char="•"/>
              <a:defRPr/>
            </a:pPr>
            <a:r>
              <a:rPr lang="en-US" sz="1600" dirty="0"/>
              <a:t>Identify the scope of model lifecycle management and establish scenarios and best practices that address the concerns of the community. </a:t>
            </a:r>
          </a:p>
          <a:p>
            <a:pPr marL="285750" indent="-285750">
              <a:buFont typeface="Arial" panose="020B0604020202020204" pitchFamily="34" charset="0"/>
              <a:buChar char="•"/>
              <a:defRPr/>
            </a:pPr>
            <a:r>
              <a:rPr lang="en-US" sz="1800" dirty="0"/>
              <a:t>Determine efficient modeling structures to use including repositories, models and data written within the models</a:t>
            </a:r>
          </a:p>
          <a:p>
            <a:pPr marL="285750" indent="-285750">
              <a:buFont typeface="Arial" panose="020B0604020202020204" pitchFamily="34" charset="0"/>
              <a:buChar char="•"/>
              <a:defRPr/>
            </a:pPr>
            <a:endParaRPr lang="en-US" sz="1800" dirty="0"/>
          </a:p>
          <a:p>
            <a:r>
              <a:rPr lang="en-US" dirty="0">
                <a:solidFill>
                  <a:schemeClr val="tx1">
                    <a:lumMod val="75000"/>
                    <a:lumOff val="25000"/>
                  </a:schemeClr>
                </a:solidFill>
                <a:latin typeface="Arial" panose="020B0604020202020204" pitchFamily="34" charset="0"/>
                <a:cs typeface="Arial" panose="020B0604020202020204" pitchFamily="34" charset="0"/>
              </a:rPr>
              <a:t> </a:t>
            </a:r>
            <a:endParaRPr lang="en-US" b="1" dirty="0">
              <a:solidFill>
                <a:srgbClr val="0071CE"/>
              </a:solidFill>
              <a:latin typeface="Arial" panose="020B0604020202020204" pitchFamily="34" charset="0"/>
              <a:cs typeface="Arial" panose="020B0604020202020204" pitchFamily="34" charset="0"/>
            </a:endParaRPr>
          </a:p>
        </p:txBody>
      </p:sp>
      <p:sp>
        <p:nvSpPr>
          <p:cNvPr id="27" name="Rectangle 26"/>
          <p:cNvSpPr/>
          <p:nvPr/>
        </p:nvSpPr>
        <p:spPr>
          <a:xfrm>
            <a:off x="1321674" y="4872560"/>
            <a:ext cx="10210314" cy="1754326"/>
          </a:xfrm>
          <a:prstGeom prst="rect">
            <a:avLst/>
          </a:prstGeom>
        </p:spPr>
        <p:txBody>
          <a:bodyPr wrap="square">
            <a:spAutoFit/>
          </a:bodyPr>
          <a:lstStyle/>
          <a:p>
            <a:r>
              <a:rPr lang="en-US" sz="2000" b="1" dirty="0">
                <a:solidFill>
                  <a:srgbClr val="0071CE"/>
                </a:solidFill>
                <a:latin typeface="Arial" panose="020B0604020202020204" pitchFamily="34" charset="0"/>
                <a:cs typeface="Arial" panose="020B0604020202020204" pitchFamily="34" charset="0"/>
              </a:rPr>
              <a:t>Scope :</a:t>
            </a:r>
          </a:p>
          <a:p>
            <a:r>
              <a:rPr lang="en-US" sz="1600" dirty="0"/>
              <a:t>The scope of TIIWG activities as defined by the Direction of the BOD, CAB and Technical Operations leadership is to meet the needs of the MBSE Initiative Activity Teams, the TIIWG members, the needs of other INCOSE Working Groups and the membership of INCOSE in regards to an Integrated Systems Engineering Environment.</a:t>
            </a:r>
          </a:p>
          <a:p>
            <a:endParaRPr lang="en-US"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1" name="Oval 30"/>
          <p:cNvSpPr/>
          <p:nvPr/>
        </p:nvSpPr>
        <p:spPr>
          <a:xfrm>
            <a:off x="609918" y="1137150"/>
            <a:ext cx="548926" cy="548640"/>
          </a:xfrm>
          <a:prstGeom prst="ellipse">
            <a:avLst/>
          </a:prstGeom>
          <a:solidFill>
            <a:schemeClr val="bg2"/>
          </a:solidFill>
          <a:ln w="38100">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accent2"/>
                </a:solidFill>
                <a:latin typeface="Arial" panose="020B0604020202020204" pitchFamily="34" charset="0"/>
                <a:cs typeface="Arial" panose="020B0604020202020204" pitchFamily="34" charset="0"/>
              </a:rPr>
              <a:t>1</a:t>
            </a:r>
          </a:p>
        </p:txBody>
      </p:sp>
      <p:sp>
        <p:nvSpPr>
          <p:cNvPr id="32" name="Oval 31"/>
          <p:cNvSpPr/>
          <p:nvPr/>
        </p:nvSpPr>
        <p:spPr>
          <a:xfrm>
            <a:off x="609918" y="3050130"/>
            <a:ext cx="548926" cy="548640"/>
          </a:xfrm>
          <a:prstGeom prst="ellipse">
            <a:avLst/>
          </a:prstGeom>
          <a:solidFill>
            <a:schemeClr val="bg2"/>
          </a:solidFill>
          <a:ln w="38100">
            <a:solidFill>
              <a:schemeClr val="tx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0071CE"/>
                </a:solidFill>
                <a:latin typeface="Arial" panose="020B0604020202020204" pitchFamily="34" charset="0"/>
                <a:cs typeface="Arial" panose="020B0604020202020204" pitchFamily="34" charset="0"/>
              </a:rPr>
              <a:t>2</a:t>
            </a:r>
          </a:p>
        </p:txBody>
      </p:sp>
      <p:sp>
        <p:nvSpPr>
          <p:cNvPr id="33" name="Oval 32"/>
          <p:cNvSpPr/>
          <p:nvPr/>
        </p:nvSpPr>
        <p:spPr>
          <a:xfrm>
            <a:off x="609918" y="5013600"/>
            <a:ext cx="548926" cy="548640"/>
          </a:xfrm>
          <a:prstGeom prst="ellipse">
            <a:avLst/>
          </a:prstGeom>
          <a:solidFill>
            <a:schemeClr val="bg2"/>
          </a:solidFill>
          <a:ln w="38100">
            <a:solidFill>
              <a:schemeClr val="tx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0071CE"/>
                </a:solidFill>
                <a:latin typeface="Arial" panose="020B0604020202020204" pitchFamily="34" charset="0"/>
                <a:cs typeface="Arial" panose="020B0604020202020204" pitchFamily="34" charset="0"/>
              </a:rPr>
              <a:t>3</a:t>
            </a:r>
          </a:p>
        </p:txBody>
      </p:sp>
      <p:sp>
        <p:nvSpPr>
          <p:cNvPr id="36" name="Title 35"/>
          <p:cNvSpPr>
            <a:spLocks noGrp="1"/>
          </p:cNvSpPr>
          <p:nvPr>
            <p:ph type="title"/>
          </p:nvPr>
        </p:nvSpPr>
        <p:spPr>
          <a:xfrm>
            <a:off x="553473" y="60823"/>
            <a:ext cx="10978515" cy="995567"/>
          </a:xfrm>
        </p:spPr>
        <p:txBody>
          <a:bodyPr/>
          <a:lstStyle/>
          <a:p>
            <a:r>
              <a:rPr lang="en-US" dirty="0"/>
              <a:t>Charter</a:t>
            </a:r>
          </a:p>
        </p:txBody>
      </p:sp>
      <p:sp>
        <p:nvSpPr>
          <p:cNvPr id="9" name="Date Placeholder 8"/>
          <p:cNvSpPr>
            <a:spLocks noGrp="1"/>
          </p:cNvSpPr>
          <p:nvPr>
            <p:ph type="dt" sz="half" idx="10"/>
          </p:nvPr>
        </p:nvSpPr>
        <p:spPr/>
        <p:txBody>
          <a:bodyPr/>
          <a:lstStyle/>
          <a:p>
            <a:r>
              <a:rPr lang="en-US"/>
              <a:t>31 January, 2017</a:t>
            </a:r>
          </a:p>
        </p:txBody>
      </p:sp>
      <p:sp>
        <p:nvSpPr>
          <p:cNvPr id="34" name="Footer Placeholder 33"/>
          <p:cNvSpPr>
            <a:spLocks noGrp="1"/>
          </p:cNvSpPr>
          <p:nvPr>
            <p:ph type="ftr" sz="quarter" idx="11"/>
          </p:nvPr>
        </p:nvSpPr>
        <p:spPr/>
        <p:txBody>
          <a:bodyPr/>
          <a:lstStyle/>
          <a:p>
            <a:r>
              <a:rPr lang="en-US"/>
              <a:t>www.incose.org/IW2017</a:t>
            </a:r>
          </a:p>
        </p:txBody>
      </p:sp>
      <p:sp>
        <p:nvSpPr>
          <p:cNvPr id="30" name="Slide Number Placeholder 29"/>
          <p:cNvSpPr>
            <a:spLocks noGrp="1"/>
          </p:cNvSpPr>
          <p:nvPr>
            <p:ph type="sldNum" sz="quarter" idx="12"/>
          </p:nvPr>
        </p:nvSpPr>
        <p:spPr/>
        <p:txBody>
          <a:bodyPr/>
          <a:lstStyle/>
          <a:p>
            <a:fld id="{924B41C4-1474-8D42-B330-D2828683839D}" type="slidenum">
              <a:rPr lang="en-US" smtClean="0"/>
              <a:t>4</a:t>
            </a:fld>
            <a:endParaRPr lang="en-US"/>
          </a:p>
        </p:txBody>
      </p:sp>
    </p:spTree>
    <p:extLst>
      <p:ext uri="{BB962C8B-B14F-4D97-AF65-F5344CB8AC3E}">
        <p14:creationId xmlns:p14="http://schemas.microsoft.com/office/powerpoint/2010/main" val="697741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Published Products</a:t>
            </a:r>
          </a:p>
        </p:txBody>
      </p:sp>
      <p:sp>
        <p:nvSpPr>
          <p:cNvPr id="3" name="Content Placeholder 2"/>
          <p:cNvSpPr>
            <a:spLocks noGrp="1"/>
          </p:cNvSpPr>
          <p:nvPr>
            <p:ph idx="1"/>
          </p:nvPr>
        </p:nvSpPr>
        <p:spPr>
          <a:xfrm>
            <a:off x="609918" y="1600201"/>
            <a:ext cx="11462477" cy="4525963"/>
          </a:xfrm>
        </p:spPr>
        <p:txBody>
          <a:bodyPr>
            <a:normAutofit fontScale="92500"/>
          </a:bodyPr>
          <a:lstStyle/>
          <a:p>
            <a:r>
              <a:rPr lang="en-US" altLang="en-US" sz="2400" b="1" dirty="0">
                <a:ea typeface="ＭＳ Ｐゴシック" panose="020B0600070205080204" pitchFamily="34" charset="-128"/>
              </a:rPr>
              <a:t>ISO 10303-AP233 </a:t>
            </a:r>
            <a:r>
              <a:rPr lang="en-US" altLang="en-US" sz="2400" dirty="0">
                <a:ea typeface="ＭＳ Ｐゴシック" panose="020B0600070205080204" pitchFamily="34" charset="-128"/>
              </a:rPr>
              <a:t>issued; November 15, 2012</a:t>
            </a:r>
          </a:p>
          <a:p>
            <a:pPr>
              <a:buSzPct val="100000"/>
              <a:buFont typeface="Arial" panose="020B0604020202020204" pitchFamily="34" charset="0"/>
              <a:buChar char="•"/>
            </a:pPr>
            <a:r>
              <a:rPr lang="en-US" sz="2400" b="1" u="sng" dirty="0"/>
              <a:t>IS 2014</a:t>
            </a:r>
            <a:r>
              <a:rPr lang="en-US" sz="2400" dirty="0"/>
              <a:t>: Introduction to Open Services for Lifecycle Collaboration (Paper: Axel </a:t>
            </a:r>
            <a:r>
              <a:rPr lang="en-US" sz="2400" dirty="0" err="1"/>
              <a:t>Reichwein</a:t>
            </a:r>
            <a:r>
              <a:rPr lang="en-US" sz="2400" dirty="0"/>
              <a:t>)</a:t>
            </a:r>
          </a:p>
          <a:p>
            <a:pPr>
              <a:buSzPct val="100000"/>
              <a:buFont typeface="Arial" panose="020B0604020202020204" pitchFamily="34" charset="0"/>
              <a:buChar char="•"/>
            </a:pPr>
            <a:r>
              <a:rPr lang="en-US" sz="2400" b="1" u="sng" dirty="0"/>
              <a:t>IS 2014</a:t>
            </a:r>
            <a:r>
              <a:rPr lang="en-US" sz="2400" dirty="0"/>
              <a:t>: Model Lifecycle Management for MBSE (Paper: Fisher, VanZandt, Sampson, Palmer, Nolan, </a:t>
            </a:r>
            <a:r>
              <a:rPr lang="en-US" sz="2400" dirty="0" err="1"/>
              <a:t>Loeffler</a:t>
            </a:r>
            <a:r>
              <a:rPr lang="en-US" sz="2400" dirty="0"/>
              <a:t>, Bajaj, Hovey, Hart)</a:t>
            </a:r>
          </a:p>
          <a:p>
            <a:pPr>
              <a:buSzPct val="100000"/>
              <a:buFont typeface="Arial" panose="020B0604020202020204" pitchFamily="34" charset="0"/>
              <a:buChar char="•"/>
            </a:pPr>
            <a:r>
              <a:rPr lang="en-US" sz="2400" b="1" u="sng" dirty="0"/>
              <a:t>IS 2014</a:t>
            </a:r>
            <a:r>
              <a:rPr lang="en-US" sz="2400" dirty="0"/>
              <a:t>: Do Systems Engineers Have a Tool/Standards Infrastructure that Enables Easy Access to the Information They Require? (Panel: Dr. Julian Johnson</a:t>
            </a:r>
            <a:r>
              <a:rPr lang="en-US" sz="2400" dirty="0" smtClean="0"/>
              <a:t>)</a:t>
            </a:r>
          </a:p>
          <a:p>
            <a:pPr>
              <a:buSzPct val="100000"/>
              <a:buFont typeface="Arial" panose="020B0604020202020204" pitchFamily="34" charset="0"/>
              <a:buChar char="•"/>
            </a:pPr>
            <a:r>
              <a:rPr lang="en-US" sz="2400" b="1" u="sng" dirty="0"/>
              <a:t>IS 2016</a:t>
            </a:r>
            <a:r>
              <a:rPr lang="en-US" sz="2400" dirty="0" smtClean="0"/>
              <a:t>: Model Lifecycle Management: What a Bunch of Rhetoric (Paper: Lonnie VanZandt)</a:t>
            </a:r>
            <a:endParaRPr lang="en-US" sz="2400" dirty="0"/>
          </a:p>
          <a:p>
            <a:pPr>
              <a:buSzPct val="100000"/>
              <a:buFont typeface="Arial" panose="020B0604020202020204" pitchFamily="34" charset="0"/>
              <a:buChar char="•"/>
            </a:pPr>
            <a:r>
              <a:rPr lang="en-US" sz="2400" b="1" u="sng" dirty="0"/>
              <a:t>IS </a:t>
            </a:r>
            <a:r>
              <a:rPr lang="en-US" sz="2400" b="1" u="sng" dirty="0" smtClean="0"/>
              <a:t>2017</a:t>
            </a:r>
            <a:r>
              <a:rPr lang="en-US" sz="2400" dirty="0" smtClean="0"/>
              <a:t>: </a:t>
            </a:r>
            <a:r>
              <a:rPr lang="en-US" sz="2400" dirty="0"/>
              <a:t>Crafting a Collaboration Space for the Conceptualization of a Collaborative Engineering Service for the Management of Modeled Engineering Artifacts Throughout Their  Enterprise Lifecycle. (Paper: Lonnie VanZandt)</a:t>
            </a:r>
            <a:endParaRPr lang="en-US" altLang="en-US" sz="2400" dirty="0">
              <a:ea typeface="ＭＳ Ｐゴシック" panose="020B0600070205080204" pitchFamily="34" charset="-128"/>
            </a:endParaRPr>
          </a:p>
          <a:p>
            <a:pPr>
              <a:buSzPct val="100000"/>
              <a:buFont typeface="Arial" panose="020B0604020202020204" pitchFamily="34" charset="0"/>
              <a:buChar char="•"/>
            </a:pPr>
            <a:endParaRPr lang="en-US" sz="2800" dirty="0"/>
          </a:p>
          <a:p>
            <a:endParaRPr lang="en-US" altLang="en-US" sz="2800" dirty="0">
              <a:ea typeface="ＭＳ Ｐゴシック" panose="020B0600070205080204" pitchFamily="34" charset="-128"/>
            </a:endParaRPr>
          </a:p>
          <a:p>
            <a:endParaRPr lang="en-US" dirty="0"/>
          </a:p>
        </p:txBody>
      </p:sp>
      <p:sp>
        <p:nvSpPr>
          <p:cNvPr id="4" name="Date Placeholder 3"/>
          <p:cNvSpPr>
            <a:spLocks noGrp="1"/>
          </p:cNvSpPr>
          <p:nvPr>
            <p:ph type="dt" sz="half" idx="10"/>
          </p:nvPr>
        </p:nvSpPr>
        <p:spPr/>
        <p:txBody>
          <a:bodyPr/>
          <a:lstStyle/>
          <a:p>
            <a:r>
              <a:rPr lang="en-US"/>
              <a:t>31 January, 2017</a:t>
            </a:r>
          </a:p>
        </p:txBody>
      </p:sp>
      <p:sp>
        <p:nvSpPr>
          <p:cNvPr id="5" name="Footer Placeholder 4"/>
          <p:cNvSpPr>
            <a:spLocks noGrp="1"/>
          </p:cNvSpPr>
          <p:nvPr>
            <p:ph type="ftr" sz="quarter" idx="11"/>
          </p:nvPr>
        </p:nvSpPr>
        <p:spPr/>
        <p:txBody>
          <a:bodyPr/>
          <a:lstStyle/>
          <a:p>
            <a:r>
              <a:rPr lang="en-US"/>
              <a:t>www.incose.org/IW2017</a:t>
            </a:r>
          </a:p>
        </p:txBody>
      </p:sp>
      <p:sp>
        <p:nvSpPr>
          <p:cNvPr id="6" name="Slide Number Placeholder 5"/>
          <p:cNvSpPr>
            <a:spLocks noGrp="1"/>
          </p:cNvSpPr>
          <p:nvPr>
            <p:ph type="sldNum" sz="quarter" idx="12"/>
          </p:nvPr>
        </p:nvSpPr>
        <p:spPr/>
        <p:txBody>
          <a:bodyPr/>
          <a:lstStyle/>
          <a:p>
            <a:fld id="{924B41C4-1474-8D42-B330-D2828683839D}" type="slidenum">
              <a:rPr lang="en-US" smtClean="0"/>
              <a:t>5</a:t>
            </a:fld>
            <a:endParaRPr lang="en-US"/>
          </a:p>
        </p:txBody>
      </p:sp>
    </p:spTree>
    <p:extLst>
      <p:ext uri="{BB962C8B-B14F-4D97-AF65-F5344CB8AC3E}">
        <p14:creationId xmlns:p14="http://schemas.microsoft.com/office/powerpoint/2010/main" val="2382708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2017 IW Outcomes</a:t>
            </a:r>
          </a:p>
        </p:txBody>
      </p:sp>
      <p:sp>
        <p:nvSpPr>
          <p:cNvPr id="3" name="Content Placeholder 2"/>
          <p:cNvSpPr>
            <a:spLocks noGrp="1"/>
          </p:cNvSpPr>
          <p:nvPr>
            <p:ph idx="1"/>
          </p:nvPr>
        </p:nvSpPr>
        <p:spPr>
          <a:xfrm>
            <a:off x="609918" y="1332089"/>
            <a:ext cx="10978515" cy="4933244"/>
          </a:xfrm>
        </p:spPr>
        <p:txBody>
          <a:bodyPr>
            <a:normAutofit fontScale="85000" lnSpcReduction="20000"/>
          </a:bodyPr>
          <a:lstStyle/>
          <a:p>
            <a:r>
              <a:rPr lang="en-US" altLang="en-US" sz="2400" dirty="0">
                <a:ea typeface="ＭＳ Ｐゴシック" panose="020B0600070205080204" pitchFamily="34" charset="-128"/>
              </a:rPr>
              <a:t>Collaborated with the Systems Modeling and Simulation WG, Agreed on joint collaboration moving forward </a:t>
            </a:r>
          </a:p>
          <a:p>
            <a:r>
              <a:rPr lang="en-US" altLang="en-US" sz="2400" dirty="0">
                <a:ea typeface="ＭＳ Ｐゴシック" panose="020B0600070205080204" pitchFamily="34" charset="-128"/>
              </a:rPr>
              <a:t>Completed review of PDES Inc. SE Interoperability project, and the SAVI model consistency technology, and the impact on interoperability and model lifecycle management.</a:t>
            </a:r>
          </a:p>
          <a:p>
            <a:r>
              <a:rPr lang="en-US" altLang="en-US" sz="2400" dirty="0">
                <a:ea typeface="ＭＳ Ｐゴシック" panose="020B0600070205080204" pitchFamily="34" charset="-128"/>
              </a:rPr>
              <a:t>Conducted a discussion on the impact of MBSE on </a:t>
            </a:r>
            <a:r>
              <a:rPr lang="en-US" altLang="en-US" sz="2400" b="1" dirty="0" err="1">
                <a:ea typeface="ＭＳ Ｐゴシック" panose="020B0600070205080204" pitchFamily="34" charset="-128"/>
              </a:rPr>
              <a:t>LO</a:t>
            </a:r>
            <a:r>
              <a:rPr lang="en-US" altLang="en-US" sz="2400" dirty="0" err="1">
                <a:ea typeface="ＭＳ Ｐゴシック" panose="020B0600070205080204" pitchFamily="34" charset="-128"/>
              </a:rPr>
              <a:t>ng</a:t>
            </a:r>
            <a:r>
              <a:rPr lang="en-US" altLang="en-US" sz="2400" dirty="0">
                <a:ea typeface="ＭＳ Ｐゴシック" panose="020B0600070205080204" pitchFamily="34" charset="-128"/>
              </a:rPr>
              <a:t> </a:t>
            </a:r>
            <a:r>
              <a:rPr lang="en-US" altLang="en-US" sz="2400" b="1" dirty="0">
                <a:ea typeface="ＭＳ Ｐゴシック" panose="020B0600070205080204" pitchFamily="34" charset="-128"/>
              </a:rPr>
              <a:t>T</a:t>
            </a:r>
            <a:r>
              <a:rPr lang="en-US" altLang="en-US" sz="2400" dirty="0">
                <a:ea typeface="ＭＳ Ｐゴシック" panose="020B0600070205080204" pitchFamily="34" charset="-128"/>
              </a:rPr>
              <a:t>erm data </a:t>
            </a:r>
            <a:r>
              <a:rPr lang="en-US" altLang="en-US" sz="2400" b="1" dirty="0">
                <a:ea typeface="ＭＳ Ｐゴシック" panose="020B0600070205080204" pitchFamily="34" charset="-128"/>
              </a:rPr>
              <a:t>A</a:t>
            </a:r>
            <a:r>
              <a:rPr lang="en-US" altLang="en-US" sz="2400" dirty="0">
                <a:ea typeface="ＭＳ Ｐゴシック" panose="020B0600070205080204" pitchFamily="34" charset="-128"/>
              </a:rPr>
              <a:t>rchival and </a:t>
            </a:r>
            <a:r>
              <a:rPr lang="en-US" altLang="en-US" sz="2400" b="1" dirty="0">
                <a:ea typeface="ＭＳ Ｐゴシック" panose="020B0600070205080204" pitchFamily="34" charset="-128"/>
              </a:rPr>
              <a:t>R</a:t>
            </a:r>
            <a:r>
              <a:rPr lang="en-US" altLang="en-US" sz="2400" dirty="0">
                <a:ea typeface="ＭＳ Ｐゴシック" panose="020B0600070205080204" pitchFamily="34" charset="-128"/>
              </a:rPr>
              <a:t>etrieval (LOTAR).</a:t>
            </a:r>
          </a:p>
          <a:p>
            <a:r>
              <a:rPr lang="en-US" altLang="en-US" sz="2400" dirty="0">
                <a:ea typeface="ＭＳ Ｐゴシック" panose="020B0600070205080204" pitchFamily="34" charset="-128"/>
              </a:rPr>
              <a:t>A lively discussion on the issues of complex system modeling using the OMG standards resulted in interest for industry coalition to drive use of standards for interoperability and efficient modelling.</a:t>
            </a:r>
          </a:p>
          <a:p>
            <a:r>
              <a:rPr lang="en-US" altLang="en-US" sz="2400" dirty="0">
                <a:ea typeface="ＭＳ Ｐゴシック" panose="020B0600070205080204" pitchFamily="34" charset="-128"/>
              </a:rPr>
              <a:t>Conducted a workshop to discuss collaborative engineering and the development of a collaborative systems engineering modeling environment</a:t>
            </a:r>
            <a:r>
              <a:rPr lang="en-US" altLang="en-US" sz="2400" dirty="0" smtClean="0">
                <a:ea typeface="ＭＳ Ｐゴシック" panose="020B0600070205080204" pitchFamily="34" charset="-128"/>
              </a:rPr>
              <a:t>.</a:t>
            </a:r>
          </a:p>
          <a:p>
            <a:r>
              <a:rPr lang="en-US" altLang="en-US" sz="2400" smtClean="0">
                <a:ea typeface="ＭＳ Ｐゴシック" panose="020B0600070205080204" pitchFamily="34" charset="-128"/>
              </a:rPr>
              <a:t>Prepared for IS 2017 and intended Panel on MLM there.</a:t>
            </a:r>
            <a:endParaRPr lang="en-US" altLang="en-US" sz="2400" dirty="0">
              <a:ea typeface="ＭＳ Ｐゴシック" panose="020B0600070205080204" pitchFamily="34" charset="-128"/>
            </a:endParaRPr>
          </a:p>
          <a:p>
            <a:r>
              <a:rPr lang="en-US" altLang="en-US" sz="2400" dirty="0">
                <a:ea typeface="ＭＳ Ｐゴシック" panose="020B0600070205080204" pitchFamily="34" charset="-128"/>
              </a:rPr>
              <a:t>Established a TIMLM and Patterns WG project</a:t>
            </a:r>
          </a:p>
          <a:p>
            <a:r>
              <a:rPr lang="en-US" altLang="en-US" sz="2400" dirty="0">
                <a:ea typeface="ＭＳ Ｐゴシック" panose="020B0600070205080204" pitchFamily="34" charset="-128"/>
              </a:rPr>
              <a:t>Multiple other WGs interesting in collaborating with the TIMLM </a:t>
            </a:r>
            <a:r>
              <a:rPr lang="en-US" altLang="en-US" sz="2400" dirty="0" smtClean="0">
                <a:ea typeface="ＭＳ Ｐゴシック" panose="020B0600070205080204" pitchFamily="34" charset="-128"/>
              </a:rPr>
              <a:t>WG</a:t>
            </a:r>
          </a:p>
          <a:p>
            <a:r>
              <a:rPr lang="en-US" altLang="en-US" sz="2400" dirty="0" smtClean="0">
                <a:ea typeface="ＭＳ Ｐゴシック" panose="020B0600070205080204" pitchFamily="34" charset="-128"/>
              </a:rPr>
              <a:t>Published </a:t>
            </a:r>
            <a:r>
              <a:rPr lang="en-US" altLang="en-US" sz="2400" dirty="0">
                <a:ea typeface="ＭＳ Ｐゴシック" panose="020B0600070205080204" pitchFamily="34" charset="-128"/>
              </a:rPr>
              <a:t>all Presentations at Connect and http://</a:t>
            </a:r>
            <a:r>
              <a:rPr lang="en-US" altLang="en-US" sz="2400" dirty="0" err="1" smtClean="0">
                <a:ea typeface="ＭＳ Ｐゴシック" panose="020B0600070205080204" pitchFamily="34" charset="-128"/>
              </a:rPr>
              <a:t>www.omgwiki.org</a:t>
            </a:r>
            <a:r>
              <a:rPr lang="en-US" altLang="en-US" sz="2400" dirty="0" smtClean="0">
                <a:ea typeface="ＭＳ Ｐゴシック" panose="020B0600070205080204" pitchFamily="34" charset="-128"/>
              </a:rPr>
              <a:t>/MBSE/</a:t>
            </a:r>
            <a:r>
              <a:rPr lang="en-US" altLang="en-US" sz="2400" dirty="0" err="1" smtClean="0">
                <a:ea typeface="ＭＳ Ｐゴシック" panose="020B0600070205080204" pitchFamily="34" charset="-128"/>
              </a:rPr>
              <a:t>doku.php?id</a:t>
            </a:r>
            <a:r>
              <a:rPr lang="en-US" altLang="en-US" sz="2400" dirty="0" smtClean="0">
                <a:ea typeface="ＭＳ Ｐゴシック" panose="020B0600070205080204" pitchFamily="34" charset="-128"/>
              </a:rPr>
              <a:t>=mbse:modelmgt:topics_iw2017</a:t>
            </a:r>
            <a:endParaRPr lang="en-US" altLang="en-US" sz="2400" dirty="0">
              <a:ea typeface="ＭＳ Ｐゴシック" panose="020B0600070205080204" pitchFamily="34" charset="-128"/>
            </a:endParaRPr>
          </a:p>
          <a:p>
            <a:pPr lvl="1"/>
            <a:endParaRPr lang="en-US" altLang="en-US" sz="1800" dirty="0">
              <a:ea typeface="ＭＳ Ｐゴシック" panose="020B0600070205080204" pitchFamily="34" charset="-128"/>
            </a:endParaRPr>
          </a:p>
          <a:p>
            <a:endParaRPr lang="en-US" dirty="0"/>
          </a:p>
        </p:txBody>
      </p:sp>
      <p:sp>
        <p:nvSpPr>
          <p:cNvPr id="4" name="Date Placeholder 3"/>
          <p:cNvSpPr>
            <a:spLocks noGrp="1"/>
          </p:cNvSpPr>
          <p:nvPr>
            <p:ph type="dt" sz="half" idx="10"/>
          </p:nvPr>
        </p:nvSpPr>
        <p:spPr/>
        <p:txBody>
          <a:bodyPr/>
          <a:lstStyle/>
          <a:p>
            <a:r>
              <a:rPr lang="en-US"/>
              <a:t>31 January, 2017</a:t>
            </a:r>
          </a:p>
        </p:txBody>
      </p:sp>
      <p:sp>
        <p:nvSpPr>
          <p:cNvPr id="5" name="Footer Placeholder 4"/>
          <p:cNvSpPr>
            <a:spLocks noGrp="1"/>
          </p:cNvSpPr>
          <p:nvPr>
            <p:ph type="ftr" sz="quarter" idx="11"/>
          </p:nvPr>
        </p:nvSpPr>
        <p:spPr/>
        <p:txBody>
          <a:bodyPr/>
          <a:lstStyle/>
          <a:p>
            <a:r>
              <a:rPr lang="en-US"/>
              <a:t>www.incose.org/IW2017</a:t>
            </a:r>
          </a:p>
        </p:txBody>
      </p:sp>
      <p:sp>
        <p:nvSpPr>
          <p:cNvPr id="6" name="Slide Number Placeholder 5"/>
          <p:cNvSpPr>
            <a:spLocks noGrp="1"/>
          </p:cNvSpPr>
          <p:nvPr>
            <p:ph type="sldNum" sz="quarter" idx="12"/>
          </p:nvPr>
        </p:nvSpPr>
        <p:spPr/>
        <p:txBody>
          <a:bodyPr/>
          <a:lstStyle/>
          <a:p>
            <a:fld id="{924B41C4-1474-8D42-B330-D2828683839D}" type="slidenum">
              <a:rPr lang="en-US" smtClean="0"/>
              <a:t>6</a:t>
            </a:fld>
            <a:endParaRPr lang="en-US"/>
          </a:p>
        </p:txBody>
      </p:sp>
    </p:spTree>
    <p:extLst>
      <p:ext uri="{BB962C8B-B14F-4D97-AF65-F5344CB8AC3E}">
        <p14:creationId xmlns:p14="http://schemas.microsoft.com/office/powerpoint/2010/main" val="24895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Planned Work for 2017</a:t>
            </a:r>
          </a:p>
        </p:txBody>
      </p:sp>
      <p:sp>
        <p:nvSpPr>
          <p:cNvPr id="3" name="Content Placeholder 2"/>
          <p:cNvSpPr>
            <a:spLocks noGrp="1"/>
          </p:cNvSpPr>
          <p:nvPr>
            <p:ph idx="1"/>
          </p:nvPr>
        </p:nvSpPr>
        <p:spPr/>
        <p:txBody>
          <a:bodyPr>
            <a:normAutofit fontScale="92500"/>
          </a:bodyPr>
          <a:lstStyle/>
          <a:p>
            <a:r>
              <a:rPr lang="en-US" sz="3600" dirty="0" smtClean="0"/>
              <a:t>Collaboration </a:t>
            </a:r>
            <a:r>
              <a:rPr lang="en-US" sz="3600" dirty="0"/>
              <a:t>with the </a:t>
            </a:r>
            <a:r>
              <a:rPr lang="en-US" sz="3600" dirty="0" smtClean="0"/>
              <a:t>Systems </a:t>
            </a:r>
            <a:r>
              <a:rPr lang="en-US" sz="3600" dirty="0"/>
              <a:t>Modeling and Simulation WG </a:t>
            </a:r>
          </a:p>
          <a:p>
            <a:r>
              <a:rPr lang="en-US" sz="3600" dirty="0"/>
              <a:t>Bi-weekly PDES/SAVI/LOTAR/</a:t>
            </a:r>
            <a:r>
              <a:rPr lang="en-US" sz="3600" dirty="0" err="1"/>
              <a:t>MoSSeC</a:t>
            </a:r>
            <a:r>
              <a:rPr lang="en-US" sz="3600" dirty="0"/>
              <a:t> meetings on interoperability and supporting standards will continue.</a:t>
            </a:r>
          </a:p>
          <a:p>
            <a:r>
              <a:rPr lang="en-US" sz="3600" dirty="0"/>
              <a:t>Continue development of a Collaborative Systems Engineering Environment </a:t>
            </a:r>
            <a:r>
              <a:rPr lang="en-US" sz="3600" dirty="0" smtClean="0"/>
              <a:t>CONOPs with PBSE and PLE WGs</a:t>
            </a:r>
          </a:p>
          <a:p>
            <a:r>
              <a:rPr lang="en-US" sz="3600" dirty="0" smtClean="0"/>
              <a:t>Liaison with INCOSE CIO/IT on Collaboration Systems</a:t>
            </a:r>
            <a:endParaRPr lang="en-US" sz="3600" dirty="0"/>
          </a:p>
          <a:p>
            <a:endParaRPr lang="en-US" sz="3600" dirty="0"/>
          </a:p>
          <a:p>
            <a:endParaRPr lang="en-US" dirty="0"/>
          </a:p>
        </p:txBody>
      </p:sp>
      <p:sp>
        <p:nvSpPr>
          <p:cNvPr id="4" name="Date Placeholder 3"/>
          <p:cNvSpPr>
            <a:spLocks noGrp="1"/>
          </p:cNvSpPr>
          <p:nvPr>
            <p:ph type="dt" sz="half" idx="10"/>
          </p:nvPr>
        </p:nvSpPr>
        <p:spPr/>
        <p:txBody>
          <a:bodyPr/>
          <a:lstStyle/>
          <a:p>
            <a:r>
              <a:rPr lang="en-US"/>
              <a:t>31 January, 2017</a:t>
            </a:r>
            <a:endParaRPr lang="en-US" dirty="0"/>
          </a:p>
        </p:txBody>
      </p:sp>
      <p:sp>
        <p:nvSpPr>
          <p:cNvPr id="5" name="Footer Placeholder 4"/>
          <p:cNvSpPr>
            <a:spLocks noGrp="1"/>
          </p:cNvSpPr>
          <p:nvPr>
            <p:ph type="ftr" sz="quarter" idx="11"/>
          </p:nvPr>
        </p:nvSpPr>
        <p:spPr/>
        <p:txBody>
          <a:bodyPr/>
          <a:lstStyle/>
          <a:p>
            <a:r>
              <a:rPr lang="en-US"/>
              <a:t>www.incose.org/IW2017</a:t>
            </a:r>
          </a:p>
        </p:txBody>
      </p:sp>
      <p:sp>
        <p:nvSpPr>
          <p:cNvPr id="6" name="Slide Number Placeholder 5"/>
          <p:cNvSpPr>
            <a:spLocks noGrp="1"/>
          </p:cNvSpPr>
          <p:nvPr>
            <p:ph type="sldNum" sz="quarter" idx="12"/>
          </p:nvPr>
        </p:nvSpPr>
        <p:spPr/>
        <p:txBody>
          <a:bodyPr/>
          <a:lstStyle/>
          <a:p>
            <a:fld id="{924B41C4-1474-8D42-B330-D2828683839D}" type="slidenum">
              <a:rPr lang="en-US" smtClean="0"/>
              <a:t>7</a:t>
            </a:fld>
            <a:endParaRPr lang="en-US"/>
          </a:p>
        </p:txBody>
      </p:sp>
    </p:spTree>
    <p:extLst>
      <p:ext uri="{BB962C8B-B14F-4D97-AF65-F5344CB8AC3E}">
        <p14:creationId xmlns:p14="http://schemas.microsoft.com/office/powerpoint/2010/main" val="450129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7869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VARPPTCOMPATIBLERD03" val="RXP"/>
  <p:tag name="VARPPTTYPE" val="RXP"/>
  <p:tag name="VARPPTSLIDEFORMAT" val="RXP"/>
  <p:tag name="VARPPTCOMPATIBLE4" val="RXP"/>
  <p:tag name="VARSAVEMESSAGETIMESTAMP" val="RXP12/16/2016"/>
</p:tagLst>
</file>

<file path=ppt/theme/theme1.xml><?xml version="1.0" encoding="utf-8"?>
<a:theme xmlns:a="http://schemas.openxmlformats.org/drawingml/2006/main" name="IW2017 slide">
  <a:themeElements>
    <a:clrScheme name="INCOSE IW">
      <a:dk1>
        <a:srgbClr val="414042"/>
      </a:dk1>
      <a:lt1>
        <a:sysClr val="window" lastClr="FFFFFF"/>
      </a:lt1>
      <a:dk2>
        <a:srgbClr val="0071CE"/>
      </a:dk2>
      <a:lt2>
        <a:srgbClr val="EEECE1"/>
      </a:lt2>
      <a:accent1>
        <a:srgbClr val="618FCB"/>
      </a:accent1>
      <a:accent2>
        <a:srgbClr val="0071CE"/>
      </a:accent2>
      <a:accent3>
        <a:srgbClr val="0071CE"/>
      </a:accent3>
      <a:accent4>
        <a:srgbClr val="618FCB"/>
      </a:accent4>
      <a:accent5>
        <a:srgbClr val="618FCB"/>
      </a:accent5>
      <a:accent6>
        <a:srgbClr val="618FCB"/>
      </a:accent6>
      <a:hlink>
        <a:srgbClr val="0000FF"/>
      </a:hlink>
      <a:folHlink>
        <a:srgbClr val="981B1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999999"/>
        </a:solidFill>
        <a:ln>
          <a:no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W2017 slide" id="{D0DEF17A-B678-44C5-B142-4599AD7C95CB}" vid="{E6F565E1-D5CB-4F19-A1C5-C87F5BFD1F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IW2017 slide.potx</Template>
  <TotalTime>1518</TotalTime>
  <Words>534</Words>
  <Application>Microsoft Macintosh PowerPoint</Application>
  <PresentationFormat>Custom</PresentationFormat>
  <Paragraphs>76</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Calibri</vt:lpstr>
      <vt:lpstr>ＭＳ Ｐゴシック</vt:lpstr>
      <vt:lpstr>Open Sans</vt:lpstr>
      <vt:lpstr>Open Sans Light</vt:lpstr>
      <vt:lpstr>Arial</vt:lpstr>
      <vt:lpstr>IW2017 slide</vt:lpstr>
      <vt:lpstr>TIMLM WG</vt:lpstr>
      <vt:lpstr>TOOL Integration and Model Lifecycle Management Working Group</vt:lpstr>
      <vt:lpstr>Tool Integration and Model Lifecycle Management Working Group</vt:lpstr>
      <vt:lpstr>Charter</vt:lpstr>
      <vt:lpstr>Published Products</vt:lpstr>
      <vt:lpstr>2017 IW Outcomes</vt:lpstr>
      <vt:lpstr>Planned Work for 2017</vt:lpstr>
      <vt:lpstr>PowerPoint Presentation</vt:lpstr>
    </vt:vector>
  </TitlesOfParts>
  <Company>NC Lab S.A.S for INCOSE</Company>
  <LinksUpToDate>false</LinksUpToDate>
  <SharedDoc>false</SharedDoc>
  <HyperlinkBase/>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 INCOSE International Workshop</dc:title>
  <dc:creator>Nicolas Castan</dc:creator>
  <cp:lastModifiedBy>Microsoft Office User</cp:lastModifiedBy>
  <cp:revision>57</cp:revision>
  <dcterms:created xsi:type="dcterms:W3CDTF">2016-12-08T09:52:03Z</dcterms:created>
  <dcterms:modified xsi:type="dcterms:W3CDTF">2017-01-31T15:28:02Z</dcterms:modified>
</cp:coreProperties>
</file>