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8.jpg" ContentType="image/jpg"/>
  <Override PartName="/ppt/media/image39.jpg" ContentType="image/jp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7" r:id="rId5"/>
    <p:sldId id="349" r:id="rId6"/>
    <p:sldId id="346" r:id="rId7"/>
    <p:sldId id="348" r:id="rId8"/>
    <p:sldId id="344" r:id="rId9"/>
    <p:sldId id="360" r:id="rId10"/>
    <p:sldId id="350" r:id="rId11"/>
    <p:sldId id="351" r:id="rId12"/>
    <p:sldId id="355" r:id="rId13"/>
    <p:sldId id="352" r:id="rId14"/>
    <p:sldId id="345" r:id="rId15"/>
    <p:sldId id="361" r:id="rId16"/>
    <p:sldId id="358" r:id="rId17"/>
    <p:sldId id="359" r:id="rId18"/>
    <p:sldId id="363" r:id="rId19"/>
    <p:sldId id="354" r:id="rId20"/>
    <p:sldId id="364" r:id="rId21"/>
    <p:sldId id="356" r:id="rId22"/>
    <p:sldId id="353" r:id="rId23"/>
    <p:sldId id="357" r:id="rId24"/>
    <p:sldId id="343" r:id="rId25"/>
  </p:sldIdLst>
  <p:sldSz cx="12192000" cy="6858000"/>
  <p:notesSz cx="695483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eman, John H III CTR (US)" initials="CJHIC(" lastIdx="8" clrIdx="0">
    <p:extLst>
      <p:ext uri="{19B8F6BF-5375-455C-9EA6-DF929625EA0E}">
        <p15:presenceInfo xmlns:p15="http://schemas.microsoft.com/office/powerpoint/2012/main" userId="S-1-5-21-412667653-668731278-4213794525-3234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00"/>
    <a:srgbClr val="005C2A"/>
    <a:srgbClr val="007033"/>
    <a:srgbClr val="BAE18F"/>
    <a:srgbClr val="DDF0C8"/>
    <a:srgbClr val="FFF9E7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5251" autoAdjust="0"/>
  </p:normalViewPr>
  <p:slideViewPr>
    <p:cSldViewPr snapToGrid="0">
      <p:cViewPr varScale="1">
        <p:scale>
          <a:sx n="79" d="100"/>
          <a:sy n="79" d="100"/>
        </p:scale>
        <p:origin x="63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8982"/>
    </p:cViewPr>
  </p:sorterViewPr>
  <p:notesViewPr>
    <p:cSldViewPr snapToGrid="0">
      <p:cViewPr varScale="1">
        <p:scale>
          <a:sx n="74" d="100"/>
          <a:sy n="74" d="100"/>
        </p:scale>
        <p:origin x="208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A69EE-3415-4206-82EA-55114C095001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A43901-56A7-49C8-8319-FA0AE02052FA}">
      <dgm:prSet phldrT="[Text]"/>
      <dgm:spPr/>
      <dgm:t>
        <a:bodyPr/>
        <a:lstStyle/>
        <a:p>
          <a:r>
            <a:rPr lang="en-US" dirty="0" smtClean="0"/>
            <a:t>Exploratory Research Stage</a:t>
          </a:r>
          <a:endParaRPr lang="en-US" dirty="0"/>
        </a:p>
      </dgm:t>
    </dgm:pt>
    <dgm:pt modelId="{571A0C38-7C61-4AF2-AF10-4730700CBF6C}" type="parTrans" cxnId="{0FFE1B65-47E5-4EAB-852B-292294E5EDF6}">
      <dgm:prSet/>
      <dgm:spPr/>
      <dgm:t>
        <a:bodyPr/>
        <a:lstStyle/>
        <a:p>
          <a:endParaRPr lang="en-US"/>
        </a:p>
      </dgm:t>
    </dgm:pt>
    <dgm:pt modelId="{A64EA5D9-FE90-49BF-B2B5-F1CD893185C2}" type="sibTrans" cxnId="{0FFE1B65-47E5-4EAB-852B-292294E5EDF6}">
      <dgm:prSet/>
      <dgm:spPr/>
      <dgm:t>
        <a:bodyPr/>
        <a:lstStyle/>
        <a:p>
          <a:endParaRPr lang="en-US"/>
        </a:p>
      </dgm:t>
    </dgm:pt>
    <dgm:pt modelId="{035834E3-563E-43C9-85F6-6A6C785547C2}">
      <dgm:prSet phldrT="[Text]"/>
      <dgm:spPr/>
      <dgm:t>
        <a:bodyPr/>
        <a:lstStyle/>
        <a:p>
          <a:r>
            <a:rPr lang="en-US" dirty="0" smtClean="0"/>
            <a:t>Concept Stage</a:t>
          </a:r>
        </a:p>
      </dgm:t>
    </dgm:pt>
    <dgm:pt modelId="{F5CE342D-F02A-4FAC-8433-AD9CEA3563D8}" type="parTrans" cxnId="{0C3C71F8-8818-495A-B484-31AB1385EB88}">
      <dgm:prSet/>
      <dgm:spPr/>
      <dgm:t>
        <a:bodyPr/>
        <a:lstStyle/>
        <a:p>
          <a:endParaRPr lang="en-US"/>
        </a:p>
      </dgm:t>
    </dgm:pt>
    <dgm:pt modelId="{BA71F72C-E285-4970-815C-7D9B25653CE1}" type="sibTrans" cxnId="{0C3C71F8-8818-495A-B484-31AB1385EB88}">
      <dgm:prSet/>
      <dgm:spPr/>
      <dgm:t>
        <a:bodyPr/>
        <a:lstStyle/>
        <a:p>
          <a:endParaRPr lang="en-US"/>
        </a:p>
      </dgm:t>
    </dgm:pt>
    <dgm:pt modelId="{0C710376-EE5C-48D6-982A-07CBC1A91A61}">
      <dgm:prSet phldrT="[Text]"/>
      <dgm:spPr/>
      <dgm:t>
        <a:bodyPr/>
        <a:lstStyle/>
        <a:p>
          <a:r>
            <a:rPr lang="en-US" dirty="0" smtClean="0"/>
            <a:t>Development Stage</a:t>
          </a:r>
        </a:p>
      </dgm:t>
    </dgm:pt>
    <dgm:pt modelId="{4FF333C5-9B65-4FF2-99D6-E9440B8391BB}" type="parTrans" cxnId="{D3D66C1A-EBF5-41E4-AEAF-D3284D98C3F0}">
      <dgm:prSet/>
      <dgm:spPr/>
      <dgm:t>
        <a:bodyPr/>
        <a:lstStyle/>
        <a:p>
          <a:endParaRPr lang="en-US"/>
        </a:p>
      </dgm:t>
    </dgm:pt>
    <dgm:pt modelId="{FFE679DC-6BAD-4A76-9DF2-8F3AD9255F86}" type="sibTrans" cxnId="{D3D66C1A-EBF5-41E4-AEAF-D3284D98C3F0}">
      <dgm:prSet/>
      <dgm:spPr/>
      <dgm:t>
        <a:bodyPr/>
        <a:lstStyle/>
        <a:p>
          <a:endParaRPr lang="en-US"/>
        </a:p>
      </dgm:t>
    </dgm:pt>
    <dgm:pt modelId="{0BDACF15-6E28-432B-A2C2-5D6DC2AAE133}">
      <dgm:prSet phldrT="[Text]"/>
      <dgm:spPr/>
      <dgm:t>
        <a:bodyPr/>
        <a:lstStyle/>
        <a:p>
          <a:r>
            <a:rPr lang="en-US" dirty="0" smtClean="0"/>
            <a:t>Production Stage</a:t>
          </a:r>
        </a:p>
      </dgm:t>
    </dgm:pt>
    <dgm:pt modelId="{251568CA-CB49-446A-8ABB-BD9B385D3448}" type="parTrans" cxnId="{F4BEABFE-1B6B-46F0-8C1A-8ADC88CBBF14}">
      <dgm:prSet/>
      <dgm:spPr/>
      <dgm:t>
        <a:bodyPr/>
        <a:lstStyle/>
        <a:p>
          <a:endParaRPr lang="en-US"/>
        </a:p>
      </dgm:t>
    </dgm:pt>
    <dgm:pt modelId="{6F693463-5587-4D9D-9C4B-2D0EF172F0E1}" type="sibTrans" cxnId="{F4BEABFE-1B6B-46F0-8C1A-8ADC88CBBF14}">
      <dgm:prSet/>
      <dgm:spPr/>
      <dgm:t>
        <a:bodyPr/>
        <a:lstStyle/>
        <a:p>
          <a:endParaRPr lang="en-US"/>
        </a:p>
      </dgm:t>
    </dgm:pt>
    <dgm:pt modelId="{E8D94089-5E46-4B58-8EA0-991A63E60783}">
      <dgm:prSet phldrT="[Text]"/>
      <dgm:spPr/>
      <dgm:t>
        <a:bodyPr/>
        <a:lstStyle/>
        <a:p>
          <a:r>
            <a:rPr lang="en-US" dirty="0" smtClean="0"/>
            <a:t>Utilization Stage</a:t>
          </a:r>
        </a:p>
      </dgm:t>
    </dgm:pt>
    <dgm:pt modelId="{0230EF07-23EF-46E4-8DA2-B8792D75A3AC}" type="parTrans" cxnId="{787465EC-2653-4BA7-9C3A-97616A8DD8AB}">
      <dgm:prSet/>
      <dgm:spPr/>
      <dgm:t>
        <a:bodyPr/>
        <a:lstStyle/>
        <a:p>
          <a:endParaRPr lang="en-US"/>
        </a:p>
      </dgm:t>
    </dgm:pt>
    <dgm:pt modelId="{CE9A96CB-AD9D-4C40-B0DD-64E8D88BA62A}" type="sibTrans" cxnId="{787465EC-2653-4BA7-9C3A-97616A8DD8AB}">
      <dgm:prSet/>
      <dgm:spPr/>
      <dgm:t>
        <a:bodyPr/>
        <a:lstStyle/>
        <a:p>
          <a:endParaRPr lang="en-US"/>
        </a:p>
      </dgm:t>
    </dgm:pt>
    <dgm:pt modelId="{3780CCFE-CAC5-476C-94FC-2980C9773F75}">
      <dgm:prSet phldrT="[Text]"/>
      <dgm:spPr/>
      <dgm:t>
        <a:bodyPr/>
        <a:lstStyle/>
        <a:p>
          <a:r>
            <a:rPr lang="en-US" dirty="0" smtClean="0"/>
            <a:t>Support Stage</a:t>
          </a:r>
        </a:p>
      </dgm:t>
    </dgm:pt>
    <dgm:pt modelId="{817F6402-62EF-4BD3-B680-6E97E3E2DD14}" type="parTrans" cxnId="{6165E68D-B80C-486B-ABA9-D4CB48770436}">
      <dgm:prSet/>
      <dgm:spPr/>
      <dgm:t>
        <a:bodyPr/>
        <a:lstStyle/>
        <a:p>
          <a:endParaRPr lang="en-US"/>
        </a:p>
      </dgm:t>
    </dgm:pt>
    <dgm:pt modelId="{028D7A6D-45BB-44BE-B1CB-68077CD48D4C}" type="sibTrans" cxnId="{6165E68D-B80C-486B-ABA9-D4CB48770436}">
      <dgm:prSet/>
      <dgm:spPr/>
      <dgm:t>
        <a:bodyPr/>
        <a:lstStyle/>
        <a:p>
          <a:endParaRPr lang="en-US"/>
        </a:p>
      </dgm:t>
    </dgm:pt>
    <dgm:pt modelId="{4C31F890-4CB8-43EE-ACD1-D1E5D348A240}">
      <dgm:prSet phldrT="[Text]"/>
      <dgm:spPr/>
      <dgm:t>
        <a:bodyPr/>
        <a:lstStyle/>
        <a:p>
          <a:r>
            <a:rPr lang="en-US" dirty="0" smtClean="0"/>
            <a:t>Retirement Stage</a:t>
          </a:r>
        </a:p>
      </dgm:t>
    </dgm:pt>
    <dgm:pt modelId="{F8023E4F-A6C9-4341-8B94-4840053D5B0C}" type="parTrans" cxnId="{2E932529-A13C-4C64-8D12-F115CA5A6AB5}">
      <dgm:prSet/>
      <dgm:spPr/>
      <dgm:t>
        <a:bodyPr/>
        <a:lstStyle/>
        <a:p>
          <a:endParaRPr lang="en-US"/>
        </a:p>
      </dgm:t>
    </dgm:pt>
    <dgm:pt modelId="{3B9328BE-481B-41E7-A9A4-928727D8DCBA}" type="sibTrans" cxnId="{2E932529-A13C-4C64-8D12-F115CA5A6AB5}">
      <dgm:prSet/>
      <dgm:spPr/>
      <dgm:t>
        <a:bodyPr/>
        <a:lstStyle/>
        <a:p>
          <a:endParaRPr lang="en-US"/>
        </a:p>
      </dgm:t>
    </dgm:pt>
    <dgm:pt modelId="{B2027617-C693-4FB0-8EBC-5033F3B5689D}" type="pres">
      <dgm:prSet presAssocID="{1D6A69EE-3415-4206-82EA-55114C09500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4923CCA-60B3-4AC6-ADE2-C542FED36830}" type="pres">
      <dgm:prSet presAssocID="{4C31F890-4CB8-43EE-ACD1-D1E5D348A240}" presName="Accent7" presStyleCnt="0"/>
      <dgm:spPr/>
    </dgm:pt>
    <dgm:pt modelId="{57B966C1-19C4-4C64-880D-A42C2C9315A7}" type="pres">
      <dgm:prSet presAssocID="{4C31F890-4CB8-43EE-ACD1-D1E5D348A240}" presName="Accent" presStyleLbl="node1" presStyleIdx="0" presStyleCnt="7"/>
      <dgm:spPr/>
    </dgm:pt>
    <dgm:pt modelId="{ED0CE49F-C85C-43B8-8DD9-395E580FD578}" type="pres">
      <dgm:prSet presAssocID="{4C31F890-4CB8-43EE-ACD1-D1E5D348A240}" presName="ParentBackground7" presStyleCnt="0"/>
      <dgm:spPr/>
    </dgm:pt>
    <dgm:pt modelId="{5959FA8B-C756-4C65-8EE9-30286C36362B}" type="pres">
      <dgm:prSet presAssocID="{4C31F890-4CB8-43EE-ACD1-D1E5D348A240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B23C792F-0759-4D84-8519-F17459C9D6F2}" type="pres">
      <dgm:prSet presAssocID="{4C31F890-4CB8-43EE-ACD1-D1E5D348A240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F37CF-28BD-49AC-8938-4D493FB7E54C}" type="pres">
      <dgm:prSet presAssocID="{3780CCFE-CAC5-476C-94FC-2980C9773F75}" presName="Accent6" presStyleCnt="0"/>
      <dgm:spPr/>
    </dgm:pt>
    <dgm:pt modelId="{946ED2D3-31A7-4F51-B7CC-FBFFD9B8FB20}" type="pres">
      <dgm:prSet presAssocID="{3780CCFE-CAC5-476C-94FC-2980C9773F75}" presName="Accent" presStyleLbl="node1" presStyleIdx="1" presStyleCnt="7"/>
      <dgm:spPr/>
    </dgm:pt>
    <dgm:pt modelId="{D9564416-9D4E-4D4B-9FD3-34360C197EF1}" type="pres">
      <dgm:prSet presAssocID="{3780CCFE-CAC5-476C-94FC-2980C9773F75}" presName="ParentBackground6" presStyleCnt="0"/>
      <dgm:spPr/>
    </dgm:pt>
    <dgm:pt modelId="{D7C8379A-46D6-47A4-B414-62F0BDC932BE}" type="pres">
      <dgm:prSet presAssocID="{3780CCFE-CAC5-476C-94FC-2980C9773F75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A3D22CFA-B6F7-47E0-86BA-E79EA922CA8A}" type="pres">
      <dgm:prSet presAssocID="{3780CCFE-CAC5-476C-94FC-2980C9773F75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8E05D-24B4-4ABA-9B65-04C98757E186}" type="pres">
      <dgm:prSet presAssocID="{E8D94089-5E46-4B58-8EA0-991A63E60783}" presName="Accent5" presStyleCnt="0"/>
      <dgm:spPr/>
    </dgm:pt>
    <dgm:pt modelId="{073D1228-06E9-47DF-BE0B-FFB10DA2F088}" type="pres">
      <dgm:prSet presAssocID="{E8D94089-5E46-4B58-8EA0-991A63E60783}" presName="Accent" presStyleLbl="node1" presStyleIdx="2" presStyleCnt="7"/>
      <dgm:spPr/>
    </dgm:pt>
    <dgm:pt modelId="{9815B698-8F53-46AA-86B8-1F10E991DD49}" type="pres">
      <dgm:prSet presAssocID="{E8D94089-5E46-4B58-8EA0-991A63E60783}" presName="ParentBackground5" presStyleCnt="0"/>
      <dgm:spPr/>
    </dgm:pt>
    <dgm:pt modelId="{589AA5FA-A64C-4123-BE19-3F6A10171C1E}" type="pres">
      <dgm:prSet presAssocID="{E8D94089-5E46-4B58-8EA0-991A63E60783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892AD60A-90C2-4EA3-9DCF-3F543866C094}" type="pres">
      <dgm:prSet presAssocID="{E8D94089-5E46-4B58-8EA0-991A63E6078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146E3-7643-4E3C-A153-7EBD050B5AF0}" type="pres">
      <dgm:prSet presAssocID="{0BDACF15-6E28-432B-A2C2-5D6DC2AAE133}" presName="Accent4" presStyleCnt="0"/>
      <dgm:spPr/>
    </dgm:pt>
    <dgm:pt modelId="{B2F7DCC4-010E-4580-BC89-A13FC9A26672}" type="pres">
      <dgm:prSet presAssocID="{0BDACF15-6E28-432B-A2C2-5D6DC2AAE133}" presName="Accent" presStyleLbl="node1" presStyleIdx="3" presStyleCnt="7"/>
      <dgm:spPr/>
    </dgm:pt>
    <dgm:pt modelId="{83AD73B2-E000-4ACB-9AF1-030C08F80A38}" type="pres">
      <dgm:prSet presAssocID="{0BDACF15-6E28-432B-A2C2-5D6DC2AAE133}" presName="ParentBackground4" presStyleCnt="0"/>
      <dgm:spPr/>
    </dgm:pt>
    <dgm:pt modelId="{DE7F0829-B606-4249-B182-5E1F4290BBA9}" type="pres">
      <dgm:prSet presAssocID="{0BDACF15-6E28-432B-A2C2-5D6DC2AAE133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36B6D7AA-C1A0-450B-A416-6E6DDA1BFFAE}" type="pres">
      <dgm:prSet presAssocID="{0BDACF15-6E28-432B-A2C2-5D6DC2AAE13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A5796-42ED-49FF-B745-0AD5CE78E159}" type="pres">
      <dgm:prSet presAssocID="{0C710376-EE5C-48D6-982A-07CBC1A91A61}" presName="Accent3" presStyleCnt="0"/>
      <dgm:spPr/>
    </dgm:pt>
    <dgm:pt modelId="{CB600E59-B817-44B4-9A77-9E697DEBB387}" type="pres">
      <dgm:prSet presAssocID="{0C710376-EE5C-48D6-982A-07CBC1A91A61}" presName="Accent" presStyleLbl="node1" presStyleIdx="4" presStyleCnt="7"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EC480740-4858-4C16-A3AA-678F160B8F23}" type="pres">
      <dgm:prSet presAssocID="{0C710376-EE5C-48D6-982A-07CBC1A91A61}" presName="ParentBackground3" presStyleCnt="0"/>
      <dgm:spPr/>
    </dgm:pt>
    <dgm:pt modelId="{299CBF2F-93DC-4847-B976-B07F91C3E03A}" type="pres">
      <dgm:prSet presAssocID="{0C710376-EE5C-48D6-982A-07CBC1A91A61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962EC3C-7523-4EA2-BB2F-B9E89F8B53D4}" type="pres">
      <dgm:prSet presAssocID="{0C710376-EE5C-48D6-982A-07CBC1A91A6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C6358-8781-4D42-90FF-193D70665416}" type="pres">
      <dgm:prSet presAssocID="{035834E3-563E-43C9-85F6-6A6C785547C2}" presName="Accent2" presStyleCnt="0"/>
      <dgm:spPr/>
    </dgm:pt>
    <dgm:pt modelId="{969712F2-BCD9-40C8-8CCD-9A7B596D9A94}" type="pres">
      <dgm:prSet presAssocID="{035834E3-563E-43C9-85F6-6A6C785547C2}" presName="Accent" presStyleLbl="node1" presStyleIdx="5" presStyleCnt="7"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0608339C-C056-4CBD-94B2-ECFD82FFE9D7}" type="pres">
      <dgm:prSet presAssocID="{035834E3-563E-43C9-85F6-6A6C785547C2}" presName="ParentBackground2" presStyleCnt="0"/>
      <dgm:spPr/>
    </dgm:pt>
    <dgm:pt modelId="{6C847A2E-C62C-43FB-87AC-DDA8F77CDE56}" type="pres">
      <dgm:prSet presAssocID="{035834E3-563E-43C9-85F6-6A6C785547C2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0539B098-B54B-4EBB-9CC6-B65C96159976}" type="pres">
      <dgm:prSet presAssocID="{035834E3-563E-43C9-85F6-6A6C785547C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7C774-08BE-4F76-B544-ADBA7916C91C}" type="pres">
      <dgm:prSet presAssocID="{13A43901-56A7-49C8-8319-FA0AE02052FA}" presName="Accent1" presStyleCnt="0"/>
      <dgm:spPr/>
    </dgm:pt>
    <dgm:pt modelId="{8A8D50EF-46B2-4B52-9498-83C4AFE2E4FB}" type="pres">
      <dgm:prSet presAssocID="{13A43901-56A7-49C8-8319-FA0AE02052FA}" presName="Accent" presStyleLbl="node1" presStyleIdx="6" presStyleCnt="7"/>
      <dgm:spPr>
        <a:solidFill>
          <a:srgbClr val="C00000"/>
        </a:solidFill>
      </dgm:spPr>
    </dgm:pt>
    <dgm:pt modelId="{F5E7EFC2-91F9-4FF9-848F-BDE2D3467414}" type="pres">
      <dgm:prSet presAssocID="{13A43901-56A7-49C8-8319-FA0AE02052FA}" presName="ParentBackground1" presStyleCnt="0"/>
      <dgm:spPr/>
    </dgm:pt>
    <dgm:pt modelId="{907B66EF-7AA8-4F9A-B9F6-658D7194E979}" type="pres">
      <dgm:prSet presAssocID="{13A43901-56A7-49C8-8319-FA0AE02052FA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339BBBDA-C4E8-47D9-87E4-F1B5583D2A25}" type="pres">
      <dgm:prSet presAssocID="{13A43901-56A7-49C8-8319-FA0AE02052F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DFAFDB-6256-4694-9344-230CB5A8F2BF}" type="presOf" srcId="{E8D94089-5E46-4B58-8EA0-991A63E60783}" destId="{892AD60A-90C2-4EA3-9DCF-3F543866C094}" srcOrd="1" destOrd="0" presId="urn:microsoft.com/office/officeart/2011/layout/CircleProcess"/>
    <dgm:cxn modelId="{48A316DA-4279-4506-878F-63C8271E61AC}" type="presOf" srcId="{0C710376-EE5C-48D6-982A-07CBC1A91A61}" destId="{299CBF2F-93DC-4847-B976-B07F91C3E03A}" srcOrd="0" destOrd="0" presId="urn:microsoft.com/office/officeart/2011/layout/CircleProcess"/>
    <dgm:cxn modelId="{D3D66C1A-EBF5-41E4-AEAF-D3284D98C3F0}" srcId="{1D6A69EE-3415-4206-82EA-55114C095001}" destId="{0C710376-EE5C-48D6-982A-07CBC1A91A61}" srcOrd="2" destOrd="0" parTransId="{4FF333C5-9B65-4FF2-99D6-E9440B8391BB}" sibTransId="{FFE679DC-6BAD-4A76-9DF2-8F3AD9255F86}"/>
    <dgm:cxn modelId="{12475D10-AA1C-4E0D-A185-E9EC1CBAC08B}" type="presOf" srcId="{1D6A69EE-3415-4206-82EA-55114C095001}" destId="{B2027617-C693-4FB0-8EBC-5033F3B5689D}" srcOrd="0" destOrd="0" presId="urn:microsoft.com/office/officeart/2011/layout/CircleProcess"/>
    <dgm:cxn modelId="{BB87FAF1-5B3A-42C9-8B8C-C5AE89A52DED}" type="presOf" srcId="{13A43901-56A7-49C8-8319-FA0AE02052FA}" destId="{907B66EF-7AA8-4F9A-B9F6-658D7194E979}" srcOrd="0" destOrd="0" presId="urn:microsoft.com/office/officeart/2011/layout/CircleProcess"/>
    <dgm:cxn modelId="{0C3C71F8-8818-495A-B484-31AB1385EB88}" srcId="{1D6A69EE-3415-4206-82EA-55114C095001}" destId="{035834E3-563E-43C9-85F6-6A6C785547C2}" srcOrd="1" destOrd="0" parTransId="{F5CE342D-F02A-4FAC-8433-AD9CEA3563D8}" sibTransId="{BA71F72C-E285-4970-815C-7D9B25653CE1}"/>
    <dgm:cxn modelId="{B1C99F3F-0ECF-41FA-9119-E39412D60274}" type="presOf" srcId="{0C710376-EE5C-48D6-982A-07CBC1A91A61}" destId="{3962EC3C-7523-4EA2-BB2F-B9E89F8B53D4}" srcOrd="1" destOrd="0" presId="urn:microsoft.com/office/officeart/2011/layout/CircleProcess"/>
    <dgm:cxn modelId="{1A150C8F-D1DF-411F-B15B-D8D6099D83FD}" type="presOf" srcId="{0BDACF15-6E28-432B-A2C2-5D6DC2AAE133}" destId="{DE7F0829-B606-4249-B182-5E1F4290BBA9}" srcOrd="0" destOrd="0" presId="urn:microsoft.com/office/officeart/2011/layout/CircleProcess"/>
    <dgm:cxn modelId="{787465EC-2653-4BA7-9C3A-97616A8DD8AB}" srcId="{1D6A69EE-3415-4206-82EA-55114C095001}" destId="{E8D94089-5E46-4B58-8EA0-991A63E60783}" srcOrd="4" destOrd="0" parTransId="{0230EF07-23EF-46E4-8DA2-B8792D75A3AC}" sibTransId="{CE9A96CB-AD9D-4C40-B0DD-64E8D88BA62A}"/>
    <dgm:cxn modelId="{2B56D340-77EC-4EF8-8EAA-71332B69F2F4}" type="presOf" srcId="{035834E3-563E-43C9-85F6-6A6C785547C2}" destId="{6C847A2E-C62C-43FB-87AC-DDA8F77CDE56}" srcOrd="0" destOrd="0" presId="urn:microsoft.com/office/officeart/2011/layout/CircleProcess"/>
    <dgm:cxn modelId="{F4BEABFE-1B6B-46F0-8C1A-8ADC88CBBF14}" srcId="{1D6A69EE-3415-4206-82EA-55114C095001}" destId="{0BDACF15-6E28-432B-A2C2-5D6DC2AAE133}" srcOrd="3" destOrd="0" parTransId="{251568CA-CB49-446A-8ABB-BD9B385D3448}" sibTransId="{6F693463-5587-4D9D-9C4B-2D0EF172F0E1}"/>
    <dgm:cxn modelId="{4EABC985-04C2-4AED-A43A-72DB530FCC2D}" type="presOf" srcId="{4C31F890-4CB8-43EE-ACD1-D1E5D348A240}" destId="{B23C792F-0759-4D84-8519-F17459C9D6F2}" srcOrd="1" destOrd="0" presId="urn:microsoft.com/office/officeart/2011/layout/CircleProcess"/>
    <dgm:cxn modelId="{9C0D60AD-5D35-4487-ACA7-59F3830698BF}" type="presOf" srcId="{0BDACF15-6E28-432B-A2C2-5D6DC2AAE133}" destId="{36B6D7AA-C1A0-450B-A416-6E6DDA1BFFAE}" srcOrd="1" destOrd="0" presId="urn:microsoft.com/office/officeart/2011/layout/CircleProcess"/>
    <dgm:cxn modelId="{12035F9F-CC75-4F92-BC8B-13CA5FB22A99}" type="presOf" srcId="{E8D94089-5E46-4B58-8EA0-991A63E60783}" destId="{589AA5FA-A64C-4123-BE19-3F6A10171C1E}" srcOrd="0" destOrd="0" presId="urn:microsoft.com/office/officeart/2011/layout/CircleProcess"/>
    <dgm:cxn modelId="{293C13DF-4369-4B60-96B0-0625B38657E6}" type="presOf" srcId="{4C31F890-4CB8-43EE-ACD1-D1E5D348A240}" destId="{5959FA8B-C756-4C65-8EE9-30286C36362B}" srcOrd="0" destOrd="0" presId="urn:microsoft.com/office/officeart/2011/layout/CircleProcess"/>
    <dgm:cxn modelId="{749CF77B-B574-4EF6-97A3-483A2654E0A7}" type="presOf" srcId="{13A43901-56A7-49C8-8319-FA0AE02052FA}" destId="{339BBBDA-C4E8-47D9-87E4-F1B5583D2A25}" srcOrd="1" destOrd="0" presId="urn:microsoft.com/office/officeart/2011/layout/CircleProcess"/>
    <dgm:cxn modelId="{0FFE1B65-47E5-4EAB-852B-292294E5EDF6}" srcId="{1D6A69EE-3415-4206-82EA-55114C095001}" destId="{13A43901-56A7-49C8-8319-FA0AE02052FA}" srcOrd="0" destOrd="0" parTransId="{571A0C38-7C61-4AF2-AF10-4730700CBF6C}" sibTransId="{A64EA5D9-FE90-49BF-B2B5-F1CD893185C2}"/>
    <dgm:cxn modelId="{2E932529-A13C-4C64-8D12-F115CA5A6AB5}" srcId="{1D6A69EE-3415-4206-82EA-55114C095001}" destId="{4C31F890-4CB8-43EE-ACD1-D1E5D348A240}" srcOrd="6" destOrd="0" parTransId="{F8023E4F-A6C9-4341-8B94-4840053D5B0C}" sibTransId="{3B9328BE-481B-41E7-A9A4-928727D8DCBA}"/>
    <dgm:cxn modelId="{6165E68D-B80C-486B-ABA9-D4CB48770436}" srcId="{1D6A69EE-3415-4206-82EA-55114C095001}" destId="{3780CCFE-CAC5-476C-94FC-2980C9773F75}" srcOrd="5" destOrd="0" parTransId="{817F6402-62EF-4BD3-B680-6E97E3E2DD14}" sibTransId="{028D7A6D-45BB-44BE-B1CB-68077CD48D4C}"/>
    <dgm:cxn modelId="{5A6C81B9-113F-4280-B5A6-92EE85FDE220}" type="presOf" srcId="{3780CCFE-CAC5-476C-94FC-2980C9773F75}" destId="{D7C8379A-46D6-47A4-B414-62F0BDC932BE}" srcOrd="0" destOrd="0" presId="urn:microsoft.com/office/officeart/2011/layout/CircleProcess"/>
    <dgm:cxn modelId="{88A24CD5-4B2B-4A35-905F-A9AD16ACE60B}" type="presOf" srcId="{035834E3-563E-43C9-85F6-6A6C785547C2}" destId="{0539B098-B54B-4EBB-9CC6-B65C96159976}" srcOrd="1" destOrd="0" presId="urn:microsoft.com/office/officeart/2011/layout/CircleProcess"/>
    <dgm:cxn modelId="{92EC45D1-3467-47E2-94F6-11A79717A9AD}" type="presOf" srcId="{3780CCFE-CAC5-476C-94FC-2980C9773F75}" destId="{A3D22CFA-B6F7-47E0-86BA-E79EA922CA8A}" srcOrd="1" destOrd="0" presId="urn:microsoft.com/office/officeart/2011/layout/CircleProcess"/>
    <dgm:cxn modelId="{1F741505-3AD8-4381-B681-54132EAEAFEE}" type="presParOf" srcId="{B2027617-C693-4FB0-8EBC-5033F3B5689D}" destId="{34923CCA-60B3-4AC6-ADE2-C542FED36830}" srcOrd="0" destOrd="0" presId="urn:microsoft.com/office/officeart/2011/layout/CircleProcess"/>
    <dgm:cxn modelId="{273E4851-ED01-487F-90B4-234D7D42B113}" type="presParOf" srcId="{34923CCA-60B3-4AC6-ADE2-C542FED36830}" destId="{57B966C1-19C4-4C64-880D-A42C2C9315A7}" srcOrd="0" destOrd="0" presId="urn:microsoft.com/office/officeart/2011/layout/CircleProcess"/>
    <dgm:cxn modelId="{19984351-D7AC-483D-8421-34B861494612}" type="presParOf" srcId="{B2027617-C693-4FB0-8EBC-5033F3B5689D}" destId="{ED0CE49F-C85C-43B8-8DD9-395E580FD578}" srcOrd="1" destOrd="0" presId="urn:microsoft.com/office/officeart/2011/layout/CircleProcess"/>
    <dgm:cxn modelId="{81B138E7-4688-49D6-8706-4660ED3C48E9}" type="presParOf" srcId="{ED0CE49F-C85C-43B8-8DD9-395E580FD578}" destId="{5959FA8B-C756-4C65-8EE9-30286C36362B}" srcOrd="0" destOrd="0" presId="urn:microsoft.com/office/officeart/2011/layout/CircleProcess"/>
    <dgm:cxn modelId="{0CB473B2-B27A-4817-ADEC-F70D1E7AE6F6}" type="presParOf" srcId="{B2027617-C693-4FB0-8EBC-5033F3B5689D}" destId="{B23C792F-0759-4D84-8519-F17459C9D6F2}" srcOrd="2" destOrd="0" presId="urn:microsoft.com/office/officeart/2011/layout/CircleProcess"/>
    <dgm:cxn modelId="{9B39502A-AA25-4EE3-BDD4-8A2319C18346}" type="presParOf" srcId="{B2027617-C693-4FB0-8EBC-5033F3B5689D}" destId="{C2CF37CF-28BD-49AC-8938-4D493FB7E54C}" srcOrd="3" destOrd="0" presId="urn:microsoft.com/office/officeart/2011/layout/CircleProcess"/>
    <dgm:cxn modelId="{8BB9CAC2-8F13-42B1-820A-1781800A5E4A}" type="presParOf" srcId="{C2CF37CF-28BD-49AC-8938-4D493FB7E54C}" destId="{946ED2D3-31A7-4F51-B7CC-FBFFD9B8FB20}" srcOrd="0" destOrd="0" presId="urn:microsoft.com/office/officeart/2011/layout/CircleProcess"/>
    <dgm:cxn modelId="{32B2E7E3-5B85-4128-90D3-5FA3810BD499}" type="presParOf" srcId="{B2027617-C693-4FB0-8EBC-5033F3B5689D}" destId="{D9564416-9D4E-4D4B-9FD3-34360C197EF1}" srcOrd="4" destOrd="0" presId="urn:microsoft.com/office/officeart/2011/layout/CircleProcess"/>
    <dgm:cxn modelId="{CEE3454C-7EA2-4471-B995-37E14EA590B8}" type="presParOf" srcId="{D9564416-9D4E-4D4B-9FD3-34360C197EF1}" destId="{D7C8379A-46D6-47A4-B414-62F0BDC932BE}" srcOrd="0" destOrd="0" presId="urn:microsoft.com/office/officeart/2011/layout/CircleProcess"/>
    <dgm:cxn modelId="{56E7AEC6-B43C-4EA7-B6B0-587287DCC4DD}" type="presParOf" srcId="{B2027617-C693-4FB0-8EBC-5033F3B5689D}" destId="{A3D22CFA-B6F7-47E0-86BA-E79EA922CA8A}" srcOrd="5" destOrd="0" presId="urn:microsoft.com/office/officeart/2011/layout/CircleProcess"/>
    <dgm:cxn modelId="{18BC7821-240E-4446-B083-31D8C1655EB2}" type="presParOf" srcId="{B2027617-C693-4FB0-8EBC-5033F3B5689D}" destId="{8B68E05D-24B4-4ABA-9B65-04C98757E186}" srcOrd="6" destOrd="0" presId="urn:microsoft.com/office/officeart/2011/layout/CircleProcess"/>
    <dgm:cxn modelId="{891E94AB-E72F-470D-8F3E-B7AC15DBCF3F}" type="presParOf" srcId="{8B68E05D-24B4-4ABA-9B65-04C98757E186}" destId="{073D1228-06E9-47DF-BE0B-FFB10DA2F088}" srcOrd="0" destOrd="0" presId="urn:microsoft.com/office/officeart/2011/layout/CircleProcess"/>
    <dgm:cxn modelId="{783D7611-0219-48CA-B19D-5CD986863039}" type="presParOf" srcId="{B2027617-C693-4FB0-8EBC-5033F3B5689D}" destId="{9815B698-8F53-46AA-86B8-1F10E991DD49}" srcOrd="7" destOrd="0" presId="urn:microsoft.com/office/officeart/2011/layout/CircleProcess"/>
    <dgm:cxn modelId="{28E910F2-DFCF-48B5-877D-01F8BE3F5599}" type="presParOf" srcId="{9815B698-8F53-46AA-86B8-1F10E991DD49}" destId="{589AA5FA-A64C-4123-BE19-3F6A10171C1E}" srcOrd="0" destOrd="0" presId="urn:microsoft.com/office/officeart/2011/layout/CircleProcess"/>
    <dgm:cxn modelId="{51D02E63-5F12-4DAB-BBDC-E6996F72B9D7}" type="presParOf" srcId="{B2027617-C693-4FB0-8EBC-5033F3B5689D}" destId="{892AD60A-90C2-4EA3-9DCF-3F543866C094}" srcOrd="8" destOrd="0" presId="urn:microsoft.com/office/officeart/2011/layout/CircleProcess"/>
    <dgm:cxn modelId="{41A7EA80-FA85-4BCD-AF50-97EDA112718A}" type="presParOf" srcId="{B2027617-C693-4FB0-8EBC-5033F3B5689D}" destId="{637146E3-7643-4E3C-A153-7EBD050B5AF0}" srcOrd="9" destOrd="0" presId="urn:microsoft.com/office/officeart/2011/layout/CircleProcess"/>
    <dgm:cxn modelId="{D897656D-5615-4C6C-ABEF-72D68EA235D1}" type="presParOf" srcId="{637146E3-7643-4E3C-A153-7EBD050B5AF0}" destId="{B2F7DCC4-010E-4580-BC89-A13FC9A26672}" srcOrd="0" destOrd="0" presId="urn:microsoft.com/office/officeart/2011/layout/CircleProcess"/>
    <dgm:cxn modelId="{4D5D2047-A732-4804-9311-E79BCEDD32D9}" type="presParOf" srcId="{B2027617-C693-4FB0-8EBC-5033F3B5689D}" destId="{83AD73B2-E000-4ACB-9AF1-030C08F80A38}" srcOrd="10" destOrd="0" presId="urn:microsoft.com/office/officeart/2011/layout/CircleProcess"/>
    <dgm:cxn modelId="{BEE06566-75C9-472E-810B-FF4607746623}" type="presParOf" srcId="{83AD73B2-E000-4ACB-9AF1-030C08F80A38}" destId="{DE7F0829-B606-4249-B182-5E1F4290BBA9}" srcOrd="0" destOrd="0" presId="urn:microsoft.com/office/officeart/2011/layout/CircleProcess"/>
    <dgm:cxn modelId="{3095D325-9FDB-4F7C-9951-EDE3A30D8B24}" type="presParOf" srcId="{B2027617-C693-4FB0-8EBC-5033F3B5689D}" destId="{36B6D7AA-C1A0-450B-A416-6E6DDA1BFFAE}" srcOrd="11" destOrd="0" presId="urn:microsoft.com/office/officeart/2011/layout/CircleProcess"/>
    <dgm:cxn modelId="{5679D916-4ECB-4D8A-811E-C250789E9181}" type="presParOf" srcId="{B2027617-C693-4FB0-8EBC-5033F3B5689D}" destId="{1BBA5796-42ED-49FF-B745-0AD5CE78E159}" srcOrd="12" destOrd="0" presId="urn:microsoft.com/office/officeart/2011/layout/CircleProcess"/>
    <dgm:cxn modelId="{7FEFDC57-08D0-47B8-9954-8E718C9A544B}" type="presParOf" srcId="{1BBA5796-42ED-49FF-B745-0AD5CE78E159}" destId="{CB600E59-B817-44B4-9A77-9E697DEBB387}" srcOrd="0" destOrd="0" presId="urn:microsoft.com/office/officeart/2011/layout/CircleProcess"/>
    <dgm:cxn modelId="{3145D9C3-FD22-42E1-A345-7155DB755475}" type="presParOf" srcId="{B2027617-C693-4FB0-8EBC-5033F3B5689D}" destId="{EC480740-4858-4C16-A3AA-678F160B8F23}" srcOrd="13" destOrd="0" presId="urn:microsoft.com/office/officeart/2011/layout/CircleProcess"/>
    <dgm:cxn modelId="{F5DE07DC-A68B-4982-ACA0-A3017E420FFF}" type="presParOf" srcId="{EC480740-4858-4C16-A3AA-678F160B8F23}" destId="{299CBF2F-93DC-4847-B976-B07F91C3E03A}" srcOrd="0" destOrd="0" presId="urn:microsoft.com/office/officeart/2011/layout/CircleProcess"/>
    <dgm:cxn modelId="{A959F6E6-5A24-403B-8640-15DFF54AE46E}" type="presParOf" srcId="{B2027617-C693-4FB0-8EBC-5033F3B5689D}" destId="{3962EC3C-7523-4EA2-BB2F-B9E89F8B53D4}" srcOrd="14" destOrd="0" presId="urn:microsoft.com/office/officeart/2011/layout/CircleProcess"/>
    <dgm:cxn modelId="{8AF943F4-B14A-4328-990A-8878C9D2AC95}" type="presParOf" srcId="{B2027617-C693-4FB0-8EBC-5033F3B5689D}" destId="{2AEC6358-8781-4D42-90FF-193D70665416}" srcOrd="15" destOrd="0" presId="urn:microsoft.com/office/officeart/2011/layout/CircleProcess"/>
    <dgm:cxn modelId="{E809FBC3-EBEC-484D-95DB-13C8AF5E3E7D}" type="presParOf" srcId="{2AEC6358-8781-4D42-90FF-193D70665416}" destId="{969712F2-BCD9-40C8-8CCD-9A7B596D9A94}" srcOrd="0" destOrd="0" presId="urn:microsoft.com/office/officeart/2011/layout/CircleProcess"/>
    <dgm:cxn modelId="{3E595ACF-5A1D-4A57-A9FE-066FCE34C31C}" type="presParOf" srcId="{B2027617-C693-4FB0-8EBC-5033F3B5689D}" destId="{0608339C-C056-4CBD-94B2-ECFD82FFE9D7}" srcOrd="16" destOrd="0" presId="urn:microsoft.com/office/officeart/2011/layout/CircleProcess"/>
    <dgm:cxn modelId="{1774D983-D1A1-450E-B6B2-E25EA13EBC71}" type="presParOf" srcId="{0608339C-C056-4CBD-94B2-ECFD82FFE9D7}" destId="{6C847A2E-C62C-43FB-87AC-DDA8F77CDE56}" srcOrd="0" destOrd="0" presId="urn:microsoft.com/office/officeart/2011/layout/CircleProcess"/>
    <dgm:cxn modelId="{319DFA0E-9C0F-4830-9777-6C54F182044B}" type="presParOf" srcId="{B2027617-C693-4FB0-8EBC-5033F3B5689D}" destId="{0539B098-B54B-4EBB-9CC6-B65C96159976}" srcOrd="17" destOrd="0" presId="urn:microsoft.com/office/officeart/2011/layout/CircleProcess"/>
    <dgm:cxn modelId="{8405DD66-0611-4434-9EA8-5FB0BA83C24F}" type="presParOf" srcId="{B2027617-C693-4FB0-8EBC-5033F3B5689D}" destId="{F477C774-08BE-4F76-B544-ADBA7916C91C}" srcOrd="18" destOrd="0" presId="urn:microsoft.com/office/officeart/2011/layout/CircleProcess"/>
    <dgm:cxn modelId="{B96EA303-3C09-4D88-9F5F-60C27EC0BD71}" type="presParOf" srcId="{F477C774-08BE-4F76-B544-ADBA7916C91C}" destId="{8A8D50EF-46B2-4B52-9498-83C4AFE2E4FB}" srcOrd="0" destOrd="0" presId="urn:microsoft.com/office/officeart/2011/layout/CircleProcess"/>
    <dgm:cxn modelId="{8DD49D44-177E-4E0C-B6C4-772316173803}" type="presParOf" srcId="{B2027617-C693-4FB0-8EBC-5033F3B5689D}" destId="{F5E7EFC2-91F9-4FF9-848F-BDE2D3467414}" srcOrd="19" destOrd="0" presId="urn:microsoft.com/office/officeart/2011/layout/CircleProcess"/>
    <dgm:cxn modelId="{F2D2E867-3B43-4368-B2D5-5DF73603FFB4}" type="presParOf" srcId="{F5E7EFC2-91F9-4FF9-848F-BDE2D3467414}" destId="{907B66EF-7AA8-4F9A-B9F6-658D7194E979}" srcOrd="0" destOrd="0" presId="urn:microsoft.com/office/officeart/2011/layout/CircleProcess"/>
    <dgm:cxn modelId="{11002A56-DB46-491C-9A32-F4BD5AF246B1}" type="presParOf" srcId="{B2027617-C693-4FB0-8EBC-5033F3B5689D}" destId="{339BBBDA-C4E8-47D9-87E4-F1B5583D2A25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6A69EE-3415-4206-82EA-55114C095001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A43901-56A7-49C8-8319-FA0AE02052FA}">
      <dgm:prSet phldrT="[Text]"/>
      <dgm:spPr/>
      <dgm:t>
        <a:bodyPr/>
        <a:lstStyle/>
        <a:p>
          <a:r>
            <a:rPr lang="en-US" dirty="0" smtClean="0"/>
            <a:t>Exploratory Research Stage</a:t>
          </a:r>
          <a:endParaRPr lang="en-US" dirty="0"/>
        </a:p>
      </dgm:t>
    </dgm:pt>
    <dgm:pt modelId="{571A0C38-7C61-4AF2-AF10-4730700CBF6C}" type="parTrans" cxnId="{0FFE1B65-47E5-4EAB-852B-292294E5EDF6}">
      <dgm:prSet/>
      <dgm:spPr/>
      <dgm:t>
        <a:bodyPr/>
        <a:lstStyle/>
        <a:p>
          <a:endParaRPr lang="en-US"/>
        </a:p>
      </dgm:t>
    </dgm:pt>
    <dgm:pt modelId="{A64EA5D9-FE90-49BF-B2B5-F1CD893185C2}" type="sibTrans" cxnId="{0FFE1B65-47E5-4EAB-852B-292294E5EDF6}">
      <dgm:prSet/>
      <dgm:spPr/>
      <dgm:t>
        <a:bodyPr/>
        <a:lstStyle/>
        <a:p>
          <a:endParaRPr lang="en-US"/>
        </a:p>
      </dgm:t>
    </dgm:pt>
    <dgm:pt modelId="{035834E3-563E-43C9-85F6-6A6C785547C2}">
      <dgm:prSet phldrT="[Text]"/>
      <dgm:spPr/>
      <dgm:t>
        <a:bodyPr/>
        <a:lstStyle/>
        <a:p>
          <a:r>
            <a:rPr lang="en-US" dirty="0" smtClean="0"/>
            <a:t>Concept Stage</a:t>
          </a:r>
        </a:p>
      </dgm:t>
    </dgm:pt>
    <dgm:pt modelId="{F5CE342D-F02A-4FAC-8433-AD9CEA3563D8}" type="parTrans" cxnId="{0C3C71F8-8818-495A-B484-31AB1385EB88}">
      <dgm:prSet/>
      <dgm:spPr/>
      <dgm:t>
        <a:bodyPr/>
        <a:lstStyle/>
        <a:p>
          <a:endParaRPr lang="en-US"/>
        </a:p>
      </dgm:t>
    </dgm:pt>
    <dgm:pt modelId="{BA71F72C-E285-4970-815C-7D9B25653CE1}" type="sibTrans" cxnId="{0C3C71F8-8818-495A-B484-31AB1385EB88}">
      <dgm:prSet/>
      <dgm:spPr/>
      <dgm:t>
        <a:bodyPr/>
        <a:lstStyle/>
        <a:p>
          <a:endParaRPr lang="en-US"/>
        </a:p>
      </dgm:t>
    </dgm:pt>
    <dgm:pt modelId="{0C710376-EE5C-48D6-982A-07CBC1A91A61}">
      <dgm:prSet phldrT="[Text]"/>
      <dgm:spPr/>
      <dgm:t>
        <a:bodyPr/>
        <a:lstStyle/>
        <a:p>
          <a:r>
            <a:rPr lang="en-US" dirty="0" smtClean="0"/>
            <a:t>Development Stage</a:t>
          </a:r>
        </a:p>
      </dgm:t>
    </dgm:pt>
    <dgm:pt modelId="{4FF333C5-9B65-4FF2-99D6-E9440B8391BB}" type="parTrans" cxnId="{D3D66C1A-EBF5-41E4-AEAF-D3284D98C3F0}">
      <dgm:prSet/>
      <dgm:spPr/>
      <dgm:t>
        <a:bodyPr/>
        <a:lstStyle/>
        <a:p>
          <a:endParaRPr lang="en-US"/>
        </a:p>
      </dgm:t>
    </dgm:pt>
    <dgm:pt modelId="{FFE679DC-6BAD-4A76-9DF2-8F3AD9255F86}" type="sibTrans" cxnId="{D3D66C1A-EBF5-41E4-AEAF-D3284D98C3F0}">
      <dgm:prSet/>
      <dgm:spPr/>
      <dgm:t>
        <a:bodyPr/>
        <a:lstStyle/>
        <a:p>
          <a:endParaRPr lang="en-US"/>
        </a:p>
      </dgm:t>
    </dgm:pt>
    <dgm:pt modelId="{0BDACF15-6E28-432B-A2C2-5D6DC2AAE133}">
      <dgm:prSet phldrT="[Text]"/>
      <dgm:spPr/>
      <dgm:t>
        <a:bodyPr/>
        <a:lstStyle/>
        <a:p>
          <a:r>
            <a:rPr lang="en-US" dirty="0" smtClean="0"/>
            <a:t>Production Stage</a:t>
          </a:r>
        </a:p>
      </dgm:t>
    </dgm:pt>
    <dgm:pt modelId="{251568CA-CB49-446A-8ABB-BD9B385D3448}" type="parTrans" cxnId="{F4BEABFE-1B6B-46F0-8C1A-8ADC88CBBF14}">
      <dgm:prSet/>
      <dgm:spPr/>
      <dgm:t>
        <a:bodyPr/>
        <a:lstStyle/>
        <a:p>
          <a:endParaRPr lang="en-US"/>
        </a:p>
      </dgm:t>
    </dgm:pt>
    <dgm:pt modelId="{6F693463-5587-4D9D-9C4B-2D0EF172F0E1}" type="sibTrans" cxnId="{F4BEABFE-1B6B-46F0-8C1A-8ADC88CBBF14}">
      <dgm:prSet/>
      <dgm:spPr/>
      <dgm:t>
        <a:bodyPr/>
        <a:lstStyle/>
        <a:p>
          <a:endParaRPr lang="en-US"/>
        </a:p>
      </dgm:t>
    </dgm:pt>
    <dgm:pt modelId="{E8D94089-5E46-4B58-8EA0-991A63E60783}">
      <dgm:prSet phldrT="[Text]"/>
      <dgm:spPr/>
      <dgm:t>
        <a:bodyPr/>
        <a:lstStyle/>
        <a:p>
          <a:r>
            <a:rPr lang="en-US" dirty="0" smtClean="0"/>
            <a:t>Utilization Stage</a:t>
          </a:r>
        </a:p>
      </dgm:t>
    </dgm:pt>
    <dgm:pt modelId="{0230EF07-23EF-46E4-8DA2-B8792D75A3AC}" type="parTrans" cxnId="{787465EC-2653-4BA7-9C3A-97616A8DD8AB}">
      <dgm:prSet/>
      <dgm:spPr/>
      <dgm:t>
        <a:bodyPr/>
        <a:lstStyle/>
        <a:p>
          <a:endParaRPr lang="en-US"/>
        </a:p>
      </dgm:t>
    </dgm:pt>
    <dgm:pt modelId="{CE9A96CB-AD9D-4C40-B0DD-64E8D88BA62A}" type="sibTrans" cxnId="{787465EC-2653-4BA7-9C3A-97616A8DD8AB}">
      <dgm:prSet/>
      <dgm:spPr/>
      <dgm:t>
        <a:bodyPr/>
        <a:lstStyle/>
        <a:p>
          <a:endParaRPr lang="en-US"/>
        </a:p>
      </dgm:t>
    </dgm:pt>
    <dgm:pt modelId="{3780CCFE-CAC5-476C-94FC-2980C9773F75}">
      <dgm:prSet phldrT="[Text]"/>
      <dgm:spPr/>
      <dgm:t>
        <a:bodyPr/>
        <a:lstStyle/>
        <a:p>
          <a:r>
            <a:rPr lang="en-US" dirty="0" smtClean="0"/>
            <a:t>Support Stage</a:t>
          </a:r>
        </a:p>
      </dgm:t>
    </dgm:pt>
    <dgm:pt modelId="{817F6402-62EF-4BD3-B680-6E97E3E2DD14}" type="parTrans" cxnId="{6165E68D-B80C-486B-ABA9-D4CB48770436}">
      <dgm:prSet/>
      <dgm:spPr/>
      <dgm:t>
        <a:bodyPr/>
        <a:lstStyle/>
        <a:p>
          <a:endParaRPr lang="en-US"/>
        </a:p>
      </dgm:t>
    </dgm:pt>
    <dgm:pt modelId="{028D7A6D-45BB-44BE-B1CB-68077CD48D4C}" type="sibTrans" cxnId="{6165E68D-B80C-486B-ABA9-D4CB48770436}">
      <dgm:prSet/>
      <dgm:spPr/>
      <dgm:t>
        <a:bodyPr/>
        <a:lstStyle/>
        <a:p>
          <a:endParaRPr lang="en-US"/>
        </a:p>
      </dgm:t>
    </dgm:pt>
    <dgm:pt modelId="{4C31F890-4CB8-43EE-ACD1-D1E5D348A240}">
      <dgm:prSet phldrT="[Text]"/>
      <dgm:spPr/>
      <dgm:t>
        <a:bodyPr/>
        <a:lstStyle/>
        <a:p>
          <a:r>
            <a:rPr lang="en-US" dirty="0" smtClean="0"/>
            <a:t>Retirement Stage</a:t>
          </a:r>
        </a:p>
      </dgm:t>
    </dgm:pt>
    <dgm:pt modelId="{F8023E4F-A6C9-4341-8B94-4840053D5B0C}" type="parTrans" cxnId="{2E932529-A13C-4C64-8D12-F115CA5A6AB5}">
      <dgm:prSet/>
      <dgm:spPr/>
      <dgm:t>
        <a:bodyPr/>
        <a:lstStyle/>
        <a:p>
          <a:endParaRPr lang="en-US"/>
        </a:p>
      </dgm:t>
    </dgm:pt>
    <dgm:pt modelId="{3B9328BE-481B-41E7-A9A4-928727D8DCBA}" type="sibTrans" cxnId="{2E932529-A13C-4C64-8D12-F115CA5A6AB5}">
      <dgm:prSet/>
      <dgm:spPr/>
      <dgm:t>
        <a:bodyPr/>
        <a:lstStyle/>
        <a:p>
          <a:endParaRPr lang="en-US"/>
        </a:p>
      </dgm:t>
    </dgm:pt>
    <dgm:pt modelId="{B2027617-C693-4FB0-8EBC-5033F3B5689D}" type="pres">
      <dgm:prSet presAssocID="{1D6A69EE-3415-4206-82EA-55114C09500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4923CCA-60B3-4AC6-ADE2-C542FED36830}" type="pres">
      <dgm:prSet presAssocID="{4C31F890-4CB8-43EE-ACD1-D1E5D348A240}" presName="Accent7" presStyleCnt="0"/>
      <dgm:spPr/>
    </dgm:pt>
    <dgm:pt modelId="{57B966C1-19C4-4C64-880D-A42C2C9315A7}" type="pres">
      <dgm:prSet presAssocID="{4C31F890-4CB8-43EE-ACD1-D1E5D348A240}" presName="Accent" presStyleLbl="node1" presStyleIdx="0" presStyleCnt="7"/>
      <dgm:spPr/>
    </dgm:pt>
    <dgm:pt modelId="{ED0CE49F-C85C-43B8-8DD9-395E580FD578}" type="pres">
      <dgm:prSet presAssocID="{4C31F890-4CB8-43EE-ACD1-D1E5D348A240}" presName="ParentBackground7" presStyleCnt="0"/>
      <dgm:spPr/>
    </dgm:pt>
    <dgm:pt modelId="{5959FA8B-C756-4C65-8EE9-30286C36362B}" type="pres">
      <dgm:prSet presAssocID="{4C31F890-4CB8-43EE-ACD1-D1E5D348A240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B23C792F-0759-4D84-8519-F17459C9D6F2}" type="pres">
      <dgm:prSet presAssocID="{4C31F890-4CB8-43EE-ACD1-D1E5D348A240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F37CF-28BD-49AC-8938-4D493FB7E54C}" type="pres">
      <dgm:prSet presAssocID="{3780CCFE-CAC5-476C-94FC-2980C9773F75}" presName="Accent6" presStyleCnt="0"/>
      <dgm:spPr/>
    </dgm:pt>
    <dgm:pt modelId="{946ED2D3-31A7-4F51-B7CC-FBFFD9B8FB20}" type="pres">
      <dgm:prSet presAssocID="{3780CCFE-CAC5-476C-94FC-2980C9773F75}" presName="Accent" presStyleLbl="node1" presStyleIdx="1" presStyleCnt="7"/>
      <dgm:spPr/>
    </dgm:pt>
    <dgm:pt modelId="{D9564416-9D4E-4D4B-9FD3-34360C197EF1}" type="pres">
      <dgm:prSet presAssocID="{3780CCFE-CAC5-476C-94FC-2980C9773F75}" presName="ParentBackground6" presStyleCnt="0"/>
      <dgm:spPr/>
    </dgm:pt>
    <dgm:pt modelId="{D7C8379A-46D6-47A4-B414-62F0BDC932BE}" type="pres">
      <dgm:prSet presAssocID="{3780CCFE-CAC5-476C-94FC-2980C9773F75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A3D22CFA-B6F7-47E0-86BA-E79EA922CA8A}" type="pres">
      <dgm:prSet presAssocID="{3780CCFE-CAC5-476C-94FC-2980C9773F75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8E05D-24B4-4ABA-9B65-04C98757E186}" type="pres">
      <dgm:prSet presAssocID="{E8D94089-5E46-4B58-8EA0-991A63E60783}" presName="Accent5" presStyleCnt="0"/>
      <dgm:spPr/>
    </dgm:pt>
    <dgm:pt modelId="{073D1228-06E9-47DF-BE0B-FFB10DA2F088}" type="pres">
      <dgm:prSet presAssocID="{E8D94089-5E46-4B58-8EA0-991A63E60783}" presName="Accent" presStyleLbl="node1" presStyleIdx="2" presStyleCnt="7"/>
      <dgm:spPr/>
    </dgm:pt>
    <dgm:pt modelId="{9815B698-8F53-46AA-86B8-1F10E991DD49}" type="pres">
      <dgm:prSet presAssocID="{E8D94089-5E46-4B58-8EA0-991A63E60783}" presName="ParentBackground5" presStyleCnt="0"/>
      <dgm:spPr/>
    </dgm:pt>
    <dgm:pt modelId="{589AA5FA-A64C-4123-BE19-3F6A10171C1E}" type="pres">
      <dgm:prSet presAssocID="{E8D94089-5E46-4B58-8EA0-991A63E60783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892AD60A-90C2-4EA3-9DCF-3F543866C094}" type="pres">
      <dgm:prSet presAssocID="{E8D94089-5E46-4B58-8EA0-991A63E6078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146E3-7643-4E3C-A153-7EBD050B5AF0}" type="pres">
      <dgm:prSet presAssocID="{0BDACF15-6E28-432B-A2C2-5D6DC2AAE133}" presName="Accent4" presStyleCnt="0"/>
      <dgm:spPr/>
    </dgm:pt>
    <dgm:pt modelId="{B2F7DCC4-010E-4580-BC89-A13FC9A26672}" type="pres">
      <dgm:prSet presAssocID="{0BDACF15-6E28-432B-A2C2-5D6DC2AAE133}" presName="Accent" presStyleLbl="node1" presStyleIdx="3" presStyleCnt="7"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83AD73B2-E000-4ACB-9AF1-030C08F80A38}" type="pres">
      <dgm:prSet presAssocID="{0BDACF15-6E28-432B-A2C2-5D6DC2AAE133}" presName="ParentBackground4" presStyleCnt="0"/>
      <dgm:spPr/>
    </dgm:pt>
    <dgm:pt modelId="{DE7F0829-B606-4249-B182-5E1F4290BBA9}" type="pres">
      <dgm:prSet presAssocID="{0BDACF15-6E28-432B-A2C2-5D6DC2AAE133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36B6D7AA-C1A0-450B-A416-6E6DDA1BFFAE}" type="pres">
      <dgm:prSet presAssocID="{0BDACF15-6E28-432B-A2C2-5D6DC2AAE13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A5796-42ED-49FF-B745-0AD5CE78E159}" type="pres">
      <dgm:prSet presAssocID="{0C710376-EE5C-48D6-982A-07CBC1A91A61}" presName="Accent3" presStyleCnt="0"/>
      <dgm:spPr/>
    </dgm:pt>
    <dgm:pt modelId="{CB600E59-B817-44B4-9A77-9E697DEBB387}" type="pres">
      <dgm:prSet presAssocID="{0C710376-EE5C-48D6-982A-07CBC1A91A61}" presName="Accent" presStyleLbl="node1" presStyleIdx="4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EC480740-4858-4C16-A3AA-678F160B8F23}" type="pres">
      <dgm:prSet presAssocID="{0C710376-EE5C-48D6-982A-07CBC1A91A61}" presName="ParentBackground3" presStyleCnt="0"/>
      <dgm:spPr/>
    </dgm:pt>
    <dgm:pt modelId="{299CBF2F-93DC-4847-B976-B07F91C3E03A}" type="pres">
      <dgm:prSet presAssocID="{0C710376-EE5C-48D6-982A-07CBC1A91A61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962EC3C-7523-4EA2-BB2F-B9E89F8B53D4}" type="pres">
      <dgm:prSet presAssocID="{0C710376-EE5C-48D6-982A-07CBC1A91A6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C6358-8781-4D42-90FF-193D70665416}" type="pres">
      <dgm:prSet presAssocID="{035834E3-563E-43C9-85F6-6A6C785547C2}" presName="Accent2" presStyleCnt="0"/>
      <dgm:spPr/>
    </dgm:pt>
    <dgm:pt modelId="{969712F2-BCD9-40C8-8CCD-9A7B596D9A94}" type="pres">
      <dgm:prSet presAssocID="{035834E3-563E-43C9-85F6-6A6C785547C2}" presName="Accent" presStyleLbl="node1" presStyleIdx="5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0608339C-C056-4CBD-94B2-ECFD82FFE9D7}" type="pres">
      <dgm:prSet presAssocID="{035834E3-563E-43C9-85F6-6A6C785547C2}" presName="ParentBackground2" presStyleCnt="0"/>
      <dgm:spPr/>
    </dgm:pt>
    <dgm:pt modelId="{6C847A2E-C62C-43FB-87AC-DDA8F77CDE56}" type="pres">
      <dgm:prSet presAssocID="{035834E3-563E-43C9-85F6-6A6C785547C2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0539B098-B54B-4EBB-9CC6-B65C96159976}" type="pres">
      <dgm:prSet presAssocID="{035834E3-563E-43C9-85F6-6A6C785547C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7C774-08BE-4F76-B544-ADBA7916C91C}" type="pres">
      <dgm:prSet presAssocID="{13A43901-56A7-49C8-8319-FA0AE02052FA}" presName="Accent1" presStyleCnt="0"/>
      <dgm:spPr/>
    </dgm:pt>
    <dgm:pt modelId="{8A8D50EF-46B2-4B52-9498-83C4AFE2E4FB}" type="pres">
      <dgm:prSet presAssocID="{13A43901-56A7-49C8-8319-FA0AE02052FA}" presName="Accent" presStyleLbl="node1" presStyleIdx="6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F5E7EFC2-91F9-4FF9-848F-BDE2D3467414}" type="pres">
      <dgm:prSet presAssocID="{13A43901-56A7-49C8-8319-FA0AE02052FA}" presName="ParentBackground1" presStyleCnt="0"/>
      <dgm:spPr/>
    </dgm:pt>
    <dgm:pt modelId="{907B66EF-7AA8-4F9A-B9F6-658D7194E979}" type="pres">
      <dgm:prSet presAssocID="{13A43901-56A7-49C8-8319-FA0AE02052FA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339BBBDA-C4E8-47D9-87E4-F1B5583D2A25}" type="pres">
      <dgm:prSet presAssocID="{13A43901-56A7-49C8-8319-FA0AE02052F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2383F4-8547-463D-AEA6-7BAE7D6DD6F0}" type="presOf" srcId="{3780CCFE-CAC5-476C-94FC-2980C9773F75}" destId="{D7C8379A-46D6-47A4-B414-62F0BDC932BE}" srcOrd="0" destOrd="0" presId="urn:microsoft.com/office/officeart/2011/layout/CircleProcess"/>
    <dgm:cxn modelId="{267A626E-1115-4EE0-94CD-BC4415F8FD89}" type="presOf" srcId="{0C710376-EE5C-48D6-982A-07CBC1A91A61}" destId="{299CBF2F-93DC-4847-B976-B07F91C3E03A}" srcOrd="0" destOrd="0" presId="urn:microsoft.com/office/officeart/2011/layout/CircleProcess"/>
    <dgm:cxn modelId="{8C244D2C-2E2A-439C-B8E8-8B15EDF44618}" type="presOf" srcId="{4C31F890-4CB8-43EE-ACD1-D1E5D348A240}" destId="{5959FA8B-C756-4C65-8EE9-30286C36362B}" srcOrd="0" destOrd="0" presId="urn:microsoft.com/office/officeart/2011/layout/CircleProcess"/>
    <dgm:cxn modelId="{BC737040-ED5D-4516-951C-FC93AF22A7CF}" type="presOf" srcId="{E8D94089-5E46-4B58-8EA0-991A63E60783}" destId="{892AD60A-90C2-4EA3-9DCF-3F543866C094}" srcOrd="1" destOrd="0" presId="urn:microsoft.com/office/officeart/2011/layout/CircleProcess"/>
    <dgm:cxn modelId="{D3D66C1A-EBF5-41E4-AEAF-D3284D98C3F0}" srcId="{1D6A69EE-3415-4206-82EA-55114C095001}" destId="{0C710376-EE5C-48D6-982A-07CBC1A91A61}" srcOrd="2" destOrd="0" parTransId="{4FF333C5-9B65-4FF2-99D6-E9440B8391BB}" sibTransId="{FFE679DC-6BAD-4A76-9DF2-8F3AD9255F86}"/>
    <dgm:cxn modelId="{FA6AD6CE-7148-4D0C-9A60-625E09BB94DD}" type="presOf" srcId="{4C31F890-4CB8-43EE-ACD1-D1E5D348A240}" destId="{B23C792F-0759-4D84-8519-F17459C9D6F2}" srcOrd="1" destOrd="0" presId="urn:microsoft.com/office/officeart/2011/layout/CircleProcess"/>
    <dgm:cxn modelId="{81DF9936-F939-49C5-B932-906F0E51B10D}" type="presOf" srcId="{3780CCFE-CAC5-476C-94FC-2980C9773F75}" destId="{A3D22CFA-B6F7-47E0-86BA-E79EA922CA8A}" srcOrd="1" destOrd="0" presId="urn:microsoft.com/office/officeart/2011/layout/CircleProcess"/>
    <dgm:cxn modelId="{60A9E238-7A87-4252-95FD-E472E08E161B}" type="presOf" srcId="{13A43901-56A7-49C8-8319-FA0AE02052FA}" destId="{339BBBDA-C4E8-47D9-87E4-F1B5583D2A25}" srcOrd="1" destOrd="0" presId="urn:microsoft.com/office/officeart/2011/layout/CircleProcess"/>
    <dgm:cxn modelId="{0C3C71F8-8818-495A-B484-31AB1385EB88}" srcId="{1D6A69EE-3415-4206-82EA-55114C095001}" destId="{035834E3-563E-43C9-85F6-6A6C785547C2}" srcOrd="1" destOrd="0" parTransId="{F5CE342D-F02A-4FAC-8433-AD9CEA3563D8}" sibTransId="{BA71F72C-E285-4970-815C-7D9B25653CE1}"/>
    <dgm:cxn modelId="{9ECD7697-D591-4948-A2F8-812044F5E54D}" type="presOf" srcId="{E8D94089-5E46-4B58-8EA0-991A63E60783}" destId="{589AA5FA-A64C-4123-BE19-3F6A10171C1E}" srcOrd="0" destOrd="0" presId="urn:microsoft.com/office/officeart/2011/layout/CircleProcess"/>
    <dgm:cxn modelId="{787465EC-2653-4BA7-9C3A-97616A8DD8AB}" srcId="{1D6A69EE-3415-4206-82EA-55114C095001}" destId="{E8D94089-5E46-4B58-8EA0-991A63E60783}" srcOrd="4" destOrd="0" parTransId="{0230EF07-23EF-46E4-8DA2-B8792D75A3AC}" sibTransId="{CE9A96CB-AD9D-4C40-B0DD-64E8D88BA62A}"/>
    <dgm:cxn modelId="{3666988B-FFD1-432E-BF9C-6FDCACB88162}" type="presOf" srcId="{035834E3-563E-43C9-85F6-6A6C785547C2}" destId="{0539B098-B54B-4EBB-9CC6-B65C96159976}" srcOrd="1" destOrd="0" presId="urn:microsoft.com/office/officeart/2011/layout/CircleProcess"/>
    <dgm:cxn modelId="{0B60F0D8-DF73-40A2-8CA4-1B6B69C8B9A6}" type="presOf" srcId="{035834E3-563E-43C9-85F6-6A6C785547C2}" destId="{6C847A2E-C62C-43FB-87AC-DDA8F77CDE56}" srcOrd="0" destOrd="0" presId="urn:microsoft.com/office/officeart/2011/layout/CircleProcess"/>
    <dgm:cxn modelId="{F4BEABFE-1B6B-46F0-8C1A-8ADC88CBBF14}" srcId="{1D6A69EE-3415-4206-82EA-55114C095001}" destId="{0BDACF15-6E28-432B-A2C2-5D6DC2AAE133}" srcOrd="3" destOrd="0" parTransId="{251568CA-CB49-446A-8ABB-BD9B385D3448}" sibTransId="{6F693463-5587-4D9D-9C4B-2D0EF172F0E1}"/>
    <dgm:cxn modelId="{74191A8A-19E0-4DD3-BE57-2F08F5EED126}" type="presOf" srcId="{0BDACF15-6E28-432B-A2C2-5D6DC2AAE133}" destId="{36B6D7AA-C1A0-450B-A416-6E6DDA1BFFAE}" srcOrd="1" destOrd="0" presId="urn:microsoft.com/office/officeart/2011/layout/CircleProcess"/>
    <dgm:cxn modelId="{A214CF0A-2CD4-41CD-BAE9-565A8618AEDB}" type="presOf" srcId="{0BDACF15-6E28-432B-A2C2-5D6DC2AAE133}" destId="{DE7F0829-B606-4249-B182-5E1F4290BBA9}" srcOrd="0" destOrd="0" presId="urn:microsoft.com/office/officeart/2011/layout/CircleProcess"/>
    <dgm:cxn modelId="{0FFE1B65-47E5-4EAB-852B-292294E5EDF6}" srcId="{1D6A69EE-3415-4206-82EA-55114C095001}" destId="{13A43901-56A7-49C8-8319-FA0AE02052FA}" srcOrd="0" destOrd="0" parTransId="{571A0C38-7C61-4AF2-AF10-4730700CBF6C}" sibTransId="{A64EA5D9-FE90-49BF-B2B5-F1CD893185C2}"/>
    <dgm:cxn modelId="{2E932529-A13C-4C64-8D12-F115CA5A6AB5}" srcId="{1D6A69EE-3415-4206-82EA-55114C095001}" destId="{4C31F890-4CB8-43EE-ACD1-D1E5D348A240}" srcOrd="6" destOrd="0" parTransId="{F8023E4F-A6C9-4341-8B94-4840053D5B0C}" sibTransId="{3B9328BE-481B-41E7-A9A4-928727D8DCBA}"/>
    <dgm:cxn modelId="{6165E68D-B80C-486B-ABA9-D4CB48770436}" srcId="{1D6A69EE-3415-4206-82EA-55114C095001}" destId="{3780CCFE-CAC5-476C-94FC-2980C9773F75}" srcOrd="5" destOrd="0" parTransId="{817F6402-62EF-4BD3-B680-6E97E3E2DD14}" sibTransId="{028D7A6D-45BB-44BE-B1CB-68077CD48D4C}"/>
    <dgm:cxn modelId="{B195C9E2-8442-4A77-A949-9ABD5D577BF3}" type="presOf" srcId="{1D6A69EE-3415-4206-82EA-55114C095001}" destId="{B2027617-C693-4FB0-8EBC-5033F3B5689D}" srcOrd="0" destOrd="0" presId="urn:microsoft.com/office/officeart/2011/layout/CircleProcess"/>
    <dgm:cxn modelId="{0D3C111D-D7FD-4940-84D3-AE6494B678E9}" type="presOf" srcId="{0C710376-EE5C-48D6-982A-07CBC1A91A61}" destId="{3962EC3C-7523-4EA2-BB2F-B9E89F8B53D4}" srcOrd="1" destOrd="0" presId="urn:microsoft.com/office/officeart/2011/layout/CircleProcess"/>
    <dgm:cxn modelId="{7966A089-B2DD-4953-B317-C809610E2F73}" type="presOf" srcId="{13A43901-56A7-49C8-8319-FA0AE02052FA}" destId="{907B66EF-7AA8-4F9A-B9F6-658D7194E979}" srcOrd="0" destOrd="0" presId="urn:microsoft.com/office/officeart/2011/layout/CircleProcess"/>
    <dgm:cxn modelId="{9D57B06D-CCDF-4B73-98DA-47E4456ABEC8}" type="presParOf" srcId="{B2027617-C693-4FB0-8EBC-5033F3B5689D}" destId="{34923CCA-60B3-4AC6-ADE2-C542FED36830}" srcOrd="0" destOrd="0" presId="urn:microsoft.com/office/officeart/2011/layout/CircleProcess"/>
    <dgm:cxn modelId="{8C97CF27-AA99-4E0C-A0B4-99BBA3AE0AFF}" type="presParOf" srcId="{34923CCA-60B3-4AC6-ADE2-C542FED36830}" destId="{57B966C1-19C4-4C64-880D-A42C2C9315A7}" srcOrd="0" destOrd="0" presId="urn:microsoft.com/office/officeart/2011/layout/CircleProcess"/>
    <dgm:cxn modelId="{600BB1EE-CA13-41DB-B798-A3EB4467776B}" type="presParOf" srcId="{B2027617-C693-4FB0-8EBC-5033F3B5689D}" destId="{ED0CE49F-C85C-43B8-8DD9-395E580FD578}" srcOrd="1" destOrd="0" presId="urn:microsoft.com/office/officeart/2011/layout/CircleProcess"/>
    <dgm:cxn modelId="{1645B242-76D2-4AFF-99A4-D54509720A7A}" type="presParOf" srcId="{ED0CE49F-C85C-43B8-8DD9-395E580FD578}" destId="{5959FA8B-C756-4C65-8EE9-30286C36362B}" srcOrd="0" destOrd="0" presId="urn:microsoft.com/office/officeart/2011/layout/CircleProcess"/>
    <dgm:cxn modelId="{4016394D-061E-414D-AE98-404FDE0A07A3}" type="presParOf" srcId="{B2027617-C693-4FB0-8EBC-5033F3B5689D}" destId="{B23C792F-0759-4D84-8519-F17459C9D6F2}" srcOrd="2" destOrd="0" presId="urn:microsoft.com/office/officeart/2011/layout/CircleProcess"/>
    <dgm:cxn modelId="{115E3B08-F434-499F-B354-88AE8EE8C712}" type="presParOf" srcId="{B2027617-C693-4FB0-8EBC-5033F3B5689D}" destId="{C2CF37CF-28BD-49AC-8938-4D493FB7E54C}" srcOrd="3" destOrd="0" presId="urn:microsoft.com/office/officeart/2011/layout/CircleProcess"/>
    <dgm:cxn modelId="{725EE6E3-7B9F-42F8-BC91-A80CED79C915}" type="presParOf" srcId="{C2CF37CF-28BD-49AC-8938-4D493FB7E54C}" destId="{946ED2D3-31A7-4F51-B7CC-FBFFD9B8FB20}" srcOrd="0" destOrd="0" presId="urn:microsoft.com/office/officeart/2011/layout/CircleProcess"/>
    <dgm:cxn modelId="{68D7FD13-AF22-4E79-AC03-D144D0C93A6E}" type="presParOf" srcId="{B2027617-C693-4FB0-8EBC-5033F3B5689D}" destId="{D9564416-9D4E-4D4B-9FD3-34360C197EF1}" srcOrd="4" destOrd="0" presId="urn:microsoft.com/office/officeart/2011/layout/CircleProcess"/>
    <dgm:cxn modelId="{9F5FC0ED-7F30-43E9-AD29-AA7EE6AEDAAA}" type="presParOf" srcId="{D9564416-9D4E-4D4B-9FD3-34360C197EF1}" destId="{D7C8379A-46D6-47A4-B414-62F0BDC932BE}" srcOrd="0" destOrd="0" presId="urn:microsoft.com/office/officeart/2011/layout/CircleProcess"/>
    <dgm:cxn modelId="{9E4F7B1F-2124-49AB-9F9A-7E8E72655BD7}" type="presParOf" srcId="{B2027617-C693-4FB0-8EBC-5033F3B5689D}" destId="{A3D22CFA-B6F7-47E0-86BA-E79EA922CA8A}" srcOrd="5" destOrd="0" presId="urn:microsoft.com/office/officeart/2011/layout/CircleProcess"/>
    <dgm:cxn modelId="{328A131A-FB6C-4A6D-884F-A5C26E4749DA}" type="presParOf" srcId="{B2027617-C693-4FB0-8EBC-5033F3B5689D}" destId="{8B68E05D-24B4-4ABA-9B65-04C98757E186}" srcOrd="6" destOrd="0" presId="urn:microsoft.com/office/officeart/2011/layout/CircleProcess"/>
    <dgm:cxn modelId="{34BB646F-62A4-40FF-BF60-F659ADE6626D}" type="presParOf" srcId="{8B68E05D-24B4-4ABA-9B65-04C98757E186}" destId="{073D1228-06E9-47DF-BE0B-FFB10DA2F088}" srcOrd="0" destOrd="0" presId="urn:microsoft.com/office/officeart/2011/layout/CircleProcess"/>
    <dgm:cxn modelId="{2E158902-B7DD-4429-B2C4-65DA5C23D47E}" type="presParOf" srcId="{B2027617-C693-4FB0-8EBC-5033F3B5689D}" destId="{9815B698-8F53-46AA-86B8-1F10E991DD49}" srcOrd="7" destOrd="0" presId="urn:microsoft.com/office/officeart/2011/layout/CircleProcess"/>
    <dgm:cxn modelId="{696B5BA2-E244-4E7D-8502-82C45EEE3D98}" type="presParOf" srcId="{9815B698-8F53-46AA-86B8-1F10E991DD49}" destId="{589AA5FA-A64C-4123-BE19-3F6A10171C1E}" srcOrd="0" destOrd="0" presId="urn:microsoft.com/office/officeart/2011/layout/CircleProcess"/>
    <dgm:cxn modelId="{A2E7AD19-D1CF-4945-81F3-06ACEA6A49DA}" type="presParOf" srcId="{B2027617-C693-4FB0-8EBC-5033F3B5689D}" destId="{892AD60A-90C2-4EA3-9DCF-3F543866C094}" srcOrd="8" destOrd="0" presId="urn:microsoft.com/office/officeart/2011/layout/CircleProcess"/>
    <dgm:cxn modelId="{48AF2568-3D81-482C-9823-78ED2B6F9627}" type="presParOf" srcId="{B2027617-C693-4FB0-8EBC-5033F3B5689D}" destId="{637146E3-7643-4E3C-A153-7EBD050B5AF0}" srcOrd="9" destOrd="0" presId="urn:microsoft.com/office/officeart/2011/layout/CircleProcess"/>
    <dgm:cxn modelId="{78D20B73-5588-4529-B7DD-4B3E377B8533}" type="presParOf" srcId="{637146E3-7643-4E3C-A153-7EBD050B5AF0}" destId="{B2F7DCC4-010E-4580-BC89-A13FC9A26672}" srcOrd="0" destOrd="0" presId="urn:microsoft.com/office/officeart/2011/layout/CircleProcess"/>
    <dgm:cxn modelId="{D7B21621-48F8-469A-8491-82F9FB6E9437}" type="presParOf" srcId="{B2027617-C693-4FB0-8EBC-5033F3B5689D}" destId="{83AD73B2-E000-4ACB-9AF1-030C08F80A38}" srcOrd="10" destOrd="0" presId="urn:microsoft.com/office/officeart/2011/layout/CircleProcess"/>
    <dgm:cxn modelId="{0AA4F4B8-E176-4A9C-AC4F-532FCD20BA50}" type="presParOf" srcId="{83AD73B2-E000-4ACB-9AF1-030C08F80A38}" destId="{DE7F0829-B606-4249-B182-5E1F4290BBA9}" srcOrd="0" destOrd="0" presId="urn:microsoft.com/office/officeart/2011/layout/CircleProcess"/>
    <dgm:cxn modelId="{81EEAC0E-17F5-452D-A79B-DA49840D9D69}" type="presParOf" srcId="{B2027617-C693-4FB0-8EBC-5033F3B5689D}" destId="{36B6D7AA-C1A0-450B-A416-6E6DDA1BFFAE}" srcOrd="11" destOrd="0" presId="urn:microsoft.com/office/officeart/2011/layout/CircleProcess"/>
    <dgm:cxn modelId="{D0399122-F1A3-4493-8B3A-B6DFD62701A3}" type="presParOf" srcId="{B2027617-C693-4FB0-8EBC-5033F3B5689D}" destId="{1BBA5796-42ED-49FF-B745-0AD5CE78E159}" srcOrd="12" destOrd="0" presId="urn:microsoft.com/office/officeart/2011/layout/CircleProcess"/>
    <dgm:cxn modelId="{EDFB5405-10A4-4EAC-9553-DE048ECB0711}" type="presParOf" srcId="{1BBA5796-42ED-49FF-B745-0AD5CE78E159}" destId="{CB600E59-B817-44B4-9A77-9E697DEBB387}" srcOrd="0" destOrd="0" presId="urn:microsoft.com/office/officeart/2011/layout/CircleProcess"/>
    <dgm:cxn modelId="{D83CF1B0-089B-4FFD-880A-DCD8D3669030}" type="presParOf" srcId="{B2027617-C693-4FB0-8EBC-5033F3B5689D}" destId="{EC480740-4858-4C16-A3AA-678F160B8F23}" srcOrd="13" destOrd="0" presId="urn:microsoft.com/office/officeart/2011/layout/CircleProcess"/>
    <dgm:cxn modelId="{560D9677-7EAB-4DE7-8AF8-AA7C9432DC49}" type="presParOf" srcId="{EC480740-4858-4C16-A3AA-678F160B8F23}" destId="{299CBF2F-93DC-4847-B976-B07F91C3E03A}" srcOrd="0" destOrd="0" presId="urn:microsoft.com/office/officeart/2011/layout/CircleProcess"/>
    <dgm:cxn modelId="{6FECA824-EDC8-4467-8B2D-DA45D9E8418A}" type="presParOf" srcId="{B2027617-C693-4FB0-8EBC-5033F3B5689D}" destId="{3962EC3C-7523-4EA2-BB2F-B9E89F8B53D4}" srcOrd="14" destOrd="0" presId="urn:microsoft.com/office/officeart/2011/layout/CircleProcess"/>
    <dgm:cxn modelId="{E3FF3F6F-FAA6-4BC1-987C-B1B7DBBA4F0B}" type="presParOf" srcId="{B2027617-C693-4FB0-8EBC-5033F3B5689D}" destId="{2AEC6358-8781-4D42-90FF-193D70665416}" srcOrd="15" destOrd="0" presId="urn:microsoft.com/office/officeart/2011/layout/CircleProcess"/>
    <dgm:cxn modelId="{8CB594E9-DACB-4BAA-B07F-8527C5BE39F0}" type="presParOf" srcId="{2AEC6358-8781-4D42-90FF-193D70665416}" destId="{969712F2-BCD9-40C8-8CCD-9A7B596D9A94}" srcOrd="0" destOrd="0" presId="urn:microsoft.com/office/officeart/2011/layout/CircleProcess"/>
    <dgm:cxn modelId="{36C00CF9-3AEF-478D-BAFF-30DB96CB83F9}" type="presParOf" srcId="{B2027617-C693-4FB0-8EBC-5033F3B5689D}" destId="{0608339C-C056-4CBD-94B2-ECFD82FFE9D7}" srcOrd="16" destOrd="0" presId="urn:microsoft.com/office/officeart/2011/layout/CircleProcess"/>
    <dgm:cxn modelId="{A51B10D0-5A69-4B97-BCE0-5283285E882F}" type="presParOf" srcId="{0608339C-C056-4CBD-94B2-ECFD82FFE9D7}" destId="{6C847A2E-C62C-43FB-87AC-DDA8F77CDE56}" srcOrd="0" destOrd="0" presId="urn:microsoft.com/office/officeart/2011/layout/CircleProcess"/>
    <dgm:cxn modelId="{9F28AA6A-4441-4C4F-AFAF-933C40FCC7D7}" type="presParOf" srcId="{B2027617-C693-4FB0-8EBC-5033F3B5689D}" destId="{0539B098-B54B-4EBB-9CC6-B65C96159976}" srcOrd="17" destOrd="0" presId="urn:microsoft.com/office/officeart/2011/layout/CircleProcess"/>
    <dgm:cxn modelId="{5C768FBC-E71F-41E2-8A3B-8FBDE48B5C47}" type="presParOf" srcId="{B2027617-C693-4FB0-8EBC-5033F3B5689D}" destId="{F477C774-08BE-4F76-B544-ADBA7916C91C}" srcOrd="18" destOrd="0" presId="urn:microsoft.com/office/officeart/2011/layout/CircleProcess"/>
    <dgm:cxn modelId="{5B561368-1275-419B-8BB7-D34921FAA900}" type="presParOf" srcId="{F477C774-08BE-4F76-B544-ADBA7916C91C}" destId="{8A8D50EF-46B2-4B52-9498-83C4AFE2E4FB}" srcOrd="0" destOrd="0" presId="urn:microsoft.com/office/officeart/2011/layout/CircleProcess"/>
    <dgm:cxn modelId="{8017B5B3-612F-4600-B97A-65B1C7203AD9}" type="presParOf" srcId="{B2027617-C693-4FB0-8EBC-5033F3B5689D}" destId="{F5E7EFC2-91F9-4FF9-848F-BDE2D3467414}" srcOrd="19" destOrd="0" presId="urn:microsoft.com/office/officeart/2011/layout/CircleProcess"/>
    <dgm:cxn modelId="{DE56ECC1-C245-47EC-A91B-3E84121E993E}" type="presParOf" srcId="{F5E7EFC2-91F9-4FF9-848F-BDE2D3467414}" destId="{907B66EF-7AA8-4F9A-B9F6-658D7194E979}" srcOrd="0" destOrd="0" presId="urn:microsoft.com/office/officeart/2011/layout/CircleProcess"/>
    <dgm:cxn modelId="{6583384D-0052-47BE-8241-97F0EC4DC45A}" type="presParOf" srcId="{B2027617-C693-4FB0-8EBC-5033F3B5689D}" destId="{339BBBDA-C4E8-47D9-87E4-F1B5583D2A25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A69EE-3415-4206-82EA-55114C095001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A43901-56A7-49C8-8319-FA0AE02052FA}">
      <dgm:prSet phldrT="[Text]"/>
      <dgm:spPr/>
      <dgm:t>
        <a:bodyPr/>
        <a:lstStyle/>
        <a:p>
          <a:r>
            <a:rPr lang="en-US" dirty="0" smtClean="0"/>
            <a:t>Exploratory Research Stage</a:t>
          </a:r>
          <a:endParaRPr lang="en-US" dirty="0"/>
        </a:p>
      </dgm:t>
    </dgm:pt>
    <dgm:pt modelId="{571A0C38-7C61-4AF2-AF10-4730700CBF6C}" type="parTrans" cxnId="{0FFE1B65-47E5-4EAB-852B-292294E5EDF6}">
      <dgm:prSet/>
      <dgm:spPr/>
      <dgm:t>
        <a:bodyPr/>
        <a:lstStyle/>
        <a:p>
          <a:endParaRPr lang="en-US"/>
        </a:p>
      </dgm:t>
    </dgm:pt>
    <dgm:pt modelId="{A64EA5D9-FE90-49BF-B2B5-F1CD893185C2}" type="sibTrans" cxnId="{0FFE1B65-47E5-4EAB-852B-292294E5EDF6}">
      <dgm:prSet/>
      <dgm:spPr/>
      <dgm:t>
        <a:bodyPr/>
        <a:lstStyle/>
        <a:p>
          <a:endParaRPr lang="en-US"/>
        </a:p>
      </dgm:t>
    </dgm:pt>
    <dgm:pt modelId="{035834E3-563E-43C9-85F6-6A6C785547C2}">
      <dgm:prSet phldrT="[Text]"/>
      <dgm:spPr/>
      <dgm:t>
        <a:bodyPr/>
        <a:lstStyle/>
        <a:p>
          <a:r>
            <a:rPr lang="en-US" dirty="0" smtClean="0"/>
            <a:t>Concept Stage</a:t>
          </a:r>
        </a:p>
      </dgm:t>
    </dgm:pt>
    <dgm:pt modelId="{F5CE342D-F02A-4FAC-8433-AD9CEA3563D8}" type="parTrans" cxnId="{0C3C71F8-8818-495A-B484-31AB1385EB88}">
      <dgm:prSet/>
      <dgm:spPr/>
      <dgm:t>
        <a:bodyPr/>
        <a:lstStyle/>
        <a:p>
          <a:endParaRPr lang="en-US"/>
        </a:p>
      </dgm:t>
    </dgm:pt>
    <dgm:pt modelId="{BA71F72C-E285-4970-815C-7D9B25653CE1}" type="sibTrans" cxnId="{0C3C71F8-8818-495A-B484-31AB1385EB88}">
      <dgm:prSet/>
      <dgm:spPr/>
      <dgm:t>
        <a:bodyPr/>
        <a:lstStyle/>
        <a:p>
          <a:endParaRPr lang="en-US"/>
        </a:p>
      </dgm:t>
    </dgm:pt>
    <dgm:pt modelId="{0C710376-EE5C-48D6-982A-07CBC1A91A61}">
      <dgm:prSet phldrT="[Text]"/>
      <dgm:spPr/>
      <dgm:t>
        <a:bodyPr/>
        <a:lstStyle/>
        <a:p>
          <a:r>
            <a:rPr lang="en-US" dirty="0" smtClean="0"/>
            <a:t>Development Stage</a:t>
          </a:r>
        </a:p>
      </dgm:t>
    </dgm:pt>
    <dgm:pt modelId="{4FF333C5-9B65-4FF2-99D6-E9440B8391BB}" type="parTrans" cxnId="{D3D66C1A-EBF5-41E4-AEAF-D3284D98C3F0}">
      <dgm:prSet/>
      <dgm:spPr/>
      <dgm:t>
        <a:bodyPr/>
        <a:lstStyle/>
        <a:p>
          <a:endParaRPr lang="en-US"/>
        </a:p>
      </dgm:t>
    </dgm:pt>
    <dgm:pt modelId="{FFE679DC-6BAD-4A76-9DF2-8F3AD9255F86}" type="sibTrans" cxnId="{D3D66C1A-EBF5-41E4-AEAF-D3284D98C3F0}">
      <dgm:prSet/>
      <dgm:spPr/>
      <dgm:t>
        <a:bodyPr/>
        <a:lstStyle/>
        <a:p>
          <a:endParaRPr lang="en-US"/>
        </a:p>
      </dgm:t>
    </dgm:pt>
    <dgm:pt modelId="{0BDACF15-6E28-432B-A2C2-5D6DC2AAE133}">
      <dgm:prSet phldrT="[Text]"/>
      <dgm:spPr/>
      <dgm:t>
        <a:bodyPr/>
        <a:lstStyle/>
        <a:p>
          <a:r>
            <a:rPr lang="en-US" dirty="0" smtClean="0"/>
            <a:t>Production Stage</a:t>
          </a:r>
        </a:p>
      </dgm:t>
    </dgm:pt>
    <dgm:pt modelId="{251568CA-CB49-446A-8ABB-BD9B385D3448}" type="parTrans" cxnId="{F4BEABFE-1B6B-46F0-8C1A-8ADC88CBBF14}">
      <dgm:prSet/>
      <dgm:spPr/>
      <dgm:t>
        <a:bodyPr/>
        <a:lstStyle/>
        <a:p>
          <a:endParaRPr lang="en-US"/>
        </a:p>
      </dgm:t>
    </dgm:pt>
    <dgm:pt modelId="{6F693463-5587-4D9D-9C4B-2D0EF172F0E1}" type="sibTrans" cxnId="{F4BEABFE-1B6B-46F0-8C1A-8ADC88CBBF14}">
      <dgm:prSet/>
      <dgm:spPr/>
      <dgm:t>
        <a:bodyPr/>
        <a:lstStyle/>
        <a:p>
          <a:endParaRPr lang="en-US"/>
        </a:p>
      </dgm:t>
    </dgm:pt>
    <dgm:pt modelId="{E8D94089-5E46-4B58-8EA0-991A63E60783}">
      <dgm:prSet phldrT="[Text]"/>
      <dgm:spPr/>
      <dgm:t>
        <a:bodyPr/>
        <a:lstStyle/>
        <a:p>
          <a:r>
            <a:rPr lang="en-US" dirty="0" smtClean="0"/>
            <a:t>Utilization Stage</a:t>
          </a:r>
        </a:p>
      </dgm:t>
    </dgm:pt>
    <dgm:pt modelId="{0230EF07-23EF-46E4-8DA2-B8792D75A3AC}" type="parTrans" cxnId="{787465EC-2653-4BA7-9C3A-97616A8DD8AB}">
      <dgm:prSet/>
      <dgm:spPr/>
      <dgm:t>
        <a:bodyPr/>
        <a:lstStyle/>
        <a:p>
          <a:endParaRPr lang="en-US"/>
        </a:p>
      </dgm:t>
    </dgm:pt>
    <dgm:pt modelId="{CE9A96CB-AD9D-4C40-B0DD-64E8D88BA62A}" type="sibTrans" cxnId="{787465EC-2653-4BA7-9C3A-97616A8DD8AB}">
      <dgm:prSet/>
      <dgm:spPr/>
      <dgm:t>
        <a:bodyPr/>
        <a:lstStyle/>
        <a:p>
          <a:endParaRPr lang="en-US"/>
        </a:p>
      </dgm:t>
    </dgm:pt>
    <dgm:pt modelId="{3780CCFE-CAC5-476C-94FC-2980C9773F75}">
      <dgm:prSet phldrT="[Text]"/>
      <dgm:spPr/>
      <dgm:t>
        <a:bodyPr/>
        <a:lstStyle/>
        <a:p>
          <a:r>
            <a:rPr lang="en-US" dirty="0" smtClean="0"/>
            <a:t>Support Stage</a:t>
          </a:r>
        </a:p>
      </dgm:t>
    </dgm:pt>
    <dgm:pt modelId="{817F6402-62EF-4BD3-B680-6E97E3E2DD14}" type="parTrans" cxnId="{6165E68D-B80C-486B-ABA9-D4CB48770436}">
      <dgm:prSet/>
      <dgm:spPr/>
      <dgm:t>
        <a:bodyPr/>
        <a:lstStyle/>
        <a:p>
          <a:endParaRPr lang="en-US"/>
        </a:p>
      </dgm:t>
    </dgm:pt>
    <dgm:pt modelId="{028D7A6D-45BB-44BE-B1CB-68077CD48D4C}" type="sibTrans" cxnId="{6165E68D-B80C-486B-ABA9-D4CB48770436}">
      <dgm:prSet/>
      <dgm:spPr/>
      <dgm:t>
        <a:bodyPr/>
        <a:lstStyle/>
        <a:p>
          <a:endParaRPr lang="en-US"/>
        </a:p>
      </dgm:t>
    </dgm:pt>
    <dgm:pt modelId="{4C31F890-4CB8-43EE-ACD1-D1E5D348A240}">
      <dgm:prSet phldrT="[Text]"/>
      <dgm:spPr/>
      <dgm:t>
        <a:bodyPr/>
        <a:lstStyle/>
        <a:p>
          <a:r>
            <a:rPr lang="en-US" dirty="0" smtClean="0"/>
            <a:t>Retirement Stage</a:t>
          </a:r>
        </a:p>
      </dgm:t>
    </dgm:pt>
    <dgm:pt modelId="{F8023E4F-A6C9-4341-8B94-4840053D5B0C}" type="parTrans" cxnId="{2E932529-A13C-4C64-8D12-F115CA5A6AB5}">
      <dgm:prSet/>
      <dgm:spPr/>
      <dgm:t>
        <a:bodyPr/>
        <a:lstStyle/>
        <a:p>
          <a:endParaRPr lang="en-US"/>
        </a:p>
      </dgm:t>
    </dgm:pt>
    <dgm:pt modelId="{3B9328BE-481B-41E7-A9A4-928727D8DCBA}" type="sibTrans" cxnId="{2E932529-A13C-4C64-8D12-F115CA5A6AB5}">
      <dgm:prSet/>
      <dgm:spPr/>
      <dgm:t>
        <a:bodyPr/>
        <a:lstStyle/>
        <a:p>
          <a:endParaRPr lang="en-US"/>
        </a:p>
      </dgm:t>
    </dgm:pt>
    <dgm:pt modelId="{B2027617-C693-4FB0-8EBC-5033F3B5689D}" type="pres">
      <dgm:prSet presAssocID="{1D6A69EE-3415-4206-82EA-55114C09500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4923CCA-60B3-4AC6-ADE2-C542FED36830}" type="pres">
      <dgm:prSet presAssocID="{4C31F890-4CB8-43EE-ACD1-D1E5D348A240}" presName="Accent7" presStyleCnt="0"/>
      <dgm:spPr/>
    </dgm:pt>
    <dgm:pt modelId="{57B966C1-19C4-4C64-880D-A42C2C9315A7}" type="pres">
      <dgm:prSet presAssocID="{4C31F890-4CB8-43EE-ACD1-D1E5D348A240}" presName="Accent" presStyleLbl="node1" presStyleIdx="0" presStyleCnt="7"/>
      <dgm:spPr/>
    </dgm:pt>
    <dgm:pt modelId="{ED0CE49F-C85C-43B8-8DD9-395E580FD578}" type="pres">
      <dgm:prSet presAssocID="{4C31F890-4CB8-43EE-ACD1-D1E5D348A240}" presName="ParentBackground7" presStyleCnt="0"/>
      <dgm:spPr/>
    </dgm:pt>
    <dgm:pt modelId="{5959FA8B-C756-4C65-8EE9-30286C36362B}" type="pres">
      <dgm:prSet presAssocID="{4C31F890-4CB8-43EE-ACD1-D1E5D348A240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B23C792F-0759-4D84-8519-F17459C9D6F2}" type="pres">
      <dgm:prSet presAssocID="{4C31F890-4CB8-43EE-ACD1-D1E5D348A240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F37CF-28BD-49AC-8938-4D493FB7E54C}" type="pres">
      <dgm:prSet presAssocID="{3780CCFE-CAC5-476C-94FC-2980C9773F75}" presName="Accent6" presStyleCnt="0"/>
      <dgm:spPr/>
    </dgm:pt>
    <dgm:pt modelId="{946ED2D3-31A7-4F51-B7CC-FBFFD9B8FB20}" type="pres">
      <dgm:prSet presAssocID="{3780CCFE-CAC5-476C-94FC-2980C9773F75}" presName="Accent" presStyleLbl="node1" presStyleIdx="1" presStyleCnt="7"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D9564416-9D4E-4D4B-9FD3-34360C197EF1}" type="pres">
      <dgm:prSet presAssocID="{3780CCFE-CAC5-476C-94FC-2980C9773F75}" presName="ParentBackground6" presStyleCnt="0"/>
      <dgm:spPr/>
    </dgm:pt>
    <dgm:pt modelId="{D7C8379A-46D6-47A4-B414-62F0BDC932BE}" type="pres">
      <dgm:prSet presAssocID="{3780CCFE-CAC5-476C-94FC-2980C9773F75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A3D22CFA-B6F7-47E0-86BA-E79EA922CA8A}" type="pres">
      <dgm:prSet presAssocID="{3780CCFE-CAC5-476C-94FC-2980C9773F75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8E05D-24B4-4ABA-9B65-04C98757E186}" type="pres">
      <dgm:prSet presAssocID="{E8D94089-5E46-4B58-8EA0-991A63E60783}" presName="Accent5" presStyleCnt="0"/>
      <dgm:spPr/>
    </dgm:pt>
    <dgm:pt modelId="{073D1228-06E9-47DF-BE0B-FFB10DA2F088}" type="pres">
      <dgm:prSet presAssocID="{E8D94089-5E46-4B58-8EA0-991A63E60783}" presName="Accent" presStyleLbl="node1" presStyleIdx="2" presStyleCnt="7"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9815B698-8F53-46AA-86B8-1F10E991DD49}" type="pres">
      <dgm:prSet presAssocID="{E8D94089-5E46-4B58-8EA0-991A63E60783}" presName="ParentBackground5" presStyleCnt="0"/>
      <dgm:spPr/>
    </dgm:pt>
    <dgm:pt modelId="{589AA5FA-A64C-4123-BE19-3F6A10171C1E}" type="pres">
      <dgm:prSet presAssocID="{E8D94089-5E46-4B58-8EA0-991A63E60783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892AD60A-90C2-4EA3-9DCF-3F543866C094}" type="pres">
      <dgm:prSet presAssocID="{E8D94089-5E46-4B58-8EA0-991A63E6078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146E3-7643-4E3C-A153-7EBD050B5AF0}" type="pres">
      <dgm:prSet presAssocID="{0BDACF15-6E28-432B-A2C2-5D6DC2AAE133}" presName="Accent4" presStyleCnt="0"/>
      <dgm:spPr/>
    </dgm:pt>
    <dgm:pt modelId="{B2F7DCC4-010E-4580-BC89-A13FC9A26672}" type="pres">
      <dgm:prSet presAssocID="{0BDACF15-6E28-432B-A2C2-5D6DC2AAE133}" presName="Accent" presStyleLbl="node1" presStyleIdx="3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83AD73B2-E000-4ACB-9AF1-030C08F80A38}" type="pres">
      <dgm:prSet presAssocID="{0BDACF15-6E28-432B-A2C2-5D6DC2AAE133}" presName="ParentBackground4" presStyleCnt="0"/>
      <dgm:spPr/>
    </dgm:pt>
    <dgm:pt modelId="{DE7F0829-B606-4249-B182-5E1F4290BBA9}" type="pres">
      <dgm:prSet presAssocID="{0BDACF15-6E28-432B-A2C2-5D6DC2AAE133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36B6D7AA-C1A0-450B-A416-6E6DDA1BFFAE}" type="pres">
      <dgm:prSet presAssocID="{0BDACF15-6E28-432B-A2C2-5D6DC2AAE13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A5796-42ED-49FF-B745-0AD5CE78E159}" type="pres">
      <dgm:prSet presAssocID="{0C710376-EE5C-48D6-982A-07CBC1A91A61}" presName="Accent3" presStyleCnt="0"/>
      <dgm:spPr/>
    </dgm:pt>
    <dgm:pt modelId="{CB600E59-B817-44B4-9A77-9E697DEBB387}" type="pres">
      <dgm:prSet presAssocID="{0C710376-EE5C-48D6-982A-07CBC1A91A61}" presName="Accent" presStyleLbl="node1" presStyleIdx="4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EC480740-4858-4C16-A3AA-678F160B8F23}" type="pres">
      <dgm:prSet presAssocID="{0C710376-EE5C-48D6-982A-07CBC1A91A61}" presName="ParentBackground3" presStyleCnt="0"/>
      <dgm:spPr/>
    </dgm:pt>
    <dgm:pt modelId="{299CBF2F-93DC-4847-B976-B07F91C3E03A}" type="pres">
      <dgm:prSet presAssocID="{0C710376-EE5C-48D6-982A-07CBC1A91A61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962EC3C-7523-4EA2-BB2F-B9E89F8B53D4}" type="pres">
      <dgm:prSet presAssocID="{0C710376-EE5C-48D6-982A-07CBC1A91A6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C6358-8781-4D42-90FF-193D70665416}" type="pres">
      <dgm:prSet presAssocID="{035834E3-563E-43C9-85F6-6A6C785547C2}" presName="Accent2" presStyleCnt="0"/>
      <dgm:spPr/>
    </dgm:pt>
    <dgm:pt modelId="{969712F2-BCD9-40C8-8CCD-9A7B596D9A94}" type="pres">
      <dgm:prSet presAssocID="{035834E3-563E-43C9-85F6-6A6C785547C2}" presName="Accent" presStyleLbl="node1" presStyleIdx="5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0608339C-C056-4CBD-94B2-ECFD82FFE9D7}" type="pres">
      <dgm:prSet presAssocID="{035834E3-563E-43C9-85F6-6A6C785547C2}" presName="ParentBackground2" presStyleCnt="0"/>
      <dgm:spPr/>
    </dgm:pt>
    <dgm:pt modelId="{6C847A2E-C62C-43FB-87AC-DDA8F77CDE56}" type="pres">
      <dgm:prSet presAssocID="{035834E3-563E-43C9-85F6-6A6C785547C2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0539B098-B54B-4EBB-9CC6-B65C96159976}" type="pres">
      <dgm:prSet presAssocID="{035834E3-563E-43C9-85F6-6A6C785547C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7C774-08BE-4F76-B544-ADBA7916C91C}" type="pres">
      <dgm:prSet presAssocID="{13A43901-56A7-49C8-8319-FA0AE02052FA}" presName="Accent1" presStyleCnt="0"/>
      <dgm:spPr/>
    </dgm:pt>
    <dgm:pt modelId="{8A8D50EF-46B2-4B52-9498-83C4AFE2E4FB}" type="pres">
      <dgm:prSet presAssocID="{13A43901-56A7-49C8-8319-FA0AE02052FA}" presName="Accent" presStyleLbl="node1" presStyleIdx="6" presStyleCnt="7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F5E7EFC2-91F9-4FF9-848F-BDE2D3467414}" type="pres">
      <dgm:prSet presAssocID="{13A43901-56A7-49C8-8319-FA0AE02052FA}" presName="ParentBackground1" presStyleCnt="0"/>
      <dgm:spPr/>
    </dgm:pt>
    <dgm:pt modelId="{907B66EF-7AA8-4F9A-B9F6-658D7194E979}" type="pres">
      <dgm:prSet presAssocID="{13A43901-56A7-49C8-8319-FA0AE02052FA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339BBBDA-C4E8-47D9-87E4-F1B5583D2A25}" type="pres">
      <dgm:prSet presAssocID="{13A43901-56A7-49C8-8319-FA0AE02052F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932529-A13C-4C64-8D12-F115CA5A6AB5}" srcId="{1D6A69EE-3415-4206-82EA-55114C095001}" destId="{4C31F890-4CB8-43EE-ACD1-D1E5D348A240}" srcOrd="6" destOrd="0" parTransId="{F8023E4F-A6C9-4341-8B94-4840053D5B0C}" sibTransId="{3B9328BE-481B-41E7-A9A4-928727D8DCBA}"/>
    <dgm:cxn modelId="{C4878DED-8AE1-4260-BB08-94E99E52DBF7}" type="presOf" srcId="{3780CCFE-CAC5-476C-94FC-2980C9773F75}" destId="{A3D22CFA-B6F7-47E0-86BA-E79EA922CA8A}" srcOrd="1" destOrd="0" presId="urn:microsoft.com/office/officeart/2011/layout/CircleProcess"/>
    <dgm:cxn modelId="{787465EC-2653-4BA7-9C3A-97616A8DD8AB}" srcId="{1D6A69EE-3415-4206-82EA-55114C095001}" destId="{E8D94089-5E46-4B58-8EA0-991A63E60783}" srcOrd="4" destOrd="0" parTransId="{0230EF07-23EF-46E4-8DA2-B8792D75A3AC}" sibTransId="{CE9A96CB-AD9D-4C40-B0DD-64E8D88BA62A}"/>
    <dgm:cxn modelId="{5526BA8C-13F1-4491-A180-42976F96A434}" type="presOf" srcId="{13A43901-56A7-49C8-8319-FA0AE02052FA}" destId="{907B66EF-7AA8-4F9A-B9F6-658D7194E979}" srcOrd="0" destOrd="0" presId="urn:microsoft.com/office/officeart/2011/layout/CircleProcess"/>
    <dgm:cxn modelId="{4BF37FBF-1F3E-415F-8CA2-1CD69BAE63AD}" type="presOf" srcId="{3780CCFE-CAC5-476C-94FC-2980C9773F75}" destId="{D7C8379A-46D6-47A4-B414-62F0BDC932BE}" srcOrd="0" destOrd="0" presId="urn:microsoft.com/office/officeart/2011/layout/CircleProcess"/>
    <dgm:cxn modelId="{602C2388-8557-4E22-8AE2-3DBD8D09AEE6}" type="presOf" srcId="{E8D94089-5E46-4B58-8EA0-991A63E60783}" destId="{589AA5FA-A64C-4123-BE19-3F6A10171C1E}" srcOrd="0" destOrd="0" presId="urn:microsoft.com/office/officeart/2011/layout/CircleProcess"/>
    <dgm:cxn modelId="{B0559785-C938-4938-AB0F-0139716A38DD}" type="presOf" srcId="{4C31F890-4CB8-43EE-ACD1-D1E5D348A240}" destId="{B23C792F-0759-4D84-8519-F17459C9D6F2}" srcOrd="1" destOrd="0" presId="urn:microsoft.com/office/officeart/2011/layout/CircleProcess"/>
    <dgm:cxn modelId="{F4BEABFE-1B6B-46F0-8C1A-8ADC88CBBF14}" srcId="{1D6A69EE-3415-4206-82EA-55114C095001}" destId="{0BDACF15-6E28-432B-A2C2-5D6DC2AAE133}" srcOrd="3" destOrd="0" parTransId="{251568CA-CB49-446A-8ABB-BD9B385D3448}" sibTransId="{6F693463-5587-4D9D-9C4B-2D0EF172F0E1}"/>
    <dgm:cxn modelId="{0C3C71F8-8818-495A-B484-31AB1385EB88}" srcId="{1D6A69EE-3415-4206-82EA-55114C095001}" destId="{035834E3-563E-43C9-85F6-6A6C785547C2}" srcOrd="1" destOrd="0" parTransId="{F5CE342D-F02A-4FAC-8433-AD9CEA3563D8}" sibTransId="{BA71F72C-E285-4970-815C-7D9B25653CE1}"/>
    <dgm:cxn modelId="{BF87D41D-328E-45BE-A14A-D1887848B9D0}" type="presOf" srcId="{0BDACF15-6E28-432B-A2C2-5D6DC2AAE133}" destId="{36B6D7AA-C1A0-450B-A416-6E6DDA1BFFAE}" srcOrd="1" destOrd="0" presId="urn:microsoft.com/office/officeart/2011/layout/CircleProcess"/>
    <dgm:cxn modelId="{6165E68D-B80C-486B-ABA9-D4CB48770436}" srcId="{1D6A69EE-3415-4206-82EA-55114C095001}" destId="{3780CCFE-CAC5-476C-94FC-2980C9773F75}" srcOrd="5" destOrd="0" parTransId="{817F6402-62EF-4BD3-B680-6E97E3E2DD14}" sibTransId="{028D7A6D-45BB-44BE-B1CB-68077CD48D4C}"/>
    <dgm:cxn modelId="{EEF55046-8352-41AF-B857-440717494297}" type="presOf" srcId="{13A43901-56A7-49C8-8319-FA0AE02052FA}" destId="{339BBBDA-C4E8-47D9-87E4-F1B5583D2A25}" srcOrd="1" destOrd="0" presId="urn:microsoft.com/office/officeart/2011/layout/CircleProcess"/>
    <dgm:cxn modelId="{E4A73AE6-EA72-4E86-9CDD-F89CB7F34257}" type="presOf" srcId="{4C31F890-4CB8-43EE-ACD1-D1E5D348A240}" destId="{5959FA8B-C756-4C65-8EE9-30286C36362B}" srcOrd="0" destOrd="0" presId="urn:microsoft.com/office/officeart/2011/layout/CircleProcess"/>
    <dgm:cxn modelId="{24166742-55F0-4981-BA25-2D88E447A7F6}" type="presOf" srcId="{035834E3-563E-43C9-85F6-6A6C785547C2}" destId="{6C847A2E-C62C-43FB-87AC-DDA8F77CDE56}" srcOrd="0" destOrd="0" presId="urn:microsoft.com/office/officeart/2011/layout/CircleProcess"/>
    <dgm:cxn modelId="{0FFE1B65-47E5-4EAB-852B-292294E5EDF6}" srcId="{1D6A69EE-3415-4206-82EA-55114C095001}" destId="{13A43901-56A7-49C8-8319-FA0AE02052FA}" srcOrd="0" destOrd="0" parTransId="{571A0C38-7C61-4AF2-AF10-4730700CBF6C}" sibTransId="{A64EA5D9-FE90-49BF-B2B5-F1CD893185C2}"/>
    <dgm:cxn modelId="{C461E913-706D-4167-9BA2-3A6271962822}" type="presOf" srcId="{035834E3-563E-43C9-85F6-6A6C785547C2}" destId="{0539B098-B54B-4EBB-9CC6-B65C96159976}" srcOrd="1" destOrd="0" presId="urn:microsoft.com/office/officeart/2011/layout/CircleProcess"/>
    <dgm:cxn modelId="{75C8A233-F95A-4A19-B6D9-3FB6381D1D8C}" type="presOf" srcId="{0C710376-EE5C-48D6-982A-07CBC1A91A61}" destId="{299CBF2F-93DC-4847-B976-B07F91C3E03A}" srcOrd="0" destOrd="0" presId="urn:microsoft.com/office/officeart/2011/layout/CircleProcess"/>
    <dgm:cxn modelId="{2A46CC19-D886-466D-B6CA-170BFFBBC0A5}" type="presOf" srcId="{E8D94089-5E46-4B58-8EA0-991A63E60783}" destId="{892AD60A-90C2-4EA3-9DCF-3F543866C094}" srcOrd="1" destOrd="0" presId="urn:microsoft.com/office/officeart/2011/layout/CircleProcess"/>
    <dgm:cxn modelId="{D3D66C1A-EBF5-41E4-AEAF-D3284D98C3F0}" srcId="{1D6A69EE-3415-4206-82EA-55114C095001}" destId="{0C710376-EE5C-48D6-982A-07CBC1A91A61}" srcOrd="2" destOrd="0" parTransId="{4FF333C5-9B65-4FF2-99D6-E9440B8391BB}" sibTransId="{FFE679DC-6BAD-4A76-9DF2-8F3AD9255F86}"/>
    <dgm:cxn modelId="{2534C25B-9664-4BD0-AA20-A4B515E5128A}" type="presOf" srcId="{0BDACF15-6E28-432B-A2C2-5D6DC2AAE133}" destId="{DE7F0829-B606-4249-B182-5E1F4290BBA9}" srcOrd="0" destOrd="0" presId="urn:microsoft.com/office/officeart/2011/layout/CircleProcess"/>
    <dgm:cxn modelId="{D97E35E0-2C96-4E58-BCD4-09BBCE32D3FE}" type="presOf" srcId="{1D6A69EE-3415-4206-82EA-55114C095001}" destId="{B2027617-C693-4FB0-8EBC-5033F3B5689D}" srcOrd="0" destOrd="0" presId="urn:microsoft.com/office/officeart/2011/layout/CircleProcess"/>
    <dgm:cxn modelId="{FC56376E-0904-4B6D-8286-E9A29F8A5C72}" type="presOf" srcId="{0C710376-EE5C-48D6-982A-07CBC1A91A61}" destId="{3962EC3C-7523-4EA2-BB2F-B9E89F8B53D4}" srcOrd="1" destOrd="0" presId="urn:microsoft.com/office/officeart/2011/layout/CircleProcess"/>
    <dgm:cxn modelId="{422DEC0F-CEAA-435D-9525-E2FDA63C2E0D}" type="presParOf" srcId="{B2027617-C693-4FB0-8EBC-5033F3B5689D}" destId="{34923CCA-60B3-4AC6-ADE2-C542FED36830}" srcOrd="0" destOrd="0" presId="urn:microsoft.com/office/officeart/2011/layout/CircleProcess"/>
    <dgm:cxn modelId="{349C22EE-4DEF-4BD8-996D-4A45D8950E80}" type="presParOf" srcId="{34923CCA-60B3-4AC6-ADE2-C542FED36830}" destId="{57B966C1-19C4-4C64-880D-A42C2C9315A7}" srcOrd="0" destOrd="0" presId="urn:microsoft.com/office/officeart/2011/layout/CircleProcess"/>
    <dgm:cxn modelId="{4102223D-47F6-4D39-A466-0BD149516338}" type="presParOf" srcId="{B2027617-C693-4FB0-8EBC-5033F3B5689D}" destId="{ED0CE49F-C85C-43B8-8DD9-395E580FD578}" srcOrd="1" destOrd="0" presId="urn:microsoft.com/office/officeart/2011/layout/CircleProcess"/>
    <dgm:cxn modelId="{6C3AD4A4-6E2C-44E8-8E64-9BC656EE8CBC}" type="presParOf" srcId="{ED0CE49F-C85C-43B8-8DD9-395E580FD578}" destId="{5959FA8B-C756-4C65-8EE9-30286C36362B}" srcOrd="0" destOrd="0" presId="urn:microsoft.com/office/officeart/2011/layout/CircleProcess"/>
    <dgm:cxn modelId="{A83BC8A6-AB80-4095-A6E8-F3CB897E2D4C}" type="presParOf" srcId="{B2027617-C693-4FB0-8EBC-5033F3B5689D}" destId="{B23C792F-0759-4D84-8519-F17459C9D6F2}" srcOrd="2" destOrd="0" presId="urn:microsoft.com/office/officeart/2011/layout/CircleProcess"/>
    <dgm:cxn modelId="{CA58A0C2-585B-46CD-B68F-88FA495693A4}" type="presParOf" srcId="{B2027617-C693-4FB0-8EBC-5033F3B5689D}" destId="{C2CF37CF-28BD-49AC-8938-4D493FB7E54C}" srcOrd="3" destOrd="0" presId="urn:microsoft.com/office/officeart/2011/layout/CircleProcess"/>
    <dgm:cxn modelId="{F8066999-082D-4A19-BE35-33901BA47191}" type="presParOf" srcId="{C2CF37CF-28BD-49AC-8938-4D493FB7E54C}" destId="{946ED2D3-31A7-4F51-B7CC-FBFFD9B8FB20}" srcOrd="0" destOrd="0" presId="urn:microsoft.com/office/officeart/2011/layout/CircleProcess"/>
    <dgm:cxn modelId="{64B5C7A5-F479-440D-9240-0B9DCB5AA130}" type="presParOf" srcId="{B2027617-C693-4FB0-8EBC-5033F3B5689D}" destId="{D9564416-9D4E-4D4B-9FD3-34360C197EF1}" srcOrd="4" destOrd="0" presId="urn:microsoft.com/office/officeart/2011/layout/CircleProcess"/>
    <dgm:cxn modelId="{2FA45E4C-CDCD-4C25-A8D8-CF8BECEBF5CC}" type="presParOf" srcId="{D9564416-9D4E-4D4B-9FD3-34360C197EF1}" destId="{D7C8379A-46D6-47A4-B414-62F0BDC932BE}" srcOrd="0" destOrd="0" presId="urn:microsoft.com/office/officeart/2011/layout/CircleProcess"/>
    <dgm:cxn modelId="{A2EE7A53-3081-4601-BEB5-3727CAACB7A8}" type="presParOf" srcId="{B2027617-C693-4FB0-8EBC-5033F3B5689D}" destId="{A3D22CFA-B6F7-47E0-86BA-E79EA922CA8A}" srcOrd="5" destOrd="0" presId="urn:microsoft.com/office/officeart/2011/layout/CircleProcess"/>
    <dgm:cxn modelId="{5A90E982-04B6-4A37-97DE-E74B71B68EA7}" type="presParOf" srcId="{B2027617-C693-4FB0-8EBC-5033F3B5689D}" destId="{8B68E05D-24B4-4ABA-9B65-04C98757E186}" srcOrd="6" destOrd="0" presId="urn:microsoft.com/office/officeart/2011/layout/CircleProcess"/>
    <dgm:cxn modelId="{88A227E9-8D73-4D3A-BCC7-1E14B84A159D}" type="presParOf" srcId="{8B68E05D-24B4-4ABA-9B65-04C98757E186}" destId="{073D1228-06E9-47DF-BE0B-FFB10DA2F088}" srcOrd="0" destOrd="0" presId="urn:microsoft.com/office/officeart/2011/layout/CircleProcess"/>
    <dgm:cxn modelId="{217CBA11-0DD2-45BA-8A90-BDFD42AEDA13}" type="presParOf" srcId="{B2027617-C693-4FB0-8EBC-5033F3B5689D}" destId="{9815B698-8F53-46AA-86B8-1F10E991DD49}" srcOrd="7" destOrd="0" presId="urn:microsoft.com/office/officeart/2011/layout/CircleProcess"/>
    <dgm:cxn modelId="{3678F607-37C5-4858-AEBF-E404934CD5F3}" type="presParOf" srcId="{9815B698-8F53-46AA-86B8-1F10E991DD49}" destId="{589AA5FA-A64C-4123-BE19-3F6A10171C1E}" srcOrd="0" destOrd="0" presId="urn:microsoft.com/office/officeart/2011/layout/CircleProcess"/>
    <dgm:cxn modelId="{05BF2CF6-A9ED-4423-A777-6973F56F72C9}" type="presParOf" srcId="{B2027617-C693-4FB0-8EBC-5033F3B5689D}" destId="{892AD60A-90C2-4EA3-9DCF-3F543866C094}" srcOrd="8" destOrd="0" presId="urn:microsoft.com/office/officeart/2011/layout/CircleProcess"/>
    <dgm:cxn modelId="{DEE0DD73-CD40-4F46-A234-CE75D3233AC5}" type="presParOf" srcId="{B2027617-C693-4FB0-8EBC-5033F3B5689D}" destId="{637146E3-7643-4E3C-A153-7EBD050B5AF0}" srcOrd="9" destOrd="0" presId="urn:microsoft.com/office/officeart/2011/layout/CircleProcess"/>
    <dgm:cxn modelId="{AB63FE28-39CD-4F89-A231-FAEAF52209DF}" type="presParOf" srcId="{637146E3-7643-4E3C-A153-7EBD050B5AF0}" destId="{B2F7DCC4-010E-4580-BC89-A13FC9A26672}" srcOrd="0" destOrd="0" presId="urn:microsoft.com/office/officeart/2011/layout/CircleProcess"/>
    <dgm:cxn modelId="{7F7E5492-AC35-4FE6-A662-03F4FEAC22F8}" type="presParOf" srcId="{B2027617-C693-4FB0-8EBC-5033F3B5689D}" destId="{83AD73B2-E000-4ACB-9AF1-030C08F80A38}" srcOrd="10" destOrd="0" presId="urn:microsoft.com/office/officeart/2011/layout/CircleProcess"/>
    <dgm:cxn modelId="{F77108A8-B3B9-45A0-AD7C-DF6BCBEC9BF8}" type="presParOf" srcId="{83AD73B2-E000-4ACB-9AF1-030C08F80A38}" destId="{DE7F0829-B606-4249-B182-5E1F4290BBA9}" srcOrd="0" destOrd="0" presId="urn:microsoft.com/office/officeart/2011/layout/CircleProcess"/>
    <dgm:cxn modelId="{F533B860-794B-4F93-A4EC-C64D7E1EB091}" type="presParOf" srcId="{B2027617-C693-4FB0-8EBC-5033F3B5689D}" destId="{36B6D7AA-C1A0-450B-A416-6E6DDA1BFFAE}" srcOrd="11" destOrd="0" presId="urn:microsoft.com/office/officeart/2011/layout/CircleProcess"/>
    <dgm:cxn modelId="{4968E7B6-E73A-453D-A682-DA6509970203}" type="presParOf" srcId="{B2027617-C693-4FB0-8EBC-5033F3B5689D}" destId="{1BBA5796-42ED-49FF-B745-0AD5CE78E159}" srcOrd="12" destOrd="0" presId="urn:microsoft.com/office/officeart/2011/layout/CircleProcess"/>
    <dgm:cxn modelId="{B4FCF4B2-6239-4FC8-AA5F-668DFC9D2540}" type="presParOf" srcId="{1BBA5796-42ED-49FF-B745-0AD5CE78E159}" destId="{CB600E59-B817-44B4-9A77-9E697DEBB387}" srcOrd="0" destOrd="0" presId="urn:microsoft.com/office/officeart/2011/layout/CircleProcess"/>
    <dgm:cxn modelId="{B9DC7165-20C0-4C65-A0B6-8A0D5EA044B8}" type="presParOf" srcId="{B2027617-C693-4FB0-8EBC-5033F3B5689D}" destId="{EC480740-4858-4C16-A3AA-678F160B8F23}" srcOrd="13" destOrd="0" presId="urn:microsoft.com/office/officeart/2011/layout/CircleProcess"/>
    <dgm:cxn modelId="{27B83E8D-DD23-4AE5-A387-E0F4D2A308A0}" type="presParOf" srcId="{EC480740-4858-4C16-A3AA-678F160B8F23}" destId="{299CBF2F-93DC-4847-B976-B07F91C3E03A}" srcOrd="0" destOrd="0" presId="urn:microsoft.com/office/officeart/2011/layout/CircleProcess"/>
    <dgm:cxn modelId="{7C5723A6-B03A-4EE2-825E-3838E93CBC8D}" type="presParOf" srcId="{B2027617-C693-4FB0-8EBC-5033F3B5689D}" destId="{3962EC3C-7523-4EA2-BB2F-B9E89F8B53D4}" srcOrd="14" destOrd="0" presId="urn:microsoft.com/office/officeart/2011/layout/CircleProcess"/>
    <dgm:cxn modelId="{9485FF0C-8CAB-41D9-92E4-147D356598F8}" type="presParOf" srcId="{B2027617-C693-4FB0-8EBC-5033F3B5689D}" destId="{2AEC6358-8781-4D42-90FF-193D70665416}" srcOrd="15" destOrd="0" presId="urn:microsoft.com/office/officeart/2011/layout/CircleProcess"/>
    <dgm:cxn modelId="{E53FFC96-FD83-4827-B9FF-CCA4ECC0DB98}" type="presParOf" srcId="{2AEC6358-8781-4D42-90FF-193D70665416}" destId="{969712F2-BCD9-40C8-8CCD-9A7B596D9A94}" srcOrd="0" destOrd="0" presId="urn:microsoft.com/office/officeart/2011/layout/CircleProcess"/>
    <dgm:cxn modelId="{3080093D-85E0-4222-A94E-78CD574DBD86}" type="presParOf" srcId="{B2027617-C693-4FB0-8EBC-5033F3B5689D}" destId="{0608339C-C056-4CBD-94B2-ECFD82FFE9D7}" srcOrd="16" destOrd="0" presId="urn:microsoft.com/office/officeart/2011/layout/CircleProcess"/>
    <dgm:cxn modelId="{72BD5E7D-DB1B-41AC-B180-6A6732D07009}" type="presParOf" srcId="{0608339C-C056-4CBD-94B2-ECFD82FFE9D7}" destId="{6C847A2E-C62C-43FB-87AC-DDA8F77CDE56}" srcOrd="0" destOrd="0" presId="urn:microsoft.com/office/officeart/2011/layout/CircleProcess"/>
    <dgm:cxn modelId="{E1B73EC7-913B-4A28-B475-3C7769F2E49B}" type="presParOf" srcId="{B2027617-C693-4FB0-8EBC-5033F3B5689D}" destId="{0539B098-B54B-4EBB-9CC6-B65C96159976}" srcOrd="17" destOrd="0" presId="urn:microsoft.com/office/officeart/2011/layout/CircleProcess"/>
    <dgm:cxn modelId="{E0A3774F-285C-46DA-B7A8-F4391A4628FD}" type="presParOf" srcId="{B2027617-C693-4FB0-8EBC-5033F3B5689D}" destId="{F477C774-08BE-4F76-B544-ADBA7916C91C}" srcOrd="18" destOrd="0" presId="urn:microsoft.com/office/officeart/2011/layout/CircleProcess"/>
    <dgm:cxn modelId="{13928C98-6C4F-4381-A0B5-938CE7E3EB39}" type="presParOf" srcId="{F477C774-08BE-4F76-B544-ADBA7916C91C}" destId="{8A8D50EF-46B2-4B52-9498-83C4AFE2E4FB}" srcOrd="0" destOrd="0" presId="urn:microsoft.com/office/officeart/2011/layout/CircleProcess"/>
    <dgm:cxn modelId="{7B60D5B7-807B-41BC-9D0D-3E8F87907524}" type="presParOf" srcId="{B2027617-C693-4FB0-8EBC-5033F3B5689D}" destId="{F5E7EFC2-91F9-4FF9-848F-BDE2D3467414}" srcOrd="19" destOrd="0" presId="urn:microsoft.com/office/officeart/2011/layout/CircleProcess"/>
    <dgm:cxn modelId="{6145A36B-7DD0-4F4C-A7AA-A91A7C3B711B}" type="presParOf" srcId="{F5E7EFC2-91F9-4FF9-848F-BDE2D3467414}" destId="{907B66EF-7AA8-4F9A-B9F6-658D7194E979}" srcOrd="0" destOrd="0" presId="urn:microsoft.com/office/officeart/2011/layout/CircleProcess"/>
    <dgm:cxn modelId="{628D21D2-0AB8-4A50-97AF-4E757AFE7677}" type="presParOf" srcId="{B2027617-C693-4FB0-8EBC-5033F3B5689D}" destId="{339BBBDA-C4E8-47D9-87E4-F1B5583D2A25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966C1-19C4-4C64-880D-A42C2C9315A7}">
      <dsp:nvSpPr>
        <dsp:cNvPr id="0" name=""/>
        <dsp:cNvSpPr/>
      </dsp:nvSpPr>
      <dsp:spPr>
        <a:xfrm>
          <a:off x="9756836" y="1270800"/>
          <a:ext cx="1507918" cy="15074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9FA8B-C756-4C65-8EE9-30286C36362B}">
      <dsp:nvSpPr>
        <dsp:cNvPr id="0" name=""/>
        <dsp:cNvSpPr/>
      </dsp:nvSpPr>
      <dsp:spPr>
        <a:xfrm>
          <a:off x="9808065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Retirement Stage</a:t>
          </a:r>
        </a:p>
      </dsp:txBody>
      <dsp:txXfrm>
        <a:off x="10008527" y="1522087"/>
        <a:ext cx="1004536" cy="1004882"/>
      </dsp:txXfrm>
    </dsp:sp>
    <dsp:sp modelId="{946ED2D3-31A7-4F51-B7CC-FBFFD9B8FB20}">
      <dsp:nvSpPr>
        <dsp:cNvPr id="0" name=""/>
        <dsp:cNvSpPr/>
      </dsp:nvSpPr>
      <dsp:spPr>
        <a:xfrm rot="2700000">
          <a:off x="8199552" y="1270631"/>
          <a:ext cx="1507530" cy="1507530"/>
        </a:xfrm>
        <a:prstGeom prst="teardrop">
          <a:avLst>
            <a:gd name="adj" fmla="val 100000"/>
          </a:avLst>
        </a:prstGeom>
        <a:solidFill>
          <a:schemeClr val="accent2">
            <a:hueOff val="18907"/>
            <a:satOff val="2173"/>
            <a:lumOff val="-17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8379A-46D6-47A4-B414-62F0BDC932BE}">
      <dsp:nvSpPr>
        <dsp:cNvPr id="0" name=""/>
        <dsp:cNvSpPr/>
      </dsp:nvSpPr>
      <dsp:spPr>
        <a:xfrm>
          <a:off x="8250031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8907"/>
              <a:satOff val="2173"/>
              <a:lumOff val="-17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Support Stage</a:t>
          </a:r>
        </a:p>
      </dsp:txBody>
      <dsp:txXfrm>
        <a:off x="8450493" y="1522087"/>
        <a:ext cx="1004536" cy="1004882"/>
      </dsp:txXfrm>
    </dsp:sp>
    <dsp:sp modelId="{073D1228-06E9-47DF-BE0B-FFB10DA2F088}">
      <dsp:nvSpPr>
        <dsp:cNvPr id="0" name=""/>
        <dsp:cNvSpPr/>
      </dsp:nvSpPr>
      <dsp:spPr>
        <a:xfrm rot="2700000">
          <a:off x="6642632" y="1270631"/>
          <a:ext cx="1507530" cy="1507530"/>
        </a:xfrm>
        <a:prstGeom prst="teardrop">
          <a:avLst>
            <a:gd name="adj" fmla="val 100000"/>
          </a:avLst>
        </a:prstGeom>
        <a:solidFill>
          <a:schemeClr val="accent2">
            <a:hueOff val="37813"/>
            <a:satOff val="4346"/>
            <a:lumOff val="-34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A5FA-A64C-4123-BE19-3F6A10171C1E}">
      <dsp:nvSpPr>
        <dsp:cNvPr id="0" name=""/>
        <dsp:cNvSpPr/>
      </dsp:nvSpPr>
      <dsp:spPr>
        <a:xfrm>
          <a:off x="6691997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7813"/>
              <a:satOff val="4346"/>
              <a:lumOff val="-3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Utilization Stage</a:t>
          </a:r>
        </a:p>
      </dsp:txBody>
      <dsp:txXfrm>
        <a:off x="6893572" y="1522087"/>
        <a:ext cx="1004536" cy="1004882"/>
      </dsp:txXfrm>
    </dsp:sp>
    <dsp:sp modelId="{B2F7DCC4-010E-4580-BC89-A13FC9A26672}">
      <dsp:nvSpPr>
        <dsp:cNvPr id="0" name=""/>
        <dsp:cNvSpPr/>
      </dsp:nvSpPr>
      <dsp:spPr>
        <a:xfrm rot="2700000">
          <a:off x="5084598" y="1270631"/>
          <a:ext cx="1507530" cy="1507530"/>
        </a:xfrm>
        <a:prstGeom prst="teardrop">
          <a:avLst>
            <a:gd name="adj" fmla="val 100000"/>
          </a:avLst>
        </a:prstGeom>
        <a:solidFill>
          <a:schemeClr val="accent2">
            <a:hueOff val="56720"/>
            <a:satOff val="6519"/>
            <a:lumOff val="-5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F0829-B606-4249-B182-5E1F4290BBA9}">
      <dsp:nvSpPr>
        <dsp:cNvPr id="0" name=""/>
        <dsp:cNvSpPr/>
      </dsp:nvSpPr>
      <dsp:spPr>
        <a:xfrm>
          <a:off x="5135077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Production Stage</a:t>
          </a:r>
        </a:p>
      </dsp:txBody>
      <dsp:txXfrm>
        <a:off x="5335538" y="1522087"/>
        <a:ext cx="1004536" cy="1004882"/>
      </dsp:txXfrm>
    </dsp:sp>
    <dsp:sp modelId="{CB600E59-B817-44B4-9A77-9E697DEBB387}">
      <dsp:nvSpPr>
        <dsp:cNvPr id="0" name=""/>
        <dsp:cNvSpPr/>
      </dsp:nvSpPr>
      <dsp:spPr>
        <a:xfrm rot="2700000">
          <a:off x="3526564" y="1270631"/>
          <a:ext cx="1507530" cy="1507530"/>
        </a:xfrm>
        <a:prstGeom prst="teardrop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CBF2F-93DC-4847-B976-B07F91C3E03A}">
      <dsp:nvSpPr>
        <dsp:cNvPr id="0" name=""/>
        <dsp:cNvSpPr/>
      </dsp:nvSpPr>
      <dsp:spPr>
        <a:xfrm>
          <a:off x="3577043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5626"/>
              <a:satOff val="8693"/>
              <a:lumOff val="-6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Development Stage</a:t>
          </a:r>
        </a:p>
      </dsp:txBody>
      <dsp:txXfrm>
        <a:off x="3777505" y="1522087"/>
        <a:ext cx="1004536" cy="1004882"/>
      </dsp:txXfrm>
    </dsp:sp>
    <dsp:sp modelId="{969712F2-BCD9-40C8-8CCD-9A7B596D9A94}">
      <dsp:nvSpPr>
        <dsp:cNvPr id="0" name=""/>
        <dsp:cNvSpPr/>
      </dsp:nvSpPr>
      <dsp:spPr>
        <a:xfrm rot="2700000">
          <a:off x="1969644" y="1270631"/>
          <a:ext cx="1507530" cy="1507530"/>
        </a:xfrm>
        <a:prstGeom prst="teardrop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47A2E-C62C-43FB-87AC-DDA8F77CDE56}">
      <dsp:nvSpPr>
        <dsp:cNvPr id="0" name=""/>
        <dsp:cNvSpPr/>
      </dsp:nvSpPr>
      <dsp:spPr>
        <a:xfrm>
          <a:off x="2019009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4533"/>
              <a:satOff val="10866"/>
              <a:lumOff val="-86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Concept Stage</a:t>
          </a:r>
        </a:p>
      </dsp:txBody>
      <dsp:txXfrm>
        <a:off x="2220584" y="1522087"/>
        <a:ext cx="1004536" cy="1004882"/>
      </dsp:txXfrm>
    </dsp:sp>
    <dsp:sp modelId="{8A8D50EF-46B2-4B52-9498-83C4AFE2E4FB}">
      <dsp:nvSpPr>
        <dsp:cNvPr id="0" name=""/>
        <dsp:cNvSpPr/>
      </dsp:nvSpPr>
      <dsp:spPr>
        <a:xfrm rot="2700000">
          <a:off x="411610" y="1270631"/>
          <a:ext cx="1507530" cy="1507530"/>
        </a:xfrm>
        <a:prstGeom prst="teardrop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B66EF-7AA8-4F9A-B9F6-658D7194E979}">
      <dsp:nvSpPr>
        <dsp:cNvPr id="0" name=""/>
        <dsp:cNvSpPr/>
      </dsp:nvSpPr>
      <dsp:spPr>
        <a:xfrm>
          <a:off x="462088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Exploratory Research Stage</a:t>
          </a:r>
          <a:endParaRPr lang="en-US" sz="1300" kern="1200" dirty="0"/>
        </a:p>
      </dsp:txBody>
      <dsp:txXfrm>
        <a:off x="662550" y="1522087"/>
        <a:ext cx="1004536" cy="1004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966C1-19C4-4C64-880D-A42C2C9315A7}">
      <dsp:nvSpPr>
        <dsp:cNvPr id="0" name=""/>
        <dsp:cNvSpPr/>
      </dsp:nvSpPr>
      <dsp:spPr>
        <a:xfrm>
          <a:off x="9756836" y="1270800"/>
          <a:ext cx="1507918" cy="15074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9FA8B-C756-4C65-8EE9-30286C36362B}">
      <dsp:nvSpPr>
        <dsp:cNvPr id="0" name=""/>
        <dsp:cNvSpPr/>
      </dsp:nvSpPr>
      <dsp:spPr>
        <a:xfrm>
          <a:off x="9808065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Retirement Stage</a:t>
          </a:r>
        </a:p>
      </dsp:txBody>
      <dsp:txXfrm>
        <a:off x="10008527" y="1522087"/>
        <a:ext cx="1004536" cy="1004882"/>
      </dsp:txXfrm>
    </dsp:sp>
    <dsp:sp modelId="{946ED2D3-31A7-4F51-B7CC-FBFFD9B8FB20}">
      <dsp:nvSpPr>
        <dsp:cNvPr id="0" name=""/>
        <dsp:cNvSpPr/>
      </dsp:nvSpPr>
      <dsp:spPr>
        <a:xfrm rot="2700000">
          <a:off x="8199552" y="1270631"/>
          <a:ext cx="1507530" cy="1507530"/>
        </a:xfrm>
        <a:prstGeom prst="teardrop">
          <a:avLst>
            <a:gd name="adj" fmla="val 100000"/>
          </a:avLst>
        </a:prstGeom>
        <a:solidFill>
          <a:schemeClr val="accent2">
            <a:hueOff val="18907"/>
            <a:satOff val="2173"/>
            <a:lumOff val="-17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8379A-46D6-47A4-B414-62F0BDC932BE}">
      <dsp:nvSpPr>
        <dsp:cNvPr id="0" name=""/>
        <dsp:cNvSpPr/>
      </dsp:nvSpPr>
      <dsp:spPr>
        <a:xfrm>
          <a:off x="8250031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8907"/>
              <a:satOff val="2173"/>
              <a:lumOff val="-17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Support Stage</a:t>
          </a:r>
        </a:p>
      </dsp:txBody>
      <dsp:txXfrm>
        <a:off x="8450493" y="1522087"/>
        <a:ext cx="1004536" cy="1004882"/>
      </dsp:txXfrm>
    </dsp:sp>
    <dsp:sp modelId="{073D1228-06E9-47DF-BE0B-FFB10DA2F088}">
      <dsp:nvSpPr>
        <dsp:cNvPr id="0" name=""/>
        <dsp:cNvSpPr/>
      </dsp:nvSpPr>
      <dsp:spPr>
        <a:xfrm rot="2700000">
          <a:off x="6642632" y="1270631"/>
          <a:ext cx="1507530" cy="1507530"/>
        </a:xfrm>
        <a:prstGeom prst="teardrop">
          <a:avLst>
            <a:gd name="adj" fmla="val 100000"/>
          </a:avLst>
        </a:prstGeom>
        <a:solidFill>
          <a:schemeClr val="accent2">
            <a:hueOff val="37813"/>
            <a:satOff val="4346"/>
            <a:lumOff val="-34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A5FA-A64C-4123-BE19-3F6A10171C1E}">
      <dsp:nvSpPr>
        <dsp:cNvPr id="0" name=""/>
        <dsp:cNvSpPr/>
      </dsp:nvSpPr>
      <dsp:spPr>
        <a:xfrm>
          <a:off x="6691997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7813"/>
              <a:satOff val="4346"/>
              <a:lumOff val="-3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Utilization Stage</a:t>
          </a:r>
        </a:p>
      </dsp:txBody>
      <dsp:txXfrm>
        <a:off x="6893572" y="1522087"/>
        <a:ext cx="1004536" cy="1004882"/>
      </dsp:txXfrm>
    </dsp:sp>
    <dsp:sp modelId="{B2F7DCC4-010E-4580-BC89-A13FC9A26672}">
      <dsp:nvSpPr>
        <dsp:cNvPr id="0" name=""/>
        <dsp:cNvSpPr/>
      </dsp:nvSpPr>
      <dsp:spPr>
        <a:xfrm rot="2700000">
          <a:off x="5084598" y="1270631"/>
          <a:ext cx="1507530" cy="1507530"/>
        </a:xfrm>
        <a:prstGeom prst="teardrop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F0829-B606-4249-B182-5E1F4290BBA9}">
      <dsp:nvSpPr>
        <dsp:cNvPr id="0" name=""/>
        <dsp:cNvSpPr/>
      </dsp:nvSpPr>
      <dsp:spPr>
        <a:xfrm>
          <a:off x="5135077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Production Stage</a:t>
          </a:r>
        </a:p>
      </dsp:txBody>
      <dsp:txXfrm>
        <a:off x="5335538" y="1522087"/>
        <a:ext cx="1004536" cy="1004882"/>
      </dsp:txXfrm>
    </dsp:sp>
    <dsp:sp modelId="{CB600E59-B817-44B4-9A77-9E697DEBB387}">
      <dsp:nvSpPr>
        <dsp:cNvPr id="0" name=""/>
        <dsp:cNvSpPr/>
      </dsp:nvSpPr>
      <dsp:spPr>
        <a:xfrm rot="2700000">
          <a:off x="3526564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CBF2F-93DC-4847-B976-B07F91C3E03A}">
      <dsp:nvSpPr>
        <dsp:cNvPr id="0" name=""/>
        <dsp:cNvSpPr/>
      </dsp:nvSpPr>
      <dsp:spPr>
        <a:xfrm>
          <a:off x="3577043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5626"/>
              <a:satOff val="8693"/>
              <a:lumOff val="-6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Development Stage</a:t>
          </a:r>
        </a:p>
      </dsp:txBody>
      <dsp:txXfrm>
        <a:off x="3777505" y="1522087"/>
        <a:ext cx="1004536" cy="1004882"/>
      </dsp:txXfrm>
    </dsp:sp>
    <dsp:sp modelId="{969712F2-BCD9-40C8-8CCD-9A7B596D9A94}">
      <dsp:nvSpPr>
        <dsp:cNvPr id="0" name=""/>
        <dsp:cNvSpPr/>
      </dsp:nvSpPr>
      <dsp:spPr>
        <a:xfrm rot="2700000">
          <a:off x="1969644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47A2E-C62C-43FB-87AC-DDA8F77CDE56}">
      <dsp:nvSpPr>
        <dsp:cNvPr id="0" name=""/>
        <dsp:cNvSpPr/>
      </dsp:nvSpPr>
      <dsp:spPr>
        <a:xfrm>
          <a:off x="2019009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4533"/>
              <a:satOff val="10866"/>
              <a:lumOff val="-86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Concept Stage</a:t>
          </a:r>
        </a:p>
      </dsp:txBody>
      <dsp:txXfrm>
        <a:off x="2220584" y="1522087"/>
        <a:ext cx="1004536" cy="1004882"/>
      </dsp:txXfrm>
    </dsp:sp>
    <dsp:sp modelId="{8A8D50EF-46B2-4B52-9498-83C4AFE2E4FB}">
      <dsp:nvSpPr>
        <dsp:cNvPr id="0" name=""/>
        <dsp:cNvSpPr/>
      </dsp:nvSpPr>
      <dsp:spPr>
        <a:xfrm rot="2700000">
          <a:off x="411610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B66EF-7AA8-4F9A-B9F6-658D7194E979}">
      <dsp:nvSpPr>
        <dsp:cNvPr id="0" name=""/>
        <dsp:cNvSpPr/>
      </dsp:nvSpPr>
      <dsp:spPr>
        <a:xfrm>
          <a:off x="462088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Exploratory Research Stage</a:t>
          </a:r>
          <a:endParaRPr lang="en-US" sz="1300" kern="1200" dirty="0"/>
        </a:p>
      </dsp:txBody>
      <dsp:txXfrm>
        <a:off x="662550" y="1522087"/>
        <a:ext cx="1004536" cy="1004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966C1-19C4-4C64-880D-A42C2C9315A7}">
      <dsp:nvSpPr>
        <dsp:cNvPr id="0" name=""/>
        <dsp:cNvSpPr/>
      </dsp:nvSpPr>
      <dsp:spPr>
        <a:xfrm>
          <a:off x="9756836" y="1270800"/>
          <a:ext cx="1507918" cy="15074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9FA8B-C756-4C65-8EE9-30286C36362B}">
      <dsp:nvSpPr>
        <dsp:cNvPr id="0" name=""/>
        <dsp:cNvSpPr/>
      </dsp:nvSpPr>
      <dsp:spPr>
        <a:xfrm>
          <a:off x="9808065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Retirement Stage</a:t>
          </a:r>
        </a:p>
      </dsp:txBody>
      <dsp:txXfrm>
        <a:off x="10008527" y="1522087"/>
        <a:ext cx="1004536" cy="1004882"/>
      </dsp:txXfrm>
    </dsp:sp>
    <dsp:sp modelId="{946ED2D3-31A7-4F51-B7CC-FBFFD9B8FB20}">
      <dsp:nvSpPr>
        <dsp:cNvPr id="0" name=""/>
        <dsp:cNvSpPr/>
      </dsp:nvSpPr>
      <dsp:spPr>
        <a:xfrm rot="2700000">
          <a:off x="8199552" y="1270631"/>
          <a:ext cx="1507530" cy="1507530"/>
        </a:xfrm>
        <a:prstGeom prst="teardrop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8379A-46D6-47A4-B414-62F0BDC932BE}">
      <dsp:nvSpPr>
        <dsp:cNvPr id="0" name=""/>
        <dsp:cNvSpPr/>
      </dsp:nvSpPr>
      <dsp:spPr>
        <a:xfrm>
          <a:off x="8250031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8907"/>
              <a:satOff val="2173"/>
              <a:lumOff val="-17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Support Stage</a:t>
          </a:r>
        </a:p>
      </dsp:txBody>
      <dsp:txXfrm>
        <a:off x="8450493" y="1522087"/>
        <a:ext cx="1004536" cy="1004882"/>
      </dsp:txXfrm>
    </dsp:sp>
    <dsp:sp modelId="{073D1228-06E9-47DF-BE0B-FFB10DA2F088}">
      <dsp:nvSpPr>
        <dsp:cNvPr id="0" name=""/>
        <dsp:cNvSpPr/>
      </dsp:nvSpPr>
      <dsp:spPr>
        <a:xfrm rot="2700000">
          <a:off x="6642632" y="1270631"/>
          <a:ext cx="1507530" cy="1507530"/>
        </a:xfrm>
        <a:prstGeom prst="teardrop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A5FA-A64C-4123-BE19-3F6A10171C1E}">
      <dsp:nvSpPr>
        <dsp:cNvPr id="0" name=""/>
        <dsp:cNvSpPr/>
      </dsp:nvSpPr>
      <dsp:spPr>
        <a:xfrm>
          <a:off x="6691997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7813"/>
              <a:satOff val="4346"/>
              <a:lumOff val="-3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Utilization Stage</a:t>
          </a:r>
        </a:p>
      </dsp:txBody>
      <dsp:txXfrm>
        <a:off x="6893572" y="1522087"/>
        <a:ext cx="1004536" cy="1004882"/>
      </dsp:txXfrm>
    </dsp:sp>
    <dsp:sp modelId="{B2F7DCC4-010E-4580-BC89-A13FC9A26672}">
      <dsp:nvSpPr>
        <dsp:cNvPr id="0" name=""/>
        <dsp:cNvSpPr/>
      </dsp:nvSpPr>
      <dsp:spPr>
        <a:xfrm rot="2700000">
          <a:off x="5084598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F0829-B606-4249-B182-5E1F4290BBA9}">
      <dsp:nvSpPr>
        <dsp:cNvPr id="0" name=""/>
        <dsp:cNvSpPr/>
      </dsp:nvSpPr>
      <dsp:spPr>
        <a:xfrm>
          <a:off x="5135077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Production Stage</a:t>
          </a:r>
        </a:p>
      </dsp:txBody>
      <dsp:txXfrm>
        <a:off x="5335538" y="1522087"/>
        <a:ext cx="1004536" cy="1004882"/>
      </dsp:txXfrm>
    </dsp:sp>
    <dsp:sp modelId="{CB600E59-B817-44B4-9A77-9E697DEBB387}">
      <dsp:nvSpPr>
        <dsp:cNvPr id="0" name=""/>
        <dsp:cNvSpPr/>
      </dsp:nvSpPr>
      <dsp:spPr>
        <a:xfrm rot="2700000">
          <a:off x="3526564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CBF2F-93DC-4847-B976-B07F91C3E03A}">
      <dsp:nvSpPr>
        <dsp:cNvPr id="0" name=""/>
        <dsp:cNvSpPr/>
      </dsp:nvSpPr>
      <dsp:spPr>
        <a:xfrm>
          <a:off x="3577043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5626"/>
              <a:satOff val="8693"/>
              <a:lumOff val="-6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Development Stage</a:t>
          </a:r>
        </a:p>
      </dsp:txBody>
      <dsp:txXfrm>
        <a:off x="3777505" y="1522087"/>
        <a:ext cx="1004536" cy="1004882"/>
      </dsp:txXfrm>
    </dsp:sp>
    <dsp:sp modelId="{969712F2-BCD9-40C8-8CCD-9A7B596D9A94}">
      <dsp:nvSpPr>
        <dsp:cNvPr id="0" name=""/>
        <dsp:cNvSpPr/>
      </dsp:nvSpPr>
      <dsp:spPr>
        <a:xfrm rot="2700000">
          <a:off x="1969644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47A2E-C62C-43FB-87AC-DDA8F77CDE56}">
      <dsp:nvSpPr>
        <dsp:cNvPr id="0" name=""/>
        <dsp:cNvSpPr/>
      </dsp:nvSpPr>
      <dsp:spPr>
        <a:xfrm>
          <a:off x="2019009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4533"/>
              <a:satOff val="10866"/>
              <a:lumOff val="-86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Concept Stage</a:t>
          </a:r>
        </a:p>
      </dsp:txBody>
      <dsp:txXfrm>
        <a:off x="2220584" y="1522087"/>
        <a:ext cx="1004536" cy="1004882"/>
      </dsp:txXfrm>
    </dsp:sp>
    <dsp:sp modelId="{8A8D50EF-46B2-4B52-9498-83C4AFE2E4FB}">
      <dsp:nvSpPr>
        <dsp:cNvPr id="0" name=""/>
        <dsp:cNvSpPr/>
      </dsp:nvSpPr>
      <dsp:spPr>
        <a:xfrm rot="2700000">
          <a:off x="411610" y="1270631"/>
          <a:ext cx="1507530" cy="1507530"/>
        </a:xfrm>
        <a:prstGeom prst="teardrop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B66EF-7AA8-4F9A-B9F6-658D7194E979}">
      <dsp:nvSpPr>
        <dsp:cNvPr id="0" name=""/>
        <dsp:cNvSpPr/>
      </dsp:nvSpPr>
      <dsp:spPr>
        <a:xfrm>
          <a:off x="462088" y="1321058"/>
          <a:ext cx="1406573" cy="1406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Exploratory Research Stage</a:t>
          </a:r>
          <a:endParaRPr lang="en-US" sz="1300" kern="1200" dirty="0"/>
        </a:p>
      </dsp:txBody>
      <dsp:txXfrm>
        <a:off x="662550" y="1522087"/>
        <a:ext cx="1004536" cy="1004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3763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2"/>
            <a:ext cx="3013763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0AF2B-234C-40CF-B0BF-F6678C9E50B4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5700"/>
            <a:ext cx="5538788" cy="311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4862"/>
            <a:ext cx="556387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3763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772670"/>
            <a:ext cx="3013763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A032D-C763-4169-8393-BAF8BE55F0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7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363538"/>
            <a:ext cx="55419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04B95-B3BA-42C6-9222-0216897AC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9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xmlns="" id="{78E78C9D-530E-44B2-A4E1-3090F67AC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98347" y="529244"/>
            <a:ext cx="6398029" cy="5526823"/>
          </a:xfrm>
          <a:prstGeom prst="rect">
            <a:avLst/>
          </a:prstGeom>
          <a:noFill/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93A655-5ED0-4481-9703-D130552AC491}"/>
              </a:ext>
            </a:extLst>
          </p:cNvPr>
          <p:cNvSpPr/>
          <p:nvPr userDrawn="1"/>
        </p:nvSpPr>
        <p:spPr>
          <a:xfrm>
            <a:off x="129719" y="0"/>
            <a:ext cx="12062281" cy="6515100"/>
          </a:xfrm>
          <a:prstGeom prst="rect">
            <a:avLst/>
          </a:prstGeom>
          <a:gradFill flip="none" rotWithShape="1">
            <a:gsLst>
              <a:gs pos="76000">
                <a:srgbClr val="FAFCFE"/>
              </a:gs>
              <a:gs pos="31000">
                <a:schemeClr val="accent1">
                  <a:lumMod val="5000"/>
                  <a:lumOff val="95000"/>
                  <a:alpha val="10000"/>
                </a:schemeClr>
              </a:gs>
              <a:gs pos="97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501944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40" y="225460"/>
            <a:ext cx="2089828" cy="1387962"/>
          </a:xfrm>
          <a:prstGeom prst="rect">
            <a:avLst/>
          </a:prstGeom>
        </p:spPr>
      </p:pic>
      <p:pic>
        <p:nvPicPr>
          <p:cNvPr id="10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78" y="1190980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08462" y="988607"/>
            <a:ext cx="955116" cy="935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8" y="2235199"/>
            <a:ext cx="7155043" cy="25109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8194" y="4746170"/>
            <a:ext cx="7155044" cy="112372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91670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7C782708-0A9A-424C-8B9B-48366DD76FE7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4" y="780309"/>
            <a:ext cx="9129485" cy="10623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1144" y="1988457"/>
            <a:ext cx="9129485" cy="436945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26A3445F-0EF3-4D3A-9D57-5D2C3241C3A9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746388" y="3027901"/>
            <a:ext cx="1543956" cy="1025420"/>
          </a:xfrm>
          <a:prstGeom prst="rect">
            <a:avLst/>
          </a:prstGeom>
        </p:spPr>
      </p:pic>
      <p:pic>
        <p:nvPicPr>
          <p:cNvPr id="7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268177" y="691916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435052" y="5468610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26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26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6DC9E597-70BD-4911-B8AE-3BBBF2BB1004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with Banner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50" y="1097990"/>
            <a:ext cx="8887262" cy="10623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body" idx="1"/>
          </p:nvPr>
        </p:nvSpPr>
        <p:spPr>
          <a:xfrm>
            <a:off x="609600" y="2351314"/>
            <a:ext cx="10890421" cy="3456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09600" y="5968312"/>
            <a:ext cx="10890251" cy="484438"/>
          </a:xfrm>
          <a:solidFill>
            <a:srgbClr val="0000CC"/>
          </a:solidFill>
        </p:spPr>
        <p:txBody>
          <a:bodyPr anchor="ctr"/>
          <a:lstStyle>
            <a:lvl1pPr algn="ctr"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/>
            </a:lvl2pPr>
          </a:lstStyle>
          <a:p>
            <a:pPr>
              <a:spcBef>
                <a:spcPct val="50000"/>
              </a:spcBef>
            </a:pPr>
            <a:r>
              <a:rPr lang="en-US" dirty="0"/>
              <a:t>Bumper Sticker Arial 20 </a:t>
            </a:r>
            <a:r>
              <a:rPr lang="en-US" dirty="0" err="1"/>
              <a:t>pt</a:t>
            </a:r>
            <a:r>
              <a:rPr lang="en-US" dirty="0"/>
              <a:t> White on Standard Blue 204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2" y="72570"/>
            <a:ext cx="1543956" cy="1025420"/>
          </a:xfrm>
          <a:prstGeom prst="rect">
            <a:avLst/>
          </a:prstGeom>
        </p:spPr>
      </p:pic>
      <p:pic>
        <p:nvPicPr>
          <p:cNvPr id="7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38" y="1384999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5656" y="1203116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4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314" y="1216205"/>
            <a:ext cx="8831533" cy="10929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2" y="72570"/>
            <a:ext cx="1543956" cy="1025420"/>
          </a:xfrm>
          <a:prstGeom prst="rect">
            <a:avLst/>
          </a:prstGeom>
        </p:spPr>
      </p:pic>
      <p:pic>
        <p:nvPicPr>
          <p:cNvPr id="9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38" y="1384999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5656" y="1203116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686" y="273512"/>
            <a:ext cx="2735139" cy="1816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322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D600E388-4DCB-48BD-970C-11DE91E25696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16" y="884492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4429" y="576400"/>
            <a:ext cx="955116" cy="935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29" y="278152"/>
            <a:ext cx="2668115" cy="17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50" y="1065714"/>
            <a:ext cx="8887262" cy="966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88482"/>
            <a:ext cx="5181600" cy="397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81" y="2188482"/>
            <a:ext cx="5181600" cy="397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23D46FB8-5FD8-40C3-B296-86C318485487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2" y="72570"/>
            <a:ext cx="1543956" cy="1025420"/>
          </a:xfrm>
          <a:prstGeom prst="rect">
            <a:avLst/>
          </a:prstGeom>
        </p:spPr>
      </p:pic>
      <p:pic>
        <p:nvPicPr>
          <p:cNvPr id="10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38" y="1384999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5656" y="1203116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814" y="1138507"/>
            <a:ext cx="8822772" cy="927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780" y="213881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3083894"/>
            <a:ext cx="5157787" cy="3296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3076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83894"/>
            <a:ext cx="5183188" cy="3296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148FCDA2-9B1B-4A46-99E9-7731DCE14784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2" y="72570"/>
            <a:ext cx="1543956" cy="1025420"/>
          </a:xfrm>
          <a:prstGeom prst="rect">
            <a:avLst/>
          </a:prstGeom>
        </p:spPr>
      </p:pic>
      <p:pic>
        <p:nvPicPr>
          <p:cNvPr id="10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50" y="905067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646" y="723182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50" y="1203116"/>
            <a:ext cx="8887262" cy="10623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5038AAC4-7F3D-4C14-9AFD-4AA26152A7D6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2" y="72570"/>
            <a:ext cx="1543956" cy="1025420"/>
          </a:xfrm>
          <a:prstGeom prst="rect">
            <a:avLst/>
          </a:prstGeom>
        </p:spPr>
      </p:pic>
      <p:pic>
        <p:nvPicPr>
          <p:cNvPr id="6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38" y="1384999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5656" y="1203116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AED0F9BB-24E5-49F6-B160-D4D3184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450" y="1203116"/>
            <a:ext cx="8887262" cy="10623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51D93439-2A5E-4D6A-A87A-605038C6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AACE9-3EBE-4B7B-B5FD-B16EEEBDBBD9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A7F68C1-81BD-4429-BEBC-DC02A8B1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2" y="72570"/>
            <a:ext cx="1543956" cy="1025420"/>
          </a:xfrm>
          <a:prstGeom prst="rect">
            <a:avLst/>
          </a:prstGeom>
        </p:spPr>
      </p:pic>
      <p:pic>
        <p:nvPicPr>
          <p:cNvPr id="6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38" y="1384999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5656" y="1203116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27200"/>
            <a:ext cx="3932237" cy="13360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0505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68319"/>
            <a:ext cx="3932237" cy="29696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B3633C6E-3301-412B-BF1B-5E042473DABD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116" y="273749"/>
            <a:ext cx="1543956" cy="1025420"/>
          </a:xfrm>
          <a:prstGeom prst="rect">
            <a:avLst/>
          </a:prstGeom>
        </p:spPr>
      </p:pic>
      <p:pic>
        <p:nvPicPr>
          <p:cNvPr id="8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39" y="962957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92681" y="781074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57680"/>
            <a:ext cx="3932237" cy="1320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6742" y="589280"/>
            <a:ext cx="6028645" cy="56621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78479"/>
            <a:ext cx="3932237" cy="31729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B174F71E-FFBC-4993-A756-73ACE56A8BC9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BDA974-3063-4C84-A5E3-432A233F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3" y="314652"/>
            <a:ext cx="1543956" cy="1025420"/>
          </a:xfrm>
          <a:prstGeom prst="rect">
            <a:avLst/>
          </a:prstGeom>
        </p:spPr>
      </p:pic>
      <p:pic>
        <p:nvPicPr>
          <p:cNvPr id="8" name="Picture 2" descr="Image result for ndia logo">
            <a:extLst>
              <a:ext uri="{FF2B5EF4-FFF2-40B4-BE49-F238E27FC236}">
                <a16:creationId xmlns:a16="http://schemas.microsoft.com/office/drawing/2014/main" xmlns="" id="{5E81CD8E-7F1D-4F2D-8D7C-BD903F603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26" y="1003860"/>
            <a:ext cx="1288868" cy="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95868" y="821977"/>
            <a:ext cx="955116" cy="9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1450" y="1139814"/>
            <a:ext cx="8887262" cy="1062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144" y="2438400"/>
            <a:ext cx="9844512" cy="391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487166"/>
            <a:ext cx="136484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/>
            </a:lvl1pPr>
          </a:lstStyle>
          <a:p>
            <a:pPr>
              <a:defRPr/>
            </a:pPr>
            <a:fld id="{B116EA38-9456-42C6-A39C-3A3A9BE6D42F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29545" y="6497440"/>
            <a:ext cx="462455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/>
            </a:lvl1pPr>
          </a:lstStyle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6557" y="6502354"/>
            <a:ext cx="1661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95215" y="6587193"/>
            <a:ext cx="342651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/>
              <a:t>© 2018 Published and used by INCOSE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103617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971A9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H.Coleman@SAIC.com" TargetMode="External"/><Relationship Id="rId7" Type="http://schemas.openxmlformats.org/officeDocument/2006/relationships/hyperlink" Target="mailto:Tamara.Hambrick@ng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elia.S.Tseng@raytheon.com" TargetMode="External"/><Relationship Id="rId5" Type="http://schemas.openxmlformats.org/officeDocument/2006/relationships/hyperlink" Target="mailto:Frank.Salvatore@sSAIC.com" TargetMode="External"/><Relationship Id="rId4" Type="http://schemas.openxmlformats.org/officeDocument/2006/relationships/hyperlink" Target="mailto:Chris.Schrieber@LMC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omgwiki.org/MBSE/doku.php?id=mbse:curating_digital_artifact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jp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6.gif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5" Type="http://schemas.openxmlformats.org/officeDocument/2006/relationships/image" Target="../media/image34.jpg"/><Relationship Id="rId10" Type="http://schemas.openxmlformats.org/officeDocument/2006/relationships/image" Target="../media/image30.jpg"/><Relationship Id="rId4" Type="http://schemas.openxmlformats.org/officeDocument/2006/relationships/image" Target="../media/image27.jpg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gwiki.org/MBSE/doku.php?id=mbse:deix" TargetMode="External"/><Relationship Id="rId2" Type="http://schemas.openxmlformats.org/officeDocument/2006/relationships/hyperlink" Target="https://www.incose.org/incose-member-resources/working-groups/transformational/digital-engineering-information-exchang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jpg"/><Relationship Id="rId5" Type="http://schemas.microsoft.com/office/2007/relationships/hdphoto" Target="../media/hdphoto3.wdp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14.png"/><Relationship Id="rId1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57917-4AF3-4C94-AA86-BA63E0E3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54924-03FB-44A6-B139-D6D34965CBA3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FB748C-1A1F-48DE-8295-C016DF60E367}"/>
              </a:ext>
            </a:extLst>
          </p:cNvPr>
          <p:cNvSpPr/>
          <p:nvPr/>
        </p:nvSpPr>
        <p:spPr>
          <a:xfrm>
            <a:off x="0" y="-2"/>
            <a:ext cx="2166730" cy="123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110E203-BAE0-4769-B976-B7228FA8C40E}"/>
              </a:ext>
            </a:extLst>
          </p:cNvPr>
          <p:cNvSpPr txBox="1">
            <a:spLocks/>
          </p:cNvSpPr>
          <p:nvPr/>
        </p:nvSpPr>
        <p:spPr>
          <a:xfrm>
            <a:off x="4828033" y="5724602"/>
            <a:ext cx="7136526" cy="1016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00000"/>
              </a:lnSpc>
              <a:spcBef>
                <a:spcPts val="0"/>
              </a:spcBef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lvl="0" algn="r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lvl="0" algn="r"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22nd Annual Systems and Mission Engineering Conference 2019</a:t>
            </a:r>
            <a:br>
              <a:rPr lang="en-US" b="1" dirty="0"/>
            </a:br>
            <a:r>
              <a:rPr lang="en-US" dirty="0" smtClean="0">
                <a:solidFill>
                  <a:prstClr val="black"/>
                </a:solidFill>
              </a:rPr>
              <a:t>Tampa, FL</a:t>
            </a:r>
          </a:p>
          <a:p>
            <a:pPr lvl="0" algn="r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>
                <a:solidFill>
                  <a:prstClr val="black"/>
                </a:solidFill>
              </a:rPr>
              <a:t>October 21 - 24, 2019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52" y="2455117"/>
            <a:ext cx="7632192" cy="179980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The </a:t>
            </a:r>
            <a:r>
              <a:rPr lang="en-US" sz="4000" b="1" dirty="0">
                <a:solidFill>
                  <a:schemeClr val="tx1"/>
                </a:solidFill>
              </a:rPr>
              <a:t>Digital Engineering Enterprise for the Next Generation Systems Engineers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096" y="4541796"/>
            <a:ext cx="2565842" cy="118993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latin typeface="Arial Narrow" panose="020B0606020202030204" pitchFamily="34" charset="0"/>
              </a:rPr>
              <a:t>John H. Coleman, Ph.D.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Chair</a:t>
            </a:r>
            <a:endParaRPr lang="en-US" sz="1600" b="1" i="1" dirty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  <a:hlinkClick r:id="rId3"/>
              </a:rPr>
              <a:t>John.H.Coleman@SAIC.com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SAIC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9CE32-1C2D-4544-909D-88BD9BC75D94}" type="datetime3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 October 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842242" y="4541796"/>
            <a:ext cx="2111721" cy="1014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latin typeface="Arial Narrow" panose="020B0606020202030204" pitchFamily="34" charset="0"/>
              </a:rPr>
              <a:t>Chris Schreiber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Co-Chair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  <a:hlinkClick r:id="rId4"/>
              </a:rPr>
              <a:t>Chris.Schrieber@LMCO.com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Lockheed Martin Corporation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970267" y="4541796"/>
            <a:ext cx="2306199" cy="1182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latin typeface="Arial Narrow" panose="020B0606020202030204" pitchFamily="34" charset="0"/>
              </a:rPr>
              <a:t>Frank J. Salvatore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Co-Chair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  <a:hlinkClick r:id="rId5"/>
              </a:rPr>
              <a:t>Frank.Salvatore@sSAIC.com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SAIC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292770" y="4541796"/>
            <a:ext cx="2306199" cy="1044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latin typeface="Arial Narrow" panose="020B0606020202030204" pitchFamily="34" charset="0"/>
              </a:rPr>
              <a:t>Celia S. Tseng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Project Lead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  <a:hlinkClick r:id="rId6"/>
              </a:rPr>
              <a:t>Celia.S.Tseng@raytheon.com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Raytheon Corporation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9615272" y="4541796"/>
            <a:ext cx="2306199" cy="1200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latin typeface="Arial Narrow" panose="020B0606020202030204" pitchFamily="34" charset="0"/>
              </a:rPr>
              <a:t>Tamara </a:t>
            </a:r>
            <a:r>
              <a:rPr lang="en-US" sz="2000" b="1" dirty="0" smtClean="0">
                <a:latin typeface="Arial Narrow" panose="020B0606020202030204" pitchFamily="34" charset="0"/>
              </a:rPr>
              <a:t>Hambrick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Project Lead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  <a:hlinkClick r:id="rId7"/>
              </a:rPr>
              <a:t>Tamara.Hambrick@ngc.com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Northrop Grumman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314" y="1072897"/>
            <a:ext cx="8831533" cy="865632"/>
          </a:xfrm>
        </p:spPr>
        <p:txBody>
          <a:bodyPr/>
          <a:lstStyle/>
          <a:p>
            <a:r>
              <a:rPr lang="en-US" dirty="0" smtClean="0"/>
              <a:t>The Digital Curator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1007" y="2049484"/>
            <a:ext cx="6339840" cy="43991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600" i="1" dirty="0" smtClean="0"/>
              <a:t>“Digital </a:t>
            </a:r>
            <a:r>
              <a:rPr lang="en-US" sz="1600" i="1" dirty="0"/>
              <a:t>curation involves maintaining, preserving and adding value to digital research data throughout its lifecycle. The active management of research data reduces threats to their long-term research value and mitigates the risk of digital obsolescence</a:t>
            </a:r>
            <a:r>
              <a:rPr lang="en-US" sz="1600" i="1" dirty="0" smtClean="0"/>
              <a:t>.”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1600" i="1" dirty="0" smtClean="0"/>
              <a:t>-- Digital </a:t>
            </a:r>
            <a:r>
              <a:rPr lang="en-US" sz="1600" i="1" dirty="0"/>
              <a:t>Curation Centre in the </a:t>
            </a:r>
            <a:r>
              <a:rPr lang="en-US" sz="1600" i="1" dirty="0" smtClean="0"/>
              <a:t>UK</a:t>
            </a:r>
          </a:p>
          <a:p>
            <a:r>
              <a:rPr lang="en-US" sz="2000" dirty="0"/>
              <a:t>Curation activities </a:t>
            </a:r>
            <a:r>
              <a:rPr lang="en-US" sz="2000" dirty="0" smtClean="0"/>
              <a:t>include…</a:t>
            </a:r>
          </a:p>
          <a:p>
            <a:pPr lvl="1"/>
            <a:r>
              <a:rPr lang="en-US" sz="1600" dirty="0" smtClean="0"/>
              <a:t>Identification, </a:t>
            </a:r>
          </a:p>
          <a:p>
            <a:pPr lvl="1"/>
            <a:r>
              <a:rPr lang="en-US" sz="1600" dirty="0" smtClean="0"/>
              <a:t>Acquisition, </a:t>
            </a:r>
          </a:p>
          <a:p>
            <a:pPr lvl="1"/>
            <a:r>
              <a:rPr lang="en-US" sz="1600" dirty="0" smtClean="0"/>
              <a:t>Accession, </a:t>
            </a:r>
          </a:p>
          <a:p>
            <a:pPr lvl="1"/>
            <a:r>
              <a:rPr lang="en-US" sz="1600" dirty="0" smtClean="0"/>
              <a:t>Composition, </a:t>
            </a:r>
          </a:p>
          <a:p>
            <a:pPr lvl="1"/>
            <a:r>
              <a:rPr lang="en-US" sz="1600" dirty="0" smtClean="0"/>
              <a:t>Evaluation, </a:t>
            </a:r>
          </a:p>
          <a:p>
            <a:pPr lvl="1"/>
            <a:r>
              <a:rPr lang="en-US" sz="1600" dirty="0" smtClean="0"/>
              <a:t>Valuation, </a:t>
            </a:r>
          </a:p>
          <a:p>
            <a:pPr lvl="1"/>
            <a:r>
              <a:rPr lang="en-US" sz="1600" dirty="0" smtClean="0"/>
              <a:t>Presentation, </a:t>
            </a:r>
          </a:p>
          <a:p>
            <a:pPr lvl="1"/>
            <a:r>
              <a:rPr lang="en-US" sz="1600" dirty="0" smtClean="0"/>
              <a:t>Preservation, </a:t>
            </a:r>
          </a:p>
          <a:p>
            <a:pPr lvl="1"/>
            <a:r>
              <a:rPr lang="en-US" sz="1600" dirty="0" smtClean="0"/>
              <a:t>Archiving</a:t>
            </a:r>
          </a:p>
          <a:p>
            <a:pPr lvl="1"/>
            <a:endParaRPr lang="en-US" sz="1600" dirty="0" smtClean="0"/>
          </a:p>
          <a:p>
            <a:pPr marL="914400" lvl="2" indent="0">
              <a:lnSpc>
                <a:spcPct val="120000"/>
              </a:lnSpc>
              <a:buNone/>
            </a:pPr>
            <a:r>
              <a:rPr lang="en-US" sz="1300" dirty="0"/>
              <a:t>Donna H. Rhodes, Ph.D. </a:t>
            </a:r>
            <a:r>
              <a:rPr lang="en-US" sz="1300" dirty="0" smtClean="0"/>
              <a:t>OMG MBSE Wiki DEIX WG Encyclopedia online: </a:t>
            </a:r>
            <a:r>
              <a:rPr lang="en-US" sz="1300" dirty="0">
                <a:hlinkClick r:id="rId2"/>
              </a:rPr>
              <a:t>https://</a:t>
            </a:r>
            <a:r>
              <a:rPr lang="en-US" sz="1300" dirty="0" smtClean="0">
                <a:hlinkClick r:id="rId2"/>
              </a:rPr>
              <a:t>www.omgwiki.org/MBSE/doku.php?id=mbse:curating_digital_artifacts</a:t>
            </a:r>
            <a:r>
              <a:rPr lang="en-US" sz="1300" dirty="0" smtClean="0"/>
              <a:t> [Accessed 10/15/2019] </a:t>
            </a:r>
            <a:endParaRPr lang="en-US" sz="1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34"/>
          <a:stretch/>
        </p:blipFill>
        <p:spPr>
          <a:xfrm>
            <a:off x="1202344" y="2049484"/>
            <a:ext cx="2638136" cy="4593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90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643" y="489648"/>
            <a:ext cx="4575117" cy="639279"/>
          </a:xfrm>
        </p:spPr>
        <p:txBody>
          <a:bodyPr>
            <a:normAutofit/>
          </a:bodyPr>
          <a:lstStyle/>
          <a:p>
            <a:r>
              <a:rPr lang="en-US" b="1" dirty="0" smtClean="0"/>
              <a:t>The New Engineering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0038" y="6497638"/>
            <a:ext cx="461962" cy="365125"/>
          </a:xfrm>
        </p:spPr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93423" y="3818610"/>
            <a:ext cx="1524000" cy="1066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Digital Viewpoint Model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28" y="2401407"/>
            <a:ext cx="3916075" cy="2940124"/>
          </a:xfrm>
          <a:prstGeom prst="rect">
            <a:avLst/>
          </a:prstGeom>
        </p:spPr>
      </p:pic>
      <p:sp>
        <p:nvSpPr>
          <p:cNvPr id="20" name="Flowchart: Magnetic Disk 19"/>
          <p:cNvSpPr/>
          <p:nvPr/>
        </p:nvSpPr>
        <p:spPr>
          <a:xfrm>
            <a:off x="539751" y="3460049"/>
            <a:ext cx="1812905" cy="1783921"/>
          </a:xfrm>
          <a:prstGeom prst="flowChartMagneticDisk">
            <a:avLst/>
          </a:prstGeom>
          <a:ln w="28575">
            <a:solidFill>
              <a:schemeClr val="bg1"/>
            </a:solidFill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Authoritative Source of Truth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825376" y="4648612"/>
            <a:ext cx="4460094" cy="2074135"/>
            <a:chOff x="2695566" y="4833278"/>
            <a:chExt cx="4460094" cy="207413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085" y="4833278"/>
              <a:ext cx="1772575" cy="18907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695566" y="6076416"/>
              <a:ext cx="32337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2400" b="1" dirty="0" smtClean="0">
                  <a:ln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75057" dist="38100" dir="5400000" sy="-20000" rotWithShape="0">
                      <a:prstClr val="black">
                        <a:alpha val="25000"/>
                      </a:prstClr>
                    </a:outerShdw>
                  </a:effectLst>
                </a:rPr>
                <a:t>The Digital Viewpoint tells us what you want</a:t>
              </a:r>
              <a:endParaRPr lang="en-US" sz="24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55700" y="1075073"/>
            <a:ext cx="33603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n-US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Multiple Views for Multiple Stakeholders</a:t>
            </a:r>
            <a:endParaRPr lang="en-US" sz="24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38" y="2507970"/>
            <a:ext cx="367374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8284229" y="2184171"/>
            <a:ext cx="3852761" cy="364876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 smtClean="0"/>
              <a:t>Digital Views</a:t>
            </a:r>
            <a:endParaRPr lang="en-US" sz="28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643" y="489648"/>
            <a:ext cx="4575117" cy="6392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From Digital Artifact to Digital View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1365250" cy="365125"/>
          </a:xfrm>
        </p:spPr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0038" y="6497638"/>
            <a:ext cx="461962" cy="365125"/>
          </a:xfrm>
        </p:spPr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93423" y="3818610"/>
            <a:ext cx="1524000" cy="1066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Digital Viewpoint Model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098" y="2055705"/>
            <a:ext cx="5744450" cy="4312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56" y="2627420"/>
            <a:ext cx="5704934" cy="316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75" y="2029513"/>
            <a:ext cx="5820296" cy="4365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06" y="2133251"/>
            <a:ext cx="5777834" cy="41577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8643" y="3340145"/>
            <a:ext cx="1527085" cy="1493133"/>
            <a:chOff x="1940545" y="1933949"/>
            <a:chExt cx="1527085" cy="1493133"/>
          </a:xfrm>
        </p:grpSpPr>
        <p:pic>
          <p:nvPicPr>
            <p:cNvPr id="15" name="Picture 14" descr="Diamante - Falsaria.com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4" t="15194" r="17220" b="13628"/>
            <a:stretch/>
          </p:blipFill>
          <p:spPr>
            <a:xfrm>
              <a:off x="2018287" y="2178250"/>
              <a:ext cx="1371600" cy="942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83500" y="1933949"/>
              <a:ext cx="1241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System Model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40545" y="3057750"/>
              <a:ext cx="1527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</a:rPr>
                <a:t>Digital Artifact</a:t>
              </a:r>
              <a:endParaRPr 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9449" y="3279580"/>
            <a:ext cx="1605471" cy="1563342"/>
            <a:chOff x="1940545" y="3363606"/>
            <a:chExt cx="1527085" cy="1493132"/>
          </a:xfrm>
        </p:grpSpPr>
        <p:pic>
          <p:nvPicPr>
            <p:cNvPr id="16" name="Picture 15" descr="Diamante - Falsaria.com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4" t="15194" r="17220" b="13628"/>
            <a:stretch/>
          </p:blipFill>
          <p:spPr>
            <a:xfrm>
              <a:off x="2018287" y="3607907"/>
              <a:ext cx="1371600" cy="9429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40545" y="4487406"/>
              <a:ext cx="1527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</a:rPr>
                <a:t>Digital Artifact</a:t>
              </a:r>
              <a:endParaRPr 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30427" y="3363606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3D CAD</a:t>
              </a:r>
              <a:endParaRPr lang="en-US" sz="14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1717" y="3092213"/>
            <a:ext cx="1555744" cy="1708578"/>
            <a:chOff x="1926215" y="4793262"/>
            <a:chExt cx="1555744" cy="1708578"/>
          </a:xfrm>
        </p:grpSpPr>
        <p:pic>
          <p:nvPicPr>
            <p:cNvPr id="17" name="Picture 16" descr="Diamante - Falsaria.com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4" t="15194" r="17220" b="13628"/>
            <a:stretch/>
          </p:blipFill>
          <p:spPr>
            <a:xfrm>
              <a:off x="2018287" y="5253006"/>
              <a:ext cx="1371600" cy="9429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940545" y="6132508"/>
              <a:ext cx="1527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</a:rPr>
                <a:t>Digital Artifact</a:t>
              </a:r>
              <a:endParaRPr 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26215" y="4793262"/>
              <a:ext cx="1555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Physics Based Model</a:t>
              </a:r>
              <a:endParaRPr lang="en-US" sz="1400" b="1" dirty="0"/>
            </a:p>
          </p:txBody>
        </p:sp>
      </p:grpSp>
      <p:sp>
        <p:nvSpPr>
          <p:cNvPr id="20" name="Flowchart: Magnetic Disk 19"/>
          <p:cNvSpPr/>
          <p:nvPr/>
        </p:nvSpPr>
        <p:spPr>
          <a:xfrm>
            <a:off x="105731" y="2976567"/>
            <a:ext cx="1812905" cy="1783921"/>
          </a:xfrm>
          <a:prstGeom prst="flowChartMagneticDisk">
            <a:avLst/>
          </a:prstGeom>
          <a:ln w="28575">
            <a:solidFill>
              <a:schemeClr val="bg1"/>
            </a:solidFill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Authoritative Source of Truth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825376" y="4648612"/>
            <a:ext cx="4460094" cy="2074135"/>
            <a:chOff x="2695566" y="4833278"/>
            <a:chExt cx="4460094" cy="207413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085" y="4833278"/>
              <a:ext cx="1772575" cy="18907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695566" y="6076416"/>
              <a:ext cx="31449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2400" b="1" smtClean="0">
                  <a:ln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75057" dist="38100" dir="5400000" sy="-20000" rotWithShape="0">
                      <a:prstClr val="black">
                        <a:alpha val="25000"/>
                      </a:prstClr>
                    </a:outerShdw>
                  </a:effectLst>
                </a:rPr>
                <a:t>The Digital Viewpoint Tells Us What you want</a:t>
              </a:r>
              <a:endParaRPr lang="en-US" sz="24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67" y="697900"/>
            <a:ext cx="1772575" cy="18907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55700" y="1075073"/>
            <a:ext cx="33603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n-US" sz="2400" b="1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Multiple Views for Multiple Stakeholders</a:t>
            </a:r>
            <a:endParaRPr lang="en-US" sz="24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42" y="3274371"/>
            <a:ext cx="3144357" cy="23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48" y="3274371"/>
            <a:ext cx="3396345" cy="23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46" y="3274371"/>
            <a:ext cx="3673748" cy="23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-5385" r="9999" b="5385"/>
          <a:stretch/>
        </p:blipFill>
        <p:spPr>
          <a:xfrm>
            <a:off x="8569800" y="3321598"/>
            <a:ext cx="3291840" cy="23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14" y="3274371"/>
            <a:ext cx="3166613" cy="23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566" y="3274371"/>
            <a:ext cx="2498308" cy="23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52" y="3274371"/>
            <a:ext cx="2261136" cy="23774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05" y="3274371"/>
            <a:ext cx="3025831" cy="23774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2780366"/>
            <a:ext cx="3566962" cy="30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14088 -0.2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14206 0.00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2431 L 0.14506 0.25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14193 0.00718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6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14" y="1105369"/>
            <a:ext cx="8268359" cy="654159"/>
          </a:xfrm>
        </p:spPr>
        <p:txBody>
          <a:bodyPr/>
          <a:lstStyle/>
          <a:p>
            <a:r>
              <a:rPr lang="en-US" dirty="0" smtClean="0"/>
              <a:t>Exchanging Digital Artifacts Across the Supply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13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1" y="1759529"/>
            <a:ext cx="8631382" cy="472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2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13458"/>
            <a:ext cx="4920795" cy="993550"/>
          </a:xfrm>
        </p:spPr>
        <p:txBody>
          <a:bodyPr>
            <a:normAutofit/>
          </a:bodyPr>
          <a:lstStyle/>
          <a:p>
            <a:r>
              <a:rPr lang="en-US" smtClean="0"/>
              <a:t>Using Standards To facilitate exchanges of Digital Artifacts 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806846" y="213458"/>
            <a:ext cx="2160000" cy="722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9"/>
          <p:cNvSpPr/>
          <p:nvPr/>
        </p:nvSpPr>
        <p:spPr>
          <a:xfrm>
            <a:off x="1764336" y="1207008"/>
            <a:ext cx="8424118" cy="5437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1170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043829"/>
              </p:ext>
            </p:extLst>
          </p:nvPr>
        </p:nvGraphicFramePr>
        <p:xfrm>
          <a:off x="365760" y="919256"/>
          <a:ext cx="11363785" cy="404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Systems Engineers’ Journey Through ISO/IEC 15288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15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08" y="4083619"/>
            <a:ext cx="1706927" cy="23101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70176" y="4008388"/>
            <a:ext cx="9989123" cy="1784189"/>
            <a:chOff x="2170176" y="4008388"/>
            <a:chExt cx="9989123" cy="1784189"/>
          </a:xfrm>
        </p:grpSpPr>
        <p:sp>
          <p:nvSpPr>
            <p:cNvPr id="8" name="Freeform 7"/>
            <p:cNvSpPr/>
            <p:nvPr/>
          </p:nvSpPr>
          <p:spPr>
            <a:xfrm>
              <a:off x="2377440" y="4142500"/>
              <a:ext cx="9781859" cy="1541376"/>
            </a:xfrm>
            <a:custGeom>
              <a:avLst/>
              <a:gdLst>
                <a:gd name="connsiteX0" fmla="*/ 0 w 9781859"/>
                <a:gd name="connsiteY0" fmla="*/ 1319516 h 1541376"/>
                <a:gd name="connsiteX1" fmla="*/ 1170432 w 9781859"/>
                <a:gd name="connsiteY1" fmla="*/ 648956 h 1541376"/>
                <a:gd name="connsiteX2" fmla="*/ 1926336 w 9781859"/>
                <a:gd name="connsiteY2" fmla="*/ 1173212 h 1541376"/>
                <a:gd name="connsiteX3" fmla="*/ 3121152 w 9781859"/>
                <a:gd name="connsiteY3" fmla="*/ 1161020 h 1541376"/>
                <a:gd name="connsiteX4" fmla="*/ 3657600 w 9781859"/>
                <a:gd name="connsiteY4" fmla="*/ 2780 h 1541376"/>
                <a:gd name="connsiteX5" fmla="*/ 5376672 w 9781859"/>
                <a:gd name="connsiteY5" fmla="*/ 1538972 h 1541376"/>
                <a:gd name="connsiteX6" fmla="*/ 6766560 w 9781859"/>
                <a:gd name="connsiteY6" fmla="*/ 368540 h 1541376"/>
                <a:gd name="connsiteX7" fmla="*/ 8436864 w 9781859"/>
                <a:gd name="connsiteY7" fmla="*/ 856220 h 1541376"/>
                <a:gd name="connsiteX8" fmla="*/ 9643872 w 9781859"/>
                <a:gd name="connsiteY8" fmla="*/ 880604 h 1541376"/>
                <a:gd name="connsiteX9" fmla="*/ 9704832 w 9781859"/>
                <a:gd name="connsiteY9" fmla="*/ 880604 h 15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81859" h="1541376">
                  <a:moveTo>
                    <a:pt x="0" y="1319516"/>
                  </a:moveTo>
                  <a:cubicBezTo>
                    <a:pt x="424688" y="996428"/>
                    <a:pt x="849376" y="673340"/>
                    <a:pt x="1170432" y="648956"/>
                  </a:cubicBezTo>
                  <a:cubicBezTo>
                    <a:pt x="1491488" y="624572"/>
                    <a:pt x="1601216" y="1087868"/>
                    <a:pt x="1926336" y="1173212"/>
                  </a:cubicBezTo>
                  <a:cubicBezTo>
                    <a:pt x="2251456" y="1258556"/>
                    <a:pt x="2832608" y="1356092"/>
                    <a:pt x="3121152" y="1161020"/>
                  </a:cubicBezTo>
                  <a:cubicBezTo>
                    <a:pt x="3409696" y="965948"/>
                    <a:pt x="3281680" y="-60212"/>
                    <a:pt x="3657600" y="2780"/>
                  </a:cubicBezTo>
                  <a:cubicBezTo>
                    <a:pt x="4033520" y="65772"/>
                    <a:pt x="4858512" y="1478012"/>
                    <a:pt x="5376672" y="1538972"/>
                  </a:cubicBezTo>
                  <a:cubicBezTo>
                    <a:pt x="5894832" y="1599932"/>
                    <a:pt x="6256528" y="482332"/>
                    <a:pt x="6766560" y="368540"/>
                  </a:cubicBezTo>
                  <a:cubicBezTo>
                    <a:pt x="7276592" y="254748"/>
                    <a:pt x="7957312" y="770876"/>
                    <a:pt x="8436864" y="856220"/>
                  </a:cubicBezTo>
                  <a:cubicBezTo>
                    <a:pt x="8916416" y="941564"/>
                    <a:pt x="9432544" y="876540"/>
                    <a:pt x="9643872" y="880604"/>
                  </a:cubicBezTo>
                  <a:cubicBezTo>
                    <a:pt x="9855200" y="884668"/>
                    <a:pt x="9780016" y="882636"/>
                    <a:pt x="9704832" y="880604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145536" y="4745453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553712" y="5264164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934124" y="4008388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634908" y="5524353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104044" y="4328160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853596" y="4903949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70176" y="5380814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19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 rot="19195950">
            <a:off x="2336557" y="3580851"/>
            <a:ext cx="7422083" cy="702265"/>
          </a:xfrm>
          <a:prstGeom prst="rightArrow">
            <a:avLst/>
          </a:prstGeom>
          <a:gradFill>
            <a:gsLst>
              <a:gs pos="0">
                <a:schemeClr val="bg1"/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781" y="1236493"/>
            <a:ext cx="8831533" cy="519155"/>
          </a:xfrm>
        </p:spPr>
        <p:txBody>
          <a:bodyPr/>
          <a:lstStyle/>
          <a:p>
            <a:r>
              <a:rPr lang="en-US" dirty="0" smtClean="0"/>
              <a:t>Digital Manufacturing to As-Built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609" y="2053330"/>
            <a:ext cx="1863824" cy="129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93" y="5082636"/>
            <a:ext cx="1872707" cy="1404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 descr="Image result for electric mo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" y="2520696"/>
            <a:ext cx="2023872" cy="2023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435" y="3268528"/>
            <a:ext cx="2695244" cy="1909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609" y="3532632"/>
            <a:ext cx="1841980" cy="1381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1301" y="4458137"/>
            <a:ext cx="213393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From Computer Aided Technologies (CAx)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28191" y="2055753"/>
            <a:ext cx="159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Additive Manufacturing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32439" y="3495588"/>
            <a:ext cx="176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Numerical Control (CNC)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278002" y="2284562"/>
            <a:ext cx="1417988" cy="359663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84078" y="5058301"/>
            <a:ext cx="168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Assembly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7136389" y="2425054"/>
            <a:ext cx="1430618" cy="359663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212410" y="5196800"/>
            <a:ext cx="15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Product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890896" y="933956"/>
            <a:ext cx="1598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Driving to Increased Automation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94181"/>
              </p:ext>
            </p:extLst>
          </p:nvPr>
        </p:nvGraphicFramePr>
        <p:xfrm>
          <a:off x="365760" y="919256"/>
          <a:ext cx="11363785" cy="404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Systems Engineers’ Journey Through ISO/IEC 15288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08" y="4083619"/>
            <a:ext cx="1706927" cy="23101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70176" y="4008388"/>
            <a:ext cx="9989123" cy="1784189"/>
            <a:chOff x="2170176" y="4008388"/>
            <a:chExt cx="9989123" cy="1784189"/>
          </a:xfrm>
        </p:grpSpPr>
        <p:sp>
          <p:nvSpPr>
            <p:cNvPr id="8" name="Freeform 7"/>
            <p:cNvSpPr/>
            <p:nvPr/>
          </p:nvSpPr>
          <p:spPr>
            <a:xfrm>
              <a:off x="2377440" y="4142500"/>
              <a:ext cx="9781859" cy="1541376"/>
            </a:xfrm>
            <a:custGeom>
              <a:avLst/>
              <a:gdLst>
                <a:gd name="connsiteX0" fmla="*/ 0 w 9781859"/>
                <a:gd name="connsiteY0" fmla="*/ 1319516 h 1541376"/>
                <a:gd name="connsiteX1" fmla="*/ 1170432 w 9781859"/>
                <a:gd name="connsiteY1" fmla="*/ 648956 h 1541376"/>
                <a:gd name="connsiteX2" fmla="*/ 1926336 w 9781859"/>
                <a:gd name="connsiteY2" fmla="*/ 1173212 h 1541376"/>
                <a:gd name="connsiteX3" fmla="*/ 3121152 w 9781859"/>
                <a:gd name="connsiteY3" fmla="*/ 1161020 h 1541376"/>
                <a:gd name="connsiteX4" fmla="*/ 3657600 w 9781859"/>
                <a:gd name="connsiteY4" fmla="*/ 2780 h 1541376"/>
                <a:gd name="connsiteX5" fmla="*/ 5376672 w 9781859"/>
                <a:gd name="connsiteY5" fmla="*/ 1538972 h 1541376"/>
                <a:gd name="connsiteX6" fmla="*/ 6766560 w 9781859"/>
                <a:gd name="connsiteY6" fmla="*/ 368540 h 1541376"/>
                <a:gd name="connsiteX7" fmla="*/ 8436864 w 9781859"/>
                <a:gd name="connsiteY7" fmla="*/ 856220 h 1541376"/>
                <a:gd name="connsiteX8" fmla="*/ 9643872 w 9781859"/>
                <a:gd name="connsiteY8" fmla="*/ 880604 h 1541376"/>
                <a:gd name="connsiteX9" fmla="*/ 9704832 w 9781859"/>
                <a:gd name="connsiteY9" fmla="*/ 880604 h 15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81859" h="1541376">
                  <a:moveTo>
                    <a:pt x="0" y="1319516"/>
                  </a:moveTo>
                  <a:cubicBezTo>
                    <a:pt x="424688" y="996428"/>
                    <a:pt x="849376" y="673340"/>
                    <a:pt x="1170432" y="648956"/>
                  </a:cubicBezTo>
                  <a:cubicBezTo>
                    <a:pt x="1491488" y="624572"/>
                    <a:pt x="1601216" y="1087868"/>
                    <a:pt x="1926336" y="1173212"/>
                  </a:cubicBezTo>
                  <a:cubicBezTo>
                    <a:pt x="2251456" y="1258556"/>
                    <a:pt x="2832608" y="1356092"/>
                    <a:pt x="3121152" y="1161020"/>
                  </a:cubicBezTo>
                  <a:cubicBezTo>
                    <a:pt x="3409696" y="965948"/>
                    <a:pt x="3281680" y="-60212"/>
                    <a:pt x="3657600" y="2780"/>
                  </a:cubicBezTo>
                  <a:cubicBezTo>
                    <a:pt x="4033520" y="65772"/>
                    <a:pt x="4858512" y="1478012"/>
                    <a:pt x="5376672" y="1538972"/>
                  </a:cubicBezTo>
                  <a:cubicBezTo>
                    <a:pt x="5894832" y="1599932"/>
                    <a:pt x="6256528" y="482332"/>
                    <a:pt x="6766560" y="368540"/>
                  </a:cubicBezTo>
                  <a:cubicBezTo>
                    <a:pt x="7276592" y="254748"/>
                    <a:pt x="7957312" y="770876"/>
                    <a:pt x="8436864" y="856220"/>
                  </a:cubicBezTo>
                  <a:cubicBezTo>
                    <a:pt x="8916416" y="941564"/>
                    <a:pt x="9432544" y="876540"/>
                    <a:pt x="9643872" y="880604"/>
                  </a:cubicBezTo>
                  <a:cubicBezTo>
                    <a:pt x="9855200" y="884668"/>
                    <a:pt x="9780016" y="882636"/>
                    <a:pt x="9704832" y="880604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145536" y="4745453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553712" y="5264164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934124" y="4008388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634908" y="5524353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104044" y="4328160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853596" y="4903949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70176" y="5380814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80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Digitally Enabled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9853" y="1923004"/>
            <a:ext cx="5075911" cy="4501401"/>
          </a:xfrm>
        </p:spPr>
        <p:txBody>
          <a:bodyPr/>
          <a:lstStyle/>
          <a:p>
            <a:r>
              <a:rPr lang="en-US" dirty="0" smtClean="0"/>
              <a:t>Using</a:t>
            </a:r>
          </a:p>
          <a:p>
            <a:pPr lvl="1"/>
            <a:r>
              <a:rPr lang="en-US" dirty="0" smtClean="0"/>
              <a:t>Use Digital System Model</a:t>
            </a:r>
          </a:p>
          <a:p>
            <a:pPr lvl="1"/>
            <a:r>
              <a:rPr lang="en-US" dirty="0" smtClean="0"/>
              <a:t>Computer Aided Technology Artifacts</a:t>
            </a:r>
          </a:p>
          <a:p>
            <a:pPr lvl="1"/>
            <a:r>
              <a:rPr lang="en-US" dirty="0" smtClean="0"/>
              <a:t>Digital Artifacts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 Accomplish…</a:t>
            </a:r>
          </a:p>
          <a:p>
            <a:pPr lvl="1"/>
            <a:r>
              <a:rPr lang="en-US" dirty="0" smtClean="0"/>
              <a:t>Augmented Reality Maintenance</a:t>
            </a:r>
          </a:p>
          <a:p>
            <a:pPr lvl="1"/>
            <a:r>
              <a:rPr lang="en-US" dirty="0" smtClean="0"/>
              <a:t>Autonomous Repair</a:t>
            </a:r>
          </a:p>
          <a:p>
            <a:pPr lvl="1"/>
            <a:r>
              <a:rPr lang="en-US" dirty="0" smtClean="0"/>
              <a:t>Self-Healing Systems</a:t>
            </a:r>
          </a:p>
          <a:p>
            <a:pPr lvl="1"/>
            <a:r>
              <a:rPr lang="en-US" dirty="0" smtClean="0"/>
              <a:t>AI/ML Predictive Maintenance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268" y="2341165"/>
            <a:ext cx="2098241" cy="2025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Image result for electric mo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7" y="2342902"/>
            <a:ext cx="2023872" cy="2023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2848" y="4503640"/>
            <a:ext cx="213393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From Computer Aided Technologies (CAx)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08218" y="4369633"/>
            <a:ext cx="23552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Augmented Reality Supported Maintenance Manuals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441718" y="3062646"/>
            <a:ext cx="1061611" cy="678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71" y="50988"/>
            <a:ext cx="4111995" cy="1092939"/>
          </a:xfrm>
        </p:spPr>
        <p:txBody>
          <a:bodyPr/>
          <a:lstStyle/>
          <a:p>
            <a:r>
              <a:rPr lang="en-US" dirty="0" smtClean="0"/>
              <a:t>The Digital Twin for Systems Performance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941" y="2660217"/>
            <a:ext cx="2461528" cy="1496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82429" y="1218877"/>
            <a:ext cx="2715511" cy="5461125"/>
            <a:chOff x="2837027" y="1493858"/>
            <a:chExt cx="2715511" cy="5461125"/>
          </a:xfrm>
        </p:grpSpPr>
        <p:pic>
          <p:nvPicPr>
            <p:cNvPr id="2050" name="Picture 2" descr="Image result for space shutt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85594">
              <a:off x="3619011" y="2367195"/>
              <a:ext cx="1766888" cy="17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pace shutt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85594">
              <a:off x="3785650" y="1493858"/>
              <a:ext cx="1766888" cy="17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pace shutt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85594">
              <a:off x="2837027" y="5188095"/>
              <a:ext cx="1766888" cy="17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pace shutt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85594">
              <a:off x="3452373" y="3249992"/>
              <a:ext cx="1766888" cy="17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pace shutt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85594">
              <a:off x="3089703" y="4141392"/>
              <a:ext cx="1766888" cy="17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Straight Arrow Connector 13"/>
          <p:cNvCxnSpPr>
            <a:stCxn id="6" idx="3"/>
            <a:endCxn id="8" idx="2"/>
          </p:cNvCxnSpPr>
          <p:nvPr/>
        </p:nvCxnSpPr>
        <p:spPr>
          <a:xfrm flipV="1">
            <a:off x="2972469" y="2502115"/>
            <a:ext cx="6254221" cy="906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12" idx="1"/>
          </p:cNvCxnSpPr>
          <p:nvPr/>
        </p:nvCxnSpPr>
        <p:spPr>
          <a:xfrm>
            <a:off x="2972469" y="3408291"/>
            <a:ext cx="5946286" cy="553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 flipV="1">
            <a:off x="2972469" y="3086938"/>
            <a:ext cx="6242819" cy="321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  <a:endCxn id="12" idx="2"/>
          </p:cNvCxnSpPr>
          <p:nvPr/>
        </p:nvCxnSpPr>
        <p:spPr>
          <a:xfrm>
            <a:off x="2972469" y="3408291"/>
            <a:ext cx="5558274" cy="174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9" idx="2"/>
          </p:cNvCxnSpPr>
          <p:nvPr/>
        </p:nvCxnSpPr>
        <p:spPr>
          <a:xfrm>
            <a:off x="2972469" y="3408291"/>
            <a:ext cx="5305598" cy="2788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7" y="4737011"/>
            <a:ext cx="1561751" cy="1160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00" y="4737011"/>
            <a:ext cx="1568974" cy="116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Content Placeholder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827" r="32405" b="11273"/>
          <a:stretch/>
        </p:blipFill>
        <p:spPr>
          <a:xfrm>
            <a:off x="5875288" y="4737011"/>
            <a:ext cx="1304449" cy="1043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602625" y="5897755"/>
            <a:ext cx="156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Cognitive Technologies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27346" y="5854862"/>
            <a:ext cx="170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Advanced Data Management  Technologies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619566" y="5805871"/>
            <a:ext cx="187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Performance Computing  Technologies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725" y="1106696"/>
            <a:ext cx="2394012" cy="1556108"/>
          </a:xfrm>
          <a:prstGeom prst="ellipse">
            <a:avLst/>
          </a:prstGeom>
        </p:spPr>
      </p:pic>
      <p:sp>
        <p:nvSpPr>
          <p:cNvPr id="40" name="Curved Left Arrow 39"/>
          <p:cNvSpPr/>
          <p:nvPr/>
        </p:nvSpPr>
        <p:spPr>
          <a:xfrm rot="3879530" flipH="1">
            <a:off x="3417488" y="187552"/>
            <a:ext cx="472544" cy="31367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rved Left Arrow 41"/>
          <p:cNvSpPr/>
          <p:nvPr/>
        </p:nvSpPr>
        <p:spPr>
          <a:xfrm rot="6074443" flipH="1">
            <a:off x="8131095" y="-20092"/>
            <a:ext cx="472544" cy="281117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24344" y="2602875"/>
            <a:ext cx="354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Internet of Things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309250" y="1476122"/>
            <a:ext cx="190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Multiple Sensor Data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633913" y="1810802"/>
            <a:ext cx="242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Improvement to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576" y="1105581"/>
            <a:ext cx="8267008" cy="820756"/>
          </a:xfrm>
        </p:spPr>
        <p:txBody>
          <a:bodyPr/>
          <a:lstStyle/>
          <a:p>
            <a:r>
              <a:rPr lang="en-US" dirty="0" smtClean="0"/>
              <a:t>The Digital Artifact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AACE9-3EBE-4B7B-B5FD-B16EEEBDBBD9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Content Placeholder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43" y="2199416"/>
            <a:ext cx="8897905" cy="4188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0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" y="471055"/>
            <a:ext cx="10747409" cy="622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57899" y="50988"/>
            <a:ext cx="10747409" cy="420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971A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 dirty="0" smtClean="0"/>
              <a:t>The Digital Engineering System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314" y="1308100"/>
            <a:ext cx="8831533" cy="596900"/>
          </a:xfrm>
        </p:spPr>
        <p:txBody>
          <a:bodyPr>
            <a:normAutofit/>
          </a:bodyPr>
          <a:lstStyle/>
          <a:p>
            <a:r>
              <a:rPr lang="en-US" b="1" dirty="0"/>
              <a:t>For More </a:t>
            </a:r>
            <a:r>
              <a:rPr lang="en-US" b="1" dirty="0" smtClean="0"/>
              <a:t>Information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144" y="2197100"/>
            <a:ext cx="9844512" cy="4160810"/>
          </a:xfrm>
        </p:spPr>
        <p:txBody>
          <a:bodyPr/>
          <a:lstStyle/>
          <a:p>
            <a:r>
              <a:rPr lang="en-US" dirty="0" smtClean="0"/>
              <a:t>Go to INCOSE Digital Engineering Information Exchange Website: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www.incose.org/incose-member-resources/working-groups/transformational/digital-engineering-information-exchange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 smtClean="0"/>
              <a:t>Go to OMG MBSE Initiative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www.omgwiki.org/MBSE/doku.php?id=mbse:deix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Contact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59314" y="5252996"/>
            <a:ext cx="2565842" cy="1012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>
                <a:latin typeface="Arial Narrow" panose="020B0606020202030204" pitchFamily="34" charset="0"/>
              </a:rPr>
              <a:t>John H. Coleman, Ph.D.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Chair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Arial Narrow" panose="020B0606020202030204" pitchFamily="34" charset="0"/>
              </a:rPr>
              <a:t>John.H.Coleman@SAIC.com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Arial Narrow" panose="020B0606020202030204" pitchFamily="34" charset="0"/>
              </a:rPr>
              <a:t>SAIC Corporation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965516" y="5252996"/>
            <a:ext cx="2111721" cy="1012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latin typeface="Arial Narrow" panose="020B0606020202030204" pitchFamily="34" charset="0"/>
              </a:rPr>
              <a:t>Chris Schreiber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Co-Chair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Chris.Schrieber@LMCO.com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Lockheed Martin Corporation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732127" y="5252996"/>
            <a:ext cx="2533537" cy="1012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latin typeface="Arial Narrow" panose="020B0606020202030204" pitchFamily="34" charset="0"/>
              </a:rPr>
              <a:t>Frank J. Salvatore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b="1" i="1" dirty="0" smtClean="0">
                <a:latin typeface="Arial Narrow" panose="020B0606020202030204" pitchFamily="34" charset="0"/>
              </a:rPr>
              <a:t>DEIX WG Co-Chair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Frank.J.Salvatore@SAIC.com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 smtClean="0">
                <a:latin typeface="Arial Narrow" panose="020B0606020202030204" pitchFamily="34" charset="0"/>
              </a:rPr>
              <a:t>SAIC Corporation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163499"/>
              </p:ext>
            </p:extLst>
          </p:nvPr>
        </p:nvGraphicFramePr>
        <p:xfrm>
          <a:off x="365760" y="919256"/>
          <a:ext cx="11363785" cy="404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Systems Engineers’ Journey Through ISO/IEC 15288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08" y="4083619"/>
            <a:ext cx="1706927" cy="23101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70176" y="4008388"/>
            <a:ext cx="9989123" cy="1784189"/>
            <a:chOff x="2170176" y="4008388"/>
            <a:chExt cx="9989123" cy="1784189"/>
          </a:xfrm>
        </p:grpSpPr>
        <p:sp>
          <p:nvSpPr>
            <p:cNvPr id="8" name="Freeform 7"/>
            <p:cNvSpPr/>
            <p:nvPr/>
          </p:nvSpPr>
          <p:spPr>
            <a:xfrm>
              <a:off x="2377440" y="4142500"/>
              <a:ext cx="9781859" cy="1541376"/>
            </a:xfrm>
            <a:custGeom>
              <a:avLst/>
              <a:gdLst>
                <a:gd name="connsiteX0" fmla="*/ 0 w 9781859"/>
                <a:gd name="connsiteY0" fmla="*/ 1319516 h 1541376"/>
                <a:gd name="connsiteX1" fmla="*/ 1170432 w 9781859"/>
                <a:gd name="connsiteY1" fmla="*/ 648956 h 1541376"/>
                <a:gd name="connsiteX2" fmla="*/ 1926336 w 9781859"/>
                <a:gd name="connsiteY2" fmla="*/ 1173212 h 1541376"/>
                <a:gd name="connsiteX3" fmla="*/ 3121152 w 9781859"/>
                <a:gd name="connsiteY3" fmla="*/ 1161020 h 1541376"/>
                <a:gd name="connsiteX4" fmla="*/ 3657600 w 9781859"/>
                <a:gd name="connsiteY4" fmla="*/ 2780 h 1541376"/>
                <a:gd name="connsiteX5" fmla="*/ 5376672 w 9781859"/>
                <a:gd name="connsiteY5" fmla="*/ 1538972 h 1541376"/>
                <a:gd name="connsiteX6" fmla="*/ 6766560 w 9781859"/>
                <a:gd name="connsiteY6" fmla="*/ 368540 h 1541376"/>
                <a:gd name="connsiteX7" fmla="*/ 8436864 w 9781859"/>
                <a:gd name="connsiteY7" fmla="*/ 856220 h 1541376"/>
                <a:gd name="connsiteX8" fmla="*/ 9643872 w 9781859"/>
                <a:gd name="connsiteY8" fmla="*/ 880604 h 1541376"/>
                <a:gd name="connsiteX9" fmla="*/ 9704832 w 9781859"/>
                <a:gd name="connsiteY9" fmla="*/ 880604 h 15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81859" h="1541376">
                  <a:moveTo>
                    <a:pt x="0" y="1319516"/>
                  </a:moveTo>
                  <a:cubicBezTo>
                    <a:pt x="424688" y="996428"/>
                    <a:pt x="849376" y="673340"/>
                    <a:pt x="1170432" y="648956"/>
                  </a:cubicBezTo>
                  <a:cubicBezTo>
                    <a:pt x="1491488" y="624572"/>
                    <a:pt x="1601216" y="1087868"/>
                    <a:pt x="1926336" y="1173212"/>
                  </a:cubicBezTo>
                  <a:cubicBezTo>
                    <a:pt x="2251456" y="1258556"/>
                    <a:pt x="2832608" y="1356092"/>
                    <a:pt x="3121152" y="1161020"/>
                  </a:cubicBezTo>
                  <a:cubicBezTo>
                    <a:pt x="3409696" y="965948"/>
                    <a:pt x="3281680" y="-60212"/>
                    <a:pt x="3657600" y="2780"/>
                  </a:cubicBezTo>
                  <a:cubicBezTo>
                    <a:pt x="4033520" y="65772"/>
                    <a:pt x="4858512" y="1478012"/>
                    <a:pt x="5376672" y="1538972"/>
                  </a:cubicBezTo>
                  <a:cubicBezTo>
                    <a:pt x="5894832" y="1599932"/>
                    <a:pt x="6256528" y="482332"/>
                    <a:pt x="6766560" y="368540"/>
                  </a:cubicBezTo>
                  <a:cubicBezTo>
                    <a:pt x="7276592" y="254748"/>
                    <a:pt x="7957312" y="770876"/>
                    <a:pt x="8436864" y="856220"/>
                  </a:cubicBezTo>
                  <a:cubicBezTo>
                    <a:pt x="8916416" y="941564"/>
                    <a:pt x="9432544" y="876540"/>
                    <a:pt x="9643872" y="880604"/>
                  </a:cubicBezTo>
                  <a:cubicBezTo>
                    <a:pt x="9855200" y="884668"/>
                    <a:pt x="9780016" y="882636"/>
                    <a:pt x="9704832" y="880604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145536" y="4745453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553712" y="5264164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934124" y="4008388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634908" y="5524353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104044" y="4328160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853596" y="4903949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70176" y="5380814"/>
              <a:ext cx="268224" cy="268224"/>
            </a:xfrm>
            <a:prstGeom prst="ellipse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9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715" y="947981"/>
            <a:ext cx="6821390" cy="832051"/>
          </a:xfrm>
        </p:spPr>
        <p:txBody>
          <a:bodyPr>
            <a:normAutofit/>
          </a:bodyPr>
          <a:lstStyle/>
          <a:p>
            <a:r>
              <a:rPr lang="en-US" dirty="0" smtClean="0"/>
              <a:t>Digital </a:t>
            </a:r>
            <a:r>
              <a:rPr lang="en-US" dirty="0"/>
              <a:t>Engineering </a:t>
            </a:r>
            <a:r>
              <a:rPr lang="en-US" dirty="0" smtClean="0"/>
              <a:t>Environments &amp; Ecosystems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656" y="1809495"/>
            <a:ext cx="6144767" cy="487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91" y="4720612"/>
            <a:ext cx="856639" cy="1159362"/>
          </a:xfrm>
          <a:prstGeom prst="rect">
            <a:avLst/>
          </a:prstGeom>
        </p:spPr>
      </p:pic>
      <p:pic>
        <p:nvPicPr>
          <p:cNvPr id="14" name="Picture 13" descr="Bachelor's Degree in Computer-Aided Design/Drafting (CAD)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8"/>
          <a:stretch/>
        </p:blipFill>
        <p:spPr>
          <a:xfrm>
            <a:off x="915323" y="2189281"/>
            <a:ext cx="821084" cy="80790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 descr="Augmented Reality taking off in MRO training - Netherlands ..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8" t="6187" r="19444" b="10617"/>
          <a:stretch/>
        </p:blipFill>
        <p:spPr>
          <a:xfrm>
            <a:off x="10294694" y="2250976"/>
            <a:ext cx="821084" cy="817006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 descr="Digitalización | Eximed S.A.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5078"/>
          <a:stretch/>
        </p:blipFill>
        <p:spPr>
          <a:xfrm flipH="1">
            <a:off x="11115778" y="4843212"/>
            <a:ext cx="804799" cy="817006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8" name="Straight Arrow Connector 17"/>
          <p:cNvCxnSpPr>
            <a:stCxn id="14" idx="6"/>
            <a:endCxn id="28" idx="1"/>
          </p:cNvCxnSpPr>
          <p:nvPr/>
        </p:nvCxnSpPr>
        <p:spPr>
          <a:xfrm>
            <a:off x="1736407" y="2593234"/>
            <a:ext cx="635368" cy="1501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1"/>
            <a:endCxn id="35" idx="1"/>
          </p:cNvCxnSpPr>
          <p:nvPr/>
        </p:nvCxnSpPr>
        <p:spPr>
          <a:xfrm flipV="1">
            <a:off x="1050330" y="5216910"/>
            <a:ext cx="640263" cy="83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2"/>
            <a:endCxn id="38" idx="1"/>
          </p:cNvCxnSpPr>
          <p:nvPr/>
        </p:nvCxnSpPr>
        <p:spPr>
          <a:xfrm flipH="1">
            <a:off x="9242054" y="2659479"/>
            <a:ext cx="1052640" cy="479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2371775" y="2225183"/>
            <a:ext cx="1305373" cy="1445333"/>
            <a:chOff x="2614917" y="2315265"/>
            <a:chExt cx="1305373" cy="144533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917" y="2315265"/>
              <a:ext cx="1280989" cy="103632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614917" y="3237378"/>
              <a:ext cx="1305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Discipline Native Tool Set</a:t>
              </a:r>
              <a:endParaRPr lang="en-US" sz="1400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90593" y="4698750"/>
            <a:ext cx="1305373" cy="1445333"/>
            <a:chOff x="2614917" y="2315265"/>
            <a:chExt cx="1305373" cy="144533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917" y="2315265"/>
              <a:ext cx="1280989" cy="103632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14917" y="3237378"/>
              <a:ext cx="1305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Discipline Native Tool Set</a:t>
              </a:r>
              <a:endParaRPr lang="en-US" sz="14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61065" y="2189281"/>
            <a:ext cx="1305373" cy="1445333"/>
            <a:chOff x="7961065" y="2189281"/>
            <a:chExt cx="1305373" cy="144533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61065" y="2189281"/>
              <a:ext cx="1280989" cy="10363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961065" y="3111394"/>
              <a:ext cx="1305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Discipline Native Tool Set</a:t>
              </a:r>
              <a:endParaRPr lang="en-US" sz="14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113110" y="4434641"/>
            <a:ext cx="1305373" cy="1445333"/>
            <a:chOff x="7961065" y="2189281"/>
            <a:chExt cx="1305373" cy="144533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61065" y="2189281"/>
              <a:ext cx="1280989" cy="103632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961065" y="3111394"/>
              <a:ext cx="1305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Discipline Native Tool Set</a:t>
              </a:r>
              <a:endParaRPr lang="en-US" sz="1400" b="1" dirty="0"/>
            </a:p>
          </p:txBody>
        </p:sp>
      </p:grpSp>
      <p:cxnSp>
        <p:nvCxnSpPr>
          <p:cNvPr id="51" name="Straight Arrow Connector 50"/>
          <p:cNvCxnSpPr>
            <a:stCxn id="16" idx="6"/>
            <a:endCxn id="45" idx="1"/>
          </p:cNvCxnSpPr>
          <p:nvPr/>
        </p:nvCxnSpPr>
        <p:spPr>
          <a:xfrm flipH="1" flipV="1">
            <a:off x="10394099" y="4952801"/>
            <a:ext cx="721679" cy="298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601559" y="6007609"/>
            <a:ext cx="2767584" cy="7529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Semantically Interoperable = multilingual systems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8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7661" y="1212672"/>
            <a:ext cx="8887262" cy="752684"/>
          </a:xfrm>
        </p:spPr>
        <p:txBody>
          <a:bodyPr/>
          <a:lstStyle/>
          <a:p>
            <a:r>
              <a:rPr lang="en-US" b="1" dirty="0" smtClean="0"/>
              <a:t>The Formation of the Model Based Engineering Digital Artifact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1365250" cy="365125"/>
          </a:xfrm>
        </p:spPr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0038" y="6497638"/>
            <a:ext cx="461962" cy="365125"/>
          </a:xfrm>
        </p:spPr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6" name="Picture 15" descr="Diamante - Falsaria.com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5194" r="17220" b="13628"/>
          <a:stretch/>
        </p:blipFill>
        <p:spPr>
          <a:xfrm>
            <a:off x="6320406" y="3645140"/>
            <a:ext cx="1371600" cy="942975"/>
          </a:xfrm>
          <a:prstGeom prst="rect">
            <a:avLst/>
          </a:prstGeom>
        </p:spPr>
      </p:pic>
      <p:sp>
        <p:nvSpPr>
          <p:cNvPr id="24" name="Flowchart: Magnetic Disk 23"/>
          <p:cNvSpPr/>
          <p:nvPr/>
        </p:nvSpPr>
        <p:spPr>
          <a:xfrm>
            <a:off x="8342649" y="3380254"/>
            <a:ext cx="1527907" cy="1550516"/>
          </a:xfrm>
          <a:prstGeom prst="flowChartMagneticDisk">
            <a:avLst/>
          </a:prstGeom>
          <a:ln w="28575">
            <a:solidFill>
              <a:schemeClr val="bg1"/>
            </a:solidFill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Authoritative Source of Truth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08487" y="2667193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Element of Truth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62174" y="5011911"/>
            <a:ext cx="146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Certified Digital Artifact </a:t>
            </a:r>
            <a:endParaRPr lang="en-US" sz="1600" b="1" dirty="0"/>
          </a:p>
        </p:txBody>
      </p:sp>
      <p:pic>
        <p:nvPicPr>
          <p:cNvPr id="30" name="Picture 29" descr="Pyramid Shape Clipart - Clipart Suggest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410" y1="13187" x2="46410" y2="1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5292" r="23333" b="10093"/>
          <a:stretch/>
        </p:blipFill>
        <p:spPr>
          <a:xfrm>
            <a:off x="2412726" y="3461975"/>
            <a:ext cx="1449629" cy="140110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88496" y="2685505"/>
            <a:ext cx="1588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Data, Information, Knowledge &amp; Wisdom (DIKW)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305187" y="5011911"/>
            <a:ext cx="151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/>
              <a:t>Unpublished Digital Artifact</a:t>
            </a:r>
            <a:endParaRPr lang="en-US" sz="1600" b="1" dirty="0"/>
          </a:p>
        </p:txBody>
      </p:sp>
      <p:pic>
        <p:nvPicPr>
          <p:cNvPr id="37" name="Picture 36" descr="File:Chulito verde.jpg - Wikimedia Commons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64" y="2551152"/>
            <a:ext cx="826487" cy="82910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51115" y="2697971"/>
            <a:ext cx="149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Authoritative Source</a:t>
            </a:r>
            <a:endParaRPr lang="en-US" sz="1600" b="1" dirty="0"/>
          </a:p>
        </p:txBody>
      </p:sp>
      <p:pic>
        <p:nvPicPr>
          <p:cNvPr id="39" name="Picture 38" descr="File:Chulito verde.jpg - Wikimedia Commons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51" y="2551152"/>
            <a:ext cx="826487" cy="82910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88344" y="5011911"/>
            <a:ext cx="149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/>
              <a:t>Work Environment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486800" y="2805692"/>
            <a:ext cx="137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Registered</a:t>
            </a:r>
            <a:endParaRPr lang="en-US" sz="1600" b="1" dirty="0"/>
          </a:p>
        </p:txBody>
      </p:sp>
      <p:pic>
        <p:nvPicPr>
          <p:cNvPr id="42" name="Picture 41" descr="File:Chulito verde.jpg - Wikimedia Commons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62" y="2508070"/>
            <a:ext cx="826487" cy="82910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486800" y="5109920"/>
            <a:ext cx="149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Source of Truth (SoT)</a:t>
            </a:r>
            <a:endParaRPr lang="en-US" sz="1600" b="1" dirty="0"/>
          </a:p>
        </p:txBody>
      </p:sp>
      <p:pic>
        <p:nvPicPr>
          <p:cNvPr id="11" name="Picture 10" descr="Bachelor's Degree in Computer-Aided Design/Drafting (CAD)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8"/>
          <a:stretch/>
        </p:blipFill>
        <p:spPr>
          <a:xfrm>
            <a:off x="915081" y="2071975"/>
            <a:ext cx="1371600" cy="13716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0" descr="Augmented Reality taking off in MRO training - Netherlands ...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8" t="6187" r="19444" b="10617"/>
          <a:stretch/>
        </p:blipFill>
        <p:spPr>
          <a:xfrm flipH="1">
            <a:off x="875119" y="3592795"/>
            <a:ext cx="1371601" cy="1364788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 descr="Digitalización | Eximed S.A.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5078"/>
          <a:stretch/>
        </p:blipFill>
        <p:spPr>
          <a:xfrm>
            <a:off x="818659" y="5012301"/>
            <a:ext cx="1344397" cy="1364788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4" name="TextBox 43"/>
          <p:cNvSpPr txBox="1"/>
          <p:nvPr/>
        </p:nvSpPr>
        <p:spPr>
          <a:xfrm rot="16200000">
            <a:off x="-1784134" y="4194400"/>
            <a:ext cx="430037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Model-Based Engineering Community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9937054" y="4672742"/>
            <a:ext cx="202396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981699" y="4771366"/>
            <a:ext cx="199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Offered for Exchange</a:t>
            </a:r>
            <a:endParaRPr lang="en-US" sz="1600" b="1" dirty="0"/>
          </a:p>
        </p:txBody>
      </p:sp>
      <p:sp>
        <p:nvSpPr>
          <p:cNvPr id="20" name="Flowchart: Magnetic Disk 19"/>
          <p:cNvSpPr/>
          <p:nvPr/>
        </p:nvSpPr>
        <p:spPr>
          <a:xfrm>
            <a:off x="4371839" y="3284578"/>
            <a:ext cx="1527907" cy="1550516"/>
          </a:xfrm>
          <a:prstGeom prst="flowChartMagneticDisk">
            <a:avLst/>
          </a:prstGeom>
          <a:ln w="28575">
            <a:solidFill>
              <a:schemeClr val="bg1"/>
            </a:solidFill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Digital Engineering Environment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122539" y="4672742"/>
            <a:ext cx="21536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2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7661" y="1212672"/>
            <a:ext cx="8887262" cy="752684"/>
          </a:xfrm>
        </p:spPr>
        <p:txBody>
          <a:bodyPr/>
          <a:lstStyle/>
          <a:p>
            <a:r>
              <a:rPr lang="en-US" b="1" dirty="0" smtClean="0"/>
              <a:t>The Formation of the Model Based Engineering Digital Artifact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1365250" cy="365125"/>
          </a:xfrm>
        </p:spPr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0038" y="6497638"/>
            <a:ext cx="461962" cy="365125"/>
          </a:xfrm>
        </p:spPr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6" name="Picture 15" descr="Diamante - Falsaria.com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5194" r="17220" b="13628"/>
          <a:stretch/>
        </p:blipFill>
        <p:spPr>
          <a:xfrm>
            <a:off x="4530795" y="3922968"/>
            <a:ext cx="1371600" cy="942975"/>
          </a:xfrm>
          <a:prstGeom prst="rect">
            <a:avLst/>
          </a:prstGeom>
        </p:spPr>
      </p:pic>
      <p:pic>
        <p:nvPicPr>
          <p:cNvPr id="18" name="Picture 17" descr="Diamante - Falsaria.com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5194" r="17220" b="13628"/>
          <a:stretch/>
        </p:blipFill>
        <p:spPr>
          <a:xfrm>
            <a:off x="8991177" y="4144312"/>
            <a:ext cx="363844" cy="250143"/>
          </a:xfrm>
          <a:prstGeom prst="rect">
            <a:avLst/>
          </a:prstGeom>
        </p:spPr>
      </p:pic>
      <p:sp>
        <p:nvSpPr>
          <p:cNvPr id="24" name="Flowchart: Magnetic Disk 23"/>
          <p:cNvSpPr/>
          <p:nvPr/>
        </p:nvSpPr>
        <p:spPr>
          <a:xfrm>
            <a:off x="8409147" y="3424169"/>
            <a:ext cx="1527907" cy="1550516"/>
          </a:xfrm>
          <a:prstGeom prst="flowChartMagneticDisk">
            <a:avLst/>
          </a:prstGeom>
          <a:ln w="28575">
            <a:solidFill>
              <a:schemeClr val="bg1"/>
            </a:solidFill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Authoritative Source of Truth</a:t>
            </a:r>
            <a:endParaRPr lang="en-US" dirty="0"/>
          </a:p>
        </p:txBody>
      </p:sp>
      <p:pic>
        <p:nvPicPr>
          <p:cNvPr id="25" name="Picture 24" descr="Diamante - Falsaria.com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5194" r="17220" b="13628"/>
          <a:stretch/>
        </p:blipFill>
        <p:spPr>
          <a:xfrm>
            <a:off x="1220248" y="2725394"/>
            <a:ext cx="363844" cy="250143"/>
          </a:xfrm>
          <a:prstGeom prst="rect">
            <a:avLst/>
          </a:prstGeom>
        </p:spPr>
      </p:pic>
      <p:pic>
        <p:nvPicPr>
          <p:cNvPr id="26" name="Picture 25" descr="Diamante - Falsaria.com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5194" r="17220" b="13628"/>
          <a:stretch/>
        </p:blipFill>
        <p:spPr>
          <a:xfrm>
            <a:off x="1206267" y="4337972"/>
            <a:ext cx="363844" cy="250143"/>
          </a:xfrm>
          <a:prstGeom prst="rect">
            <a:avLst/>
          </a:prstGeom>
        </p:spPr>
      </p:pic>
      <p:pic>
        <p:nvPicPr>
          <p:cNvPr id="27" name="Picture 26" descr="Diamante - Falsaria.com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5194" r="17220" b="13628"/>
          <a:stretch/>
        </p:blipFill>
        <p:spPr>
          <a:xfrm>
            <a:off x="1206267" y="5861621"/>
            <a:ext cx="363844" cy="2501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08487" y="2667193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Element of Truth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62174" y="5011911"/>
            <a:ext cx="146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/>
              <a:t>Published Digital </a:t>
            </a:r>
            <a:r>
              <a:rPr lang="en-US" sz="1600" b="1" dirty="0" smtClean="0"/>
              <a:t>Artifact </a:t>
            </a:r>
            <a:endParaRPr lang="en-US" sz="1600" b="1" dirty="0"/>
          </a:p>
        </p:txBody>
      </p:sp>
      <p:pic>
        <p:nvPicPr>
          <p:cNvPr id="30" name="Picture 29" descr="Pyramid Shape Clipart - Clipart Suggest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410" y1="13187" x2="46410" y2="1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5292" r="23333" b="10093"/>
          <a:stretch/>
        </p:blipFill>
        <p:spPr>
          <a:xfrm>
            <a:off x="2305187" y="3498874"/>
            <a:ext cx="1449629" cy="140110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88496" y="2685505"/>
            <a:ext cx="1588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Data, Information, Knowledge &amp; Wisdom (DIKW)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305187" y="5011911"/>
            <a:ext cx="151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/>
              <a:t>Unpublished Digital Artifact</a:t>
            </a:r>
            <a:endParaRPr lang="en-US" sz="1600" b="1" dirty="0"/>
          </a:p>
        </p:txBody>
      </p:sp>
      <p:pic>
        <p:nvPicPr>
          <p:cNvPr id="34" name="Picture 33" descr="Pyramid Shape Clipart - Clipart Suggest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410" y1="13187" x2="46410" y2="1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5292" r="23333" b="10093"/>
          <a:stretch/>
        </p:blipFill>
        <p:spPr>
          <a:xfrm>
            <a:off x="1233413" y="2725394"/>
            <a:ext cx="413555" cy="399712"/>
          </a:xfrm>
          <a:prstGeom prst="rect">
            <a:avLst/>
          </a:prstGeom>
        </p:spPr>
      </p:pic>
      <p:pic>
        <p:nvPicPr>
          <p:cNvPr id="35" name="Picture 34" descr="Pyramid Shape Clipart - Clipart Suggest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410" y1="13187" x2="46410" y2="1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5292" r="23333" b="10093"/>
          <a:stretch/>
        </p:blipFill>
        <p:spPr>
          <a:xfrm>
            <a:off x="1148045" y="4175928"/>
            <a:ext cx="413555" cy="399712"/>
          </a:xfrm>
          <a:prstGeom prst="rect">
            <a:avLst/>
          </a:prstGeom>
        </p:spPr>
      </p:pic>
      <p:pic>
        <p:nvPicPr>
          <p:cNvPr id="36" name="Picture 35" descr="Pyramid Shape Clipart - Clipart Suggest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410" y1="13187" x2="46410" y2="1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5292" r="23333" b="10093"/>
          <a:stretch/>
        </p:blipFill>
        <p:spPr>
          <a:xfrm>
            <a:off x="1144392" y="5712052"/>
            <a:ext cx="413555" cy="399712"/>
          </a:xfrm>
          <a:prstGeom prst="rect">
            <a:avLst/>
          </a:prstGeom>
        </p:spPr>
      </p:pic>
      <p:pic>
        <p:nvPicPr>
          <p:cNvPr id="37" name="Picture 36" descr="File:Chulito verde.jpg - Wikimedia Common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64" y="2551152"/>
            <a:ext cx="826487" cy="82910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51115" y="2697971"/>
            <a:ext cx="149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Authoritative Source</a:t>
            </a:r>
            <a:endParaRPr lang="en-US" sz="1600" b="1" dirty="0"/>
          </a:p>
        </p:txBody>
      </p:sp>
      <p:pic>
        <p:nvPicPr>
          <p:cNvPr id="39" name="Picture 38" descr="File:Chulito verde.jpg - Wikimedia Commons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51" y="2551152"/>
            <a:ext cx="826487" cy="82910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88344" y="5011911"/>
            <a:ext cx="149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/>
              <a:t>Work Environments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486800" y="2805692"/>
            <a:ext cx="137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Registered</a:t>
            </a:r>
            <a:endParaRPr lang="en-US" sz="1600" b="1" dirty="0"/>
          </a:p>
        </p:txBody>
      </p:sp>
      <p:pic>
        <p:nvPicPr>
          <p:cNvPr id="42" name="Picture 41" descr="File:Chulito verde.jpg - Wikimedia Common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62" y="2508070"/>
            <a:ext cx="826487" cy="82910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486800" y="5109920"/>
            <a:ext cx="149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Source of Truth (SoT)</a:t>
            </a:r>
            <a:endParaRPr lang="en-US" sz="1600" b="1" dirty="0"/>
          </a:p>
        </p:txBody>
      </p:sp>
      <p:pic>
        <p:nvPicPr>
          <p:cNvPr id="11" name="Picture 10" descr="Bachelor's Degree in Computer-Aided Design/Drafting (CAD)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8"/>
          <a:stretch/>
        </p:blipFill>
        <p:spPr>
          <a:xfrm>
            <a:off x="716370" y="2261703"/>
            <a:ext cx="1371600" cy="13716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0" descr="Augmented Reality taking off in MRO training - Netherlands ...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8" t="6187" r="19444" b="10617"/>
          <a:stretch/>
        </p:blipFill>
        <p:spPr>
          <a:xfrm flipH="1">
            <a:off x="682625" y="3745132"/>
            <a:ext cx="1371601" cy="1364788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 descr="Digitalización | Eximed S.A.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5078"/>
          <a:stretch/>
        </p:blipFill>
        <p:spPr>
          <a:xfrm>
            <a:off x="682625" y="5304299"/>
            <a:ext cx="1344397" cy="1364788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4" name="TextBox 43"/>
          <p:cNvSpPr txBox="1"/>
          <p:nvPr/>
        </p:nvSpPr>
        <p:spPr>
          <a:xfrm rot="16200000">
            <a:off x="-1784134" y="4194400"/>
            <a:ext cx="430037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Model-Based Engineering Community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9937054" y="4672742"/>
            <a:ext cx="202396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981699" y="4771366"/>
            <a:ext cx="199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Offered for Exchange</a:t>
            </a:r>
            <a:endParaRPr lang="en-US" sz="1600" b="1" dirty="0"/>
          </a:p>
        </p:txBody>
      </p:sp>
      <p:sp>
        <p:nvSpPr>
          <p:cNvPr id="20" name="Flowchart: Magnetic Disk 19"/>
          <p:cNvSpPr/>
          <p:nvPr/>
        </p:nvSpPr>
        <p:spPr>
          <a:xfrm>
            <a:off x="4418107" y="3363414"/>
            <a:ext cx="1527907" cy="1550516"/>
          </a:xfrm>
          <a:prstGeom prst="flowChartMagneticDisk">
            <a:avLst/>
          </a:prstGeom>
          <a:ln w="28575">
            <a:solidFill>
              <a:schemeClr val="bg1"/>
            </a:solidFill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Digital Engineering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5278 L 0.15456 -0.05278 C 0.225 -0.05278 0.31198 0.0162 0.31198 0.07222 L 0.31198 0.1972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1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63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31901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43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01181 L 0.16055 0.01181 C 0.23164 0.01181 0.31928 -0.05717 0.31928 -0.11319 L 0.31928 -0.23819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-1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0169 L 0.15339 -0.00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63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3" grpId="0"/>
      <p:bldP spid="38" grpId="0"/>
      <p:bldP spid="40" grpId="0"/>
      <p:bldP spid="41" grpId="0"/>
      <p:bldP spid="43" grpId="0"/>
      <p:bldP spid="44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50" y="989299"/>
            <a:ext cx="8887262" cy="1062309"/>
          </a:xfrm>
        </p:spPr>
        <p:txBody>
          <a:bodyPr/>
          <a:lstStyle/>
          <a:p>
            <a:r>
              <a:rPr lang="en-US" dirty="0" smtClean="0"/>
              <a:t>The Creation of the Digital Artifact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AACE9-3EBE-4B7B-B5FD-B16EEEBDBBD9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Content Placeholder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50" y="2051608"/>
            <a:ext cx="8324592" cy="4435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8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698" y="923597"/>
            <a:ext cx="8831533" cy="720557"/>
          </a:xfrm>
        </p:spPr>
        <p:txBody>
          <a:bodyPr/>
          <a:lstStyle/>
          <a:p>
            <a:r>
              <a:rPr lang="en-US" dirty="0" smtClean="0"/>
              <a:t>The Digital System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5432" y="1899388"/>
            <a:ext cx="4715176" cy="4449115"/>
          </a:xfrm>
        </p:spPr>
        <p:txBody>
          <a:bodyPr>
            <a:normAutofit/>
          </a:bodyPr>
          <a:lstStyle/>
          <a:p>
            <a:r>
              <a:rPr lang="en-US" dirty="0"/>
              <a:t>A digital representation of a defense </a:t>
            </a:r>
            <a:r>
              <a:rPr lang="en-US" dirty="0" smtClean="0"/>
              <a:t>system</a:t>
            </a:r>
          </a:p>
          <a:p>
            <a:r>
              <a:rPr lang="en-US" dirty="0"/>
              <a:t>G</a:t>
            </a:r>
            <a:r>
              <a:rPr lang="en-US" dirty="0" smtClean="0"/>
              <a:t>enerated </a:t>
            </a:r>
            <a:r>
              <a:rPr lang="en-US" dirty="0"/>
              <a:t>by all </a:t>
            </a:r>
            <a:r>
              <a:rPr lang="en-US" dirty="0" smtClean="0"/>
              <a:t>stakeholders</a:t>
            </a:r>
          </a:p>
          <a:p>
            <a:r>
              <a:rPr lang="en-US" dirty="0" smtClean="0"/>
              <a:t>Integrates… </a:t>
            </a:r>
          </a:p>
          <a:p>
            <a:pPr lvl="1"/>
            <a:r>
              <a:rPr lang="en-US" dirty="0" smtClean="0"/>
              <a:t>Authoritative data, </a:t>
            </a:r>
          </a:p>
          <a:p>
            <a:pPr lvl="1"/>
            <a:r>
              <a:rPr lang="en-US" dirty="0" smtClean="0"/>
              <a:t>Information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Algorithms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Systems </a:t>
            </a:r>
            <a:r>
              <a:rPr lang="en-US" dirty="0"/>
              <a:t>engineering processes </a:t>
            </a:r>
            <a:endParaRPr lang="en-US" dirty="0" smtClean="0"/>
          </a:p>
          <a:p>
            <a:r>
              <a:rPr lang="en-US" dirty="0" smtClean="0"/>
              <a:t>Defines all </a:t>
            </a:r>
            <a:r>
              <a:rPr lang="en-US" dirty="0"/>
              <a:t>aspects of the system for the specific activities throughout the </a:t>
            </a:r>
            <a:r>
              <a:rPr lang="en-US" dirty="0" smtClean="0"/>
              <a:t>system lifecycle</a:t>
            </a:r>
            <a:r>
              <a:rPr lang="en-US" dirty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453" y="3201143"/>
            <a:ext cx="1257974" cy="1416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496" y="5959503"/>
            <a:ext cx="5937504" cy="6452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the System Owners needs to manage the system across all lifecycle stages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9" y="1831005"/>
            <a:ext cx="3438985" cy="3873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642" y="4617975"/>
            <a:ext cx="1121595" cy="1263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36" y="1729780"/>
            <a:ext cx="1307008" cy="1472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9936" y="1461673"/>
            <a:ext cx="127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Subsystems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01935" y="303730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Assemblies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35021" y="442827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Subassemblies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9846" y="1802485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System Model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0" idx="1"/>
            <a:endCxn id="8" idx="3"/>
          </p:cNvCxnSpPr>
          <p:nvPr/>
        </p:nvCxnSpPr>
        <p:spPr>
          <a:xfrm flipH="1">
            <a:off x="3529924" y="2465809"/>
            <a:ext cx="430012" cy="1301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1"/>
            <a:endCxn id="8" idx="3"/>
          </p:cNvCxnSpPr>
          <p:nvPr/>
        </p:nvCxnSpPr>
        <p:spPr>
          <a:xfrm flipH="1" flipV="1">
            <a:off x="3529924" y="3767637"/>
            <a:ext cx="454529" cy="141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  <a:endCxn id="8" idx="3"/>
          </p:cNvCxnSpPr>
          <p:nvPr/>
        </p:nvCxnSpPr>
        <p:spPr>
          <a:xfrm flipH="1" flipV="1">
            <a:off x="3529924" y="3767637"/>
            <a:ext cx="522718" cy="1481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9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Thread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AB740-11AC-4EA5-9C11-C67136193E2E}" type="datetime3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23 October 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B54924-03FB-44A6-B139-D6D34965CBA3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089" y="2743030"/>
            <a:ext cx="163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System’s Digital Thread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859314" y="1339308"/>
            <a:ext cx="9989123" cy="2156165"/>
            <a:chOff x="1859314" y="1698676"/>
            <a:chExt cx="9989123" cy="2156165"/>
          </a:xfrm>
        </p:grpSpPr>
        <p:grpSp>
          <p:nvGrpSpPr>
            <p:cNvPr id="6" name="Group 5"/>
            <p:cNvGrpSpPr/>
            <p:nvPr/>
          </p:nvGrpSpPr>
          <p:grpSpPr>
            <a:xfrm>
              <a:off x="1859314" y="2204764"/>
              <a:ext cx="9989123" cy="1650077"/>
              <a:chOff x="2170176" y="4142500"/>
              <a:chExt cx="9989123" cy="1650077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2377440" y="4142500"/>
                <a:ext cx="9781859" cy="1541376"/>
              </a:xfrm>
              <a:custGeom>
                <a:avLst/>
                <a:gdLst>
                  <a:gd name="connsiteX0" fmla="*/ 0 w 9781859"/>
                  <a:gd name="connsiteY0" fmla="*/ 1319516 h 1541376"/>
                  <a:gd name="connsiteX1" fmla="*/ 1170432 w 9781859"/>
                  <a:gd name="connsiteY1" fmla="*/ 648956 h 1541376"/>
                  <a:gd name="connsiteX2" fmla="*/ 1926336 w 9781859"/>
                  <a:gd name="connsiteY2" fmla="*/ 1173212 h 1541376"/>
                  <a:gd name="connsiteX3" fmla="*/ 3121152 w 9781859"/>
                  <a:gd name="connsiteY3" fmla="*/ 1161020 h 1541376"/>
                  <a:gd name="connsiteX4" fmla="*/ 3657600 w 9781859"/>
                  <a:gd name="connsiteY4" fmla="*/ 2780 h 1541376"/>
                  <a:gd name="connsiteX5" fmla="*/ 5376672 w 9781859"/>
                  <a:gd name="connsiteY5" fmla="*/ 1538972 h 1541376"/>
                  <a:gd name="connsiteX6" fmla="*/ 6766560 w 9781859"/>
                  <a:gd name="connsiteY6" fmla="*/ 368540 h 1541376"/>
                  <a:gd name="connsiteX7" fmla="*/ 8436864 w 9781859"/>
                  <a:gd name="connsiteY7" fmla="*/ 856220 h 1541376"/>
                  <a:gd name="connsiteX8" fmla="*/ 9643872 w 9781859"/>
                  <a:gd name="connsiteY8" fmla="*/ 880604 h 1541376"/>
                  <a:gd name="connsiteX9" fmla="*/ 9704832 w 9781859"/>
                  <a:gd name="connsiteY9" fmla="*/ 880604 h 15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1859" h="1541376">
                    <a:moveTo>
                      <a:pt x="0" y="1319516"/>
                    </a:moveTo>
                    <a:cubicBezTo>
                      <a:pt x="424688" y="996428"/>
                      <a:pt x="849376" y="673340"/>
                      <a:pt x="1170432" y="648956"/>
                    </a:cubicBezTo>
                    <a:cubicBezTo>
                      <a:pt x="1491488" y="624572"/>
                      <a:pt x="1601216" y="1087868"/>
                      <a:pt x="1926336" y="1173212"/>
                    </a:cubicBezTo>
                    <a:cubicBezTo>
                      <a:pt x="2251456" y="1258556"/>
                      <a:pt x="2832608" y="1356092"/>
                      <a:pt x="3121152" y="1161020"/>
                    </a:cubicBezTo>
                    <a:cubicBezTo>
                      <a:pt x="3409696" y="965948"/>
                      <a:pt x="3281680" y="-60212"/>
                      <a:pt x="3657600" y="2780"/>
                    </a:cubicBezTo>
                    <a:cubicBezTo>
                      <a:pt x="4033520" y="65772"/>
                      <a:pt x="4858512" y="1478012"/>
                      <a:pt x="5376672" y="1538972"/>
                    </a:cubicBezTo>
                    <a:cubicBezTo>
                      <a:pt x="5894832" y="1599932"/>
                      <a:pt x="6256528" y="482332"/>
                      <a:pt x="6766560" y="368540"/>
                    </a:cubicBezTo>
                    <a:cubicBezTo>
                      <a:pt x="7276592" y="254748"/>
                      <a:pt x="7957312" y="770876"/>
                      <a:pt x="8436864" y="856220"/>
                    </a:cubicBezTo>
                    <a:cubicBezTo>
                      <a:pt x="8916416" y="941564"/>
                      <a:pt x="9432544" y="876540"/>
                      <a:pt x="9643872" y="880604"/>
                    </a:cubicBezTo>
                    <a:cubicBezTo>
                      <a:pt x="9855200" y="884668"/>
                      <a:pt x="9780016" y="882636"/>
                      <a:pt x="9704832" y="880604"/>
                    </a:cubicBezTo>
                  </a:path>
                </a:pathLst>
              </a:cu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145536" y="4745453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53712" y="5264164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60844" y="4363995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634908" y="5524353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104044" y="4328160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853596" y="4903949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170176" y="5380814"/>
                <a:ext cx="268224" cy="268224"/>
              </a:xfrm>
              <a:prstGeom prst="ellipse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579095" y="2306746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As-Of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87271" y="2848676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As-Of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58452" y="1698676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As-Of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815837" y="3386772"/>
            <a:ext cx="6071616" cy="1992117"/>
            <a:chOff x="1889828" y="4140916"/>
            <a:chExt cx="6071616" cy="1992117"/>
          </a:xfrm>
        </p:grpSpPr>
        <p:grpSp>
          <p:nvGrpSpPr>
            <p:cNvPr id="22" name="Group 21"/>
            <p:cNvGrpSpPr/>
            <p:nvPr/>
          </p:nvGrpSpPr>
          <p:grpSpPr>
            <a:xfrm>
              <a:off x="1889828" y="4140916"/>
              <a:ext cx="6071616" cy="1290615"/>
              <a:chOff x="633984" y="4575580"/>
              <a:chExt cx="6071616" cy="1290615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768096" y="4674854"/>
                <a:ext cx="5937504" cy="1057229"/>
              </a:xfrm>
              <a:custGeom>
                <a:avLst/>
                <a:gdLst>
                  <a:gd name="connsiteX0" fmla="*/ 0 w 5937504"/>
                  <a:gd name="connsiteY0" fmla="*/ 336058 h 1057229"/>
                  <a:gd name="connsiteX1" fmla="*/ 633984 w 5937504"/>
                  <a:gd name="connsiteY1" fmla="*/ 1055386 h 1057229"/>
                  <a:gd name="connsiteX2" fmla="*/ 1402080 w 5937504"/>
                  <a:gd name="connsiteY2" fmla="*/ 531130 h 1057229"/>
                  <a:gd name="connsiteX3" fmla="*/ 2999232 w 5937504"/>
                  <a:gd name="connsiteY3" fmla="*/ 153178 h 1057229"/>
                  <a:gd name="connsiteX4" fmla="*/ 3169920 w 5937504"/>
                  <a:gd name="connsiteY4" fmla="*/ 811546 h 1057229"/>
                  <a:gd name="connsiteX5" fmla="*/ 4267200 w 5937504"/>
                  <a:gd name="connsiteY5" fmla="*/ 811546 h 1057229"/>
                  <a:gd name="connsiteX6" fmla="*/ 4840224 w 5937504"/>
                  <a:gd name="connsiteY6" fmla="*/ 6874 h 1057229"/>
                  <a:gd name="connsiteX7" fmla="*/ 5608320 w 5937504"/>
                  <a:gd name="connsiteY7" fmla="*/ 409210 h 1057229"/>
                  <a:gd name="connsiteX8" fmla="*/ 5937504 w 5937504"/>
                  <a:gd name="connsiteY8" fmla="*/ 153178 h 105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37504" h="1057229">
                    <a:moveTo>
                      <a:pt x="0" y="336058"/>
                    </a:moveTo>
                    <a:cubicBezTo>
                      <a:pt x="200152" y="679466"/>
                      <a:pt x="400304" y="1022874"/>
                      <a:pt x="633984" y="1055386"/>
                    </a:cubicBezTo>
                    <a:cubicBezTo>
                      <a:pt x="867664" y="1087898"/>
                      <a:pt x="1007872" y="681498"/>
                      <a:pt x="1402080" y="531130"/>
                    </a:cubicBezTo>
                    <a:cubicBezTo>
                      <a:pt x="1796288" y="380762"/>
                      <a:pt x="2704592" y="106442"/>
                      <a:pt x="2999232" y="153178"/>
                    </a:cubicBezTo>
                    <a:cubicBezTo>
                      <a:pt x="3293872" y="199914"/>
                      <a:pt x="2958592" y="701818"/>
                      <a:pt x="3169920" y="811546"/>
                    </a:cubicBezTo>
                    <a:cubicBezTo>
                      <a:pt x="3381248" y="921274"/>
                      <a:pt x="3988816" y="945658"/>
                      <a:pt x="4267200" y="811546"/>
                    </a:cubicBezTo>
                    <a:cubicBezTo>
                      <a:pt x="4545584" y="677434"/>
                      <a:pt x="4616704" y="73930"/>
                      <a:pt x="4840224" y="6874"/>
                    </a:cubicBezTo>
                    <a:cubicBezTo>
                      <a:pt x="5063744" y="-60182"/>
                      <a:pt x="5425440" y="384826"/>
                      <a:pt x="5608320" y="409210"/>
                    </a:cubicBezTo>
                    <a:cubicBezTo>
                      <a:pt x="5791200" y="433594"/>
                      <a:pt x="5864352" y="293386"/>
                      <a:pt x="5937504" y="15317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33984" y="4920272"/>
                <a:ext cx="268224" cy="26822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303883" y="5597971"/>
                <a:ext cx="268224" cy="26822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626749" y="4908921"/>
                <a:ext cx="268224" cy="26822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34384" y="5329747"/>
                <a:ext cx="268224" cy="26822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489150" y="4575580"/>
                <a:ext cx="268224" cy="26822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962947" y="5486702"/>
              <a:ext cx="1267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As-Conceived</a:t>
              </a:r>
              <a:endParaRPr lang="en-US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53304" y="4768804"/>
              <a:ext cx="1267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As-Designed</a:t>
              </a:r>
              <a:endParaRPr lang="en-US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79220" y="5109343"/>
              <a:ext cx="1636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As-Manufactured</a:t>
              </a:r>
              <a:endParaRPr lang="en-US" baseline="-250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82915" y="4372999"/>
            <a:ext cx="163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Subsystems’ Digital Thread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5980" y="5528478"/>
            <a:ext cx="163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Assemblies’ Digital Thread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50199" y="5269679"/>
            <a:ext cx="3634262" cy="1426774"/>
            <a:chOff x="1516087" y="5394366"/>
            <a:chExt cx="3634262" cy="1426774"/>
          </a:xfrm>
        </p:grpSpPr>
        <p:sp>
          <p:nvSpPr>
            <p:cNvPr id="31" name="Freeform 30"/>
            <p:cNvSpPr/>
            <p:nvPr/>
          </p:nvSpPr>
          <p:spPr>
            <a:xfrm>
              <a:off x="2090157" y="5489273"/>
              <a:ext cx="3060192" cy="622486"/>
            </a:xfrm>
            <a:custGeom>
              <a:avLst/>
              <a:gdLst>
                <a:gd name="connsiteX0" fmla="*/ 0 w 3060192"/>
                <a:gd name="connsiteY0" fmla="*/ 622486 h 622486"/>
                <a:gd name="connsiteX1" fmla="*/ 938784 w 3060192"/>
                <a:gd name="connsiteY1" fmla="*/ 73846 h 622486"/>
                <a:gd name="connsiteX2" fmla="*/ 1597152 w 3060192"/>
                <a:gd name="connsiteY2" fmla="*/ 378646 h 622486"/>
                <a:gd name="connsiteX3" fmla="*/ 2292096 w 3060192"/>
                <a:gd name="connsiteY3" fmla="*/ 694 h 622486"/>
                <a:gd name="connsiteX4" fmla="*/ 2694432 w 3060192"/>
                <a:gd name="connsiteY4" fmla="*/ 281110 h 622486"/>
                <a:gd name="connsiteX5" fmla="*/ 3060192 w 3060192"/>
                <a:gd name="connsiteY5" fmla="*/ 134806 h 62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0192" h="622486">
                  <a:moveTo>
                    <a:pt x="0" y="622486"/>
                  </a:moveTo>
                  <a:cubicBezTo>
                    <a:pt x="336296" y="368486"/>
                    <a:pt x="672592" y="114486"/>
                    <a:pt x="938784" y="73846"/>
                  </a:cubicBezTo>
                  <a:cubicBezTo>
                    <a:pt x="1204976" y="33206"/>
                    <a:pt x="1371600" y="390838"/>
                    <a:pt x="1597152" y="378646"/>
                  </a:cubicBezTo>
                  <a:cubicBezTo>
                    <a:pt x="1822704" y="366454"/>
                    <a:pt x="2109216" y="16950"/>
                    <a:pt x="2292096" y="694"/>
                  </a:cubicBezTo>
                  <a:cubicBezTo>
                    <a:pt x="2474976" y="-15562"/>
                    <a:pt x="2566416" y="258758"/>
                    <a:pt x="2694432" y="281110"/>
                  </a:cubicBezTo>
                  <a:cubicBezTo>
                    <a:pt x="2822448" y="303462"/>
                    <a:pt x="2941320" y="219134"/>
                    <a:pt x="3060192" y="1348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999556" y="5953919"/>
              <a:ext cx="268224" cy="268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974110" y="5434060"/>
              <a:ext cx="268224" cy="268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540378" y="5773235"/>
              <a:ext cx="268224" cy="268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79022" y="5394366"/>
              <a:ext cx="268224" cy="268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16087" y="6174809"/>
              <a:ext cx="1267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As-Assembled</a:t>
              </a:r>
              <a:endParaRPr lang="en-US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1089" y="6041459"/>
              <a:ext cx="1267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As-Delivered</a:t>
              </a:r>
              <a:endParaRPr lang="en-US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93492" y="5598277"/>
              <a:ext cx="1068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As-Installed</a:t>
              </a:r>
              <a:endParaRPr lang="en-US" baseline="-250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106632" y="1969753"/>
            <a:ext cx="120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State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7592270" y="2031056"/>
            <a:ext cx="731066" cy="844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472087" y="1057237"/>
            <a:ext cx="91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State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2"/>
            <a:endCxn id="12" idx="0"/>
          </p:cNvCxnSpPr>
          <p:nvPr/>
        </p:nvCxnSpPr>
        <p:spPr>
          <a:xfrm>
            <a:off x="8927294" y="1703568"/>
            <a:ext cx="0" cy="3274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0" idx="7"/>
            <a:endCxn id="10" idx="4"/>
          </p:cNvCxnSpPr>
          <p:nvPr/>
        </p:nvCxnSpPr>
        <p:spPr>
          <a:xfrm flipV="1">
            <a:off x="5245181" y="2335115"/>
            <a:ext cx="938913" cy="1845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7" idx="7"/>
            <a:endCxn id="20" idx="3"/>
          </p:cNvCxnSpPr>
          <p:nvPr/>
        </p:nvCxnSpPr>
        <p:spPr>
          <a:xfrm flipV="1">
            <a:off x="4642078" y="4369883"/>
            <a:ext cx="413439" cy="9390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426945" y="3125496"/>
            <a:ext cx="136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Traceability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bership Slide Deck" id="{0B8EE341-8DD8-8B4B-BEA2-927F9724DCCF}" vid="{C4425FDA-2798-7D4D-8C4E-62D877E4B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2A67582-99E0-4DAD-899A-FC4FCEF3C4FF}">
  <we:reference id="f12c312d-282a-4734-8843-05915fdfef0b" version="3.10.0.52" store="EXCatalog" storeType="EXCatalog"/>
  <we:alternateReferences>
    <we:reference id="WA104178141" version="3.10.0.52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40B4EA887A9C44B2AAC3D954B8FE11" ma:contentTypeVersion="0" ma:contentTypeDescription="Create a new document." ma:contentTypeScope="" ma:versionID="5cc2b4ac6577196eef3004271a00ba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58C68-3BD8-4361-BD88-F3ADCB9189CF}">
  <ds:schemaRefs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52AD8FA-968C-4587-9A5A-2196751D3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8955C29-59AA-44CC-A5B7-0DC5A91FC7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5908</TotalTime>
  <Words>729</Words>
  <Application>Microsoft Office PowerPoint</Application>
  <PresentationFormat>Widescreen</PresentationFormat>
  <Paragraphs>234</Paragraphs>
  <Slides>21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Narrow</vt:lpstr>
      <vt:lpstr>Calibri</vt:lpstr>
      <vt:lpstr>1_Office Theme</vt:lpstr>
      <vt:lpstr>The Digital Engineering Enterprise for the Next Generation Systems Engineers</vt:lpstr>
      <vt:lpstr>The Digital Artifact</vt:lpstr>
      <vt:lpstr>The Systems Engineers’ Journey Through ISO/IEC 15288 Process</vt:lpstr>
      <vt:lpstr>Digital Engineering Environments &amp; Ecosystems</vt:lpstr>
      <vt:lpstr>The Formation of the Model Based Engineering Digital Artifact</vt:lpstr>
      <vt:lpstr>The Formation of the Model Based Engineering Digital Artifact</vt:lpstr>
      <vt:lpstr>The Creation of the Digital Artifact</vt:lpstr>
      <vt:lpstr>The Digital System Model</vt:lpstr>
      <vt:lpstr>Digital Thread</vt:lpstr>
      <vt:lpstr>The Digital Curator</vt:lpstr>
      <vt:lpstr>The New Engineering Review</vt:lpstr>
      <vt:lpstr>From Digital Artifact to Digital View</vt:lpstr>
      <vt:lpstr>Exchanging Digital Artifacts Across the Supply Chain</vt:lpstr>
      <vt:lpstr>Using Standards To facilitate exchanges of Digital Artifacts </vt:lpstr>
      <vt:lpstr>The Systems Engineers’ Journey Through ISO/IEC 15288 Process</vt:lpstr>
      <vt:lpstr>Digital Manufacturing to As-Built</vt:lpstr>
      <vt:lpstr>The Systems Engineers’ Journey Through ISO/IEC 15288 Process</vt:lpstr>
      <vt:lpstr>Digitally Enabled Maintenance</vt:lpstr>
      <vt:lpstr>The Digital Twin for Systems Performance </vt:lpstr>
      <vt:lpstr>PowerPoint Presentation</vt:lpstr>
      <vt:lpstr>For More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INCOSE:  TRANSFORMATION</dc:title>
  <dc:creator>Troy A. Peterson</dc:creator>
  <cp:lastModifiedBy>Coleman, John</cp:lastModifiedBy>
  <cp:revision>248</cp:revision>
  <cp:lastPrinted>2018-12-12T19:41:05Z</cp:lastPrinted>
  <dcterms:created xsi:type="dcterms:W3CDTF">2018-06-10T03:49:05Z</dcterms:created>
  <dcterms:modified xsi:type="dcterms:W3CDTF">2019-10-24T03:58:02Z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0x0101001A40B4EA887A9C44B2AAC3D954B8FE11</vt:lpwstr>
  </property>
</Properties>
</file>