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5" r:id="rId5"/>
  </p:sldMasterIdLst>
  <p:sldIdLst>
    <p:sldId id="256" r:id="rId6"/>
    <p:sldId id="257" r:id="rId7"/>
    <p:sldId id="269" r:id="rId8"/>
    <p:sldId id="266" r:id="rId9"/>
    <p:sldId id="270" r:id="rId10"/>
    <p:sldId id="261" r:id="rId11"/>
    <p:sldId id="271" r:id="rId12"/>
    <p:sldId id="259" r:id="rId13"/>
    <p:sldId id="268"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4C337A3-A9CB-4E0E-87B9-8D7E3A6EE93D}" v="31" dt="2019-10-07T18:07:09.79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10" autoAdjust="0"/>
    <p:restoredTop sz="94660"/>
  </p:normalViewPr>
  <p:slideViewPr>
    <p:cSldViewPr snapToGrid="0">
      <p:cViewPr varScale="1">
        <p:scale>
          <a:sx n="89" d="100"/>
          <a:sy n="89" d="100"/>
        </p:scale>
        <p:origin x="410" y="4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presProps" Target="presProps.xml"/><Relationship Id="rId10" Type="http://schemas.openxmlformats.org/officeDocument/2006/relationships/slide" Target="slides/slide5.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8" descr="NAFEMS logo hi res.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229600" y="77788"/>
            <a:ext cx="3788834" cy="104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Footer Placeholder 4"/>
          <p:cNvSpPr txBox="1">
            <a:spLocks/>
          </p:cNvSpPr>
          <p:nvPr/>
        </p:nvSpPr>
        <p:spPr>
          <a:xfrm>
            <a:off x="7518401" y="1143001"/>
            <a:ext cx="4483100" cy="365125"/>
          </a:xfrm>
          <a:prstGeom prst="rect">
            <a:avLst/>
          </a:prstGeom>
        </p:spPr>
        <p:txBody>
          <a:bodyPr anchor="ctr"/>
          <a:lstStyle>
            <a:defPPr>
              <a:defRPr lang="en-US"/>
            </a:defPPr>
            <a:lvl1pPr marL="0" algn="ctr" defTabSz="914400" rtl="0" eaLnBrk="1" latinLnBrk="0" hangingPunct="1">
              <a:defRPr sz="1800" kern="1200">
                <a:solidFill>
                  <a:srgbClr val="FF000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GB" sz="1800">
                <a:solidFill>
                  <a:prstClr val="black"/>
                </a:solidFill>
              </a:rPr>
              <a:t>www.nafems.org</a:t>
            </a:r>
          </a:p>
        </p:txBody>
      </p:sp>
      <p:pic>
        <p:nvPicPr>
          <p:cNvPr id="6" name="Picture 7" descr="INCOSELogo_transparen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317" y="77788"/>
            <a:ext cx="2080683" cy="1141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ooter Placeholder 4"/>
          <p:cNvSpPr txBox="1">
            <a:spLocks/>
          </p:cNvSpPr>
          <p:nvPr/>
        </p:nvSpPr>
        <p:spPr>
          <a:xfrm>
            <a:off x="0" y="1143000"/>
            <a:ext cx="2451100" cy="365125"/>
          </a:xfrm>
          <a:prstGeom prst="rect">
            <a:avLst/>
          </a:prstGeom>
        </p:spPr>
        <p:txBody>
          <a:bodyPr anchor="ctr"/>
          <a:lstStyle>
            <a:defPPr>
              <a:defRPr lang="en-US"/>
            </a:defPPr>
            <a:lvl1pPr marL="0" algn="ctr" defTabSz="914400" rtl="0" eaLnBrk="1" latinLnBrk="0" hangingPunct="1">
              <a:defRPr sz="1800" kern="1200">
                <a:solidFill>
                  <a:srgbClr val="FF000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GB" sz="1800">
                <a:solidFill>
                  <a:prstClr val="black"/>
                </a:solidFill>
              </a:rPr>
              <a:t>www.incose.org</a:t>
            </a:r>
          </a:p>
        </p:txBody>
      </p:sp>
      <p:sp>
        <p:nvSpPr>
          <p:cNvPr id="13315" name="Rectangle 3"/>
          <p:cNvSpPr>
            <a:spLocks noGrp="1" noChangeArrowheads="1"/>
          </p:cNvSpPr>
          <p:nvPr>
            <p:ph type="ctrTitle"/>
          </p:nvPr>
        </p:nvSpPr>
        <p:spPr>
          <a:xfrm>
            <a:off x="914400" y="2130426"/>
            <a:ext cx="10363200" cy="1470025"/>
          </a:xfrm>
        </p:spPr>
        <p:txBody>
          <a:bodyPr/>
          <a:lstStyle>
            <a:lvl1pPr algn="ctr">
              <a:defRPr sz="4000"/>
            </a:lvl1pPr>
          </a:lstStyle>
          <a:p>
            <a:r>
              <a:rPr lang="en-US"/>
              <a:t>Click to edit Master title style</a:t>
            </a:r>
          </a:p>
        </p:txBody>
      </p:sp>
      <p:sp>
        <p:nvSpPr>
          <p:cNvPr id="13316" name="Rectangle 4"/>
          <p:cNvSpPr>
            <a:spLocks noGrp="1" noChangeArrowheads="1"/>
          </p:cNvSpPr>
          <p:nvPr>
            <p:ph type="subTitle" idx="1"/>
          </p:nvPr>
        </p:nvSpPr>
        <p:spPr>
          <a:xfrm>
            <a:off x="1828800" y="3886200"/>
            <a:ext cx="8534400" cy="1752600"/>
          </a:xfrm>
        </p:spPr>
        <p:txBody>
          <a:bodyPr/>
          <a:lstStyle>
            <a:lvl1pPr marL="0" indent="0" algn="ctr">
              <a:buFontTx/>
              <a:buNone/>
              <a:defRPr sz="2800">
                <a:solidFill>
                  <a:srgbClr val="0070C0"/>
                </a:solidFill>
              </a:defRPr>
            </a:lvl1pPr>
          </a:lstStyle>
          <a:p>
            <a:r>
              <a:rPr lang="en-US"/>
              <a:t>Click to edit Master subtitle style</a:t>
            </a:r>
          </a:p>
        </p:txBody>
      </p:sp>
      <p:sp>
        <p:nvSpPr>
          <p:cNvPr id="9" name="Date Placeholder 1"/>
          <p:cNvSpPr>
            <a:spLocks noGrp="1"/>
          </p:cNvSpPr>
          <p:nvPr>
            <p:ph type="dt" sz="quarter" idx="11"/>
          </p:nvPr>
        </p:nvSpPr>
        <p:spPr>
          <a:xfrm>
            <a:off x="8331200" y="6400800"/>
            <a:ext cx="1828800" cy="304800"/>
          </a:xfrm>
          <a:prstGeom prst="rect">
            <a:avLst/>
          </a:prstGeom>
        </p:spPr>
        <p:txBody>
          <a:bodyPr/>
          <a:lstStyle>
            <a:lvl1pPr algn="ctr" eaLnBrk="1" hangingPunct="1">
              <a:spcBef>
                <a:spcPct val="0"/>
              </a:spcBef>
              <a:buFontTx/>
              <a:buNone/>
              <a:defRPr sz="1200">
                <a:solidFill>
                  <a:schemeClr val="tx1"/>
                </a:solidFill>
                <a:latin typeface="Arial" charset="0"/>
                <a:cs typeface="Arial" charset="0"/>
              </a:defRPr>
            </a:lvl1pPr>
            <a:lvl2pPr marL="742950" indent="-285750" eaLnBrk="0" hangingPunct="0">
              <a:spcBef>
                <a:spcPts val="600"/>
              </a:spcBef>
              <a:buChar char="–"/>
              <a:defRPr sz="2400">
                <a:solidFill>
                  <a:schemeClr val="tx1"/>
                </a:solidFill>
                <a:latin typeface="Arial" charset="0"/>
                <a:cs typeface="Arial" charset="0"/>
              </a:defRPr>
            </a:lvl2pPr>
            <a:lvl3pPr marL="1143000" indent="-228600" eaLnBrk="0" hangingPunct="0">
              <a:spcBef>
                <a:spcPts val="600"/>
              </a:spcBef>
              <a:buChar char="•"/>
              <a:defRPr sz="2000">
                <a:solidFill>
                  <a:schemeClr val="tx1"/>
                </a:solidFill>
                <a:latin typeface="Arial" charset="0"/>
                <a:cs typeface="Arial" charset="0"/>
              </a:defRPr>
            </a:lvl3pPr>
            <a:lvl4pPr marL="1600200" indent="-228600" eaLnBrk="0" hangingPunct="0">
              <a:spcBef>
                <a:spcPts val="300"/>
              </a:spcBef>
              <a:buChar char="–"/>
              <a:defRPr>
                <a:solidFill>
                  <a:schemeClr val="tx1"/>
                </a:solidFill>
                <a:latin typeface="Arial" charset="0"/>
                <a:cs typeface="Arial" charset="0"/>
              </a:defRPr>
            </a:lvl4pPr>
            <a:lvl5pPr marL="2057400" indent="-228600" eaLnBrk="0" hangingPunct="0">
              <a:spcBef>
                <a:spcPts val="300"/>
              </a:spcBef>
              <a:buChar char="»"/>
              <a:defRPr sz="1600">
                <a:solidFill>
                  <a:schemeClr val="tx1"/>
                </a:solidFill>
                <a:latin typeface="Arial" charset="0"/>
                <a:cs typeface="Arial" charset="0"/>
              </a:defRPr>
            </a:lvl5pPr>
            <a:lvl6pPr marL="2514600" indent="-228600" eaLnBrk="0" fontAlgn="base" hangingPunct="0">
              <a:spcBef>
                <a:spcPts val="300"/>
              </a:spcBef>
              <a:spcAft>
                <a:spcPct val="0"/>
              </a:spcAft>
              <a:buChar char="»"/>
              <a:defRPr sz="1600">
                <a:solidFill>
                  <a:schemeClr val="tx1"/>
                </a:solidFill>
                <a:latin typeface="Arial" charset="0"/>
                <a:cs typeface="Arial" charset="0"/>
              </a:defRPr>
            </a:lvl6pPr>
            <a:lvl7pPr marL="2971800" indent="-228600" eaLnBrk="0" fontAlgn="base" hangingPunct="0">
              <a:spcBef>
                <a:spcPts val="300"/>
              </a:spcBef>
              <a:spcAft>
                <a:spcPct val="0"/>
              </a:spcAft>
              <a:buChar char="»"/>
              <a:defRPr sz="1600">
                <a:solidFill>
                  <a:schemeClr val="tx1"/>
                </a:solidFill>
                <a:latin typeface="Arial" charset="0"/>
                <a:cs typeface="Arial" charset="0"/>
              </a:defRPr>
            </a:lvl7pPr>
            <a:lvl8pPr marL="3429000" indent="-228600" eaLnBrk="0" fontAlgn="base" hangingPunct="0">
              <a:spcBef>
                <a:spcPts val="300"/>
              </a:spcBef>
              <a:spcAft>
                <a:spcPct val="0"/>
              </a:spcAft>
              <a:buChar char="»"/>
              <a:defRPr sz="1600">
                <a:solidFill>
                  <a:schemeClr val="tx1"/>
                </a:solidFill>
                <a:latin typeface="Arial" charset="0"/>
                <a:cs typeface="Arial" charset="0"/>
              </a:defRPr>
            </a:lvl8pPr>
            <a:lvl9pPr marL="3886200" indent="-228600" eaLnBrk="0" fontAlgn="base" hangingPunct="0">
              <a:spcBef>
                <a:spcPts val="300"/>
              </a:spcBef>
              <a:spcAft>
                <a:spcPct val="0"/>
              </a:spcAft>
              <a:buChar char="»"/>
              <a:defRPr sz="1600">
                <a:solidFill>
                  <a:schemeClr val="tx1"/>
                </a:solidFill>
                <a:latin typeface="Arial" charset="0"/>
                <a:cs typeface="Arial" charset="0"/>
              </a:defRPr>
            </a:lvl9pPr>
          </a:lstStyle>
          <a:p>
            <a:fld id="{0E1ABB6F-D922-4018-A6C6-4164EE66C8F2}" type="datetimeFigureOut">
              <a:rPr lang="en-US" smtClean="0"/>
              <a:t>10/7/2019</a:t>
            </a:fld>
            <a:endParaRPr lang="en-US"/>
          </a:p>
        </p:txBody>
      </p:sp>
    </p:spTree>
    <p:extLst>
      <p:ext uri="{BB962C8B-B14F-4D97-AF65-F5344CB8AC3E}">
        <p14:creationId xmlns:p14="http://schemas.microsoft.com/office/powerpoint/2010/main" val="21692180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xfrm>
            <a:off x="5181600" y="6400801"/>
            <a:ext cx="1828800" cy="307975"/>
          </a:xfrm>
          <a:prstGeom prst="rect">
            <a:avLst/>
          </a:prstGeom>
          <a:ln/>
        </p:spPr>
        <p:txBody>
          <a:bodyPr/>
          <a:lstStyle>
            <a:lvl1pPr algn="ctr">
              <a:defRPr sz="1200"/>
            </a:lvl1pPr>
          </a:lstStyle>
          <a:p>
            <a:fld id="{1C853847-7B01-41C2-8657-A51907183668}" type="slidenum">
              <a:rPr lang="en-US" smtClean="0"/>
              <a:t>‹#›</a:t>
            </a:fld>
            <a:endParaRPr lang="en-US"/>
          </a:p>
        </p:txBody>
      </p:sp>
    </p:spTree>
    <p:extLst>
      <p:ext uri="{BB962C8B-B14F-4D97-AF65-F5344CB8AC3E}">
        <p14:creationId xmlns:p14="http://schemas.microsoft.com/office/powerpoint/2010/main" val="38604246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a:xfrm>
            <a:off x="5181600" y="6477000"/>
            <a:ext cx="1828800" cy="307975"/>
          </a:xfrm>
          <a:prstGeom prst="rect">
            <a:avLst/>
          </a:prstGeom>
          <a:ln/>
        </p:spPr>
        <p:txBody>
          <a:bodyPr/>
          <a:lstStyle>
            <a:lvl1pPr algn="ctr">
              <a:defRPr sz="1200"/>
            </a:lvl1pPr>
          </a:lstStyle>
          <a:p>
            <a:fld id="{1C853847-7B01-41C2-8657-A51907183668}" type="slidenum">
              <a:rPr lang="en-US" smtClean="0"/>
              <a:t>‹#›</a:t>
            </a:fld>
            <a:endParaRPr lang="en-US"/>
          </a:p>
        </p:txBody>
      </p:sp>
    </p:spTree>
    <p:extLst>
      <p:ext uri="{BB962C8B-B14F-4D97-AF65-F5344CB8AC3E}">
        <p14:creationId xmlns:p14="http://schemas.microsoft.com/office/powerpoint/2010/main" val="39055294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sldNum" sz="quarter" idx="10"/>
          </p:nvPr>
        </p:nvSpPr>
        <p:spPr>
          <a:xfrm>
            <a:off x="5181600" y="6400800"/>
            <a:ext cx="1828800" cy="323850"/>
          </a:xfrm>
          <a:prstGeom prst="rect">
            <a:avLst/>
          </a:prstGeom>
          <a:ln/>
        </p:spPr>
        <p:txBody>
          <a:bodyPr/>
          <a:lstStyle>
            <a:lvl1pPr>
              <a:defRPr/>
            </a:lvl1pPr>
          </a:lstStyle>
          <a:p>
            <a:fld id="{1C853847-7B01-41C2-8657-A51907183668}" type="slidenum">
              <a:rPr lang="en-US" smtClean="0"/>
              <a:t>‹#›</a:t>
            </a:fld>
            <a:endParaRPr lang="en-US"/>
          </a:p>
        </p:txBody>
      </p:sp>
    </p:spTree>
    <p:extLst>
      <p:ext uri="{BB962C8B-B14F-4D97-AF65-F5344CB8AC3E}">
        <p14:creationId xmlns:p14="http://schemas.microsoft.com/office/powerpoint/2010/main" val="5929764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8" descr="NAFEMS logo hi res.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229600" y="77788"/>
            <a:ext cx="3788834" cy="104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Footer Placeholder 4"/>
          <p:cNvSpPr txBox="1">
            <a:spLocks/>
          </p:cNvSpPr>
          <p:nvPr/>
        </p:nvSpPr>
        <p:spPr>
          <a:xfrm>
            <a:off x="7518401" y="1143001"/>
            <a:ext cx="4483100" cy="365125"/>
          </a:xfrm>
          <a:prstGeom prst="rect">
            <a:avLst/>
          </a:prstGeom>
        </p:spPr>
        <p:txBody>
          <a:bodyPr anchor="ctr"/>
          <a:lstStyle>
            <a:defPPr>
              <a:defRPr lang="en-US"/>
            </a:defPPr>
            <a:lvl1pPr marL="0" algn="ctr" defTabSz="914400" rtl="0" eaLnBrk="1" latinLnBrk="0" hangingPunct="1">
              <a:defRPr sz="1800" kern="1200">
                <a:solidFill>
                  <a:srgbClr val="FF000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GB" sz="1800">
                <a:solidFill>
                  <a:prstClr val="black"/>
                </a:solidFill>
              </a:rPr>
              <a:t>www.nafems.org</a:t>
            </a:r>
          </a:p>
        </p:txBody>
      </p:sp>
      <p:pic>
        <p:nvPicPr>
          <p:cNvPr id="6" name="Picture 7" descr="INCOSELogo_transparen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317" y="77788"/>
            <a:ext cx="2080683" cy="1141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ooter Placeholder 4"/>
          <p:cNvSpPr txBox="1">
            <a:spLocks/>
          </p:cNvSpPr>
          <p:nvPr/>
        </p:nvSpPr>
        <p:spPr>
          <a:xfrm>
            <a:off x="0" y="1143000"/>
            <a:ext cx="2451100" cy="365125"/>
          </a:xfrm>
          <a:prstGeom prst="rect">
            <a:avLst/>
          </a:prstGeom>
        </p:spPr>
        <p:txBody>
          <a:bodyPr anchor="ctr"/>
          <a:lstStyle>
            <a:defPPr>
              <a:defRPr lang="en-US"/>
            </a:defPPr>
            <a:lvl1pPr marL="0" algn="ctr" defTabSz="914400" rtl="0" eaLnBrk="1" latinLnBrk="0" hangingPunct="1">
              <a:defRPr sz="1800" kern="1200">
                <a:solidFill>
                  <a:srgbClr val="FF000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GB" sz="1800">
                <a:solidFill>
                  <a:prstClr val="black"/>
                </a:solidFill>
              </a:rPr>
              <a:t>www.incose.org</a:t>
            </a:r>
          </a:p>
        </p:txBody>
      </p:sp>
      <p:sp>
        <p:nvSpPr>
          <p:cNvPr id="13315" name="Rectangle 3"/>
          <p:cNvSpPr>
            <a:spLocks noGrp="1" noChangeArrowheads="1"/>
          </p:cNvSpPr>
          <p:nvPr>
            <p:ph type="ctrTitle"/>
          </p:nvPr>
        </p:nvSpPr>
        <p:spPr>
          <a:xfrm>
            <a:off x="914400" y="2130426"/>
            <a:ext cx="10363200" cy="1470025"/>
          </a:xfrm>
        </p:spPr>
        <p:txBody>
          <a:bodyPr/>
          <a:lstStyle>
            <a:lvl1pPr algn="ctr">
              <a:defRPr sz="4000"/>
            </a:lvl1pPr>
          </a:lstStyle>
          <a:p>
            <a:r>
              <a:rPr lang="en-US"/>
              <a:t>Click to edit Master title style</a:t>
            </a:r>
          </a:p>
        </p:txBody>
      </p:sp>
      <p:sp>
        <p:nvSpPr>
          <p:cNvPr id="13316" name="Rectangle 4"/>
          <p:cNvSpPr>
            <a:spLocks noGrp="1" noChangeArrowheads="1"/>
          </p:cNvSpPr>
          <p:nvPr>
            <p:ph type="subTitle" idx="1"/>
          </p:nvPr>
        </p:nvSpPr>
        <p:spPr>
          <a:xfrm>
            <a:off x="1828800" y="3886200"/>
            <a:ext cx="8534400" cy="1752600"/>
          </a:xfrm>
        </p:spPr>
        <p:txBody>
          <a:bodyPr/>
          <a:lstStyle>
            <a:lvl1pPr marL="0" indent="0" algn="ctr">
              <a:buFontTx/>
              <a:buNone/>
              <a:defRPr sz="2800">
                <a:solidFill>
                  <a:srgbClr val="0070C0"/>
                </a:solidFill>
              </a:defRPr>
            </a:lvl1pPr>
          </a:lstStyle>
          <a:p>
            <a:r>
              <a:rPr lang="en-US"/>
              <a:t>Click to edit Master subtitle style</a:t>
            </a:r>
          </a:p>
        </p:txBody>
      </p:sp>
      <p:sp>
        <p:nvSpPr>
          <p:cNvPr id="9" name="Date Placeholder 1"/>
          <p:cNvSpPr>
            <a:spLocks noGrp="1"/>
          </p:cNvSpPr>
          <p:nvPr>
            <p:ph type="dt" sz="quarter" idx="11"/>
          </p:nvPr>
        </p:nvSpPr>
        <p:spPr>
          <a:xfrm>
            <a:off x="8331200" y="6400800"/>
            <a:ext cx="1828800" cy="304800"/>
          </a:xfrm>
          <a:prstGeom prst="rect">
            <a:avLst/>
          </a:prstGeom>
        </p:spPr>
        <p:txBody>
          <a:bodyPr/>
          <a:lstStyle>
            <a:lvl1pPr algn="ctr" eaLnBrk="1" hangingPunct="1">
              <a:spcBef>
                <a:spcPct val="0"/>
              </a:spcBef>
              <a:buFontTx/>
              <a:buNone/>
              <a:defRPr sz="1200">
                <a:solidFill>
                  <a:schemeClr val="tx1"/>
                </a:solidFill>
                <a:latin typeface="Arial" charset="0"/>
                <a:cs typeface="Arial" charset="0"/>
              </a:defRPr>
            </a:lvl1pPr>
            <a:lvl2pPr marL="742950" indent="-285750" eaLnBrk="0" hangingPunct="0">
              <a:spcBef>
                <a:spcPts val="600"/>
              </a:spcBef>
              <a:buChar char="–"/>
              <a:defRPr sz="2400">
                <a:solidFill>
                  <a:schemeClr val="tx1"/>
                </a:solidFill>
                <a:latin typeface="Arial" charset="0"/>
                <a:cs typeface="Arial" charset="0"/>
              </a:defRPr>
            </a:lvl2pPr>
            <a:lvl3pPr marL="1143000" indent="-228600" eaLnBrk="0" hangingPunct="0">
              <a:spcBef>
                <a:spcPts val="600"/>
              </a:spcBef>
              <a:buChar char="•"/>
              <a:defRPr sz="2000">
                <a:solidFill>
                  <a:schemeClr val="tx1"/>
                </a:solidFill>
                <a:latin typeface="Arial" charset="0"/>
                <a:cs typeface="Arial" charset="0"/>
              </a:defRPr>
            </a:lvl3pPr>
            <a:lvl4pPr marL="1600200" indent="-228600" eaLnBrk="0" hangingPunct="0">
              <a:spcBef>
                <a:spcPts val="300"/>
              </a:spcBef>
              <a:buChar char="–"/>
              <a:defRPr>
                <a:solidFill>
                  <a:schemeClr val="tx1"/>
                </a:solidFill>
                <a:latin typeface="Arial" charset="0"/>
                <a:cs typeface="Arial" charset="0"/>
              </a:defRPr>
            </a:lvl4pPr>
            <a:lvl5pPr marL="2057400" indent="-228600" eaLnBrk="0" hangingPunct="0">
              <a:spcBef>
                <a:spcPts val="300"/>
              </a:spcBef>
              <a:buChar char="»"/>
              <a:defRPr sz="1600">
                <a:solidFill>
                  <a:schemeClr val="tx1"/>
                </a:solidFill>
                <a:latin typeface="Arial" charset="0"/>
                <a:cs typeface="Arial" charset="0"/>
              </a:defRPr>
            </a:lvl5pPr>
            <a:lvl6pPr marL="2514600" indent="-228600" eaLnBrk="0" fontAlgn="base" hangingPunct="0">
              <a:spcBef>
                <a:spcPts val="300"/>
              </a:spcBef>
              <a:spcAft>
                <a:spcPct val="0"/>
              </a:spcAft>
              <a:buChar char="»"/>
              <a:defRPr sz="1600">
                <a:solidFill>
                  <a:schemeClr val="tx1"/>
                </a:solidFill>
                <a:latin typeface="Arial" charset="0"/>
                <a:cs typeface="Arial" charset="0"/>
              </a:defRPr>
            </a:lvl6pPr>
            <a:lvl7pPr marL="2971800" indent="-228600" eaLnBrk="0" fontAlgn="base" hangingPunct="0">
              <a:spcBef>
                <a:spcPts val="300"/>
              </a:spcBef>
              <a:spcAft>
                <a:spcPct val="0"/>
              </a:spcAft>
              <a:buChar char="»"/>
              <a:defRPr sz="1600">
                <a:solidFill>
                  <a:schemeClr val="tx1"/>
                </a:solidFill>
                <a:latin typeface="Arial" charset="0"/>
                <a:cs typeface="Arial" charset="0"/>
              </a:defRPr>
            </a:lvl7pPr>
            <a:lvl8pPr marL="3429000" indent="-228600" eaLnBrk="0" fontAlgn="base" hangingPunct="0">
              <a:spcBef>
                <a:spcPts val="300"/>
              </a:spcBef>
              <a:spcAft>
                <a:spcPct val="0"/>
              </a:spcAft>
              <a:buChar char="»"/>
              <a:defRPr sz="1600">
                <a:solidFill>
                  <a:schemeClr val="tx1"/>
                </a:solidFill>
                <a:latin typeface="Arial" charset="0"/>
                <a:cs typeface="Arial" charset="0"/>
              </a:defRPr>
            </a:lvl8pPr>
            <a:lvl9pPr marL="3886200" indent="-228600" eaLnBrk="0" fontAlgn="base" hangingPunct="0">
              <a:spcBef>
                <a:spcPts val="300"/>
              </a:spcBef>
              <a:spcAft>
                <a:spcPct val="0"/>
              </a:spcAft>
              <a:buChar char="»"/>
              <a:defRPr sz="1600">
                <a:solidFill>
                  <a:schemeClr val="tx1"/>
                </a:solidFill>
                <a:latin typeface="Arial" charset="0"/>
                <a:cs typeface="Arial" charset="0"/>
              </a:defRPr>
            </a:lvl9pPr>
          </a:lstStyle>
          <a:p>
            <a:fld id="{0E1ABB6F-D922-4018-A6C6-4164EE66C8F2}" type="datetimeFigureOut">
              <a:rPr lang="en-US" smtClean="0"/>
              <a:t>10/7/2019</a:t>
            </a:fld>
            <a:endParaRPr lang="en-US"/>
          </a:p>
        </p:txBody>
      </p:sp>
    </p:spTree>
    <p:extLst>
      <p:ext uri="{BB962C8B-B14F-4D97-AF65-F5344CB8AC3E}">
        <p14:creationId xmlns:p14="http://schemas.microsoft.com/office/powerpoint/2010/main" val="35535989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xfrm>
            <a:off x="5181600" y="6400801"/>
            <a:ext cx="1828800" cy="307975"/>
          </a:xfrm>
          <a:prstGeom prst="rect">
            <a:avLst/>
          </a:prstGeom>
          <a:ln/>
        </p:spPr>
        <p:txBody>
          <a:bodyPr/>
          <a:lstStyle>
            <a:lvl1pPr algn="ctr">
              <a:defRPr sz="1200"/>
            </a:lvl1pPr>
          </a:lstStyle>
          <a:p>
            <a:fld id="{1C853847-7B01-41C2-8657-A51907183668}" type="slidenum">
              <a:rPr lang="en-US" smtClean="0"/>
              <a:t>‹#›</a:t>
            </a:fld>
            <a:endParaRPr lang="en-US"/>
          </a:p>
        </p:txBody>
      </p:sp>
    </p:spTree>
    <p:extLst>
      <p:ext uri="{BB962C8B-B14F-4D97-AF65-F5344CB8AC3E}">
        <p14:creationId xmlns:p14="http://schemas.microsoft.com/office/powerpoint/2010/main" val="19786617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a:xfrm>
            <a:off x="5181600" y="6477000"/>
            <a:ext cx="1828800" cy="307975"/>
          </a:xfrm>
          <a:prstGeom prst="rect">
            <a:avLst/>
          </a:prstGeom>
          <a:ln/>
        </p:spPr>
        <p:txBody>
          <a:bodyPr/>
          <a:lstStyle>
            <a:lvl1pPr algn="ctr">
              <a:defRPr sz="1200"/>
            </a:lvl1pPr>
          </a:lstStyle>
          <a:p>
            <a:fld id="{1C853847-7B01-41C2-8657-A51907183668}" type="slidenum">
              <a:rPr lang="en-US" smtClean="0"/>
              <a:t>‹#›</a:t>
            </a:fld>
            <a:endParaRPr lang="en-US"/>
          </a:p>
        </p:txBody>
      </p:sp>
    </p:spTree>
    <p:extLst>
      <p:ext uri="{BB962C8B-B14F-4D97-AF65-F5344CB8AC3E}">
        <p14:creationId xmlns:p14="http://schemas.microsoft.com/office/powerpoint/2010/main" val="19043381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sldNum" sz="quarter" idx="10"/>
          </p:nvPr>
        </p:nvSpPr>
        <p:spPr>
          <a:xfrm>
            <a:off x="5181600" y="6400800"/>
            <a:ext cx="1828800" cy="323850"/>
          </a:xfrm>
          <a:prstGeom prst="rect">
            <a:avLst/>
          </a:prstGeom>
          <a:ln/>
        </p:spPr>
        <p:txBody>
          <a:bodyPr/>
          <a:lstStyle>
            <a:lvl1pPr>
              <a:defRPr/>
            </a:lvl1pPr>
          </a:lstStyle>
          <a:p>
            <a:fld id="{1C853847-7B01-41C2-8657-A51907183668}" type="slidenum">
              <a:rPr lang="en-US" smtClean="0"/>
              <a:t>‹#›</a:t>
            </a:fld>
            <a:endParaRPr lang="en-US"/>
          </a:p>
        </p:txBody>
      </p:sp>
    </p:spTree>
    <p:extLst>
      <p:ext uri="{BB962C8B-B14F-4D97-AF65-F5344CB8AC3E}">
        <p14:creationId xmlns:p14="http://schemas.microsoft.com/office/powerpoint/2010/main" val="383604558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png"/><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1.png"/><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pic>
        <p:nvPicPr>
          <p:cNvPr id="1029"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379074" y="6248400"/>
            <a:ext cx="1543051" cy="518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 name="Picture 12" descr="INCOSELogo_transparent"/>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7800" y="6248400"/>
            <a:ext cx="86360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Date Placeholder 1"/>
          <p:cNvSpPr>
            <a:spLocks noGrp="1"/>
          </p:cNvSpPr>
          <p:nvPr>
            <p:ph type="dt" sz="quarter" idx="2"/>
          </p:nvPr>
        </p:nvSpPr>
        <p:spPr>
          <a:xfrm>
            <a:off x="8331200" y="6400800"/>
            <a:ext cx="1828800" cy="304800"/>
          </a:xfrm>
          <a:prstGeom prst="rect">
            <a:avLst/>
          </a:prstGeom>
        </p:spPr>
        <p:txBody>
          <a:bodyPr/>
          <a:lstStyle>
            <a:lvl1pPr algn="ctr" eaLnBrk="1" hangingPunct="1">
              <a:spcBef>
                <a:spcPct val="0"/>
              </a:spcBef>
              <a:buFontTx/>
              <a:buNone/>
              <a:defRPr sz="1200">
                <a:solidFill>
                  <a:schemeClr val="tx1"/>
                </a:solidFill>
                <a:latin typeface="Arial" charset="0"/>
                <a:cs typeface="Arial" charset="0"/>
              </a:defRPr>
            </a:lvl1pPr>
            <a:lvl2pPr marL="742950" indent="-285750" eaLnBrk="0" hangingPunct="0">
              <a:spcBef>
                <a:spcPts val="600"/>
              </a:spcBef>
              <a:buChar char="–"/>
              <a:defRPr sz="2400">
                <a:solidFill>
                  <a:schemeClr val="tx1"/>
                </a:solidFill>
                <a:latin typeface="Arial" charset="0"/>
                <a:cs typeface="Arial" charset="0"/>
              </a:defRPr>
            </a:lvl2pPr>
            <a:lvl3pPr marL="1143000" indent="-228600" eaLnBrk="0" hangingPunct="0">
              <a:spcBef>
                <a:spcPts val="600"/>
              </a:spcBef>
              <a:buChar char="•"/>
              <a:defRPr sz="2000">
                <a:solidFill>
                  <a:schemeClr val="tx1"/>
                </a:solidFill>
                <a:latin typeface="Arial" charset="0"/>
                <a:cs typeface="Arial" charset="0"/>
              </a:defRPr>
            </a:lvl3pPr>
            <a:lvl4pPr marL="1600200" indent="-228600" eaLnBrk="0" hangingPunct="0">
              <a:spcBef>
                <a:spcPts val="300"/>
              </a:spcBef>
              <a:buChar char="–"/>
              <a:defRPr>
                <a:solidFill>
                  <a:schemeClr val="tx1"/>
                </a:solidFill>
                <a:latin typeface="Arial" charset="0"/>
                <a:cs typeface="Arial" charset="0"/>
              </a:defRPr>
            </a:lvl4pPr>
            <a:lvl5pPr marL="2057400" indent="-228600" eaLnBrk="0" hangingPunct="0">
              <a:spcBef>
                <a:spcPts val="300"/>
              </a:spcBef>
              <a:buChar char="»"/>
              <a:defRPr sz="1600">
                <a:solidFill>
                  <a:schemeClr val="tx1"/>
                </a:solidFill>
                <a:latin typeface="Arial" charset="0"/>
                <a:cs typeface="Arial" charset="0"/>
              </a:defRPr>
            </a:lvl5pPr>
            <a:lvl6pPr marL="2514600" indent="-228600" eaLnBrk="0" fontAlgn="base" hangingPunct="0">
              <a:spcBef>
                <a:spcPts val="300"/>
              </a:spcBef>
              <a:spcAft>
                <a:spcPct val="0"/>
              </a:spcAft>
              <a:buChar char="»"/>
              <a:defRPr sz="1600">
                <a:solidFill>
                  <a:schemeClr val="tx1"/>
                </a:solidFill>
                <a:latin typeface="Arial" charset="0"/>
                <a:cs typeface="Arial" charset="0"/>
              </a:defRPr>
            </a:lvl6pPr>
            <a:lvl7pPr marL="2971800" indent="-228600" eaLnBrk="0" fontAlgn="base" hangingPunct="0">
              <a:spcBef>
                <a:spcPts val="300"/>
              </a:spcBef>
              <a:spcAft>
                <a:spcPct val="0"/>
              </a:spcAft>
              <a:buChar char="»"/>
              <a:defRPr sz="1600">
                <a:solidFill>
                  <a:schemeClr val="tx1"/>
                </a:solidFill>
                <a:latin typeface="Arial" charset="0"/>
                <a:cs typeface="Arial" charset="0"/>
              </a:defRPr>
            </a:lvl7pPr>
            <a:lvl8pPr marL="3429000" indent="-228600" eaLnBrk="0" fontAlgn="base" hangingPunct="0">
              <a:spcBef>
                <a:spcPts val="300"/>
              </a:spcBef>
              <a:spcAft>
                <a:spcPct val="0"/>
              </a:spcAft>
              <a:buChar char="»"/>
              <a:defRPr sz="1600">
                <a:solidFill>
                  <a:schemeClr val="tx1"/>
                </a:solidFill>
                <a:latin typeface="Arial" charset="0"/>
                <a:cs typeface="Arial" charset="0"/>
              </a:defRPr>
            </a:lvl8pPr>
            <a:lvl9pPr marL="3886200" indent="-228600" eaLnBrk="0" fontAlgn="base" hangingPunct="0">
              <a:spcBef>
                <a:spcPts val="300"/>
              </a:spcBef>
              <a:spcAft>
                <a:spcPct val="0"/>
              </a:spcAft>
              <a:buChar char="»"/>
              <a:defRPr sz="1600">
                <a:solidFill>
                  <a:schemeClr val="tx1"/>
                </a:solidFill>
                <a:latin typeface="Arial" charset="0"/>
                <a:cs typeface="Arial" charset="0"/>
              </a:defRPr>
            </a:lvl9pPr>
          </a:lstStyle>
          <a:p>
            <a:fld id="{0E1ABB6F-D922-4018-A6C6-4164EE66C8F2}" type="datetimeFigureOut">
              <a:rPr lang="en-US" smtClean="0"/>
              <a:t>10/7/2019</a:t>
            </a:fld>
            <a:endParaRPr lang="en-US"/>
          </a:p>
        </p:txBody>
      </p:sp>
      <p:sp>
        <p:nvSpPr>
          <p:cNvPr id="7" name="Slide Number Placeholder 6"/>
          <p:cNvSpPr>
            <a:spLocks noGrp="1" noChangeArrowheads="1"/>
          </p:cNvSpPr>
          <p:nvPr>
            <p:ph type="sldNum" sz="quarter" idx="4"/>
          </p:nvPr>
        </p:nvSpPr>
        <p:spPr>
          <a:xfrm>
            <a:off x="5181600" y="6400801"/>
            <a:ext cx="1828800" cy="307975"/>
          </a:xfrm>
          <a:prstGeom prst="rect">
            <a:avLst/>
          </a:prstGeom>
          <a:ln/>
        </p:spPr>
        <p:txBody>
          <a:bodyPr/>
          <a:lstStyle>
            <a:lvl1pPr algn="ctr">
              <a:defRPr sz="1200"/>
            </a:lvl1pPr>
          </a:lstStyle>
          <a:p>
            <a:fld id="{1C853847-7B01-41C2-8657-A51907183668}" type="slidenum">
              <a:rPr lang="en-US" smtClean="0"/>
              <a:t>‹#›</a:t>
            </a:fld>
            <a:endParaRPr lang="en-US"/>
          </a:p>
        </p:txBody>
      </p:sp>
    </p:spTree>
    <p:extLst>
      <p:ext uri="{BB962C8B-B14F-4D97-AF65-F5344CB8AC3E}">
        <p14:creationId xmlns:p14="http://schemas.microsoft.com/office/powerpoint/2010/main" val="16784422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txStyles>
    <p:titleStyle>
      <a:lvl1pPr algn="l" rtl="0" eaLnBrk="1" fontAlgn="base" hangingPunct="1">
        <a:spcBef>
          <a:spcPct val="0"/>
        </a:spcBef>
        <a:spcAft>
          <a:spcPct val="0"/>
        </a:spcAft>
        <a:defRPr sz="4000">
          <a:solidFill>
            <a:srgbClr val="CC0000"/>
          </a:solidFill>
          <a:latin typeface="+mj-lt"/>
          <a:ea typeface="+mj-ea"/>
          <a:cs typeface="+mj-cs"/>
        </a:defRPr>
      </a:lvl1pPr>
      <a:lvl2pPr algn="l" rtl="0" eaLnBrk="1" fontAlgn="base" hangingPunct="1">
        <a:spcBef>
          <a:spcPct val="0"/>
        </a:spcBef>
        <a:spcAft>
          <a:spcPct val="0"/>
        </a:spcAft>
        <a:defRPr sz="4000">
          <a:solidFill>
            <a:srgbClr val="CC0000"/>
          </a:solidFill>
          <a:latin typeface="Arial" charset="0"/>
          <a:cs typeface="Arial" charset="0"/>
        </a:defRPr>
      </a:lvl2pPr>
      <a:lvl3pPr algn="l" rtl="0" eaLnBrk="1" fontAlgn="base" hangingPunct="1">
        <a:spcBef>
          <a:spcPct val="0"/>
        </a:spcBef>
        <a:spcAft>
          <a:spcPct val="0"/>
        </a:spcAft>
        <a:defRPr sz="4000">
          <a:solidFill>
            <a:srgbClr val="CC0000"/>
          </a:solidFill>
          <a:latin typeface="Arial" charset="0"/>
          <a:cs typeface="Arial" charset="0"/>
        </a:defRPr>
      </a:lvl3pPr>
      <a:lvl4pPr algn="l" rtl="0" eaLnBrk="1" fontAlgn="base" hangingPunct="1">
        <a:spcBef>
          <a:spcPct val="0"/>
        </a:spcBef>
        <a:spcAft>
          <a:spcPct val="0"/>
        </a:spcAft>
        <a:defRPr sz="4000">
          <a:solidFill>
            <a:srgbClr val="CC0000"/>
          </a:solidFill>
          <a:latin typeface="Arial" charset="0"/>
          <a:cs typeface="Arial" charset="0"/>
        </a:defRPr>
      </a:lvl4pPr>
      <a:lvl5pPr algn="l" rtl="0" eaLnBrk="1" fontAlgn="base" hangingPunct="1">
        <a:spcBef>
          <a:spcPct val="0"/>
        </a:spcBef>
        <a:spcAft>
          <a:spcPct val="0"/>
        </a:spcAft>
        <a:defRPr sz="4000">
          <a:solidFill>
            <a:srgbClr val="CC0000"/>
          </a:solidFill>
          <a:latin typeface="Arial" charset="0"/>
          <a:cs typeface="Arial" charset="0"/>
        </a:defRPr>
      </a:lvl5pPr>
      <a:lvl6pPr marL="457200" algn="ctr" rtl="0" eaLnBrk="1" fontAlgn="base" hangingPunct="1">
        <a:spcBef>
          <a:spcPct val="0"/>
        </a:spcBef>
        <a:spcAft>
          <a:spcPct val="0"/>
        </a:spcAft>
        <a:defRPr sz="4400">
          <a:solidFill>
            <a:srgbClr val="CC0000"/>
          </a:solidFill>
          <a:latin typeface="Arial" charset="0"/>
          <a:cs typeface="Arial" charset="0"/>
        </a:defRPr>
      </a:lvl6pPr>
      <a:lvl7pPr marL="914400" algn="ctr" rtl="0" eaLnBrk="1" fontAlgn="base" hangingPunct="1">
        <a:spcBef>
          <a:spcPct val="0"/>
        </a:spcBef>
        <a:spcAft>
          <a:spcPct val="0"/>
        </a:spcAft>
        <a:defRPr sz="4400">
          <a:solidFill>
            <a:srgbClr val="CC0000"/>
          </a:solidFill>
          <a:latin typeface="Arial" charset="0"/>
          <a:cs typeface="Arial" charset="0"/>
        </a:defRPr>
      </a:lvl7pPr>
      <a:lvl8pPr marL="1371600" algn="ctr" rtl="0" eaLnBrk="1" fontAlgn="base" hangingPunct="1">
        <a:spcBef>
          <a:spcPct val="0"/>
        </a:spcBef>
        <a:spcAft>
          <a:spcPct val="0"/>
        </a:spcAft>
        <a:defRPr sz="4400">
          <a:solidFill>
            <a:srgbClr val="CC0000"/>
          </a:solidFill>
          <a:latin typeface="Arial" charset="0"/>
          <a:cs typeface="Arial" charset="0"/>
        </a:defRPr>
      </a:lvl8pPr>
      <a:lvl9pPr marL="1828800" algn="ctr" rtl="0" eaLnBrk="1" fontAlgn="base" hangingPunct="1">
        <a:spcBef>
          <a:spcPct val="0"/>
        </a:spcBef>
        <a:spcAft>
          <a:spcPct val="0"/>
        </a:spcAft>
        <a:defRPr sz="4400">
          <a:solidFill>
            <a:srgbClr val="CC0000"/>
          </a:solidFill>
          <a:latin typeface="Arial" charset="0"/>
          <a:cs typeface="Arial" charset="0"/>
        </a:defRPr>
      </a:lvl9pPr>
    </p:titleStyle>
    <p:bodyStyle>
      <a:lvl1pPr marL="250825" indent="-250825" algn="l" rtl="0" eaLnBrk="1" fontAlgn="base" hangingPunct="1">
        <a:spcBef>
          <a:spcPts val="600"/>
        </a:spcBef>
        <a:spcAft>
          <a:spcPct val="0"/>
        </a:spcAft>
        <a:buChar char="•"/>
        <a:defRPr sz="2800">
          <a:solidFill>
            <a:schemeClr val="tx1"/>
          </a:solidFill>
          <a:latin typeface="+mn-lt"/>
          <a:ea typeface="+mn-ea"/>
          <a:cs typeface="+mn-cs"/>
        </a:defRPr>
      </a:lvl1pPr>
      <a:lvl2pPr marL="503238" indent="-250825" algn="l" rtl="0" eaLnBrk="1" fontAlgn="base" hangingPunct="1">
        <a:spcBef>
          <a:spcPts val="600"/>
        </a:spcBef>
        <a:spcAft>
          <a:spcPct val="0"/>
        </a:spcAft>
        <a:buChar char="–"/>
        <a:defRPr sz="2400">
          <a:solidFill>
            <a:schemeClr val="tx1"/>
          </a:solidFill>
          <a:latin typeface="+mn-lt"/>
          <a:cs typeface="+mn-cs"/>
        </a:defRPr>
      </a:lvl2pPr>
      <a:lvl3pPr marL="1006475" indent="-250825" algn="l" rtl="0" eaLnBrk="1" fontAlgn="base" hangingPunct="1">
        <a:spcBef>
          <a:spcPts val="600"/>
        </a:spcBef>
        <a:spcAft>
          <a:spcPct val="0"/>
        </a:spcAft>
        <a:buChar char="•"/>
        <a:defRPr sz="2000">
          <a:solidFill>
            <a:schemeClr val="tx1"/>
          </a:solidFill>
          <a:latin typeface="+mn-lt"/>
          <a:cs typeface="+mn-cs"/>
        </a:defRPr>
      </a:lvl3pPr>
      <a:lvl4pPr marL="1258888" indent="-250825" algn="l" rtl="0" eaLnBrk="1" fontAlgn="base" hangingPunct="1">
        <a:spcBef>
          <a:spcPts val="300"/>
        </a:spcBef>
        <a:spcAft>
          <a:spcPct val="0"/>
        </a:spcAft>
        <a:buChar char="–"/>
        <a:defRPr>
          <a:solidFill>
            <a:schemeClr val="tx1"/>
          </a:solidFill>
          <a:latin typeface="+mn-lt"/>
          <a:cs typeface="+mn-cs"/>
        </a:defRPr>
      </a:lvl4pPr>
      <a:lvl5pPr marL="1511300" indent="-250825" algn="l" rtl="0" eaLnBrk="1" fontAlgn="base" hangingPunct="1">
        <a:spcBef>
          <a:spcPts val="300"/>
        </a:spcBef>
        <a:spcAft>
          <a:spcPct val="0"/>
        </a:spcAft>
        <a:buChar char="»"/>
        <a:defRPr sz="16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pic>
        <p:nvPicPr>
          <p:cNvPr id="1029"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379074" y="6248400"/>
            <a:ext cx="1543051" cy="518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 name="Picture 12" descr="INCOSELogo_transparent"/>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7800" y="6248400"/>
            <a:ext cx="86360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Date Placeholder 1"/>
          <p:cNvSpPr>
            <a:spLocks noGrp="1"/>
          </p:cNvSpPr>
          <p:nvPr>
            <p:ph type="dt" sz="quarter" idx="2"/>
          </p:nvPr>
        </p:nvSpPr>
        <p:spPr>
          <a:xfrm>
            <a:off x="8331200" y="6400800"/>
            <a:ext cx="1828800" cy="304800"/>
          </a:xfrm>
          <a:prstGeom prst="rect">
            <a:avLst/>
          </a:prstGeom>
        </p:spPr>
        <p:txBody>
          <a:bodyPr/>
          <a:lstStyle>
            <a:lvl1pPr algn="ctr" eaLnBrk="1" hangingPunct="1">
              <a:spcBef>
                <a:spcPct val="0"/>
              </a:spcBef>
              <a:buFontTx/>
              <a:buNone/>
              <a:defRPr sz="1200">
                <a:solidFill>
                  <a:schemeClr val="tx1"/>
                </a:solidFill>
                <a:latin typeface="Arial" charset="0"/>
                <a:cs typeface="Arial" charset="0"/>
              </a:defRPr>
            </a:lvl1pPr>
            <a:lvl2pPr marL="742950" indent="-285750" eaLnBrk="0" hangingPunct="0">
              <a:spcBef>
                <a:spcPts val="600"/>
              </a:spcBef>
              <a:buChar char="–"/>
              <a:defRPr sz="2400">
                <a:solidFill>
                  <a:schemeClr val="tx1"/>
                </a:solidFill>
                <a:latin typeface="Arial" charset="0"/>
                <a:cs typeface="Arial" charset="0"/>
              </a:defRPr>
            </a:lvl2pPr>
            <a:lvl3pPr marL="1143000" indent="-228600" eaLnBrk="0" hangingPunct="0">
              <a:spcBef>
                <a:spcPts val="600"/>
              </a:spcBef>
              <a:buChar char="•"/>
              <a:defRPr sz="2000">
                <a:solidFill>
                  <a:schemeClr val="tx1"/>
                </a:solidFill>
                <a:latin typeface="Arial" charset="0"/>
                <a:cs typeface="Arial" charset="0"/>
              </a:defRPr>
            </a:lvl3pPr>
            <a:lvl4pPr marL="1600200" indent="-228600" eaLnBrk="0" hangingPunct="0">
              <a:spcBef>
                <a:spcPts val="300"/>
              </a:spcBef>
              <a:buChar char="–"/>
              <a:defRPr>
                <a:solidFill>
                  <a:schemeClr val="tx1"/>
                </a:solidFill>
                <a:latin typeface="Arial" charset="0"/>
                <a:cs typeface="Arial" charset="0"/>
              </a:defRPr>
            </a:lvl4pPr>
            <a:lvl5pPr marL="2057400" indent="-228600" eaLnBrk="0" hangingPunct="0">
              <a:spcBef>
                <a:spcPts val="300"/>
              </a:spcBef>
              <a:buChar char="»"/>
              <a:defRPr sz="1600">
                <a:solidFill>
                  <a:schemeClr val="tx1"/>
                </a:solidFill>
                <a:latin typeface="Arial" charset="0"/>
                <a:cs typeface="Arial" charset="0"/>
              </a:defRPr>
            </a:lvl5pPr>
            <a:lvl6pPr marL="2514600" indent="-228600" eaLnBrk="0" fontAlgn="base" hangingPunct="0">
              <a:spcBef>
                <a:spcPts val="300"/>
              </a:spcBef>
              <a:spcAft>
                <a:spcPct val="0"/>
              </a:spcAft>
              <a:buChar char="»"/>
              <a:defRPr sz="1600">
                <a:solidFill>
                  <a:schemeClr val="tx1"/>
                </a:solidFill>
                <a:latin typeface="Arial" charset="0"/>
                <a:cs typeface="Arial" charset="0"/>
              </a:defRPr>
            </a:lvl6pPr>
            <a:lvl7pPr marL="2971800" indent="-228600" eaLnBrk="0" fontAlgn="base" hangingPunct="0">
              <a:spcBef>
                <a:spcPts val="300"/>
              </a:spcBef>
              <a:spcAft>
                <a:spcPct val="0"/>
              </a:spcAft>
              <a:buChar char="»"/>
              <a:defRPr sz="1600">
                <a:solidFill>
                  <a:schemeClr val="tx1"/>
                </a:solidFill>
                <a:latin typeface="Arial" charset="0"/>
                <a:cs typeface="Arial" charset="0"/>
              </a:defRPr>
            </a:lvl7pPr>
            <a:lvl8pPr marL="3429000" indent="-228600" eaLnBrk="0" fontAlgn="base" hangingPunct="0">
              <a:spcBef>
                <a:spcPts val="300"/>
              </a:spcBef>
              <a:spcAft>
                <a:spcPct val="0"/>
              </a:spcAft>
              <a:buChar char="»"/>
              <a:defRPr sz="1600">
                <a:solidFill>
                  <a:schemeClr val="tx1"/>
                </a:solidFill>
                <a:latin typeface="Arial" charset="0"/>
                <a:cs typeface="Arial" charset="0"/>
              </a:defRPr>
            </a:lvl8pPr>
            <a:lvl9pPr marL="3886200" indent="-228600" eaLnBrk="0" fontAlgn="base" hangingPunct="0">
              <a:spcBef>
                <a:spcPts val="300"/>
              </a:spcBef>
              <a:spcAft>
                <a:spcPct val="0"/>
              </a:spcAft>
              <a:buChar char="»"/>
              <a:defRPr sz="1600">
                <a:solidFill>
                  <a:schemeClr val="tx1"/>
                </a:solidFill>
                <a:latin typeface="Arial" charset="0"/>
                <a:cs typeface="Arial" charset="0"/>
              </a:defRPr>
            </a:lvl9pPr>
          </a:lstStyle>
          <a:p>
            <a:fld id="{0E1ABB6F-D922-4018-A6C6-4164EE66C8F2}" type="datetimeFigureOut">
              <a:rPr lang="en-US" smtClean="0"/>
              <a:t>10/7/2019</a:t>
            </a:fld>
            <a:endParaRPr lang="en-US"/>
          </a:p>
        </p:txBody>
      </p:sp>
      <p:sp>
        <p:nvSpPr>
          <p:cNvPr id="7" name="Slide Number Placeholder 6"/>
          <p:cNvSpPr>
            <a:spLocks noGrp="1" noChangeArrowheads="1"/>
          </p:cNvSpPr>
          <p:nvPr>
            <p:ph type="sldNum" sz="quarter" idx="4"/>
          </p:nvPr>
        </p:nvSpPr>
        <p:spPr>
          <a:xfrm>
            <a:off x="5181600" y="6400801"/>
            <a:ext cx="1828800" cy="307975"/>
          </a:xfrm>
          <a:prstGeom prst="rect">
            <a:avLst/>
          </a:prstGeom>
          <a:ln/>
        </p:spPr>
        <p:txBody>
          <a:bodyPr/>
          <a:lstStyle>
            <a:lvl1pPr algn="ctr">
              <a:defRPr sz="1200"/>
            </a:lvl1pPr>
          </a:lstStyle>
          <a:p>
            <a:fld id="{1C853847-7B01-41C2-8657-A51907183668}" type="slidenum">
              <a:rPr lang="en-US" smtClean="0"/>
              <a:t>‹#›</a:t>
            </a:fld>
            <a:endParaRPr lang="en-US"/>
          </a:p>
        </p:txBody>
      </p:sp>
    </p:spTree>
    <p:extLst>
      <p:ext uri="{BB962C8B-B14F-4D97-AF65-F5344CB8AC3E}">
        <p14:creationId xmlns:p14="http://schemas.microsoft.com/office/powerpoint/2010/main" val="1201543642"/>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Lst>
  <p:txStyles>
    <p:titleStyle>
      <a:lvl1pPr algn="l" rtl="0" eaLnBrk="1" fontAlgn="base" hangingPunct="1">
        <a:spcBef>
          <a:spcPct val="0"/>
        </a:spcBef>
        <a:spcAft>
          <a:spcPct val="0"/>
        </a:spcAft>
        <a:defRPr sz="4000">
          <a:solidFill>
            <a:srgbClr val="CC0000"/>
          </a:solidFill>
          <a:latin typeface="+mj-lt"/>
          <a:ea typeface="+mj-ea"/>
          <a:cs typeface="+mj-cs"/>
        </a:defRPr>
      </a:lvl1pPr>
      <a:lvl2pPr algn="l" rtl="0" eaLnBrk="1" fontAlgn="base" hangingPunct="1">
        <a:spcBef>
          <a:spcPct val="0"/>
        </a:spcBef>
        <a:spcAft>
          <a:spcPct val="0"/>
        </a:spcAft>
        <a:defRPr sz="4000">
          <a:solidFill>
            <a:srgbClr val="CC0000"/>
          </a:solidFill>
          <a:latin typeface="Arial" charset="0"/>
          <a:cs typeface="Arial" charset="0"/>
        </a:defRPr>
      </a:lvl2pPr>
      <a:lvl3pPr algn="l" rtl="0" eaLnBrk="1" fontAlgn="base" hangingPunct="1">
        <a:spcBef>
          <a:spcPct val="0"/>
        </a:spcBef>
        <a:spcAft>
          <a:spcPct val="0"/>
        </a:spcAft>
        <a:defRPr sz="4000">
          <a:solidFill>
            <a:srgbClr val="CC0000"/>
          </a:solidFill>
          <a:latin typeface="Arial" charset="0"/>
          <a:cs typeface="Arial" charset="0"/>
        </a:defRPr>
      </a:lvl3pPr>
      <a:lvl4pPr algn="l" rtl="0" eaLnBrk="1" fontAlgn="base" hangingPunct="1">
        <a:spcBef>
          <a:spcPct val="0"/>
        </a:spcBef>
        <a:spcAft>
          <a:spcPct val="0"/>
        </a:spcAft>
        <a:defRPr sz="4000">
          <a:solidFill>
            <a:srgbClr val="CC0000"/>
          </a:solidFill>
          <a:latin typeface="Arial" charset="0"/>
          <a:cs typeface="Arial" charset="0"/>
        </a:defRPr>
      </a:lvl4pPr>
      <a:lvl5pPr algn="l" rtl="0" eaLnBrk="1" fontAlgn="base" hangingPunct="1">
        <a:spcBef>
          <a:spcPct val="0"/>
        </a:spcBef>
        <a:spcAft>
          <a:spcPct val="0"/>
        </a:spcAft>
        <a:defRPr sz="4000">
          <a:solidFill>
            <a:srgbClr val="CC0000"/>
          </a:solidFill>
          <a:latin typeface="Arial" charset="0"/>
          <a:cs typeface="Arial" charset="0"/>
        </a:defRPr>
      </a:lvl5pPr>
      <a:lvl6pPr marL="457200" algn="ctr" rtl="0" eaLnBrk="1" fontAlgn="base" hangingPunct="1">
        <a:spcBef>
          <a:spcPct val="0"/>
        </a:spcBef>
        <a:spcAft>
          <a:spcPct val="0"/>
        </a:spcAft>
        <a:defRPr sz="4400">
          <a:solidFill>
            <a:srgbClr val="CC0000"/>
          </a:solidFill>
          <a:latin typeface="Arial" charset="0"/>
          <a:cs typeface="Arial" charset="0"/>
        </a:defRPr>
      </a:lvl6pPr>
      <a:lvl7pPr marL="914400" algn="ctr" rtl="0" eaLnBrk="1" fontAlgn="base" hangingPunct="1">
        <a:spcBef>
          <a:spcPct val="0"/>
        </a:spcBef>
        <a:spcAft>
          <a:spcPct val="0"/>
        </a:spcAft>
        <a:defRPr sz="4400">
          <a:solidFill>
            <a:srgbClr val="CC0000"/>
          </a:solidFill>
          <a:latin typeface="Arial" charset="0"/>
          <a:cs typeface="Arial" charset="0"/>
        </a:defRPr>
      </a:lvl7pPr>
      <a:lvl8pPr marL="1371600" algn="ctr" rtl="0" eaLnBrk="1" fontAlgn="base" hangingPunct="1">
        <a:spcBef>
          <a:spcPct val="0"/>
        </a:spcBef>
        <a:spcAft>
          <a:spcPct val="0"/>
        </a:spcAft>
        <a:defRPr sz="4400">
          <a:solidFill>
            <a:srgbClr val="CC0000"/>
          </a:solidFill>
          <a:latin typeface="Arial" charset="0"/>
          <a:cs typeface="Arial" charset="0"/>
        </a:defRPr>
      </a:lvl8pPr>
      <a:lvl9pPr marL="1828800" algn="ctr" rtl="0" eaLnBrk="1" fontAlgn="base" hangingPunct="1">
        <a:spcBef>
          <a:spcPct val="0"/>
        </a:spcBef>
        <a:spcAft>
          <a:spcPct val="0"/>
        </a:spcAft>
        <a:defRPr sz="4400">
          <a:solidFill>
            <a:srgbClr val="CC0000"/>
          </a:solidFill>
          <a:latin typeface="Arial" charset="0"/>
          <a:cs typeface="Arial" charset="0"/>
        </a:defRPr>
      </a:lvl9pPr>
    </p:titleStyle>
    <p:bodyStyle>
      <a:lvl1pPr marL="250825" indent="-250825" algn="l" rtl="0" eaLnBrk="1" fontAlgn="base" hangingPunct="1">
        <a:spcBef>
          <a:spcPts val="600"/>
        </a:spcBef>
        <a:spcAft>
          <a:spcPct val="0"/>
        </a:spcAft>
        <a:buChar char="•"/>
        <a:defRPr sz="2800">
          <a:solidFill>
            <a:schemeClr val="tx1"/>
          </a:solidFill>
          <a:latin typeface="+mn-lt"/>
          <a:ea typeface="+mn-ea"/>
          <a:cs typeface="+mn-cs"/>
        </a:defRPr>
      </a:lvl1pPr>
      <a:lvl2pPr marL="503238" indent="-250825" algn="l" rtl="0" eaLnBrk="1" fontAlgn="base" hangingPunct="1">
        <a:spcBef>
          <a:spcPts val="600"/>
        </a:spcBef>
        <a:spcAft>
          <a:spcPct val="0"/>
        </a:spcAft>
        <a:buChar char="–"/>
        <a:defRPr sz="2400">
          <a:solidFill>
            <a:schemeClr val="tx1"/>
          </a:solidFill>
          <a:latin typeface="+mn-lt"/>
          <a:cs typeface="+mn-cs"/>
        </a:defRPr>
      </a:lvl2pPr>
      <a:lvl3pPr marL="1006475" indent="-250825" algn="l" rtl="0" eaLnBrk="1" fontAlgn="base" hangingPunct="1">
        <a:spcBef>
          <a:spcPts val="600"/>
        </a:spcBef>
        <a:spcAft>
          <a:spcPct val="0"/>
        </a:spcAft>
        <a:buChar char="•"/>
        <a:defRPr sz="2000">
          <a:solidFill>
            <a:schemeClr val="tx1"/>
          </a:solidFill>
          <a:latin typeface="+mn-lt"/>
          <a:cs typeface="+mn-cs"/>
        </a:defRPr>
      </a:lvl3pPr>
      <a:lvl4pPr marL="1258888" indent="-250825" algn="l" rtl="0" eaLnBrk="1" fontAlgn="base" hangingPunct="1">
        <a:spcBef>
          <a:spcPts val="300"/>
        </a:spcBef>
        <a:spcAft>
          <a:spcPct val="0"/>
        </a:spcAft>
        <a:buChar char="–"/>
        <a:defRPr>
          <a:solidFill>
            <a:schemeClr val="tx1"/>
          </a:solidFill>
          <a:latin typeface="+mn-lt"/>
          <a:cs typeface="+mn-cs"/>
        </a:defRPr>
      </a:lvl4pPr>
      <a:lvl5pPr marL="1511300" indent="-250825" algn="l" rtl="0" eaLnBrk="1" fontAlgn="base" hangingPunct="1">
        <a:spcBef>
          <a:spcPts val="300"/>
        </a:spcBef>
        <a:spcAft>
          <a:spcPct val="0"/>
        </a:spcAft>
        <a:buChar char="»"/>
        <a:defRPr sz="16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nafems.org/about/technical-working-groups/systems_modeling/smstermsdefinitions/s-u/" TargetMode="External"/><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hemeOverride" Target="../theme/themeOverride2.xml"/></Relationships>
</file>

<file path=ppt/slides/_rels/slide3.xml.rels><?xml version="1.0" encoding="UTF-8" standalone="yes"?>
<Relationships xmlns="http://schemas.openxmlformats.org/package/2006/relationships"><Relationship Id="rId2" Type="http://schemas.openxmlformats.org/officeDocument/2006/relationships/hyperlink" Target="https://www.bing.com/search?q=authoritative&amp;FORM=AWRE" TargetMode="Externa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nafems.org/about/technical-working-groups/systems_modeling/smstermsdefinitions/" TargetMode="Externa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99AEC2-176D-42FB-8ED7-6A942032707D}"/>
              </a:ext>
            </a:extLst>
          </p:cNvPr>
          <p:cNvSpPr>
            <a:spLocks noGrp="1"/>
          </p:cNvSpPr>
          <p:nvPr>
            <p:ph type="ctrTitle"/>
          </p:nvPr>
        </p:nvSpPr>
        <p:spPr>
          <a:xfrm>
            <a:off x="914400" y="1719365"/>
            <a:ext cx="10363200" cy="1470025"/>
          </a:xfrm>
        </p:spPr>
        <p:txBody>
          <a:bodyPr/>
          <a:lstStyle/>
          <a:p>
            <a:r>
              <a:rPr lang="en-US" dirty="0"/>
              <a:t>SMSWG - </a:t>
            </a:r>
            <a:r>
              <a:rPr lang="en-US" i="1" dirty="0"/>
              <a:t>SMS Terms &amp; Definitions Committee (SMSTDC)</a:t>
            </a:r>
            <a:br>
              <a:rPr lang="en-US" i="1" dirty="0"/>
            </a:br>
            <a:r>
              <a:rPr lang="en-US" sz="2400" i="1" dirty="0"/>
              <a:t>Lead: Ed Ladzinski</a:t>
            </a:r>
            <a:endParaRPr lang="en-US" i="1" dirty="0"/>
          </a:p>
        </p:txBody>
      </p:sp>
      <p:sp>
        <p:nvSpPr>
          <p:cNvPr id="3" name="Subtitle 2">
            <a:extLst>
              <a:ext uri="{FF2B5EF4-FFF2-40B4-BE49-F238E27FC236}">
                <a16:creationId xmlns:a16="http://schemas.microsoft.com/office/drawing/2014/main" id="{5C28879B-8A2F-472C-95D9-44627A6EFD1D}"/>
              </a:ext>
            </a:extLst>
          </p:cNvPr>
          <p:cNvSpPr>
            <a:spLocks noGrp="1"/>
          </p:cNvSpPr>
          <p:nvPr>
            <p:ph type="subTitle" idx="1"/>
          </p:nvPr>
        </p:nvSpPr>
        <p:spPr>
          <a:xfrm>
            <a:off x="1828800" y="3429000"/>
            <a:ext cx="8534400" cy="782273"/>
          </a:xfrm>
        </p:spPr>
        <p:txBody>
          <a:bodyPr>
            <a:normAutofit/>
          </a:bodyPr>
          <a:lstStyle/>
          <a:p>
            <a:r>
              <a:rPr lang="en-US" dirty="0"/>
              <a:t>October 8, 2019</a:t>
            </a:r>
          </a:p>
        </p:txBody>
      </p:sp>
      <p:sp>
        <p:nvSpPr>
          <p:cNvPr id="4" name="TextBox 3">
            <a:extLst>
              <a:ext uri="{FF2B5EF4-FFF2-40B4-BE49-F238E27FC236}">
                <a16:creationId xmlns:a16="http://schemas.microsoft.com/office/drawing/2014/main" id="{63CAE5DF-8ACC-4CE6-A568-A0AA26A64706}"/>
              </a:ext>
            </a:extLst>
          </p:cNvPr>
          <p:cNvSpPr txBox="1"/>
          <p:nvPr/>
        </p:nvSpPr>
        <p:spPr>
          <a:xfrm>
            <a:off x="2089525" y="4619614"/>
            <a:ext cx="8012950" cy="1477328"/>
          </a:xfrm>
          <a:prstGeom prst="rect">
            <a:avLst/>
          </a:prstGeom>
          <a:noFill/>
        </p:spPr>
        <p:txBody>
          <a:bodyPr wrap="square" rtlCol="0">
            <a:spAutoFit/>
          </a:bodyPr>
          <a:lstStyle/>
          <a:p>
            <a:pPr algn="just"/>
            <a:r>
              <a:rPr lang="en-US" i="1" dirty="0"/>
              <a:t>Systems Modeling and Simulation*:  </a:t>
            </a:r>
          </a:p>
          <a:p>
            <a:pPr algn="just"/>
            <a:r>
              <a:rPr lang="en-US" i="1" dirty="0"/>
              <a:t>The use of interdisciplinary functional, architectural, and behavioral models (with physical, mathematical, and logical representations) in performing MBSE to specify, conceptualize, design, analyze, verify and validate an organized set of components, subsystems, systems, and processes. </a:t>
            </a:r>
          </a:p>
        </p:txBody>
      </p:sp>
      <p:sp>
        <p:nvSpPr>
          <p:cNvPr id="5" name="TextBox 4">
            <a:extLst>
              <a:ext uri="{FF2B5EF4-FFF2-40B4-BE49-F238E27FC236}">
                <a16:creationId xmlns:a16="http://schemas.microsoft.com/office/drawing/2014/main" id="{32BBA2F5-2617-4643-90B6-3DF9D04C260E}"/>
              </a:ext>
            </a:extLst>
          </p:cNvPr>
          <p:cNvSpPr txBox="1"/>
          <p:nvPr/>
        </p:nvSpPr>
        <p:spPr>
          <a:xfrm>
            <a:off x="1764445" y="6505283"/>
            <a:ext cx="8461774" cy="261610"/>
          </a:xfrm>
          <a:prstGeom prst="rect">
            <a:avLst/>
          </a:prstGeom>
          <a:noFill/>
        </p:spPr>
        <p:txBody>
          <a:bodyPr wrap="square" rtlCol="0">
            <a:spAutoFit/>
          </a:bodyPr>
          <a:lstStyle/>
          <a:p>
            <a:r>
              <a:rPr lang="en-US" sz="1100"/>
              <a:t>*SMSWG – Terms &amp; Definitions: </a:t>
            </a:r>
            <a:r>
              <a:rPr lang="en-US" sz="1100">
                <a:hlinkClick r:id="rId3"/>
              </a:rPr>
              <a:t>https://www.nafems.org/about/technical-working-groups/systems_modeling/smstermsdefinitions/s-u/</a:t>
            </a:r>
            <a:endParaRPr lang="en-US" sz="1100"/>
          </a:p>
        </p:txBody>
      </p:sp>
    </p:spTree>
    <p:extLst>
      <p:ext uri="{BB962C8B-B14F-4D97-AF65-F5344CB8AC3E}">
        <p14:creationId xmlns:p14="http://schemas.microsoft.com/office/powerpoint/2010/main" val="194367027"/>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66F143-46E1-47F9-B02E-78CFC37E06A1}"/>
              </a:ext>
            </a:extLst>
          </p:cNvPr>
          <p:cNvSpPr>
            <a:spLocks noGrp="1"/>
          </p:cNvSpPr>
          <p:nvPr>
            <p:ph type="title"/>
          </p:nvPr>
        </p:nvSpPr>
        <p:spPr/>
        <p:txBody>
          <a:bodyPr/>
          <a:lstStyle/>
          <a:p>
            <a:r>
              <a:rPr lang="en-US"/>
              <a:t>Content</a:t>
            </a:r>
          </a:p>
        </p:txBody>
      </p:sp>
      <p:sp>
        <p:nvSpPr>
          <p:cNvPr id="3" name="Content Placeholder 2">
            <a:extLst>
              <a:ext uri="{FF2B5EF4-FFF2-40B4-BE49-F238E27FC236}">
                <a16:creationId xmlns:a16="http://schemas.microsoft.com/office/drawing/2014/main" id="{D8653D09-F4BB-479A-872B-8513C911EB07}"/>
              </a:ext>
            </a:extLst>
          </p:cNvPr>
          <p:cNvSpPr>
            <a:spLocks noGrp="1"/>
          </p:cNvSpPr>
          <p:nvPr>
            <p:ph idx="1"/>
          </p:nvPr>
        </p:nvSpPr>
        <p:spPr>
          <a:xfrm>
            <a:off x="609600" y="1417638"/>
            <a:ext cx="10972800" cy="4525963"/>
          </a:xfrm>
        </p:spPr>
        <p:txBody>
          <a:bodyPr/>
          <a:lstStyle/>
          <a:p>
            <a:r>
              <a:rPr lang="en-US" dirty="0"/>
              <a:t>Purpose</a:t>
            </a:r>
          </a:p>
          <a:p>
            <a:r>
              <a:rPr lang="en-US" dirty="0"/>
              <a:t>Members Update</a:t>
            </a:r>
          </a:p>
          <a:p>
            <a:pPr lvl="0"/>
            <a:r>
              <a:rPr lang="en-US" dirty="0"/>
              <a:t>Current Results</a:t>
            </a:r>
          </a:p>
          <a:p>
            <a:pPr lvl="0"/>
            <a:r>
              <a:rPr lang="en-US" dirty="0"/>
              <a:t>New T&amp;Ds in the Pipeline</a:t>
            </a:r>
          </a:p>
          <a:p>
            <a:pPr lvl="0"/>
            <a:r>
              <a:rPr lang="en-US" dirty="0"/>
              <a:t>Group Recommendations for Next Set</a:t>
            </a:r>
          </a:p>
          <a:p>
            <a:pPr lvl="0"/>
            <a:r>
              <a:rPr lang="en-US" dirty="0"/>
              <a:t>Where Does One Find the NAFEMS Site T-Ds </a:t>
            </a:r>
          </a:p>
          <a:p>
            <a:r>
              <a:rPr lang="en-US" dirty="0"/>
              <a:t>Additional Comments</a:t>
            </a:r>
          </a:p>
          <a:p>
            <a:endParaRPr lang="en-US" dirty="0"/>
          </a:p>
        </p:txBody>
      </p:sp>
    </p:spTree>
    <p:extLst>
      <p:ext uri="{BB962C8B-B14F-4D97-AF65-F5344CB8AC3E}">
        <p14:creationId xmlns:p14="http://schemas.microsoft.com/office/powerpoint/2010/main" val="1718622802"/>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EA044A-D2E4-46AC-A185-5B2C67729CF4}"/>
              </a:ext>
            </a:extLst>
          </p:cNvPr>
          <p:cNvSpPr>
            <a:spLocks noGrp="1"/>
          </p:cNvSpPr>
          <p:nvPr>
            <p:ph type="title"/>
          </p:nvPr>
        </p:nvSpPr>
        <p:spPr/>
        <p:txBody>
          <a:bodyPr/>
          <a:lstStyle/>
          <a:p>
            <a:r>
              <a:rPr lang="en-US"/>
              <a:t>Purpose</a:t>
            </a:r>
          </a:p>
        </p:txBody>
      </p:sp>
      <p:sp>
        <p:nvSpPr>
          <p:cNvPr id="3" name="Content Placeholder 2">
            <a:extLst>
              <a:ext uri="{FF2B5EF4-FFF2-40B4-BE49-F238E27FC236}">
                <a16:creationId xmlns:a16="http://schemas.microsoft.com/office/drawing/2014/main" id="{65DBA9F5-C9D0-467D-B504-9E913AEC65F9}"/>
              </a:ext>
            </a:extLst>
          </p:cNvPr>
          <p:cNvSpPr>
            <a:spLocks noGrp="1"/>
          </p:cNvSpPr>
          <p:nvPr>
            <p:ph idx="1"/>
          </p:nvPr>
        </p:nvSpPr>
        <p:spPr>
          <a:xfrm>
            <a:off x="609600" y="2514600"/>
            <a:ext cx="10972800" cy="1828799"/>
          </a:xfrm>
        </p:spPr>
        <p:txBody>
          <a:bodyPr/>
          <a:lstStyle/>
          <a:p>
            <a:pPr marL="0" indent="0" algn="just">
              <a:buNone/>
            </a:pPr>
            <a:r>
              <a:rPr lang="en-US"/>
              <a:t>The Systems Modeling and Simulation Terms and Definitions Committee is to be the </a:t>
            </a:r>
            <a:r>
              <a:rPr lang="en-US" b="1" u="sng">
                <a:hlinkClick r:id="rId2"/>
              </a:rPr>
              <a:t>authoritative</a:t>
            </a:r>
            <a:r>
              <a:rPr lang="en-US"/>
              <a:t> source for systems modeling and simulation terms and definitions and provide ongoing strategic direction for the initiative.</a:t>
            </a:r>
          </a:p>
        </p:txBody>
      </p:sp>
    </p:spTree>
    <p:extLst>
      <p:ext uri="{BB962C8B-B14F-4D97-AF65-F5344CB8AC3E}">
        <p14:creationId xmlns:p14="http://schemas.microsoft.com/office/powerpoint/2010/main" val="27976238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12E408-1591-4D03-84F9-4274DD9D4847}"/>
              </a:ext>
            </a:extLst>
          </p:cNvPr>
          <p:cNvSpPr>
            <a:spLocks noGrp="1"/>
          </p:cNvSpPr>
          <p:nvPr>
            <p:ph type="title"/>
          </p:nvPr>
        </p:nvSpPr>
        <p:spPr/>
        <p:txBody>
          <a:bodyPr/>
          <a:lstStyle/>
          <a:p>
            <a:r>
              <a:rPr lang="en-US" dirty="0"/>
              <a:t>Members Update</a:t>
            </a:r>
          </a:p>
        </p:txBody>
      </p:sp>
      <p:sp>
        <p:nvSpPr>
          <p:cNvPr id="3" name="Content Placeholder 2">
            <a:extLst>
              <a:ext uri="{FF2B5EF4-FFF2-40B4-BE49-F238E27FC236}">
                <a16:creationId xmlns:a16="http://schemas.microsoft.com/office/drawing/2014/main" id="{4D0B0668-5129-479F-981B-1BA6966960EF}"/>
              </a:ext>
            </a:extLst>
          </p:cNvPr>
          <p:cNvSpPr>
            <a:spLocks noGrp="1"/>
          </p:cNvSpPr>
          <p:nvPr>
            <p:ph idx="1"/>
          </p:nvPr>
        </p:nvSpPr>
        <p:spPr/>
        <p:txBody>
          <a:bodyPr/>
          <a:lstStyle/>
          <a:p>
            <a:r>
              <a:rPr lang="en-US" dirty="0"/>
              <a:t>Ed Ladzinski (chair)</a:t>
            </a:r>
          </a:p>
          <a:p>
            <a:r>
              <a:rPr lang="en-US" dirty="0"/>
              <a:t>Paul Barnard</a:t>
            </a:r>
          </a:p>
          <a:p>
            <a:r>
              <a:rPr lang="en-US" dirty="0"/>
              <a:t>Frank Popielas</a:t>
            </a:r>
          </a:p>
          <a:p>
            <a:r>
              <a:rPr lang="en-US" dirty="0"/>
              <a:t>Joe Walsh</a:t>
            </a:r>
          </a:p>
          <a:p>
            <a:r>
              <a:rPr lang="en-US" dirty="0"/>
              <a:t>Rod Dreisbach (new member)</a:t>
            </a:r>
          </a:p>
          <a:p>
            <a:endParaRPr lang="en-US" dirty="0"/>
          </a:p>
        </p:txBody>
      </p:sp>
    </p:spTree>
    <p:extLst>
      <p:ext uri="{BB962C8B-B14F-4D97-AF65-F5344CB8AC3E}">
        <p14:creationId xmlns:p14="http://schemas.microsoft.com/office/powerpoint/2010/main" val="31443613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052FC6-2EDC-4DBD-9644-F88BDF32DB61}"/>
              </a:ext>
            </a:extLst>
          </p:cNvPr>
          <p:cNvSpPr>
            <a:spLocks noGrp="1"/>
          </p:cNvSpPr>
          <p:nvPr>
            <p:ph type="title"/>
          </p:nvPr>
        </p:nvSpPr>
        <p:spPr/>
        <p:txBody>
          <a:bodyPr/>
          <a:lstStyle/>
          <a:p>
            <a:r>
              <a:rPr lang="en-US" dirty="0"/>
              <a:t>Current Results</a:t>
            </a:r>
          </a:p>
        </p:txBody>
      </p:sp>
      <p:sp>
        <p:nvSpPr>
          <p:cNvPr id="3" name="Content Placeholder 2">
            <a:extLst>
              <a:ext uri="{FF2B5EF4-FFF2-40B4-BE49-F238E27FC236}">
                <a16:creationId xmlns:a16="http://schemas.microsoft.com/office/drawing/2014/main" id="{654FD0CC-400F-463D-9699-9CD4142A6466}"/>
              </a:ext>
            </a:extLst>
          </p:cNvPr>
          <p:cNvSpPr>
            <a:spLocks noGrp="1"/>
          </p:cNvSpPr>
          <p:nvPr>
            <p:ph idx="1"/>
          </p:nvPr>
        </p:nvSpPr>
        <p:spPr>
          <a:xfrm>
            <a:off x="542488" y="1507922"/>
            <a:ext cx="10972800" cy="4525963"/>
          </a:xfrm>
        </p:spPr>
        <p:txBody>
          <a:bodyPr/>
          <a:lstStyle/>
          <a:p>
            <a:r>
              <a:rPr lang="en-US" dirty="0"/>
              <a:t>Definitions around “Model-Based…”</a:t>
            </a:r>
          </a:p>
          <a:p>
            <a:pPr lvl="1"/>
            <a:r>
              <a:rPr lang="en-US" dirty="0"/>
              <a:t>MBE</a:t>
            </a:r>
          </a:p>
          <a:p>
            <a:pPr lvl="1"/>
            <a:r>
              <a:rPr lang="en-US" dirty="0"/>
              <a:t>MBSE</a:t>
            </a:r>
          </a:p>
          <a:p>
            <a:pPr lvl="1"/>
            <a:r>
              <a:rPr lang="en-US" dirty="0"/>
              <a:t>MBD</a:t>
            </a:r>
          </a:p>
          <a:p>
            <a:pPr lvl="1"/>
            <a:r>
              <a:rPr lang="en-US" dirty="0"/>
              <a:t>MBSA</a:t>
            </a:r>
          </a:p>
          <a:p>
            <a:pPr lvl="1"/>
            <a:r>
              <a:rPr lang="en-US" dirty="0"/>
              <a:t>…</a:t>
            </a:r>
          </a:p>
          <a:p>
            <a:pPr marL="252413" lvl="1" indent="0">
              <a:buNone/>
            </a:pPr>
            <a:endParaRPr lang="en-US" dirty="0"/>
          </a:p>
        </p:txBody>
      </p:sp>
      <p:pic>
        <p:nvPicPr>
          <p:cNvPr id="4" name="Picture 3">
            <a:extLst>
              <a:ext uri="{FF2B5EF4-FFF2-40B4-BE49-F238E27FC236}">
                <a16:creationId xmlns:a16="http://schemas.microsoft.com/office/drawing/2014/main" id="{EF1E6940-5F93-49EB-A2D9-23B1F505F534}"/>
              </a:ext>
            </a:extLst>
          </p:cNvPr>
          <p:cNvPicPr>
            <a:picLocks noChangeAspect="1"/>
          </p:cNvPicPr>
          <p:nvPr/>
        </p:nvPicPr>
        <p:blipFill>
          <a:blip r:embed="rId2"/>
          <a:stretch>
            <a:fillRect/>
          </a:stretch>
        </p:blipFill>
        <p:spPr>
          <a:xfrm>
            <a:off x="3530181" y="2639986"/>
            <a:ext cx="6104762" cy="3438095"/>
          </a:xfrm>
          <a:prstGeom prst="rect">
            <a:avLst/>
          </a:prstGeom>
        </p:spPr>
      </p:pic>
    </p:spTree>
    <p:extLst>
      <p:ext uri="{BB962C8B-B14F-4D97-AF65-F5344CB8AC3E}">
        <p14:creationId xmlns:p14="http://schemas.microsoft.com/office/powerpoint/2010/main" val="18630959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052FC6-2EDC-4DBD-9644-F88BDF32DB61}"/>
              </a:ext>
            </a:extLst>
          </p:cNvPr>
          <p:cNvSpPr>
            <a:spLocks noGrp="1"/>
          </p:cNvSpPr>
          <p:nvPr>
            <p:ph type="title"/>
          </p:nvPr>
        </p:nvSpPr>
        <p:spPr/>
        <p:txBody>
          <a:bodyPr/>
          <a:lstStyle/>
          <a:p>
            <a:r>
              <a:rPr lang="en-US" dirty="0"/>
              <a:t>New T&amp;Ds in the Pipeline</a:t>
            </a:r>
          </a:p>
        </p:txBody>
      </p:sp>
      <p:sp>
        <p:nvSpPr>
          <p:cNvPr id="3" name="Content Placeholder 2">
            <a:extLst>
              <a:ext uri="{FF2B5EF4-FFF2-40B4-BE49-F238E27FC236}">
                <a16:creationId xmlns:a16="http://schemas.microsoft.com/office/drawing/2014/main" id="{654FD0CC-400F-463D-9699-9CD4142A6466}"/>
              </a:ext>
            </a:extLst>
          </p:cNvPr>
          <p:cNvSpPr>
            <a:spLocks noGrp="1"/>
          </p:cNvSpPr>
          <p:nvPr>
            <p:ph idx="1"/>
          </p:nvPr>
        </p:nvSpPr>
        <p:spPr>
          <a:xfrm>
            <a:off x="542488" y="1507922"/>
            <a:ext cx="10972800" cy="4525963"/>
          </a:xfrm>
        </p:spPr>
        <p:txBody>
          <a:bodyPr/>
          <a:lstStyle/>
          <a:p>
            <a:r>
              <a:rPr lang="en-US" dirty="0"/>
              <a:t>Model Based Development</a:t>
            </a:r>
          </a:p>
          <a:p>
            <a:r>
              <a:rPr lang="en-US" dirty="0"/>
              <a:t>Democratization of Simulation</a:t>
            </a:r>
          </a:p>
          <a:p>
            <a:r>
              <a:rPr lang="en-US" dirty="0"/>
              <a:t>Engineering Simulation</a:t>
            </a:r>
          </a:p>
          <a:p>
            <a:r>
              <a:rPr lang="en-US" dirty="0"/>
              <a:t>Engineering Simulation Digital Twin</a:t>
            </a:r>
          </a:p>
          <a:p>
            <a:r>
              <a:rPr lang="en-US" dirty="0"/>
              <a:t>Digital Twin</a:t>
            </a:r>
          </a:p>
          <a:p>
            <a:r>
              <a:rPr lang="en-US" dirty="0"/>
              <a:t>Generative Design</a:t>
            </a:r>
          </a:p>
          <a:p>
            <a:r>
              <a:rPr lang="en-US" dirty="0"/>
              <a:t>Simulation Governance</a:t>
            </a:r>
          </a:p>
          <a:p>
            <a:endParaRPr lang="en-US" dirty="0"/>
          </a:p>
        </p:txBody>
      </p:sp>
    </p:spTree>
    <p:extLst>
      <p:ext uri="{BB962C8B-B14F-4D97-AF65-F5344CB8AC3E}">
        <p14:creationId xmlns:p14="http://schemas.microsoft.com/office/powerpoint/2010/main" val="24060027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052FC6-2EDC-4DBD-9644-F88BDF32DB61}"/>
              </a:ext>
            </a:extLst>
          </p:cNvPr>
          <p:cNvSpPr>
            <a:spLocks noGrp="1"/>
          </p:cNvSpPr>
          <p:nvPr>
            <p:ph type="title"/>
          </p:nvPr>
        </p:nvSpPr>
        <p:spPr/>
        <p:txBody>
          <a:bodyPr/>
          <a:lstStyle/>
          <a:p>
            <a:pPr lvl="0"/>
            <a:r>
              <a:rPr lang="en-US" dirty="0"/>
              <a:t>Group Recommendations for Next Set</a:t>
            </a:r>
          </a:p>
        </p:txBody>
      </p:sp>
      <p:sp>
        <p:nvSpPr>
          <p:cNvPr id="5" name="Content Placeholder 4">
            <a:extLst>
              <a:ext uri="{FF2B5EF4-FFF2-40B4-BE49-F238E27FC236}">
                <a16:creationId xmlns:a16="http://schemas.microsoft.com/office/drawing/2014/main" id="{B992BE2D-4AB3-48C6-9F3D-6B51335A939F}"/>
              </a:ext>
            </a:extLst>
          </p:cNvPr>
          <p:cNvSpPr>
            <a:spLocks noGrp="1"/>
          </p:cNvSpPr>
          <p:nvPr>
            <p:ph idx="1"/>
          </p:nvPr>
        </p:nvSpPr>
        <p:spPr>
          <a:xfrm>
            <a:off x="695459" y="1492877"/>
            <a:ext cx="10972800" cy="4525963"/>
          </a:xfrm>
        </p:spPr>
        <p:txBody>
          <a:bodyPr/>
          <a:lstStyle/>
          <a:p>
            <a:r>
              <a:rPr lang="en-US" dirty="0"/>
              <a:t>To be populated during the call</a:t>
            </a:r>
          </a:p>
        </p:txBody>
      </p:sp>
    </p:spTree>
    <p:extLst>
      <p:ext uri="{BB962C8B-B14F-4D97-AF65-F5344CB8AC3E}">
        <p14:creationId xmlns:p14="http://schemas.microsoft.com/office/powerpoint/2010/main" val="12723327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CB636F-6D3F-4542-8795-884A600811A6}"/>
              </a:ext>
            </a:extLst>
          </p:cNvPr>
          <p:cNvSpPr>
            <a:spLocks noGrp="1"/>
          </p:cNvSpPr>
          <p:nvPr>
            <p:ph type="title"/>
          </p:nvPr>
        </p:nvSpPr>
        <p:spPr>
          <a:xfrm>
            <a:off x="517321" y="173781"/>
            <a:ext cx="10972800" cy="1143000"/>
          </a:xfrm>
        </p:spPr>
        <p:txBody>
          <a:bodyPr/>
          <a:lstStyle/>
          <a:p>
            <a:r>
              <a:rPr lang="en-US"/>
              <a:t>Where Does One Find the NAFEMS Site T-Ds</a:t>
            </a:r>
          </a:p>
        </p:txBody>
      </p:sp>
      <p:sp>
        <p:nvSpPr>
          <p:cNvPr id="11" name="TextBox 10">
            <a:extLst>
              <a:ext uri="{FF2B5EF4-FFF2-40B4-BE49-F238E27FC236}">
                <a16:creationId xmlns:a16="http://schemas.microsoft.com/office/drawing/2014/main" id="{1E03D6DC-DBAF-42E1-9C40-58AC66BB0AF6}"/>
              </a:ext>
            </a:extLst>
          </p:cNvPr>
          <p:cNvSpPr txBox="1"/>
          <p:nvPr/>
        </p:nvSpPr>
        <p:spPr>
          <a:xfrm>
            <a:off x="662730" y="1451295"/>
            <a:ext cx="9995108" cy="369332"/>
          </a:xfrm>
          <a:prstGeom prst="rect">
            <a:avLst/>
          </a:prstGeom>
          <a:noFill/>
        </p:spPr>
        <p:txBody>
          <a:bodyPr wrap="none" rtlCol="0">
            <a:spAutoFit/>
          </a:bodyPr>
          <a:lstStyle/>
          <a:p>
            <a:r>
              <a:rPr lang="en-US" dirty="0">
                <a:hlinkClick r:id="rId2"/>
              </a:rPr>
              <a:t>https://www.nafems.org/about/technical-working-groups/systems_modeling/smstermsdefinitions/</a:t>
            </a:r>
            <a:endParaRPr lang="en-US" dirty="0"/>
          </a:p>
        </p:txBody>
      </p:sp>
      <p:pic>
        <p:nvPicPr>
          <p:cNvPr id="13" name="Picture 12">
            <a:extLst>
              <a:ext uri="{FF2B5EF4-FFF2-40B4-BE49-F238E27FC236}">
                <a16:creationId xmlns:a16="http://schemas.microsoft.com/office/drawing/2014/main" id="{94922D2F-6F08-493E-B930-31E6C7E699B8}"/>
              </a:ext>
            </a:extLst>
          </p:cNvPr>
          <p:cNvPicPr>
            <a:picLocks noChangeAspect="1"/>
          </p:cNvPicPr>
          <p:nvPr/>
        </p:nvPicPr>
        <p:blipFill>
          <a:blip r:embed="rId3"/>
          <a:stretch>
            <a:fillRect/>
          </a:stretch>
        </p:blipFill>
        <p:spPr>
          <a:xfrm>
            <a:off x="1150915" y="2074080"/>
            <a:ext cx="4694327" cy="4230991"/>
          </a:xfrm>
          <a:prstGeom prst="rect">
            <a:avLst/>
          </a:prstGeom>
          <a:effectLst>
            <a:outerShdw blurRad="50800" dist="38100" dir="2700000" algn="tl" rotWithShape="0">
              <a:prstClr val="black">
                <a:alpha val="40000"/>
              </a:prstClr>
            </a:outerShdw>
          </a:effectLst>
        </p:spPr>
      </p:pic>
      <p:pic>
        <p:nvPicPr>
          <p:cNvPr id="15" name="Picture 14">
            <a:extLst>
              <a:ext uri="{FF2B5EF4-FFF2-40B4-BE49-F238E27FC236}">
                <a16:creationId xmlns:a16="http://schemas.microsoft.com/office/drawing/2014/main" id="{FF576A01-0A52-481B-99F2-1A990279A0F2}"/>
              </a:ext>
            </a:extLst>
          </p:cNvPr>
          <p:cNvPicPr>
            <a:picLocks noChangeAspect="1"/>
          </p:cNvPicPr>
          <p:nvPr/>
        </p:nvPicPr>
        <p:blipFill>
          <a:blip r:embed="rId4"/>
          <a:stretch>
            <a:fillRect/>
          </a:stretch>
        </p:blipFill>
        <p:spPr>
          <a:xfrm>
            <a:off x="4676162" y="2636149"/>
            <a:ext cx="4006366" cy="3922375"/>
          </a:xfrm>
          <a:prstGeom prst="rect">
            <a:avLst/>
          </a:prstGeom>
          <a:effectLst>
            <a:outerShdw blurRad="50800" dist="38100" dir="2700000" algn="tl" rotWithShape="0">
              <a:prstClr val="black">
                <a:alpha val="40000"/>
              </a:prstClr>
            </a:outerShdw>
          </a:effectLst>
        </p:spPr>
      </p:pic>
      <p:sp>
        <p:nvSpPr>
          <p:cNvPr id="16" name="TextBox 15">
            <a:extLst>
              <a:ext uri="{FF2B5EF4-FFF2-40B4-BE49-F238E27FC236}">
                <a16:creationId xmlns:a16="http://schemas.microsoft.com/office/drawing/2014/main" id="{E5716AE4-93E6-4F29-9619-91DBE4D99309}"/>
              </a:ext>
            </a:extLst>
          </p:cNvPr>
          <p:cNvSpPr txBox="1"/>
          <p:nvPr/>
        </p:nvSpPr>
        <p:spPr>
          <a:xfrm>
            <a:off x="8800051" y="3727910"/>
            <a:ext cx="3229762" cy="461665"/>
          </a:xfrm>
          <a:prstGeom prst="rect">
            <a:avLst/>
          </a:prstGeom>
          <a:noFill/>
        </p:spPr>
        <p:txBody>
          <a:bodyPr wrap="square" rtlCol="0">
            <a:spAutoFit/>
          </a:bodyPr>
          <a:lstStyle/>
          <a:p>
            <a:r>
              <a:rPr lang="en-US" sz="2400" b="1">
                <a:effectLst>
                  <a:outerShdw blurRad="38100" dist="38100" dir="2700000" algn="tl">
                    <a:srgbClr val="000000">
                      <a:alpha val="43137"/>
                    </a:srgbClr>
                  </a:outerShdw>
                </a:effectLst>
              </a:rPr>
              <a:t>First issued in 2016</a:t>
            </a:r>
          </a:p>
        </p:txBody>
      </p:sp>
    </p:spTree>
    <p:extLst>
      <p:ext uri="{BB962C8B-B14F-4D97-AF65-F5344CB8AC3E}">
        <p14:creationId xmlns:p14="http://schemas.microsoft.com/office/powerpoint/2010/main" val="36106129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3091B-1A98-499F-BA14-069655E35F0E}"/>
              </a:ext>
            </a:extLst>
          </p:cNvPr>
          <p:cNvSpPr>
            <a:spLocks noGrp="1"/>
          </p:cNvSpPr>
          <p:nvPr>
            <p:ph type="title"/>
          </p:nvPr>
        </p:nvSpPr>
        <p:spPr>
          <a:xfrm>
            <a:off x="609600" y="2857500"/>
            <a:ext cx="10972800" cy="1143000"/>
          </a:xfrm>
        </p:spPr>
        <p:txBody>
          <a:bodyPr/>
          <a:lstStyle/>
          <a:p>
            <a:pPr algn="ctr"/>
            <a:r>
              <a:rPr lang="en-US" sz="8000" dirty="0">
                <a:effectLst>
                  <a:outerShdw blurRad="38100" dist="38100" dir="2700000" algn="tl">
                    <a:srgbClr val="000000">
                      <a:alpha val="43137"/>
                    </a:srgbClr>
                  </a:outerShdw>
                </a:effectLst>
              </a:rPr>
              <a:t>Additional Comments</a:t>
            </a:r>
          </a:p>
        </p:txBody>
      </p:sp>
    </p:spTree>
    <p:extLst>
      <p:ext uri="{BB962C8B-B14F-4D97-AF65-F5344CB8AC3E}">
        <p14:creationId xmlns:p14="http://schemas.microsoft.com/office/powerpoint/2010/main" val="2320262601"/>
      </p:ext>
    </p:extLst>
  </p:cSld>
  <p:clrMapOvr>
    <a:masterClrMapping/>
  </p:clrMapOvr>
</p:sld>
</file>

<file path=ppt/theme/theme1.xml><?xml version="1.0" encoding="utf-8"?>
<a:theme xmlns:a="http://schemas.openxmlformats.org/drawingml/2006/main" name="2_Custom Design">
  <a:themeElements>
    <a:clrScheme name="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SMS_WG_Roadmap_Draft_011416" id="{8067A828-F907-4F40-9072-67CC582A1CD4}" vid="{398B7BBB-3472-41F6-B540-2FE70883AF80}"/>
    </a:ext>
  </a:extLst>
</a:theme>
</file>

<file path=ppt/theme/theme2.xml><?xml version="1.0" encoding="utf-8"?>
<a:theme xmlns:a="http://schemas.openxmlformats.org/drawingml/2006/main" name="3_Custom Design">
  <a:themeElements>
    <a:clrScheme name="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SMS_WG_Roadmap_Draft_011416" id="{8067A828-F907-4F40-9072-67CC582A1CD4}" vid="{398B7BBB-3472-41F6-B540-2FE70883AF80}"/>
    </a:ext>
  </a:extLst>
</a:theme>
</file>

<file path=ppt/theme/themeOverride1.xml><?xml version="1.0" encoding="utf-8"?>
<a:themeOverride xmlns:a="http://schemas.openxmlformats.org/drawingml/2006/main">
  <a:clrScheme name="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2.xml><?xml version="1.0" encoding="utf-8"?>
<a:themeOverride xmlns:a="http://schemas.openxmlformats.org/drawingml/2006/main">
  <a:clrScheme name="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E64020C6C658A429AF039431A040073" ma:contentTypeVersion="8" ma:contentTypeDescription="Create a new document." ma:contentTypeScope="" ma:versionID="d52b347e798b1211616a9ab3ff9efc1b">
  <xsd:schema xmlns:xsd="http://www.w3.org/2001/XMLSchema" xmlns:xs="http://www.w3.org/2001/XMLSchema" xmlns:p="http://schemas.microsoft.com/office/2006/metadata/properties" xmlns:ns2="9daa4b93-e448-45c2-a3c5-822687e0478c" targetNamespace="http://schemas.microsoft.com/office/2006/metadata/properties" ma:root="true" ma:fieldsID="09937f6b352d12570d6dd0236e575e6a" ns2:_="">
    <xsd:import namespace="9daa4b93-e448-45c2-a3c5-822687e0478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aa4b93-e448-45c2-a3c5-822687e0478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4B6FCE1-E868-4C5A-9186-36742697B47F}">
  <ds:schemaRefs>
    <ds:schemaRef ds:uri="http://schemas.microsoft.com/sharepoint/v3/contenttype/forms"/>
  </ds:schemaRefs>
</ds:datastoreItem>
</file>

<file path=customXml/itemProps2.xml><?xml version="1.0" encoding="utf-8"?>
<ds:datastoreItem xmlns:ds="http://schemas.openxmlformats.org/officeDocument/2006/customXml" ds:itemID="{7C7E9AC3-5542-4931-9AA8-C20479075314}">
  <ds:schemaRefs>
    <ds:schemaRef ds:uri="http://purl.org/dc/terms/"/>
    <ds:schemaRef ds:uri="http://schemas.openxmlformats.org/package/2006/metadata/core-properties"/>
    <ds:schemaRef ds:uri="http://schemas.microsoft.com/office/2006/documentManagement/types"/>
    <ds:schemaRef ds:uri="http://purl.org/dc/dcmitype/"/>
    <ds:schemaRef ds:uri="http://schemas.microsoft.com/office/infopath/2007/PartnerControls"/>
    <ds:schemaRef ds:uri="http://purl.org/dc/elements/1.1/"/>
    <ds:schemaRef ds:uri="http://schemas.microsoft.com/office/2006/metadata/properties"/>
    <ds:schemaRef ds:uri="9daa4b93-e448-45c2-a3c5-822687e0478c"/>
    <ds:schemaRef ds:uri="http://www.w3.org/XML/1998/namespace"/>
  </ds:schemaRefs>
</ds:datastoreItem>
</file>

<file path=customXml/itemProps3.xml><?xml version="1.0" encoding="utf-8"?>
<ds:datastoreItem xmlns:ds="http://schemas.openxmlformats.org/officeDocument/2006/customXml" ds:itemID="{765080C6-E986-4A3B-AF82-9F7612DDC67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daa4b93-e448-45c2-a3c5-822687e0478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105</TotalTime>
  <Words>255</Words>
  <Application>Microsoft Office PowerPoint</Application>
  <PresentationFormat>Widescreen</PresentationFormat>
  <Paragraphs>42</Paragraphs>
  <Slides>9</Slides>
  <Notes>0</Notes>
  <HiddenSlides>0</HiddenSlides>
  <MMClips>0</MMClips>
  <ScaleCrop>false</ScaleCrop>
  <HeadingPairs>
    <vt:vector size="6" baseType="variant">
      <vt:variant>
        <vt:lpstr>Fonts Used</vt:lpstr>
      </vt:variant>
      <vt:variant>
        <vt:i4>1</vt:i4>
      </vt:variant>
      <vt:variant>
        <vt:lpstr>Theme</vt:lpstr>
      </vt:variant>
      <vt:variant>
        <vt:i4>2</vt:i4>
      </vt:variant>
      <vt:variant>
        <vt:lpstr>Slide Titles</vt:lpstr>
      </vt:variant>
      <vt:variant>
        <vt:i4>9</vt:i4>
      </vt:variant>
    </vt:vector>
  </HeadingPairs>
  <TitlesOfParts>
    <vt:vector size="12" baseType="lpstr">
      <vt:lpstr>Arial</vt:lpstr>
      <vt:lpstr>2_Custom Design</vt:lpstr>
      <vt:lpstr>3_Custom Design</vt:lpstr>
      <vt:lpstr>SMSWG - SMS Terms &amp; Definitions Committee (SMSTDC) Lead: Ed Ladzinski</vt:lpstr>
      <vt:lpstr>Content</vt:lpstr>
      <vt:lpstr>Purpose</vt:lpstr>
      <vt:lpstr>Members Update</vt:lpstr>
      <vt:lpstr>Current Results</vt:lpstr>
      <vt:lpstr>New T&amp;Ds in the Pipeline</vt:lpstr>
      <vt:lpstr>Group Recommendations for Next Set</vt:lpstr>
      <vt:lpstr>Where Does One Find the NAFEMS Site T-Ds</vt:lpstr>
      <vt:lpstr>Additional Comments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SMSWG - SMS Roadmap Team</dc:title>
  <dc:creator>Frank Popielas</dc:creator>
  <cp:lastModifiedBy>Edward Ladzinski</cp:lastModifiedBy>
  <cp:revision>2</cp:revision>
  <dcterms:created xsi:type="dcterms:W3CDTF">2018-10-08T21:47:48Z</dcterms:created>
  <dcterms:modified xsi:type="dcterms:W3CDTF">2019-10-07T18:13:21Z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0x0101002E64020C6C658A429AF039431A040073</vt:lpwstr>
  </property>
  <property fmtid="{D5CDD505-2E9C-101B-9397-08002B2CF9AE}" pid="3" name="AuthorIds_UIVersion_1024">
    <vt:lpwstr>6</vt:lpwstr>
  </property>
</Properties>
</file>