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376" r:id="rId5"/>
    <p:sldId id="413" r:id="rId6"/>
    <p:sldId id="412" r:id="rId7"/>
  </p:sldIdLst>
  <p:sldSz cx="12192000" cy="6858000"/>
  <p:notesSz cx="6954838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eman, John H III CTR (US)" initials="CJHIC(" lastIdx="8" clrIdx="0">
    <p:extLst>
      <p:ext uri="{19B8F6BF-5375-455C-9EA6-DF929625EA0E}">
        <p15:presenceInfo xmlns:p15="http://schemas.microsoft.com/office/powerpoint/2012/main" userId="S-1-5-21-412667653-668731278-4213794525-3234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2A"/>
    <a:srgbClr val="007033"/>
    <a:srgbClr val="680000"/>
    <a:srgbClr val="BAE18F"/>
    <a:srgbClr val="DDF0C8"/>
    <a:srgbClr val="FFF9E7"/>
    <a:srgbClr val="6F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04" autoAdjust="0"/>
    <p:restoredTop sz="93502" autoAdjust="0"/>
  </p:normalViewPr>
  <p:slideViewPr>
    <p:cSldViewPr snapToObjects="1">
      <p:cViewPr>
        <p:scale>
          <a:sx n="101" d="100"/>
          <a:sy n="101" d="100"/>
        </p:scale>
        <p:origin x="88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6207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notesViewPr>
    <p:cSldViewPr snapToObjects="1">
      <p:cViewPr varScale="1">
        <p:scale>
          <a:sx n="74" d="100"/>
          <a:sy n="74" d="100"/>
        </p:scale>
        <p:origin x="2088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mara Hambrick" userId="3592083f490670ea" providerId="LiveId" clId="{D3E372BB-C4F1-4139-A52E-F771B2EFCA9C}"/>
    <pc:docChg chg="undo custSel addSld delSld modSld delMainMaster">
      <pc:chgData name="Tamara Hambrick" userId="3592083f490670ea" providerId="LiveId" clId="{D3E372BB-C4F1-4139-A52E-F771B2EFCA9C}" dt="2019-01-28T16:55:52.533" v="3070" actId="20577"/>
      <pc:docMkLst>
        <pc:docMk/>
      </pc:docMkLst>
      <pc:sldChg chg="delSp modSp">
        <pc:chgData name="Tamara Hambrick" userId="3592083f490670ea" providerId="LiveId" clId="{D3E372BB-C4F1-4139-A52E-F771B2EFCA9C}" dt="2019-01-28T16:55:52.533" v="3070" actId="20577"/>
        <pc:sldMkLst>
          <pc:docMk/>
          <pc:sldMk cId="1871437883" sldId="257"/>
        </pc:sldMkLst>
        <pc:spChg chg="mod">
          <ac:chgData name="Tamara Hambrick" userId="3592083f490670ea" providerId="LiveId" clId="{D3E372BB-C4F1-4139-A52E-F771B2EFCA9C}" dt="2019-01-28T16:55:52.533" v="3070" actId="20577"/>
          <ac:spMkLst>
            <pc:docMk/>
            <pc:sldMk cId="1871437883" sldId="257"/>
            <ac:spMk id="2" creationId="{00000000-0000-0000-0000-000000000000}"/>
          </ac:spMkLst>
        </pc:spChg>
        <pc:spChg chg="del">
          <ac:chgData name="Tamara Hambrick" userId="3592083f490670ea" providerId="LiveId" clId="{D3E372BB-C4F1-4139-A52E-F771B2EFCA9C}" dt="2019-01-28T16:49:11.007" v="2777" actId="478"/>
          <ac:spMkLst>
            <pc:docMk/>
            <pc:sldMk cId="1871437883" sldId="257"/>
            <ac:spMk id="14" creationId="{2E9AA023-130E-4C1F-AF00-3E65BB2F9F4A}"/>
          </ac:spMkLst>
        </pc:spChg>
      </pc:sldChg>
      <pc:sldChg chg="del">
        <pc:chgData name="Tamara Hambrick" userId="3592083f490670ea" providerId="LiveId" clId="{D3E372BB-C4F1-4139-A52E-F771B2EFCA9C}" dt="2019-01-28T03:22:01.981" v="1595" actId="2696"/>
        <pc:sldMkLst>
          <pc:docMk/>
          <pc:sldMk cId="1935223717" sldId="270"/>
        </pc:sldMkLst>
      </pc:sldChg>
      <pc:sldChg chg="del">
        <pc:chgData name="Tamara Hambrick" userId="3592083f490670ea" providerId="LiveId" clId="{D3E372BB-C4F1-4139-A52E-F771B2EFCA9C}" dt="2019-01-28T03:22:16.978" v="1607" actId="2696"/>
        <pc:sldMkLst>
          <pc:docMk/>
          <pc:sldMk cId="1287836076" sldId="308"/>
        </pc:sldMkLst>
      </pc:sldChg>
      <pc:sldChg chg="del">
        <pc:chgData name="Tamara Hambrick" userId="3592083f490670ea" providerId="LiveId" clId="{D3E372BB-C4F1-4139-A52E-F771B2EFCA9C}" dt="2019-01-28T03:22:14.928" v="1605" actId="2696"/>
        <pc:sldMkLst>
          <pc:docMk/>
          <pc:sldMk cId="2669693759" sldId="320"/>
        </pc:sldMkLst>
      </pc:sldChg>
      <pc:sldChg chg="del">
        <pc:chgData name="Tamara Hambrick" userId="3592083f490670ea" providerId="LiveId" clId="{D3E372BB-C4F1-4139-A52E-F771B2EFCA9C}" dt="2019-01-28T03:22:16.176" v="1606" actId="2696"/>
        <pc:sldMkLst>
          <pc:docMk/>
          <pc:sldMk cId="1804664380" sldId="321"/>
        </pc:sldMkLst>
      </pc:sldChg>
      <pc:sldChg chg="modSp">
        <pc:chgData name="Tamara Hambrick" userId="3592083f490670ea" providerId="LiveId" clId="{D3E372BB-C4F1-4139-A52E-F771B2EFCA9C}" dt="2019-01-28T16:54:09.683" v="3028" actId="1076"/>
        <pc:sldMkLst>
          <pc:docMk/>
          <pc:sldMk cId="1791511650" sldId="330"/>
        </pc:sldMkLst>
        <pc:spChg chg="mod">
          <ac:chgData name="Tamara Hambrick" userId="3592083f490670ea" providerId="LiveId" clId="{D3E372BB-C4F1-4139-A52E-F771B2EFCA9C}" dt="2019-01-28T16:54:06.248" v="3027" actId="1076"/>
          <ac:spMkLst>
            <pc:docMk/>
            <pc:sldMk cId="1791511650" sldId="330"/>
            <ac:spMk id="6" creationId="{00000000-0000-0000-0000-000000000000}"/>
          </ac:spMkLst>
        </pc:spChg>
        <pc:spChg chg="mod">
          <ac:chgData name="Tamara Hambrick" userId="3592083f490670ea" providerId="LiveId" clId="{D3E372BB-C4F1-4139-A52E-F771B2EFCA9C}" dt="2019-01-28T15:56:32.705" v="1705" actId="20577"/>
          <ac:spMkLst>
            <pc:docMk/>
            <pc:sldMk cId="1791511650" sldId="330"/>
            <ac:spMk id="8" creationId="{00000000-0000-0000-0000-000000000000}"/>
          </ac:spMkLst>
        </pc:spChg>
        <pc:picChg chg="mod">
          <ac:chgData name="Tamara Hambrick" userId="3592083f490670ea" providerId="LiveId" clId="{D3E372BB-C4F1-4139-A52E-F771B2EFCA9C}" dt="2019-01-28T16:54:09.683" v="3028" actId="1076"/>
          <ac:picMkLst>
            <pc:docMk/>
            <pc:sldMk cId="1791511650" sldId="330"/>
            <ac:picMk id="4" creationId="{00000000-0000-0000-0000-000000000000}"/>
          </ac:picMkLst>
        </pc:picChg>
      </pc:sldChg>
      <pc:sldChg chg="del">
        <pc:chgData name="Tamara Hambrick" userId="3592083f490670ea" providerId="LiveId" clId="{D3E372BB-C4F1-4139-A52E-F771B2EFCA9C}" dt="2019-01-28T03:22:03.600" v="1596" actId="2696"/>
        <pc:sldMkLst>
          <pc:docMk/>
          <pc:sldMk cId="2123091800" sldId="354"/>
        </pc:sldMkLst>
      </pc:sldChg>
      <pc:sldChg chg="modSp">
        <pc:chgData name="Tamara Hambrick" userId="3592083f490670ea" providerId="LiveId" clId="{D3E372BB-C4F1-4139-A52E-F771B2EFCA9C}" dt="2019-01-28T16:55:16.982" v="3057" actId="207"/>
        <pc:sldMkLst>
          <pc:docMk/>
          <pc:sldMk cId="1285732126" sldId="355"/>
        </pc:sldMkLst>
        <pc:spChg chg="mod">
          <ac:chgData name="Tamara Hambrick" userId="3592083f490670ea" providerId="LiveId" clId="{D3E372BB-C4F1-4139-A52E-F771B2EFCA9C}" dt="2019-01-28T16:55:16.982" v="3057" actId="207"/>
          <ac:spMkLst>
            <pc:docMk/>
            <pc:sldMk cId="1285732126" sldId="355"/>
            <ac:spMk id="10242" creationId="{00000000-0000-0000-0000-000000000000}"/>
          </ac:spMkLst>
        </pc:spChg>
      </pc:sldChg>
      <pc:sldChg chg="del">
        <pc:chgData name="Tamara Hambrick" userId="3592083f490670ea" providerId="LiveId" clId="{D3E372BB-C4F1-4139-A52E-F771B2EFCA9C}" dt="2019-01-28T03:22:04.273" v="1597" actId="2696"/>
        <pc:sldMkLst>
          <pc:docMk/>
          <pc:sldMk cId="2301944120" sldId="357"/>
        </pc:sldMkLst>
      </pc:sldChg>
      <pc:sldChg chg="del">
        <pc:chgData name="Tamara Hambrick" userId="3592083f490670ea" providerId="LiveId" clId="{D3E372BB-C4F1-4139-A52E-F771B2EFCA9C}" dt="2019-01-28T03:05:42.883" v="1233" actId="2696"/>
        <pc:sldMkLst>
          <pc:docMk/>
          <pc:sldMk cId="1057391963" sldId="358"/>
        </pc:sldMkLst>
      </pc:sldChg>
      <pc:sldChg chg="del">
        <pc:chgData name="Tamara Hambrick" userId="3592083f490670ea" providerId="LiveId" clId="{D3E372BB-C4F1-4139-A52E-F771B2EFCA9C}" dt="2019-01-28T03:21:53.143" v="1594" actId="2696"/>
        <pc:sldMkLst>
          <pc:docMk/>
          <pc:sldMk cId="686416172" sldId="359"/>
        </pc:sldMkLst>
      </pc:sldChg>
      <pc:sldChg chg="addSp delSp modSp">
        <pc:chgData name="Tamara Hambrick" userId="3592083f490670ea" providerId="LiveId" clId="{D3E372BB-C4F1-4139-A52E-F771B2EFCA9C}" dt="2019-01-28T03:23:26.591" v="1670" actId="6549"/>
        <pc:sldMkLst>
          <pc:docMk/>
          <pc:sldMk cId="2442069628" sldId="360"/>
        </pc:sldMkLst>
        <pc:spChg chg="mod">
          <ac:chgData name="Tamara Hambrick" userId="3592083f490670ea" providerId="LiveId" clId="{D3E372BB-C4F1-4139-A52E-F771B2EFCA9C}" dt="2019-01-28T03:15:33.234" v="1432" actId="6549"/>
          <ac:spMkLst>
            <pc:docMk/>
            <pc:sldMk cId="2442069628" sldId="360"/>
            <ac:spMk id="383" creationId="{6F20EFE7-D9BD-49AF-99BC-3E4C673E898A}"/>
          </ac:spMkLst>
        </pc:spChg>
        <pc:spChg chg="del mod">
          <ac:chgData name="Tamara Hambrick" userId="3592083f490670ea" providerId="LiveId" clId="{D3E372BB-C4F1-4139-A52E-F771B2EFCA9C}" dt="2019-01-28T03:13:23.287" v="1338" actId="478"/>
          <ac:spMkLst>
            <pc:docMk/>
            <pc:sldMk cId="2442069628" sldId="360"/>
            <ac:spMk id="392" creationId="{1D5A50F7-7D38-440C-937C-101E181901D9}"/>
          </ac:spMkLst>
        </pc:spChg>
        <pc:spChg chg="del mod">
          <ac:chgData name="Tamara Hambrick" userId="3592083f490670ea" providerId="LiveId" clId="{D3E372BB-C4F1-4139-A52E-F771B2EFCA9C}" dt="2019-01-28T03:23:11.882" v="1655" actId="478"/>
          <ac:spMkLst>
            <pc:docMk/>
            <pc:sldMk cId="2442069628" sldId="360"/>
            <ac:spMk id="393" creationId="{A5FC4954-FD3B-4B6A-9549-B8FF47B17448}"/>
          </ac:spMkLst>
        </pc:spChg>
        <pc:spChg chg="del">
          <ac:chgData name="Tamara Hambrick" userId="3592083f490670ea" providerId="LiveId" clId="{D3E372BB-C4F1-4139-A52E-F771B2EFCA9C}" dt="2019-01-28T03:23:13.760" v="1656" actId="478"/>
          <ac:spMkLst>
            <pc:docMk/>
            <pc:sldMk cId="2442069628" sldId="360"/>
            <ac:spMk id="394" creationId="{B80727C5-0B6B-46A1-AF18-A2F9C5EAB9F5}"/>
          </ac:spMkLst>
        </pc:spChg>
        <pc:spChg chg="del mod">
          <ac:chgData name="Tamara Hambrick" userId="3592083f490670ea" providerId="LiveId" clId="{D3E372BB-C4F1-4139-A52E-F771B2EFCA9C}" dt="2019-01-28T02:43:02.691" v="72" actId="478"/>
          <ac:spMkLst>
            <pc:docMk/>
            <pc:sldMk cId="2442069628" sldId="360"/>
            <ac:spMk id="395" creationId="{6644763B-BF93-46A9-ADC5-728CC582CF60}"/>
          </ac:spMkLst>
        </pc:spChg>
        <pc:spChg chg="del">
          <ac:chgData name="Tamara Hambrick" userId="3592083f490670ea" providerId="LiveId" clId="{D3E372BB-C4F1-4139-A52E-F771B2EFCA9C}" dt="2019-01-28T02:43:08.771" v="74" actId="478"/>
          <ac:spMkLst>
            <pc:docMk/>
            <pc:sldMk cId="2442069628" sldId="360"/>
            <ac:spMk id="396" creationId="{E89B5CCD-39ED-4179-A5DC-9DC9EF03DD36}"/>
          </ac:spMkLst>
        </pc:spChg>
        <pc:spChg chg="del mod">
          <ac:chgData name="Tamara Hambrick" userId="3592083f490670ea" providerId="LiveId" clId="{D3E372BB-C4F1-4139-A52E-F771B2EFCA9C}" dt="2019-01-28T02:42:52.540" v="69" actId="478"/>
          <ac:spMkLst>
            <pc:docMk/>
            <pc:sldMk cId="2442069628" sldId="360"/>
            <ac:spMk id="447" creationId="{DCD1EB7A-8EE3-4BBB-9AC8-3C1A82FBEFB1}"/>
          </ac:spMkLst>
        </pc:spChg>
        <pc:spChg chg="add del mod">
          <ac:chgData name="Tamara Hambrick" userId="3592083f490670ea" providerId="LiveId" clId="{D3E372BB-C4F1-4139-A52E-F771B2EFCA9C}" dt="2019-01-28T02:42:54.343" v="70" actId="478"/>
          <ac:spMkLst>
            <pc:docMk/>
            <pc:sldMk cId="2442069628" sldId="360"/>
            <ac:spMk id="450" creationId="{206CC3DF-36B4-4183-8244-345AA9C757D4}"/>
          </ac:spMkLst>
        </pc:spChg>
        <pc:spChg chg="add mod">
          <ac:chgData name="Tamara Hambrick" userId="3592083f490670ea" providerId="LiveId" clId="{D3E372BB-C4F1-4139-A52E-F771B2EFCA9C}" dt="2019-01-28T03:14:33.897" v="1394" actId="1076"/>
          <ac:spMkLst>
            <pc:docMk/>
            <pc:sldMk cId="2442069628" sldId="360"/>
            <ac:spMk id="451" creationId="{DC39B2A5-6C7E-409C-A1B4-80B7E0F5D41D}"/>
          </ac:spMkLst>
        </pc:spChg>
        <pc:spChg chg="add del mod">
          <ac:chgData name="Tamara Hambrick" userId="3592083f490670ea" providerId="LiveId" clId="{D3E372BB-C4F1-4139-A52E-F771B2EFCA9C}" dt="2019-01-28T03:13:28.392" v="1340" actId="478"/>
          <ac:spMkLst>
            <pc:docMk/>
            <pc:sldMk cId="2442069628" sldId="360"/>
            <ac:spMk id="452" creationId="{0BCA2221-CD73-4144-B7A4-A7248366EF0A}"/>
          </ac:spMkLst>
        </pc:spChg>
        <pc:spChg chg="add mod">
          <ac:chgData name="Tamara Hambrick" userId="3592083f490670ea" providerId="LiveId" clId="{D3E372BB-C4F1-4139-A52E-F771B2EFCA9C}" dt="2019-01-28T03:14:38.087" v="1395" actId="115"/>
          <ac:spMkLst>
            <pc:docMk/>
            <pc:sldMk cId="2442069628" sldId="360"/>
            <ac:spMk id="453" creationId="{9ECE72AB-E359-4B3D-BBE4-7A6BC5CA691D}"/>
          </ac:spMkLst>
        </pc:spChg>
        <pc:spChg chg="add mod">
          <ac:chgData name="Tamara Hambrick" userId="3592083f490670ea" providerId="LiveId" clId="{D3E372BB-C4F1-4139-A52E-F771B2EFCA9C}" dt="2019-01-28T03:22:57.135" v="1652" actId="1076"/>
          <ac:spMkLst>
            <pc:docMk/>
            <pc:sldMk cId="2442069628" sldId="360"/>
            <ac:spMk id="454" creationId="{43B2B646-B1C7-4141-AFFF-4A88789D9C41}"/>
          </ac:spMkLst>
        </pc:spChg>
        <pc:spChg chg="add mod">
          <ac:chgData name="Tamara Hambrick" userId="3592083f490670ea" providerId="LiveId" clId="{D3E372BB-C4F1-4139-A52E-F771B2EFCA9C}" dt="2019-01-28T03:23:26.591" v="1670" actId="6549"/>
          <ac:spMkLst>
            <pc:docMk/>
            <pc:sldMk cId="2442069628" sldId="360"/>
            <ac:spMk id="455" creationId="{145CF00E-D44D-4E58-A116-497631E9DE14}"/>
          </ac:spMkLst>
        </pc:spChg>
      </pc:sldChg>
      <pc:sldChg chg="addSp modSp">
        <pc:chgData name="Tamara Hambrick" userId="3592083f490670ea" providerId="LiveId" clId="{D3E372BB-C4F1-4139-A52E-F771B2EFCA9C}" dt="2019-01-28T02:46:12.624" v="120" actId="14100"/>
        <pc:sldMkLst>
          <pc:docMk/>
          <pc:sldMk cId="3431037391" sldId="361"/>
        </pc:sldMkLst>
        <pc:spChg chg="mod">
          <ac:chgData name="Tamara Hambrick" userId="3592083f490670ea" providerId="LiveId" clId="{D3E372BB-C4F1-4139-A52E-F771B2EFCA9C}" dt="2019-01-28T02:45:39.468" v="86" actId="1076"/>
          <ac:spMkLst>
            <pc:docMk/>
            <pc:sldMk cId="3431037391" sldId="361"/>
            <ac:spMk id="61" creationId="{F3C5F2E3-C82E-4B0C-97A5-10F0F8CFB1B4}"/>
          </ac:spMkLst>
        </pc:spChg>
        <pc:spChg chg="add mod">
          <ac:chgData name="Tamara Hambrick" userId="3592083f490670ea" providerId="LiveId" clId="{D3E372BB-C4F1-4139-A52E-F771B2EFCA9C}" dt="2019-01-28T02:46:12.624" v="120" actId="14100"/>
          <ac:spMkLst>
            <pc:docMk/>
            <pc:sldMk cId="3431037391" sldId="361"/>
            <ac:spMk id="74" creationId="{462DAD0B-68F3-418E-A5B6-FAE8C122AB53}"/>
          </ac:spMkLst>
        </pc:spChg>
      </pc:sldChg>
      <pc:sldChg chg="addSp delSp modSp">
        <pc:chgData name="Tamara Hambrick" userId="3592083f490670ea" providerId="LiveId" clId="{D3E372BB-C4F1-4139-A52E-F771B2EFCA9C}" dt="2019-01-28T15:56:53.749" v="1706"/>
        <pc:sldMkLst>
          <pc:docMk/>
          <pc:sldMk cId="2407724135" sldId="362"/>
        </pc:sldMkLst>
        <pc:spChg chg="mod">
          <ac:chgData name="Tamara Hambrick" userId="3592083f490670ea" providerId="LiveId" clId="{D3E372BB-C4F1-4139-A52E-F771B2EFCA9C}" dt="2019-01-28T03:05:25.387" v="1232" actId="20577"/>
          <ac:spMkLst>
            <pc:docMk/>
            <pc:sldMk cId="2407724135" sldId="362"/>
            <ac:spMk id="2" creationId="{E827EF05-7EFE-4E43-A337-F564DF2B3B69}"/>
          </ac:spMkLst>
        </pc:spChg>
        <pc:spChg chg="del">
          <ac:chgData name="Tamara Hambrick" userId="3592083f490670ea" providerId="LiveId" clId="{D3E372BB-C4F1-4139-A52E-F771B2EFCA9C}" dt="2019-01-28T15:56:53.749" v="1706"/>
          <ac:spMkLst>
            <pc:docMk/>
            <pc:sldMk cId="2407724135" sldId="362"/>
            <ac:spMk id="5" creationId="{B2744460-17C4-413F-AA60-2A9FF84A9965}"/>
          </ac:spMkLst>
        </pc:spChg>
        <pc:spChg chg="add mod">
          <ac:chgData name="Tamara Hambrick" userId="3592083f490670ea" providerId="LiveId" clId="{D3E372BB-C4F1-4139-A52E-F771B2EFCA9C}" dt="2019-01-28T02:45:30.602" v="85" actId="1076"/>
          <ac:spMkLst>
            <pc:docMk/>
            <pc:sldMk cId="2407724135" sldId="362"/>
            <ac:spMk id="25" creationId="{F37043AC-E177-4C7C-984D-DE362559F5EA}"/>
          </ac:spMkLst>
        </pc:spChg>
        <pc:spChg chg="add mod">
          <ac:chgData name="Tamara Hambrick" userId="3592083f490670ea" providerId="LiveId" clId="{D3E372BB-C4F1-4139-A52E-F771B2EFCA9C}" dt="2019-01-28T02:50:53.415" v="148" actId="20577"/>
          <ac:spMkLst>
            <pc:docMk/>
            <pc:sldMk cId="2407724135" sldId="362"/>
            <ac:spMk id="27" creationId="{85F19BB5-C6C9-4E85-BCB2-13488D3C5C88}"/>
          </ac:spMkLst>
        </pc:spChg>
        <pc:spChg chg="add mod">
          <ac:chgData name="Tamara Hambrick" userId="3592083f490670ea" providerId="LiveId" clId="{D3E372BB-C4F1-4139-A52E-F771B2EFCA9C}" dt="2019-01-28T02:50:06.454" v="140" actId="1076"/>
          <ac:spMkLst>
            <pc:docMk/>
            <pc:sldMk cId="2407724135" sldId="362"/>
            <ac:spMk id="29" creationId="{354AD1C3-AD07-49B1-B238-8F4C4200F42D}"/>
          </ac:spMkLst>
        </pc:spChg>
        <pc:spChg chg="add mod">
          <ac:chgData name="Tamara Hambrick" userId="3592083f490670ea" providerId="LiveId" clId="{D3E372BB-C4F1-4139-A52E-F771B2EFCA9C}" dt="2019-01-28T02:51:14.652" v="156" actId="1076"/>
          <ac:spMkLst>
            <pc:docMk/>
            <pc:sldMk cId="2407724135" sldId="362"/>
            <ac:spMk id="34" creationId="{5F37AD72-6CBF-45B7-A733-D8BDA02A1664}"/>
          </ac:spMkLst>
        </pc:spChg>
        <pc:spChg chg="add mod">
          <ac:chgData name="Tamara Hambrick" userId="3592083f490670ea" providerId="LiveId" clId="{D3E372BB-C4F1-4139-A52E-F771B2EFCA9C}" dt="2019-01-28T02:51:01.292" v="152" actId="20577"/>
          <ac:spMkLst>
            <pc:docMk/>
            <pc:sldMk cId="2407724135" sldId="362"/>
            <ac:spMk id="35" creationId="{4521EFF1-FB6A-448E-B8FB-E2E3C291A8D5}"/>
          </ac:spMkLst>
        </pc:spChg>
        <pc:spChg chg="add mod">
          <ac:chgData name="Tamara Hambrick" userId="3592083f490670ea" providerId="LiveId" clId="{D3E372BB-C4F1-4139-A52E-F771B2EFCA9C}" dt="2019-01-28T02:59:57.303" v="1138" actId="20577"/>
          <ac:spMkLst>
            <pc:docMk/>
            <pc:sldMk cId="2407724135" sldId="362"/>
            <ac:spMk id="36" creationId="{65F51E6F-3FCC-4AB1-A85D-2CBAEE8FBCF6}"/>
          </ac:spMkLst>
        </pc:spChg>
        <pc:spChg chg="add mod">
          <ac:chgData name="Tamara Hambrick" userId="3592083f490670ea" providerId="LiveId" clId="{D3E372BB-C4F1-4139-A52E-F771B2EFCA9C}" dt="2019-01-28T03:04:55.258" v="1195" actId="14100"/>
          <ac:spMkLst>
            <pc:docMk/>
            <pc:sldMk cId="2407724135" sldId="362"/>
            <ac:spMk id="40" creationId="{EFBA5281-2E82-487C-951F-DE8100AE071C}"/>
          </ac:spMkLst>
        </pc:spChg>
        <pc:graphicFrameChg chg="modGraphic">
          <ac:chgData name="Tamara Hambrick" userId="3592083f490670ea" providerId="LiveId" clId="{D3E372BB-C4F1-4139-A52E-F771B2EFCA9C}" dt="2019-01-28T03:17:00.164" v="1544" actId="20577"/>
          <ac:graphicFrameMkLst>
            <pc:docMk/>
            <pc:sldMk cId="2407724135" sldId="362"/>
            <ac:graphicFrameMk id="16" creationId="{8BA1AA58-2003-4E3A-990A-14D58E6C9075}"/>
          </ac:graphicFrameMkLst>
        </pc:graphicFrameChg>
        <pc:picChg chg="add mod">
          <ac:chgData name="Tamara Hambrick" userId="3592083f490670ea" providerId="LiveId" clId="{D3E372BB-C4F1-4139-A52E-F771B2EFCA9C}" dt="2019-01-28T02:45:27.512" v="84" actId="1076"/>
          <ac:picMkLst>
            <pc:docMk/>
            <pc:sldMk cId="2407724135" sldId="362"/>
            <ac:picMk id="24" creationId="{A5B27B4E-784B-4850-890C-A66EF6D6CF7C}"/>
          </ac:picMkLst>
        </pc:picChg>
        <pc:picChg chg="add mod">
          <ac:chgData name="Tamara Hambrick" userId="3592083f490670ea" providerId="LiveId" clId="{D3E372BB-C4F1-4139-A52E-F771B2EFCA9C}" dt="2019-01-28T02:51:11.403" v="155" actId="1076"/>
          <ac:picMkLst>
            <pc:docMk/>
            <pc:sldMk cId="2407724135" sldId="362"/>
            <ac:picMk id="26" creationId="{BB8CCBCF-D2F1-40EC-95BB-60DDFE0BD68D}"/>
          </ac:picMkLst>
        </pc:picChg>
        <pc:picChg chg="add mod ord">
          <ac:chgData name="Tamara Hambrick" userId="3592083f490670ea" providerId="LiveId" clId="{D3E372BB-C4F1-4139-A52E-F771B2EFCA9C}" dt="2019-01-28T02:50:03.131" v="139" actId="166"/>
          <ac:picMkLst>
            <pc:docMk/>
            <pc:sldMk cId="2407724135" sldId="362"/>
            <ac:picMk id="28" creationId="{AD53BD2A-F327-4765-BA1D-75DBDBEC8B58}"/>
          </ac:picMkLst>
        </pc:picChg>
        <pc:picChg chg="add mod">
          <ac:chgData name="Tamara Hambrick" userId="3592083f490670ea" providerId="LiveId" clId="{D3E372BB-C4F1-4139-A52E-F771B2EFCA9C}" dt="2019-01-28T03:04:40.024" v="1184" actId="1076"/>
          <ac:picMkLst>
            <pc:docMk/>
            <pc:sldMk cId="2407724135" sldId="362"/>
            <ac:picMk id="39" creationId="{35900B93-3B86-4B1E-B09F-EFAD02CBF663}"/>
          </ac:picMkLst>
        </pc:picChg>
        <pc:cxnChg chg="mod">
          <ac:chgData name="Tamara Hambrick" userId="3592083f490670ea" providerId="LiveId" clId="{D3E372BB-C4F1-4139-A52E-F771B2EFCA9C}" dt="2019-01-28T02:51:07" v="153" actId="1076"/>
          <ac:cxnSpMkLst>
            <pc:docMk/>
            <pc:sldMk cId="2407724135" sldId="362"/>
            <ac:cxnSpMk id="17" creationId="{B55236AB-8EEB-4E67-A99E-13C6F0B4F550}"/>
          </ac:cxnSpMkLst>
        </pc:cxnChg>
        <pc:cxnChg chg="add mod">
          <ac:chgData name="Tamara Hambrick" userId="3592083f490670ea" providerId="LiveId" clId="{D3E372BB-C4F1-4139-A52E-F771B2EFCA9C}" dt="2019-01-28T02:43:30.039" v="77" actId="14100"/>
          <ac:cxnSpMkLst>
            <pc:docMk/>
            <pc:sldMk cId="2407724135" sldId="362"/>
            <ac:cxnSpMk id="20" creationId="{ACEB0D42-423F-4D6B-A762-24D3DE20E203}"/>
          </ac:cxnSpMkLst>
        </pc:cxnChg>
        <pc:cxnChg chg="add mod">
          <ac:chgData name="Tamara Hambrick" userId="3592083f490670ea" providerId="LiveId" clId="{D3E372BB-C4F1-4139-A52E-F771B2EFCA9C}" dt="2019-01-28T02:43:44.508" v="80" actId="14100"/>
          <ac:cxnSpMkLst>
            <pc:docMk/>
            <pc:sldMk cId="2407724135" sldId="362"/>
            <ac:cxnSpMk id="22" creationId="{DCEC869C-1D22-45FD-8204-3D9B651EBBE9}"/>
          </ac:cxnSpMkLst>
        </pc:cxnChg>
        <pc:cxnChg chg="add mod">
          <ac:chgData name="Tamara Hambrick" userId="3592083f490670ea" providerId="LiveId" clId="{D3E372BB-C4F1-4139-A52E-F771B2EFCA9C}" dt="2019-01-28T02:49:12.969" v="133" actId="208"/>
          <ac:cxnSpMkLst>
            <pc:docMk/>
            <pc:sldMk cId="2407724135" sldId="362"/>
            <ac:cxnSpMk id="30" creationId="{EF0EF321-BE53-4CE9-A45F-84B6A2057935}"/>
          </ac:cxnSpMkLst>
        </pc:cxnChg>
        <pc:cxnChg chg="add mod">
          <ac:chgData name="Tamara Hambrick" userId="3592083f490670ea" providerId="LiveId" clId="{D3E372BB-C4F1-4139-A52E-F771B2EFCA9C}" dt="2019-01-28T02:49:51.783" v="137" actId="14100"/>
          <ac:cxnSpMkLst>
            <pc:docMk/>
            <pc:sldMk cId="2407724135" sldId="362"/>
            <ac:cxnSpMk id="32" creationId="{F7632E6A-54BA-4B56-A511-5DB952D10E81}"/>
          </ac:cxnSpMkLst>
        </pc:cxnChg>
        <pc:cxnChg chg="add mod">
          <ac:chgData name="Tamara Hambrick" userId="3592083f490670ea" providerId="LiveId" clId="{D3E372BB-C4F1-4139-A52E-F771B2EFCA9C}" dt="2019-01-28T03:00:48.776" v="1182" actId="208"/>
          <ac:cxnSpMkLst>
            <pc:docMk/>
            <pc:sldMk cId="2407724135" sldId="362"/>
            <ac:cxnSpMk id="37" creationId="{FF585A62-97F3-4FA2-B9D4-253932406883}"/>
          </ac:cxnSpMkLst>
        </pc:cxnChg>
      </pc:sldChg>
      <pc:sldChg chg="addSp delSp modSp add">
        <pc:chgData name="Tamara Hambrick" userId="3592083f490670ea" providerId="LiveId" clId="{D3E372BB-C4F1-4139-A52E-F771B2EFCA9C}" dt="2019-01-28T15:32:50.628" v="1677" actId="14100"/>
        <pc:sldMkLst>
          <pc:docMk/>
          <pc:sldMk cId="3836953862" sldId="363"/>
        </pc:sldMkLst>
        <pc:spChg chg="mod">
          <ac:chgData name="Tamara Hambrick" userId="3592083f490670ea" providerId="LiveId" clId="{D3E372BB-C4F1-4139-A52E-F771B2EFCA9C}" dt="2019-01-28T03:19:29.330" v="1589" actId="20577"/>
          <ac:spMkLst>
            <pc:docMk/>
            <pc:sldMk cId="3836953862" sldId="363"/>
            <ac:spMk id="2" creationId="{96167AEA-CF0F-4F4E-9D21-76A68C6C2F21}"/>
          </ac:spMkLst>
        </pc:spChg>
        <pc:spChg chg="del">
          <ac:chgData name="Tamara Hambrick" userId="3592083f490670ea" providerId="LiveId" clId="{D3E372BB-C4F1-4139-A52E-F771B2EFCA9C}" dt="2019-01-28T03:19:32.772" v="1590" actId="478"/>
          <ac:spMkLst>
            <pc:docMk/>
            <pc:sldMk cId="3836953862" sldId="363"/>
            <ac:spMk id="3" creationId="{335A836B-CD72-42D8-B927-17F5D25B1306}"/>
          </ac:spMkLst>
        </pc:spChg>
        <pc:picChg chg="add mod">
          <ac:chgData name="Tamara Hambrick" userId="3592083f490670ea" providerId="LiveId" clId="{D3E372BB-C4F1-4139-A52E-F771B2EFCA9C}" dt="2019-01-28T15:32:50.628" v="1677" actId="14100"/>
          <ac:picMkLst>
            <pc:docMk/>
            <pc:sldMk cId="3836953862" sldId="363"/>
            <ac:picMk id="3" creationId="{A60793D3-7052-437F-9FF3-2D2CDDD42DD1}"/>
          </ac:picMkLst>
        </pc:picChg>
        <pc:picChg chg="add del mod">
          <ac:chgData name="Tamara Hambrick" userId="3592083f490670ea" providerId="LiveId" clId="{D3E372BB-C4F1-4139-A52E-F771B2EFCA9C}" dt="2019-01-28T15:32:37.626" v="1671" actId="478"/>
          <ac:picMkLst>
            <pc:docMk/>
            <pc:sldMk cId="3836953862" sldId="363"/>
            <ac:picMk id="6" creationId="{697E3252-C3C8-4CD6-A136-499DF1B914D0}"/>
          </ac:picMkLst>
        </pc:picChg>
      </pc:sldChg>
      <pc:sldChg chg="addSp delSp modSp add">
        <pc:chgData name="Tamara Hambrick" userId="3592083f490670ea" providerId="LiveId" clId="{D3E372BB-C4F1-4139-A52E-F771B2EFCA9C}" dt="2019-01-28T16:52:20.290" v="2998" actId="20577"/>
        <pc:sldMkLst>
          <pc:docMk/>
          <pc:sldMk cId="2086885037" sldId="364"/>
        </pc:sldMkLst>
        <pc:spChg chg="del">
          <ac:chgData name="Tamara Hambrick" userId="3592083f490670ea" providerId="LiveId" clId="{D3E372BB-C4F1-4139-A52E-F771B2EFCA9C}" dt="2019-01-28T15:57:03.542" v="1708"/>
          <ac:spMkLst>
            <pc:docMk/>
            <pc:sldMk cId="2086885037" sldId="364"/>
            <ac:spMk id="2" creationId="{099C6462-8197-4531-86B4-198562D469E2}"/>
          </ac:spMkLst>
        </pc:spChg>
        <pc:spChg chg="add mod">
          <ac:chgData name="Tamara Hambrick" userId="3592083f490670ea" providerId="LiveId" clId="{D3E372BB-C4F1-4139-A52E-F771B2EFCA9C}" dt="2019-01-28T16:52:20.290" v="2998" actId="20577"/>
          <ac:spMkLst>
            <pc:docMk/>
            <pc:sldMk cId="2086885037" sldId="364"/>
            <ac:spMk id="5" creationId="{8B085E87-0737-42F2-80B1-BFD6CE55C16F}"/>
          </ac:spMkLst>
        </pc:spChg>
        <pc:spChg chg="add del mod">
          <ac:chgData name="Tamara Hambrick" userId="3592083f490670ea" providerId="LiveId" clId="{D3E372BB-C4F1-4139-A52E-F771B2EFCA9C}" dt="2019-01-28T16:50:55.911" v="2795" actId="255"/>
          <ac:spMkLst>
            <pc:docMk/>
            <pc:sldMk cId="2086885037" sldId="364"/>
            <ac:spMk id="6" creationId="{10C3CCBE-10D0-4529-9AFE-A38436257F82}"/>
          </ac:spMkLst>
        </pc:spChg>
        <pc:spChg chg="add del mod">
          <ac:chgData name="Tamara Hambrick" userId="3592083f490670ea" providerId="LiveId" clId="{D3E372BB-C4F1-4139-A52E-F771B2EFCA9C}" dt="2019-01-28T16:03:42.865" v="2454" actId="478"/>
          <ac:spMkLst>
            <pc:docMk/>
            <pc:sldMk cId="2086885037" sldId="364"/>
            <ac:spMk id="7" creationId="{85C8930D-D934-4469-B1A0-2A93A32B58BF}"/>
          </ac:spMkLst>
        </pc:spChg>
        <pc:spChg chg="add del">
          <ac:chgData name="Tamara Hambrick" userId="3592083f490670ea" providerId="LiveId" clId="{D3E372BB-C4F1-4139-A52E-F771B2EFCA9C}" dt="2019-01-28T15:57:08.110" v="1710"/>
          <ac:spMkLst>
            <pc:docMk/>
            <pc:sldMk cId="2086885037" sldId="364"/>
            <ac:spMk id="9" creationId="{D1734EE9-4D02-46FE-9E7C-D45CD80FF93B}"/>
          </ac:spMkLst>
        </pc:spChg>
        <pc:spChg chg="add del">
          <ac:chgData name="Tamara Hambrick" userId="3592083f490670ea" providerId="LiveId" clId="{D3E372BB-C4F1-4139-A52E-F771B2EFCA9C}" dt="2019-01-28T15:57:32.381" v="1714"/>
          <ac:spMkLst>
            <pc:docMk/>
            <pc:sldMk cId="2086885037" sldId="364"/>
            <ac:spMk id="11" creationId="{67A9802D-A1D7-4C81-9DBB-1FA53792BAAD}"/>
          </ac:spMkLst>
        </pc:spChg>
        <pc:spChg chg="add mod">
          <ac:chgData name="Tamara Hambrick" userId="3592083f490670ea" providerId="LiveId" clId="{D3E372BB-C4F1-4139-A52E-F771B2EFCA9C}" dt="2019-01-28T16:51:37.364" v="2890" actId="207"/>
          <ac:spMkLst>
            <pc:docMk/>
            <pc:sldMk cId="2086885037" sldId="364"/>
            <ac:spMk id="13" creationId="{B6A707A9-CFE8-4304-8BB1-4B29BB6DD01D}"/>
          </ac:spMkLst>
        </pc:spChg>
        <pc:graphicFrameChg chg="add del mod">
          <ac:chgData name="Tamara Hambrick" userId="3592083f490670ea" providerId="LiveId" clId="{D3E372BB-C4F1-4139-A52E-F771B2EFCA9C}" dt="2019-01-28T15:57:08.110" v="1710"/>
          <ac:graphicFrameMkLst>
            <pc:docMk/>
            <pc:sldMk cId="2086885037" sldId="364"/>
            <ac:graphicFrameMk id="8" creationId="{DCF625F7-66A3-4ABC-9192-5718CB238DDA}"/>
          </ac:graphicFrameMkLst>
        </pc:graphicFrameChg>
        <pc:graphicFrameChg chg="add del mod">
          <ac:chgData name="Tamara Hambrick" userId="3592083f490670ea" providerId="LiveId" clId="{D3E372BB-C4F1-4139-A52E-F771B2EFCA9C}" dt="2019-01-28T15:57:32.381" v="1714"/>
          <ac:graphicFrameMkLst>
            <pc:docMk/>
            <pc:sldMk cId="2086885037" sldId="364"/>
            <ac:graphicFrameMk id="10" creationId="{38B297D3-136A-4BFD-9961-36FB70C9E0A6}"/>
          </ac:graphicFrameMkLst>
        </pc:graphicFrameChg>
      </pc:sldChg>
      <pc:sldChg chg="addSp delSp modSp add">
        <pc:chgData name="Tamara Hambrick" userId="3592083f490670ea" providerId="LiveId" clId="{D3E372BB-C4F1-4139-A52E-F771B2EFCA9C}" dt="2019-01-28T16:53:56.516" v="3026" actId="20577"/>
        <pc:sldMkLst>
          <pc:docMk/>
          <pc:sldMk cId="543203949" sldId="365"/>
        </pc:sldMkLst>
        <pc:spChg chg="del">
          <ac:chgData name="Tamara Hambrick" userId="3592083f490670ea" providerId="LiveId" clId="{D3E372BB-C4F1-4139-A52E-F771B2EFCA9C}" dt="2019-01-28T16:50:33.162" v="2789"/>
          <ac:spMkLst>
            <pc:docMk/>
            <pc:sldMk cId="543203949" sldId="365"/>
            <ac:spMk id="2" creationId="{374E7B51-8139-4572-B4ED-D6B45E28CB21}"/>
          </ac:spMkLst>
        </pc:spChg>
        <pc:spChg chg="del">
          <ac:chgData name="Tamara Hambrick" userId="3592083f490670ea" providerId="LiveId" clId="{D3E372BB-C4F1-4139-A52E-F771B2EFCA9C}" dt="2019-01-28T16:50:33.162" v="2789"/>
          <ac:spMkLst>
            <pc:docMk/>
            <pc:sldMk cId="543203949" sldId="365"/>
            <ac:spMk id="3" creationId="{2DCCCEE6-0667-44C6-8ED5-4AFBE461B1A8}"/>
          </ac:spMkLst>
        </pc:spChg>
        <pc:spChg chg="del">
          <ac:chgData name="Tamara Hambrick" userId="3592083f490670ea" providerId="LiveId" clId="{D3E372BB-C4F1-4139-A52E-F771B2EFCA9C}" dt="2019-01-28T16:50:33.162" v="2789"/>
          <ac:spMkLst>
            <pc:docMk/>
            <pc:sldMk cId="543203949" sldId="365"/>
            <ac:spMk id="4" creationId="{D7A437CC-9BA8-4E14-A92C-1FDC73E964AA}"/>
          </ac:spMkLst>
        </pc:spChg>
        <pc:spChg chg="add mod">
          <ac:chgData name="Tamara Hambrick" userId="3592083f490670ea" providerId="LiveId" clId="{D3E372BB-C4F1-4139-A52E-F771B2EFCA9C}" dt="2019-01-28T16:53:56.516" v="3026" actId="20577"/>
          <ac:spMkLst>
            <pc:docMk/>
            <pc:sldMk cId="543203949" sldId="365"/>
            <ac:spMk id="7" creationId="{1B796030-EFE8-440F-9E81-70C9F9D83434}"/>
          </ac:spMkLst>
        </pc:spChg>
        <pc:spChg chg="add mod">
          <ac:chgData name="Tamara Hambrick" userId="3592083f490670ea" providerId="LiveId" clId="{D3E372BB-C4F1-4139-A52E-F771B2EFCA9C}" dt="2019-01-28T16:50:33.162" v="2789"/>
          <ac:spMkLst>
            <pc:docMk/>
            <pc:sldMk cId="543203949" sldId="365"/>
            <ac:spMk id="8" creationId="{713E11BC-6034-444D-B169-76E683B6001A}"/>
          </ac:spMkLst>
        </pc:spChg>
      </pc:sldChg>
      <pc:sldMasterChg chg="delSldLayout">
        <pc:chgData name="Tamara Hambrick" userId="3592083f490670ea" providerId="LiveId" clId="{D3E372BB-C4F1-4139-A52E-F771B2EFCA9C}" dt="2019-01-28T03:22:16.978" v="1608" actId="2696"/>
        <pc:sldMasterMkLst>
          <pc:docMk/>
          <pc:sldMasterMk cId="1036170057" sldId="2147483660"/>
        </pc:sldMasterMkLst>
        <pc:sldLayoutChg chg="del">
          <pc:chgData name="Tamara Hambrick" userId="3592083f490670ea" providerId="LiveId" clId="{D3E372BB-C4F1-4139-A52E-F771B2EFCA9C}" dt="2019-01-28T03:22:16.978" v="1608" actId="2696"/>
          <pc:sldLayoutMkLst>
            <pc:docMk/>
            <pc:sldMasterMk cId="1036170057" sldId="2147483660"/>
            <pc:sldLayoutMk cId="2114086293" sldId="2147483675"/>
          </pc:sldLayoutMkLst>
        </pc:sldLayoutChg>
      </pc:sldMasterChg>
      <pc:sldMasterChg chg="del delSldLayout">
        <pc:chgData name="Tamara Hambrick" userId="3592083f490670ea" providerId="LiveId" clId="{D3E372BB-C4F1-4139-A52E-F771B2EFCA9C}" dt="2019-01-28T03:22:04.283" v="1604" actId="2696"/>
        <pc:sldMasterMkLst>
          <pc:docMk/>
          <pc:sldMasterMk cId="473486510" sldId="2147483676"/>
        </pc:sldMasterMkLst>
        <pc:sldLayoutChg chg="del">
          <pc:chgData name="Tamara Hambrick" userId="3592083f490670ea" providerId="LiveId" clId="{D3E372BB-C4F1-4139-A52E-F771B2EFCA9C}" dt="2019-01-28T03:22:04.277" v="1598" actId="2696"/>
          <pc:sldLayoutMkLst>
            <pc:docMk/>
            <pc:sldMasterMk cId="473486510" sldId="2147483676"/>
            <pc:sldLayoutMk cId="181737490" sldId="2147483677"/>
          </pc:sldLayoutMkLst>
        </pc:sldLayoutChg>
        <pc:sldLayoutChg chg="del">
          <pc:chgData name="Tamara Hambrick" userId="3592083f490670ea" providerId="LiveId" clId="{D3E372BB-C4F1-4139-A52E-F771B2EFCA9C}" dt="2019-01-28T03:22:04.278" v="1599" actId="2696"/>
          <pc:sldLayoutMkLst>
            <pc:docMk/>
            <pc:sldMasterMk cId="473486510" sldId="2147483676"/>
            <pc:sldLayoutMk cId="290117872" sldId="2147483678"/>
          </pc:sldLayoutMkLst>
        </pc:sldLayoutChg>
        <pc:sldLayoutChg chg="del">
          <pc:chgData name="Tamara Hambrick" userId="3592083f490670ea" providerId="LiveId" clId="{D3E372BB-C4F1-4139-A52E-F771B2EFCA9C}" dt="2019-01-28T03:22:04.278" v="1600" actId="2696"/>
          <pc:sldLayoutMkLst>
            <pc:docMk/>
            <pc:sldMasterMk cId="473486510" sldId="2147483676"/>
            <pc:sldLayoutMk cId="2918622608" sldId="2147483679"/>
          </pc:sldLayoutMkLst>
        </pc:sldLayoutChg>
        <pc:sldLayoutChg chg="del">
          <pc:chgData name="Tamara Hambrick" userId="3592083f490670ea" providerId="LiveId" clId="{D3E372BB-C4F1-4139-A52E-F771B2EFCA9C}" dt="2019-01-28T03:22:04.278" v="1601" actId="2696"/>
          <pc:sldLayoutMkLst>
            <pc:docMk/>
            <pc:sldMasterMk cId="473486510" sldId="2147483676"/>
            <pc:sldLayoutMk cId="2459730990" sldId="2147483680"/>
          </pc:sldLayoutMkLst>
        </pc:sldLayoutChg>
        <pc:sldLayoutChg chg="del">
          <pc:chgData name="Tamara Hambrick" userId="3592083f490670ea" providerId="LiveId" clId="{D3E372BB-C4F1-4139-A52E-F771B2EFCA9C}" dt="2019-01-28T03:22:04.278" v="1602" actId="2696"/>
          <pc:sldLayoutMkLst>
            <pc:docMk/>
            <pc:sldMasterMk cId="473486510" sldId="2147483676"/>
            <pc:sldLayoutMk cId="2458622232" sldId="2147483681"/>
          </pc:sldLayoutMkLst>
        </pc:sldLayoutChg>
        <pc:sldLayoutChg chg="del">
          <pc:chgData name="Tamara Hambrick" userId="3592083f490670ea" providerId="LiveId" clId="{D3E372BB-C4F1-4139-A52E-F771B2EFCA9C}" dt="2019-01-28T03:22:04.278" v="1603" actId="2696"/>
          <pc:sldLayoutMkLst>
            <pc:docMk/>
            <pc:sldMasterMk cId="473486510" sldId="2147483676"/>
            <pc:sldLayoutMk cId="3224120401" sldId="214748368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3763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1"/>
            <a:ext cx="3013763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C0AF2B-234C-40CF-B0BF-F6678C9E50B4}" type="datetimeFigureOut">
              <a:rPr lang="en-US" smtClean="0"/>
              <a:t>9/13/2021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8025" y="1155700"/>
            <a:ext cx="5538788" cy="3116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44861"/>
            <a:ext cx="5563870" cy="36367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3763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2669"/>
            <a:ext cx="3013763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A032D-C763-4169-8393-BAF8BE55F0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470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6">
            <a:extLst>
              <a:ext uri="{FF2B5EF4-FFF2-40B4-BE49-F238E27FC236}">
                <a16:creationId xmlns:a16="http://schemas.microsoft.com/office/drawing/2014/main" id="{78E78C9D-530E-44B2-A4E1-3090F67ACE3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5998347" y="529244"/>
            <a:ext cx="6398029" cy="5526823"/>
          </a:xfrm>
          <a:prstGeom prst="rect">
            <a:avLst/>
          </a:prstGeom>
          <a:noFill/>
          <a:effectLst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393A655-5ED0-4481-9703-D130552AC491}"/>
              </a:ext>
            </a:extLst>
          </p:cNvPr>
          <p:cNvSpPr/>
          <p:nvPr userDrawn="1"/>
        </p:nvSpPr>
        <p:spPr>
          <a:xfrm>
            <a:off x="129719" y="0"/>
            <a:ext cx="12062281" cy="6515100"/>
          </a:xfrm>
          <a:prstGeom prst="rect">
            <a:avLst/>
          </a:prstGeom>
          <a:gradFill flip="none" rotWithShape="1">
            <a:gsLst>
              <a:gs pos="76000">
                <a:srgbClr val="FAFCFE"/>
              </a:gs>
              <a:gs pos="31000">
                <a:schemeClr val="accent1">
                  <a:lumMod val="5000"/>
                  <a:lumOff val="95000"/>
                  <a:alpha val="10000"/>
                </a:schemeClr>
              </a:gs>
              <a:gs pos="97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501944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2896" y="371117"/>
            <a:ext cx="1651204" cy="1096648"/>
          </a:xfrm>
          <a:prstGeom prst="rect">
            <a:avLst/>
          </a:prstGeom>
        </p:spPr>
      </p:pic>
      <p:pic>
        <p:nvPicPr>
          <p:cNvPr id="10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9488" y="533864"/>
            <a:ext cx="1737810" cy="771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940394" y="371116"/>
            <a:ext cx="1119400" cy="10966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178" y="2235199"/>
            <a:ext cx="7155043" cy="25109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8194" y="4746170"/>
            <a:ext cx="7155044" cy="112372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91670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7C782708-0A9A-424C-8B9B-48366DD76FE7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13 September 2021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151318"/>
      </p:ext>
    </p:extLst>
  </p:cSld>
  <p:clrMapOvr>
    <a:masterClrMapping/>
  </p:clrMapOvr>
  <p:transition advClick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144" y="780309"/>
            <a:ext cx="9129485" cy="1062309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1144" y="1988457"/>
            <a:ext cx="9129485" cy="436945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26A3445F-0EF3-4D3A-9D57-5D2C3241C3A9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13 September 2021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pSp>
        <p:nvGrpSpPr>
          <p:cNvPr id="12" name="Group 11"/>
          <p:cNvGrpSpPr/>
          <p:nvPr userDrawn="1"/>
        </p:nvGrpSpPr>
        <p:grpSpPr>
          <a:xfrm rot="5400000">
            <a:off x="8974458" y="2805302"/>
            <a:ext cx="4468866" cy="935704"/>
            <a:chOff x="318729" y="213065"/>
            <a:chExt cx="4468866" cy="935704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B5BDA974-3063-4C84-A5E3-432A233FF2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36263" y="213065"/>
              <a:ext cx="1408872" cy="935704"/>
            </a:xfrm>
            <a:prstGeom prst="rect">
              <a:avLst/>
            </a:prstGeom>
          </p:spPr>
        </p:pic>
        <p:pic>
          <p:nvPicPr>
            <p:cNvPr id="10" name="Picture 2" descr="Image result for ndia logo">
              <a:extLst>
                <a:ext uri="{FF2B5EF4-FFF2-40B4-BE49-F238E27FC236}">
                  <a16:creationId xmlns:a16="http://schemas.microsoft.com/office/drawing/2014/main" id="{5E81CD8E-7F1D-4F2D-8D7C-BD903F6035D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729" y="308702"/>
              <a:ext cx="1677592" cy="744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3832479" y="213065"/>
              <a:ext cx="955116" cy="9357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2970110"/>
      </p:ext>
    </p:extLst>
  </p:cSld>
  <p:clrMapOvr>
    <a:masterClrMapping/>
  </p:clrMapOvr>
  <p:transition advClick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1943100" cy="5426075"/>
          </a:xfrm>
        </p:spPr>
        <p:txBody>
          <a:bodyPr vert="eaVert"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426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6DC9E597-70BD-4911-B8AE-3BBBF2BB1004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13 September 2021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pSp>
        <p:nvGrpSpPr>
          <p:cNvPr id="9" name="Group 8"/>
          <p:cNvGrpSpPr/>
          <p:nvPr userDrawn="1"/>
        </p:nvGrpSpPr>
        <p:grpSpPr>
          <a:xfrm rot="5400000">
            <a:off x="8974458" y="2805302"/>
            <a:ext cx="4468866" cy="935704"/>
            <a:chOff x="318729" y="213065"/>
            <a:chExt cx="4468866" cy="935704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B5BDA974-3063-4C84-A5E3-432A233FF2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36263" y="213065"/>
              <a:ext cx="1408872" cy="935704"/>
            </a:xfrm>
            <a:prstGeom prst="rect">
              <a:avLst/>
            </a:prstGeom>
          </p:spPr>
        </p:pic>
        <p:pic>
          <p:nvPicPr>
            <p:cNvPr id="11" name="Picture 2" descr="Image result for ndia logo">
              <a:extLst>
                <a:ext uri="{FF2B5EF4-FFF2-40B4-BE49-F238E27FC236}">
                  <a16:creationId xmlns:a16="http://schemas.microsoft.com/office/drawing/2014/main" id="{5E81CD8E-7F1D-4F2D-8D7C-BD903F6035D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729" y="308702"/>
              <a:ext cx="1677592" cy="744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3832479" y="213065"/>
              <a:ext cx="955116" cy="9357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83160467"/>
      </p:ext>
    </p:extLst>
  </p:cSld>
  <p:clrMapOvr>
    <a:masterClrMapping/>
  </p:clrMapOvr>
  <p:transition advClick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 with Banner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 userDrawn="1">
            <p:ph type="body" idx="1"/>
          </p:nvPr>
        </p:nvSpPr>
        <p:spPr>
          <a:xfrm>
            <a:off x="838198" y="1828800"/>
            <a:ext cx="10661823" cy="39788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838198" y="5968312"/>
            <a:ext cx="10661653" cy="484438"/>
          </a:xfrm>
          <a:solidFill>
            <a:srgbClr val="0000CC"/>
          </a:solidFill>
        </p:spPr>
        <p:txBody>
          <a:bodyPr anchor="ctr"/>
          <a:lstStyle>
            <a:lvl1pPr algn="ctr">
              <a:spcBef>
                <a:spcPts val="600"/>
              </a:spcBef>
              <a:spcAft>
                <a:spcPts val="600"/>
              </a:spcAft>
              <a:buNone/>
              <a:defRPr>
                <a:solidFill>
                  <a:schemeClr val="bg1"/>
                </a:solidFill>
              </a:defRPr>
            </a:lvl1pPr>
            <a:lvl2pPr algn="ctr">
              <a:buNone/>
              <a:defRPr/>
            </a:lvl2pPr>
          </a:lstStyle>
          <a:p>
            <a:pPr>
              <a:spcBef>
                <a:spcPct val="50000"/>
              </a:spcBef>
            </a:pPr>
            <a:r>
              <a:rPr lang="en-US" dirty="0"/>
              <a:t>Bumper Sticker Arial 20 </a:t>
            </a:r>
            <a:r>
              <a:rPr lang="en-US" dirty="0" err="1"/>
              <a:t>pt</a:t>
            </a:r>
            <a:r>
              <a:rPr lang="en-US" dirty="0"/>
              <a:t> White on Standard Blue 204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10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38198" y="1065715"/>
            <a:ext cx="10668001" cy="68688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6DC9E597-70BD-4911-B8AE-3BBBF2BB1004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13 September 2021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74721"/>
      </p:ext>
    </p:extLst>
  </p:cSld>
  <p:clrMapOvr>
    <a:masterClrMapping/>
  </p:clrMapOvr>
  <p:transition advClick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6801"/>
            <a:ext cx="10668000" cy="685799"/>
          </a:xfrm>
        </p:spPr>
        <p:txBody>
          <a:bodyPr>
            <a:normAutofit/>
          </a:bodyPr>
          <a:lstStyle>
            <a:lvl1pPr>
              <a:defRPr sz="3200" b="1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10668000" cy="45291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CC6AB740-11AC-4EA5-9C11-C67136193E2E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13 September 2021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9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627560"/>
      </p:ext>
    </p:extLst>
  </p:cSld>
  <p:clrMapOvr>
    <a:masterClrMapping/>
  </p:clrMapOvr>
  <p:transition advClick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2322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D600E388-4DCB-48BD-970C-11DE91E25696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13 September 2021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14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159561"/>
      </p:ext>
    </p:extLst>
  </p:cSld>
  <p:clrMapOvr>
    <a:masterClrMapping/>
  </p:clrMapOvr>
  <p:transition advClick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8" y="1065715"/>
            <a:ext cx="10668001" cy="68688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35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5081" y="1828800"/>
            <a:ext cx="5231118" cy="4335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23D46FB8-5FD8-40C3-B296-86C318485487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13 September 2021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13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791257"/>
      </p:ext>
    </p:extLst>
  </p:cSld>
  <p:clrMapOvr>
    <a:masterClrMapping/>
  </p:clrMapOvr>
  <p:transition advClick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8" y="1828799"/>
            <a:ext cx="5181600" cy="5334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5080" y="1828799"/>
            <a:ext cx="5231119" cy="5334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148FCDA2-9B1B-4A46-99E9-7731DCE14784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13 September 2021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13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198" y="1065715"/>
            <a:ext cx="10668001" cy="68688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2"/>
          </p:nvPr>
        </p:nvSpPr>
        <p:spPr>
          <a:xfrm>
            <a:off x="838200" y="2438400"/>
            <a:ext cx="5181600" cy="37258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2"/>
          </p:nvPr>
        </p:nvSpPr>
        <p:spPr>
          <a:xfrm>
            <a:off x="6275081" y="2438400"/>
            <a:ext cx="5231118" cy="37258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0234571"/>
      </p:ext>
    </p:extLst>
  </p:cSld>
  <p:clrMapOvr>
    <a:masterClrMapping/>
  </p:clrMapOvr>
  <p:transition advClick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5038AAC4-7F3D-4C14-9AFD-4AA26152A7D6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13 September 2021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9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8198" y="1065715"/>
            <a:ext cx="10668001" cy="68688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54390056"/>
      </p:ext>
    </p:extLst>
  </p:cSld>
  <p:clrMapOvr>
    <a:masterClrMapping/>
  </p:clrMapOvr>
  <p:transition advClick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1D93439-2A5E-4D6A-A87A-605038C68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4AACE9-3EBE-4B7B-B5FD-B16EEEBDBBD9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13 September 2021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A7F68C1-81BD-4429-BEBC-DC02A8B16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11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838198" y="1065715"/>
            <a:ext cx="10668001" cy="68688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3323594"/>
      </p:ext>
    </p:extLst>
  </p:cSld>
  <p:clrMapOvr>
    <a:masterClrMapping/>
  </p:clrMapOvr>
  <p:transition advClick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727200"/>
            <a:ext cx="3932237" cy="133604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0505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068319"/>
            <a:ext cx="3932237" cy="29696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B3633C6E-3301-412B-BF1B-5E042473DABD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13 September 2021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36263" y="213065"/>
            <a:ext cx="1408872" cy="935704"/>
          </a:xfrm>
          <a:prstGeom prst="rect">
            <a:avLst/>
          </a:prstGeom>
        </p:spPr>
      </p:pic>
      <p:pic>
        <p:nvPicPr>
          <p:cNvPr id="11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8729" y="308702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832479" y="213065"/>
            <a:ext cx="955116" cy="93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439218"/>
      </p:ext>
    </p:extLst>
  </p:cSld>
  <p:clrMapOvr>
    <a:masterClrMapping/>
  </p:clrMapOvr>
  <p:transition advClick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757680"/>
            <a:ext cx="3932237" cy="13208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26742" y="589280"/>
            <a:ext cx="6028645" cy="56621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078479"/>
            <a:ext cx="3932237" cy="31729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B174F71E-FFBC-4993-A756-73ACE56A8BC9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13 September 2021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36263" y="213065"/>
            <a:ext cx="1408872" cy="935704"/>
          </a:xfrm>
          <a:prstGeom prst="rect">
            <a:avLst/>
          </a:prstGeom>
        </p:spPr>
      </p:pic>
      <p:pic>
        <p:nvPicPr>
          <p:cNvPr id="11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8729" y="308702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832479" y="213065"/>
            <a:ext cx="955116" cy="93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218450"/>
      </p:ext>
    </p:extLst>
  </p:cSld>
  <p:clrMapOvr>
    <a:masterClrMapping/>
  </p:clrMapOvr>
  <p:transition advClick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31450" y="1139814"/>
            <a:ext cx="8887262" cy="10623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1144" y="2438400"/>
            <a:ext cx="9844512" cy="3919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B116EA38-9456-42C6-A39C-3A3A9BE6D42F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13 September 2021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4395215" y="6587193"/>
            <a:ext cx="3426513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00" dirty="0"/>
              <a:t>© 2018 Published and used by INCOSE with permission</a:t>
            </a:r>
          </a:p>
        </p:txBody>
      </p:sp>
    </p:spTree>
    <p:extLst>
      <p:ext uri="{BB962C8B-B14F-4D97-AF65-F5344CB8AC3E}">
        <p14:creationId xmlns:p14="http://schemas.microsoft.com/office/powerpoint/2010/main" val="1036170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advClick="0">
    <p:fade/>
  </p:transition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rgbClr val="2971A9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LeqiKen.Zhang@l3harris.com" TargetMode="External"/><Relationship Id="rId3" Type="http://schemas.openxmlformats.org/officeDocument/2006/relationships/hyperlink" Target="mailto:Celia.s.tseng@raytheon.com" TargetMode="External"/><Relationship Id="rId7" Type="http://schemas.openxmlformats.org/officeDocument/2006/relationships/hyperlink" Target="mailto:terri.w.chan@boeing.com" TargetMode="External"/><Relationship Id="rId2" Type="http://schemas.openxmlformats.org/officeDocument/2006/relationships/hyperlink" Target="mailto:Sean.McGervey@jhuapl.edu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Chris.Schreiber@LMCO.com" TargetMode="External"/><Relationship Id="rId5" Type="http://schemas.openxmlformats.org/officeDocument/2006/relationships/hyperlink" Target="mailto:Frank.Salvatore@saic.com" TargetMode="External"/><Relationship Id="rId4" Type="http://schemas.openxmlformats.org/officeDocument/2006/relationships/hyperlink" Target="mailto:Tamara.Hambrick@ngc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/>
              <a:pPr/>
              <a:t>1</a:t>
            </a:fld>
            <a:endParaRPr lang="en-US" altLang="en-US" dirty="0"/>
          </a:p>
        </p:txBody>
      </p:sp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755178" y="2235199"/>
            <a:ext cx="7474422" cy="1498601"/>
          </a:xfrm>
        </p:spPr>
        <p:txBody>
          <a:bodyPr anchor="b">
            <a:normAutofit/>
          </a:bodyPr>
          <a:lstStyle/>
          <a:p>
            <a:pPr algn="l"/>
            <a:r>
              <a:rPr lang="en-US" sz="5400" b="1" dirty="0"/>
              <a:t>2021 DEIX Challenge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subTitle" idx="1"/>
          </p:nvPr>
        </p:nvSpPr>
        <p:spPr>
          <a:xfrm>
            <a:off x="738194" y="3810000"/>
            <a:ext cx="7155044" cy="1123723"/>
          </a:xfrm>
        </p:spPr>
        <p:txBody>
          <a:bodyPr/>
          <a:lstStyle/>
          <a:p>
            <a:r>
              <a:rPr lang="en-US" dirty="0"/>
              <a:t>INCOSE Digital Engineering Information Exchange Working Group (DEIXWG)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B6BEF0CD-A958-48CE-972B-F6C1E004B3B6}"/>
              </a:ext>
            </a:extLst>
          </p:cNvPr>
          <p:cNvSpPr txBox="1">
            <a:spLocks/>
          </p:cNvSpPr>
          <p:nvPr/>
        </p:nvSpPr>
        <p:spPr>
          <a:xfrm>
            <a:off x="838200" y="4712576"/>
            <a:ext cx="5514665" cy="15358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300"/>
              </a:spcBef>
            </a:pPr>
            <a:r>
              <a:rPr lang="en-US" sz="1600" b="1" dirty="0"/>
              <a:t>Chair</a:t>
            </a:r>
            <a:r>
              <a:rPr lang="en-US" sz="1600" dirty="0"/>
              <a:t>: Sean McGervey: </a:t>
            </a:r>
            <a:r>
              <a:rPr lang="en-US" sz="1600" dirty="0">
                <a:hlinkClick r:id="rId2" tooltip="Sean.McGervey@jhuapl.edu"/>
              </a:rPr>
              <a:t>Sean.McGervey@jhuapl.edu</a:t>
            </a:r>
            <a:endParaRPr lang="en-US" sz="1600" dirty="0"/>
          </a:p>
          <a:p>
            <a:pPr algn="l">
              <a:lnSpc>
                <a:spcPct val="100000"/>
              </a:lnSpc>
              <a:spcBef>
                <a:spcPts val="300"/>
              </a:spcBef>
            </a:pPr>
            <a:r>
              <a:rPr lang="en-US" sz="1600" b="1" dirty="0"/>
              <a:t>Co-Chair</a:t>
            </a:r>
            <a:r>
              <a:rPr lang="en-US" sz="1600" dirty="0"/>
              <a:t>: Celia Tseng: c</a:t>
            </a:r>
            <a:r>
              <a:rPr lang="en-US" sz="1600" dirty="0">
                <a:hlinkClick r:id="rId3"/>
              </a:rPr>
              <a:t>elia.s.tseng@raytheon.com</a:t>
            </a:r>
            <a:endParaRPr lang="en-US" sz="1600" dirty="0"/>
          </a:p>
          <a:p>
            <a:pPr algn="l">
              <a:lnSpc>
                <a:spcPct val="100000"/>
              </a:lnSpc>
              <a:spcBef>
                <a:spcPts val="300"/>
              </a:spcBef>
            </a:pPr>
            <a:r>
              <a:rPr lang="en-US" sz="1600" b="1" dirty="0"/>
              <a:t>Co-Chair</a:t>
            </a:r>
            <a:r>
              <a:rPr lang="en-US" sz="1600" dirty="0"/>
              <a:t>: Tamara Hambrick: </a:t>
            </a:r>
            <a:r>
              <a:rPr lang="en-US" sz="1600" dirty="0">
                <a:hlinkClick r:id="rId4" tooltip="Tamara.Hambrick@ngc.com"/>
              </a:rPr>
              <a:t>Tamara.Valinoto@gmail.com</a:t>
            </a:r>
            <a:endParaRPr lang="en-US" sz="1600" dirty="0"/>
          </a:p>
          <a:p>
            <a:pPr algn="l">
              <a:lnSpc>
                <a:spcPct val="100000"/>
              </a:lnSpc>
              <a:spcBef>
                <a:spcPts val="300"/>
              </a:spcBef>
            </a:pPr>
            <a:r>
              <a:rPr lang="en-US" sz="1600" b="1" dirty="0"/>
              <a:t>Co-Chair</a:t>
            </a:r>
            <a:r>
              <a:rPr lang="en-US" sz="1600" dirty="0"/>
              <a:t>: Frank Salvatore: </a:t>
            </a:r>
            <a:r>
              <a:rPr lang="en-US" sz="1600" dirty="0">
                <a:hlinkClick r:id="rId5" tooltip="Frank.J.Salvatore@SAIC.com"/>
              </a:rPr>
              <a:t>Frank.Salvatore@saic.com</a:t>
            </a:r>
            <a:endParaRPr lang="en-US" sz="1600" dirty="0"/>
          </a:p>
          <a:p>
            <a:pPr algn="l">
              <a:lnSpc>
                <a:spcPct val="100000"/>
              </a:lnSpc>
              <a:spcBef>
                <a:spcPts val="300"/>
              </a:spcBef>
            </a:pPr>
            <a:r>
              <a:rPr lang="en-US" sz="1600" b="1" dirty="0"/>
              <a:t>Co-Chair</a:t>
            </a:r>
            <a:r>
              <a:rPr lang="en-US" sz="1600" dirty="0"/>
              <a:t>: Chris Schreiber: </a:t>
            </a:r>
            <a:r>
              <a:rPr lang="en-US" sz="1600" dirty="0">
                <a:hlinkClick r:id="rId6" tooltip="Chris.Schreiber@LMCO.com"/>
              </a:rPr>
              <a:t>Chris.Schreiber@lmco.com</a:t>
            </a:r>
            <a:endParaRPr lang="en-US" sz="1600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B6BEF0CD-A958-48CE-972B-F6C1E004B3B6}"/>
              </a:ext>
            </a:extLst>
          </p:cNvPr>
          <p:cNvSpPr txBox="1">
            <a:spLocks/>
          </p:cNvSpPr>
          <p:nvPr/>
        </p:nvSpPr>
        <p:spPr>
          <a:xfrm>
            <a:off x="6352865" y="4700107"/>
            <a:ext cx="5514665" cy="15358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300"/>
              </a:spcBef>
            </a:pPr>
            <a:r>
              <a:rPr lang="en-US" sz="1600" b="1" dirty="0"/>
              <a:t>Tech Lead</a:t>
            </a:r>
            <a:r>
              <a:rPr lang="en-US" sz="1600" dirty="0"/>
              <a:t>: Terri Chan: </a:t>
            </a:r>
            <a:r>
              <a:rPr lang="en-US" sz="1600" dirty="0">
                <a:hlinkClick r:id="rId7"/>
              </a:rPr>
              <a:t>terri.w.chan@boeing.com</a:t>
            </a:r>
            <a:endParaRPr lang="en-US" sz="1600" dirty="0"/>
          </a:p>
          <a:p>
            <a:pPr algn="l">
              <a:lnSpc>
                <a:spcPct val="100000"/>
              </a:lnSpc>
              <a:spcBef>
                <a:spcPts val="300"/>
              </a:spcBef>
            </a:pPr>
            <a:r>
              <a:rPr lang="en-US" sz="1600" b="1" dirty="0"/>
              <a:t>Tech Lead</a:t>
            </a:r>
            <a:r>
              <a:rPr lang="en-US" sz="1600" dirty="0"/>
              <a:t>: Ken Zhang: </a:t>
            </a:r>
            <a:r>
              <a:rPr lang="en-US" sz="1600" dirty="0">
                <a:hlinkClick r:id="rId8"/>
              </a:rPr>
              <a:t>LeqiKen.Zhang@l3harris.com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53296554"/>
      </p:ext>
    </p:extLst>
  </p:cSld>
  <p:clrMapOvr>
    <a:masterClrMapping/>
  </p:clrMapOvr>
  <p:transition advClick="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8B4F3-52B5-4FA7-8283-ECF9BF410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44226-AB68-4CA2-800A-8C7BD3042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Enable a simpler idea solicitation for DEIX challenge; lower the barrier for potential participants</a:t>
            </a:r>
          </a:p>
          <a:p>
            <a:r>
              <a:rPr lang="en-US" dirty="0"/>
              <a:t>Can request prior or during each bi-weekly meeting</a:t>
            </a:r>
          </a:p>
          <a:p>
            <a:r>
              <a:rPr lang="en-US" dirty="0"/>
              <a:t>Can be a User Story one want to address or want help on</a:t>
            </a:r>
          </a:p>
          <a:p>
            <a:r>
              <a:rPr lang="en-US" dirty="0"/>
              <a:t>All User Stories are collected through every meeting into a backlog</a:t>
            </a:r>
          </a:p>
          <a:p>
            <a:r>
              <a:rPr lang="en-US" dirty="0"/>
              <a:t>Anyone can address any User Story in the backlog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A600D1-E1B9-4043-B2E9-51590BDC4CF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CC6AB740-11AC-4EA5-9C11-C67136193E2E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13 September 2021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24C210-BBC5-41E7-881F-567D357A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773402"/>
      </p:ext>
    </p:extLst>
  </p:cSld>
  <p:clrMapOvr>
    <a:masterClrMapping/>
  </p:clrMapOvr>
  <p:transition advClick="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Story Submission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At &lt;Decision Point&gt;, &lt;Exchange Provider&gt; provides &lt;Perspective&gt; View for &lt;Exchange Receiver&gt; to assess &lt;Problem </a:t>
            </a:r>
            <a:r>
              <a:rPr lang="en-US"/>
              <a:t>Statement&gt;{, using </a:t>
            </a:r>
            <a:r>
              <a:rPr lang="en-US" dirty="0"/>
              <a:t>&lt;Digital Artifacts&gt; produced by &lt;Disciplines&gt;}. </a:t>
            </a:r>
            <a:r>
              <a:rPr lang="en-US" i="1" dirty="0"/>
              <a:t>{optional}</a:t>
            </a:r>
          </a:p>
          <a:p>
            <a:r>
              <a:rPr lang="en-US" dirty="0"/>
              <a:t>Decision Point: contract, design, or process milestone; or Design Assessment performed during Development Stage (ISO 15288)</a:t>
            </a:r>
          </a:p>
          <a:p>
            <a:r>
              <a:rPr lang="en-US" dirty="0"/>
              <a:t>Perspective: safety, reliability, cybersecurity, design compliance,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Example: At CDR, Prime Contractor provides Safety and Reliability Assessment View for the Customer to assess impacts to UAV mechanical and electrical systems due to a lightning strike, using FMEA results and compliance with related standards produced by Specialty Engineering SMEs.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723018"/>
      </p:ext>
    </p:extLst>
  </p:cSld>
  <p:clrMapOvr>
    <a:masterClrMapping/>
  </p:clrMapOvr>
  <p:transition advClick="0">
    <p:fade/>
  </p:transition>
</p:sld>
</file>

<file path=ppt/theme/theme1.xml><?xml version="1.0" encoding="utf-8"?>
<a:theme xmlns:a="http://schemas.openxmlformats.org/drawingml/2006/main" name="1_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op 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mbership Slide Deck" id="{0B8EE341-8DD8-8B4B-BEA2-927F9724DCCF}" vid="{C4425FDA-2798-7D4D-8C4E-62D877E4B0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613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2A67582-99E0-4DAD-899A-FC4FCEF3C4FF}">
  <we:reference id="f12c312d-282a-4734-8843-05915fdfef0b" version="3.10.0.52" store="EXCatalog" storeType="EXCatalog"/>
  <we:alternateReferences>
    <we:reference id="WA104178141" version="3.10.0.52" store="en-US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40B4EA887A9C44B2AAC3D954B8FE11" ma:contentTypeVersion="0" ma:contentTypeDescription="Create a new document." ma:contentTypeScope="" ma:versionID="5cc2b4ac6577196eef3004271a00ba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C42F86-9874-445F-99DC-3B1CF70F5F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8955C29-59AA-44CC-A5B7-0DC5A91FC7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858C68-3BD8-4361-BD88-F3ADCB9189CF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29683</TotalTime>
  <Words>284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Arial Narrow</vt:lpstr>
      <vt:lpstr>Calibri</vt:lpstr>
      <vt:lpstr>1_Office Theme</vt:lpstr>
      <vt:lpstr>2021 DEIX Challenge</vt:lpstr>
      <vt:lpstr>Objective</vt:lpstr>
      <vt:lpstr>User Story Submission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INCOSE:  TRANSFORMATION</dc:title>
  <dc:creator>Troy A. Peterson</dc:creator>
  <lastModifiedBy>Zhang, Leqi Ken (US) - MAR</lastModifiedBy>
  <revision>469</revision>
  <lastPrinted>2018-06-15T12:49:45.0000000Z</lastPrinted>
  <dcterms:created xsi:type="dcterms:W3CDTF">2018-06-10T03:49:05.0000000Z</dcterms:created>
  <dcterms:modified xsi:type="dcterms:W3CDTF">2021-09-13T15:49:58.0000000Z</dcterms:modified>
  <dc:subject>rtnipcontrolcode:unrestricted|rtnipcontrolcodevm:rpogc035|rtnexportcontrolcountry:usa|rtnexportcontrolcode:otherinfo|rtnexportcontrolcodevm:piogcgtc5004</dc:subject>
</coreProperties>
</file>

<file path=docProps/custom.xml><?xml version="1.0" encoding="utf-8"?>
<op:Properties xmlns:vt="http://schemas.openxmlformats.org/officeDocument/2006/docPropsVTypes" xmlns:op="http://schemas.openxmlformats.org/officeDocument/2006/custom-properties">
  <op:property fmtid="{D5CDD505-2E9C-101B-9397-08002B2CF9AE}" pid="2" name="ContentTypeId">
    <vt:lpwstr>0x0101001A40B4EA887A9C44B2AAC3D954B8FE11</vt:lpwstr>
  </op:property>
  <op:property fmtid="{D5CDD505-2E9C-101B-9397-08002B2CF9AE}" pid="3" name="bjDocumentLabelXML">
    <vt:lpwstr>&lt;?xml version="1.0" encoding="us-ascii"?&gt;&lt;sisl xmlns:xsd="http://www.w3.org/2001/XMLSchema" xmlns:xsi="http://www.w3.org/2001/XMLSchema-instance" sislVersion="0" policy="cde53ac1-bf5f-4aae-9cf1-07509e23a4b0" origin="userSelected" xmlns="http://www.boldonj</vt:lpwstr>
  </op:property>
  <op:property fmtid="{D5CDD505-2E9C-101B-9397-08002B2CF9AE}" pid="4" name="bjDocumentLabelXML-0">
    <vt:lpwstr>ames.com/2008/01/sie/internal/label"&gt;&lt;element uid="dececbd6-da3b-46fe-8f00-f9d9deea2ee1" value="" /&gt;&lt;element uid="aafc9a95-ee5d-487c-9c4e-67a5380f2991" value="" /&gt;&lt;element uid="bba94c65-ac3d-4f34-b2e1-8de11ef6f01c" value="" /&gt;&lt;element uid="bc2b7c01-6db1-4</vt:lpwstr>
  </op:property>
  <op:property fmtid="{D5CDD505-2E9C-101B-9397-08002B2CF9AE}" pid="5" name="bjDocumentLabelXML-1">
    <vt:lpwstr>e7d-88d1-fc61674f86fd" value="" /&gt;&lt;element uid="c206d5fa-aee1-4f64-89d9-f81e4d7b3acc" value="" /&gt;&lt;/sisl&gt;</vt:lpwstr>
  </op:property>
  <op:property fmtid="{D5CDD505-2E9C-101B-9397-08002B2CF9AE}" pid="6" name="rtnipcontrolcode">
    <vt:lpwstr>unrestricted</vt:lpwstr>
  </op:property>
  <op:property fmtid="{D5CDD505-2E9C-101B-9397-08002B2CF9AE}" pid="7" name="rtnipcontrolcodevm">
    <vt:lpwstr>rpogc035</vt:lpwstr>
  </op:property>
  <op:property fmtid="{D5CDD505-2E9C-101B-9397-08002B2CF9AE}" pid="8" name="rtnexportcontrolcountry">
    <vt:lpwstr>usa</vt:lpwstr>
  </op:property>
  <op:property fmtid="{D5CDD505-2E9C-101B-9397-08002B2CF9AE}" pid="9" name="rtnexportcontrolcode">
    <vt:lpwstr>otherinfo</vt:lpwstr>
  </op:property>
  <op:property fmtid="{D5CDD505-2E9C-101B-9397-08002B2CF9AE}" pid="10" name="rtnexportcontrolcodevm">
    <vt:lpwstr>piogcgtc5004</vt:lpwstr>
  </op:property>
  <op:property fmtid="{D5CDD505-2E9C-101B-9397-08002B2CF9AE}" pid="11" name="bjLabelRefreshRequired">
    <vt:lpwstr>FileClassifier</vt:lpwstr>
  </op:property>
</op:Properties>
</file>