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20" r:id="rId4"/>
    <p:sldMasterId id="2147483757" r:id="rId5"/>
    <p:sldMasterId id="2147483769" r:id="rId6"/>
  </p:sldMasterIdLst>
  <p:notesMasterIdLst>
    <p:notesMasterId r:id="rId18"/>
  </p:notesMasterIdLst>
  <p:handoutMasterIdLst>
    <p:handoutMasterId r:id="rId19"/>
  </p:handoutMasterIdLst>
  <p:sldIdLst>
    <p:sldId id="268" r:id="rId7"/>
    <p:sldId id="269" r:id="rId8"/>
    <p:sldId id="270" r:id="rId9"/>
    <p:sldId id="259" r:id="rId10"/>
    <p:sldId id="262" r:id="rId11"/>
    <p:sldId id="275" r:id="rId12"/>
    <p:sldId id="258" r:id="rId13"/>
    <p:sldId id="272" r:id="rId14"/>
    <p:sldId id="273" r:id="rId15"/>
    <p:sldId id="276" r:id="rId16"/>
    <p:sldId id="2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71" autoAdjust="0"/>
  </p:normalViewPr>
  <p:slideViewPr>
    <p:cSldViewPr>
      <p:cViewPr>
        <p:scale>
          <a:sx n="130" d="100"/>
          <a:sy n="130" d="100"/>
        </p:scale>
        <p:origin x="-1062" y="7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87DD90-7D7B-4137-8F61-A035B7701614}" type="datetimeFigureOut">
              <a:rPr lang="en-US" smtClean="0"/>
              <a:t>11/1/2010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B2BA44-7E93-4282-902A-1367C4A65C47}" type="slidenum">
              <a:rPr lang="en-US" smtClean="0"/>
              <a:t>‹#›</a:t>
            </a:fld>
            <a:endParaRPr lang="en-US"/>
          </a:p>
        </p:txBody>
      </p:sp>
    </p:spTree>
    <p:extLst>
      <p:ext uri="{BB962C8B-B14F-4D97-AF65-F5344CB8AC3E}">
        <p14:creationId xmlns:p14="http://schemas.microsoft.com/office/powerpoint/2010/main" val="3908664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95A5A3-AF6A-4EFE-B5C0-93D5BF830DCD}" type="datetimeFigureOut">
              <a:rPr lang="en-US" smtClean="0"/>
              <a:t>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1E9C8-8A08-4565-90C6-3ABF29B6327A}" type="slidenum">
              <a:rPr lang="en-US" smtClean="0"/>
              <a:t>‹#›</a:t>
            </a:fld>
            <a:endParaRPr lang="en-US"/>
          </a:p>
        </p:txBody>
      </p:sp>
    </p:spTree>
    <p:extLst>
      <p:ext uri="{BB962C8B-B14F-4D97-AF65-F5344CB8AC3E}">
        <p14:creationId xmlns:p14="http://schemas.microsoft.com/office/powerpoint/2010/main" val="148524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dirty="0" smtClean="0"/>
              <a:t>A model may have multiple interpretations, where an interpretation is anything that satisfies the model. Building a model for a product does not itself guarantee that any implementations of the model exist. In logic, terminology regarding models is reversed; a model is an interpretation of the representation. However, the concepts of representation and implementation are similar.</a:t>
            </a:r>
          </a:p>
          <a:p>
            <a:endParaRPr lang="en-US" dirty="0" smtClean="0"/>
          </a:p>
          <a:p>
            <a:r>
              <a:rPr lang="en-US" dirty="0" smtClean="0"/>
              <a:t>Model – representation of system and environment in some real domain</a:t>
            </a:r>
          </a:p>
          <a:p>
            <a:r>
              <a:rPr lang="en-US" dirty="0" smtClean="0"/>
              <a:t>Interpretation – correspondence of model elements to domain </a:t>
            </a:r>
          </a:p>
          <a:p>
            <a:endParaRPr lang="en-US" dirty="0" smtClean="0"/>
          </a:p>
        </p:txBody>
      </p:sp>
      <p:sp>
        <p:nvSpPr>
          <p:cNvPr id="58372" name="Slide Number Placeholder 3"/>
          <p:cNvSpPr>
            <a:spLocks noGrp="1"/>
          </p:cNvSpPr>
          <p:nvPr>
            <p:ph type="sldNum" sz="quarter"/>
          </p:nvPr>
        </p:nvSpPr>
        <p:spPr>
          <a:noFill/>
        </p:spPr>
        <p:txBody>
          <a:bodyPr/>
          <a:lstStyle>
            <a:lvl1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1pPr>
            <a:lvl2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2pPr>
            <a:lvl3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3pPr>
            <a:lvl4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4pPr>
            <a:lvl5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5pPr>
            <a:lvl6pPr marL="2490711" indent="-226428" defTabSz="452857" eaLnBrk="0" fontAlgn="base" hangingPunct="0">
              <a:spcBef>
                <a:spcPct val="0"/>
              </a:spcBef>
              <a:spcAft>
                <a:spcPct val="0"/>
              </a:spcAft>
              <a:buClr>
                <a:srgbClr val="000000"/>
              </a:buClr>
              <a:buSzPct val="100000"/>
              <a:buFont typeface="Times New Roman" pitchFamily="16"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6pPr>
            <a:lvl7pPr marL="2943568" indent="-226428" defTabSz="452857" eaLnBrk="0" fontAlgn="base" hangingPunct="0">
              <a:spcBef>
                <a:spcPct val="0"/>
              </a:spcBef>
              <a:spcAft>
                <a:spcPct val="0"/>
              </a:spcAft>
              <a:buClr>
                <a:srgbClr val="000000"/>
              </a:buClr>
              <a:buSzPct val="100000"/>
              <a:buFont typeface="Times New Roman" pitchFamily="16"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7pPr>
            <a:lvl8pPr marL="3396425" indent="-226428" defTabSz="452857" eaLnBrk="0" fontAlgn="base" hangingPunct="0">
              <a:spcBef>
                <a:spcPct val="0"/>
              </a:spcBef>
              <a:spcAft>
                <a:spcPct val="0"/>
              </a:spcAft>
              <a:buClr>
                <a:srgbClr val="000000"/>
              </a:buClr>
              <a:buSzPct val="100000"/>
              <a:buFont typeface="Times New Roman" pitchFamily="16"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8pPr>
            <a:lvl9pPr marL="3849281" indent="-226428" defTabSz="452857" eaLnBrk="0" fontAlgn="base" hangingPunct="0">
              <a:spcBef>
                <a:spcPct val="0"/>
              </a:spcBef>
              <a:spcAft>
                <a:spcPct val="0"/>
              </a:spcAft>
              <a:buClr>
                <a:srgbClr val="000000"/>
              </a:buClr>
              <a:buSzPct val="100000"/>
              <a:buFont typeface="Times New Roman" pitchFamily="16"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9pPr>
          </a:lstStyle>
          <a:p>
            <a:pPr eaLnBrk="1" hangingPunct="1"/>
            <a:fld id="{73693F73-0563-41EA-A9D1-4A0ED18CC0B1}" type="slidenum">
              <a:rPr lang="en-US" sz="1200">
                <a:solidFill>
                  <a:srgbClr val="000000"/>
                </a:solidFill>
              </a:rPr>
              <a:pPr eaLnBrk="1" hangingPunct="1"/>
              <a:t>3</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B1F37-771F-4001-9A54-D72D57A33B1C}" type="slidenum">
              <a:rPr lang="en-US">
                <a:solidFill>
                  <a:prstClr val="black"/>
                </a:solidFill>
              </a:rPr>
              <a:pPr/>
              <a:t>5</a:t>
            </a:fld>
            <a:endParaRPr lang="en-US">
              <a:solidFill>
                <a:prstClr val="black"/>
              </a:solidFill>
            </a:endParaRPr>
          </a:p>
        </p:txBody>
      </p:sp>
      <p:sp>
        <p:nvSpPr>
          <p:cNvPr id="110594" name="Rectangle 2"/>
          <p:cNvSpPr>
            <a:spLocks noGrp="1" noRot="1" noChangeAspect="1" noChangeArrowheads="1" noTextEdit="1"/>
          </p:cNvSpPr>
          <p:nvPr>
            <p:ph type="sldImg"/>
          </p:nvPr>
        </p:nvSpPr>
        <p:spPr>
          <a:xfrm>
            <a:off x="1117600" y="673100"/>
            <a:ext cx="4616450" cy="3462338"/>
          </a:xfrm>
          <a:ln/>
        </p:spPr>
      </p:sp>
      <p:sp>
        <p:nvSpPr>
          <p:cNvPr id="110595" name="Rectangle 3"/>
          <p:cNvSpPr>
            <a:spLocks noGrp="1" noChangeArrowheads="1"/>
          </p:cNvSpPr>
          <p:nvPr>
            <p:ph type="body" idx="1"/>
          </p:nvPr>
        </p:nvSpPr>
        <p:spPr>
          <a:xfrm>
            <a:off x="895350" y="4359275"/>
            <a:ext cx="5056188" cy="4135438"/>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B1F37-771F-4001-9A54-D72D57A33B1C}" type="slidenum">
              <a:rPr lang="en-US">
                <a:solidFill>
                  <a:prstClr val="black"/>
                </a:solidFill>
              </a:rPr>
              <a:pPr/>
              <a:t>6</a:t>
            </a:fld>
            <a:endParaRPr lang="en-US">
              <a:solidFill>
                <a:prstClr val="black"/>
              </a:solidFill>
            </a:endParaRPr>
          </a:p>
        </p:txBody>
      </p:sp>
      <p:sp>
        <p:nvSpPr>
          <p:cNvPr id="110594" name="Rectangle 2"/>
          <p:cNvSpPr>
            <a:spLocks noGrp="1" noRot="1" noChangeAspect="1" noChangeArrowheads="1" noTextEdit="1"/>
          </p:cNvSpPr>
          <p:nvPr>
            <p:ph type="sldImg"/>
          </p:nvPr>
        </p:nvSpPr>
        <p:spPr>
          <a:xfrm>
            <a:off x="1117600" y="673100"/>
            <a:ext cx="4616450" cy="3462338"/>
          </a:xfrm>
          <a:ln/>
        </p:spPr>
      </p:sp>
      <p:sp>
        <p:nvSpPr>
          <p:cNvPr id="110595" name="Rectangle 3"/>
          <p:cNvSpPr>
            <a:spLocks noGrp="1" noChangeArrowheads="1"/>
          </p:cNvSpPr>
          <p:nvPr>
            <p:ph type="body" idx="1"/>
          </p:nvPr>
        </p:nvSpPr>
        <p:spPr>
          <a:xfrm>
            <a:off x="895350" y="4359275"/>
            <a:ext cx="5056188" cy="4135438"/>
          </a:xfrm>
        </p:spPr>
        <p:txBody>
          <a:bodyPr/>
          <a:lstStyle/>
          <a:p>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p:spPr>
        <p:txBody>
          <a:bodyPr/>
          <a:lstStyle>
            <a:lvl1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pitchFamily="34" charset="0"/>
                <a:ea typeface="SimSun" pitchFamily="2" charset="-122"/>
              </a:defRPr>
            </a:lvl1pPr>
            <a:lvl2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pitchFamily="34" charset="0"/>
                <a:ea typeface="SimSun" pitchFamily="2" charset="-122"/>
              </a:defRPr>
            </a:lvl2pPr>
            <a:lvl3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pitchFamily="34" charset="0"/>
                <a:ea typeface="SimSun" pitchFamily="2" charset="-122"/>
              </a:defRPr>
            </a:lvl3pPr>
            <a:lvl4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pitchFamily="34" charset="0"/>
                <a:ea typeface="SimSun" pitchFamily="2" charset="-122"/>
              </a:defRPr>
            </a:lvl4pPr>
            <a:lvl5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pitchFamily="34" charset="0"/>
                <a:ea typeface="SimSun" pitchFamily="2" charset="-122"/>
              </a:defRPr>
            </a:lvl5pPr>
            <a:lvl6pPr marL="2490711" indent="-226428" defTabSz="452857" eaLnBrk="0" fontAlgn="base" hangingPunct="0">
              <a:spcBef>
                <a:spcPct val="0"/>
              </a:spcBef>
              <a:spcAft>
                <a:spcPct val="0"/>
              </a:spcAft>
              <a:buClr>
                <a:srgbClr val="000000"/>
              </a:buClr>
              <a:buSzPct val="100000"/>
              <a:buFont typeface="Times New Roman" pitchFamily="18"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pitchFamily="34" charset="0"/>
                <a:ea typeface="SimSun" pitchFamily="2" charset="-122"/>
              </a:defRPr>
            </a:lvl6pPr>
            <a:lvl7pPr marL="2943568" indent="-226428" defTabSz="452857" eaLnBrk="0" fontAlgn="base" hangingPunct="0">
              <a:spcBef>
                <a:spcPct val="0"/>
              </a:spcBef>
              <a:spcAft>
                <a:spcPct val="0"/>
              </a:spcAft>
              <a:buClr>
                <a:srgbClr val="000000"/>
              </a:buClr>
              <a:buSzPct val="100000"/>
              <a:buFont typeface="Times New Roman" pitchFamily="18"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pitchFamily="34" charset="0"/>
                <a:ea typeface="SimSun" pitchFamily="2" charset="-122"/>
              </a:defRPr>
            </a:lvl7pPr>
            <a:lvl8pPr marL="3396425" indent="-226428" defTabSz="452857" eaLnBrk="0" fontAlgn="base" hangingPunct="0">
              <a:spcBef>
                <a:spcPct val="0"/>
              </a:spcBef>
              <a:spcAft>
                <a:spcPct val="0"/>
              </a:spcAft>
              <a:buClr>
                <a:srgbClr val="000000"/>
              </a:buClr>
              <a:buSzPct val="100000"/>
              <a:buFont typeface="Times New Roman" pitchFamily="18"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pitchFamily="34" charset="0"/>
                <a:ea typeface="SimSun" pitchFamily="2" charset="-122"/>
              </a:defRPr>
            </a:lvl8pPr>
            <a:lvl9pPr marL="3849281" indent="-226428" defTabSz="452857" eaLnBrk="0" fontAlgn="base" hangingPunct="0">
              <a:spcBef>
                <a:spcPct val="0"/>
              </a:spcBef>
              <a:spcAft>
                <a:spcPct val="0"/>
              </a:spcAft>
              <a:buClr>
                <a:srgbClr val="000000"/>
              </a:buClr>
              <a:buSzPct val="100000"/>
              <a:buFont typeface="Times New Roman" pitchFamily="18"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pitchFamily="34" charset="0"/>
                <a:ea typeface="SimSun" pitchFamily="2" charset="-122"/>
              </a:defRPr>
            </a:lvl9pPr>
          </a:lstStyle>
          <a:p>
            <a:pPr eaLnBrk="1" hangingPunct="1"/>
            <a:fld id="{B88E2ACE-F619-4C80-ACE5-31095F3BE8EA}" type="slidenum">
              <a:rPr lang="en-US" sz="1200">
                <a:solidFill>
                  <a:srgbClr val="000000"/>
                </a:solidFill>
                <a:ea typeface="Arial Unicode MS" pitchFamily="34" charset="-128"/>
                <a:cs typeface="Arial Unicode MS" pitchFamily="34" charset="-128"/>
              </a:rPr>
              <a:pPr eaLnBrk="1" hangingPunct="1"/>
              <a:t>10</a:t>
            </a:fld>
            <a:endParaRPr lang="en-US" sz="1200">
              <a:solidFill>
                <a:srgbClr val="000000"/>
              </a:solidFill>
              <a:ea typeface="Arial Unicode MS" pitchFamily="34" charset="-128"/>
              <a:cs typeface="Arial Unicode MS" pitchFamily="34" charset="-128"/>
            </a:endParaRPr>
          </a:p>
        </p:txBody>
      </p:sp>
      <p:sp>
        <p:nvSpPr>
          <p:cNvPr id="19459" name="Rectangle 2"/>
          <p:cNvSpPr>
            <a:spLocks noRot="1" noChangeArrowheads="1" noTextEdit="1"/>
          </p:cNvSpPr>
          <p:nvPr>
            <p:ph type="sldImg"/>
          </p:nvPr>
        </p:nvSpPr>
        <p:spPr>
          <a:xfrm>
            <a:off x="1301750" y="803275"/>
            <a:ext cx="4257675" cy="3194050"/>
          </a:xfrm>
          <a:ln/>
        </p:spPr>
      </p:sp>
      <p:sp>
        <p:nvSpPr>
          <p:cNvPr id="19460" name="Rectangle 3"/>
          <p:cNvSpPr>
            <a:spLocks noGrp="1" noChangeArrowheads="1"/>
          </p:cNvSpPr>
          <p:nvPr>
            <p:ph type="body" idx="1"/>
          </p:nvPr>
        </p:nvSpPr>
        <p:spPr>
          <a:xfrm>
            <a:off x="993846" y="4351587"/>
            <a:ext cx="4870310" cy="3600608"/>
          </a:xfrm>
          <a:noFill/>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lvl1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1pPr>
            <a:lvl2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2pPr>
            <a:lvl3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3pPr>
            <a:lvl4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4pPr>
            <a:lvl5pPr eaLnBrk="0" hangingPunc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5pPr>
            <a:lvl6pPr marL="2490711" indent="-226428" defTabSz="452857" eaLnBrk="0" fontAlgn="base" hangingPunct="0">
              <a:spcBef>
                <a:spcPct val="0"/>
              </a:spcBef>
              <a:spcAft>
                <a:spcPct val="0"/>
              </a:spcAft>
              <a:buClr>
                <a:srgbClr val="000000"/>
              </a:buClr>
              <a:buSzPct val="100000"/>
              <a:buFont typeface="Times New Roman" pitchFamily="16"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6pPr>
            <a:lvl7pPr marL="2943568" indent="-226428" defTabSz="452857" eaLnBrk="0" fontAlgn="base" hangingPunct="0">
              <a:spcBef>
                <a:spcPct val="0"/>
              </a:spcBef>
              <a:spcAft>
                <a:spcPct val="0"/>
              </a:spcAft>
              <a:buClr>
                <a:srgbClr val="000000"/>
              </a:buClr>
              <a:buSzPct val="100000"/>
              <a:buFont typeface="Times New Roman" pitchFamily="16"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7pPr>
            <a:lvl8pPr marL="3396425" indent="-226428" defTabSz="452857" eaLnBrk="0" fontAlgn="base" hangingPunct="0">
              <a:spcBef>
                <a:spcPct val="0"/>
              </a:spcBef>
              <a:spcAft>
                <a:spcPct val="0"/>
              </a:spcAft>
              <a:buClr>
                <a:srgbClr val="000000"/>
              </a:buClr>
              <a:buSzPct val="100000"/>
              <a:buFont typeface="Times New Roman" pitchFamily="16"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8pPr>
            <a:lvl9pPr marL="3849281" indent="-226428" defTabSz="452857" eaLnBrk="0" fontAlgn="base" hangingPunct="0">
              <a:spcBef>
                <a:spcPct val="0"/>
              </a:spcBef>
              <a:spcAft>
                <a:spcPct val="0"/>
              </a:spcAft>
              <a:buClr>
                <a:srgbClr val="000000"/>
              </a:buClr>
              <a:buSzPct val="100000"/>
              <a:buFont typeface="Times New Roman" pitchFamily="16" charset="0"/>
              <a:tabLst>
                <a:tab pos="0" algn="l"/>
                <a:tab pos="905713" algn="l"/>
                <a:tab pos="1811426" algn="l"/>
                <a:tab pos="2717140" algn="l"/>
                <a:tab pos="3622853" algn="l"/>
                <a:tab pos="4528566" algn="l"/>
                <a:tab pos="5434279" algn="l"/>
                <a:tab pos="6339992" algn="l"/>
                <a:tab pos="7245706" algn="l"/>
                <a:tab pos="8151419" algn="l"/>
                <a:tab pos="9057132" algn="l"/>
                <a:tab pos="9962845" algn="l"/>
              </a:tabLst>
              <a:defRPr sz="2000">
                <a:solidFill>
                  <a:schemeClr val="bg1"/>
                </a:solidFill>
                <a:latin typeface="Arial" charset="0"/>
                <a:ea typeface="SimSun" charset="-122"/>
              </a:defRPr>
            </a:lvl9pPr>
          </a:lstStyle>
          <a:p>
            <a:pPr eaLnBrk="1" hangingPunct="1"/>
            <a:fld id="{A1F1F467-83D9-422D-8ACA-3E7C957CF6DF}" type="slidenum">
              <a:rPr lang="en-US" sz="1200">
                <a:solidFill>
                  <a:srgbClr val="000000"/>
                </a:solidFill>
              </a:rPr>
              <a:pPr eaLnBrk="1" hangingPunct="1"/>
              <a:t>11</a:t>
            </a:fld>
            <a:endParaRPr lang="en-US" sz="1200">
              <a:solidFill>
                <a:srgbClr val="000000"/>
              </a:solidFill>
            </a:endParaRPr>
          </a:p>
        </p:txBody>
      </p:sp>
      <p:sp>
        <p:nvSpPr>
          <p:cNvPr id="61443" name="Rectangle 2"/>
          <p:cNvSpPr>
            <a:spLocks noGrp="1" noRot="1" noChangeAspect="1" noChangeArrowheads="1" noTextEdit="1"/>
          </p:cNvSpPr>
          <p:nvPr>
            <p:ph type="sldImg"/>
          </p:nvPr>
        </p:nvSpPr>
        <p:spPr>
          <a:xfrm>
            <a:off x="1117600" y="671513"/>
            <a:ext cx="4616450" cy="3462337"/>
          </a:xfrm>
          <a:ln/>
        </p:spPr>
      </p:sp>
      <p:sp>
        <p:nvSpPr>
          <p:cNvPr id="61444" name="Rectangle 3"/>
          <p:cNvSpPr>
            <a:spLocks noGrp="1" noChangeArrowheads="1"/>
          </p:cNvSpPr>
          <p:nvPr>
            <p:ph type="body" idx="1"/>
          </p:nvPr>
        </p:nvSpPr>
        <p:spPr>
          <a:xfrm>
            <a:off x="894932" y="4359459"/>
            <a:ext cx="5057147" cy="4135896"/>
          </a:xfrm>
          <a:noFill/>
        </p:spPr>
        <p:txBody>
          <a:bodyPr/>
          <a:lstStyle/>
          <a:p>
            <a:r>
              <a:rPr lang="en-US" dirty="0" smtClean="0"/>
              <a:t>A Semantic Web Initiative objective is to achieve semantic interoperability between people and computer systems through a stack of representation standards that apply above network connectivity to achieve semantic interoperability.  Increasing use of Semantic Web standards correlate to solving specific aspects of information interoperability.  Implementation of the Semantic Web standards provides good evidence that syntactic interoperability (access, location, and exchange) can be achieved.  However, semantic interoperability is yet to be achieved.  The MBSE use case for model interoperability and inference is, of course more restrictive than the general Semantic Web ontology use case.  The engineering domain is more closed and restricted than occurs in open ended communication. </a:t>
            </a:r>
          </a:p>
          <a:p>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4B23D3E0-1E39-4225-9602-00D317923D0F}" type="slidenum">
              <a:rPr lang="en-US"/>
              <a:pPr>
                <a:defRPr/>
              </a:pPr>
              <a:t>‹#›</a:t>
            </a:fld>
            <a:endParaRPr lang="en-US"/>
          </a:p>
        </p:txBody>
      </p:sp>
    </p:spTree>
    <p:extLst>
      <p:ext uri="{BB962C8B-B14F-4D97-AF65-F5344CB8AC3E}">
        <p14:creationId xmlns:p14="http://schemas.microsoft.com/office/powerpoint/2010/main" val="125782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BB2027B1-0837-4BB9-B95B-20F42078C8C1}" type="slidenum">
              <a:rPr lang="en-US"/>
              <a:pPr>
                <a:defRPr/>
              </a:pPr>
              <a:t>‹#›</a:t>
            </a:fld>
            <a:endParaRPr lang="en-US"/>
          </a:p>
        </p:txBody>
      </p:sp>
    </p:spTree>
    <p:extLst>
      <p:ext uri="{BB962C8B-B14F-4D97-AF65-F5344CB8AC3E}">
        <p14:creationId xmlns:p14="http://schemas.microsoft.com/office/powerpoint/2010/main" val="406907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263525"/>
            <a:ext cx="2136775"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263525"/>
            <a:ext cx="6257925"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4330812E-E73C-4845-B229-B31A731F57DD}" type="slidenum">
              <a:rPr lang="en-US"/>
              <a:pPr>
                <a:defRPr/>
              </a:pPr>
              <a:t>‹#›</a:t>
            </a:fld>
            <a:endParaRPr lang="en-US"/>
          </a:p>
        </p:txBody>
      </p:sp>
    </p:spTree>
    <p:extLst>
      <p:ext uri="{BB962C8B-B14F-4D97-AF65-F5344CB8AC3E}">
        <p14:creationId xmlns:p14="http://schemas.microsoft.com/office/powerpoint/2010/main" val="3797655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7463"/>
            <a:ext cx="9144000" cy="1247776"/>
          </a:xfrm>
          <a:prstGeom prst="rect">
            <a:avLst/>
          </a:prstGeom>
          <a:solidFill>
            <a:srgbClr val="EBEB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sp>
        <p:nvSpPr>
          <p:cNvPr id="5" name="Rectangle 3"/>
          <p:cNvSpPr>
            <a:spLocks noChangeArrowheads="1"/>
          </p:cNvSpPr>
          <p:nvPr/>
        </p:nvSpPr>
        <p:spPr bwMode="auto">
          <a:xfrm>
            <a:off x="0" y="-17463"/>
            <a:ext cx="9144000" cy="1247776"/>
          </a:xfrm>
          <a:prstGeom prst="rect">
            <a:avLst/>
          </a:prstGeom>
          <a:solidFill>
            <a:srgbClr val="EBEB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sp>
        <p:nvSpPr>
          <p:cNvPr id="6" name="Oval 4"/>
          <p:cNvSpPr>
            <a:spLocks noChangeArrowheads="1"/>
          </p:cNvSpPr>
          <p:nvPr/>
        </p:nvSpPr>
        <p:spPr bwMode="auto">
          <a:xfrm>
            <a:off x="720725" y="314325"/>
            <a:ext cx="587375" cy="5873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pic>
        <p:nvPicPr>
          <p:cNvPr id="7"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925" y="301625"/>
            <a:ext cx="7699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0"/>
          <p:cNvSpPr>
            <a:spLocks noChangeArrowheads="1"/>
          </p:cNvSpPr>
          <p:nvPr/>
        </p:nvSpPr>
        <p:spPr bwMode="auto">
          <a:xfrm>
            <a:off x="1295400" y="523875"/>
            <a:ext cx="150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600" b="1">
                <a:solidFill>
                  <a:srgbClr val="000000"/>
                </a:solidFill>
                <a:latin typeface="Helvetica" pitchFamily="34" charset="0"/>
                <a:ea typeface="ＭＳ Ｐゴシック" charset="-128"/>
              </a:rPr>
              <a:t>Jet Propulsion Laboratory</a:t>
            </a:r>
          </a:p>
          <a:p>
            <a:pPr eaLnBrk="0" fontAlgn="base" hangingPunct="0">
              <a:spcBef>
                <a:spcPct val="0"/>
              </a:spcBef>
              <a:spcAft>
                <a:spcPct val="0"/>
              </a:spcAft>
            </a:pPr>
            <a:r>
              <a:rPr lang="en-US" sz="600">
                <a:solidFill>
                  <a:srgbClr val="000000"/>
                </a:solidFill>
                <a:latin typeface="Helvetica" pitchFamily="34" charset="0"/>
                <a:ea typeface="ＭＳ Ｐゴシック" charset="-128"/>
              </a:rPr>
              <a:t>California Institute of Technology</a:t>
            </a:r>
          </a:p>
        </p:txBody>
      </p:sp>
      <p:sp>
        <p:nvSpPr>
          <p:cNvPr id="9" name="Line 8"/>
          <p:cNvSpPr>
            <a:spLocks noChangeShapeType="1"/>
          </p:cNvSpPr>
          <p:nvPr/>
        </p:nvSpPr>
        <p:spPr bwMode="auto">
          <a:xfrm flipH="1">
            <a:off x="2605088" y="331788"/>
            <a:ext cx="1587" cy="7747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buClr>
                <a:srgbClr val="000000"/>
              </a:buClr>
              <a:buSzPct val="100000"/>
              <a:buFont typeface="Times New Roman" pitchFamily="16" charset="0"/>
              <a:buNone/>
            </a:pPr>
            <a:endParaRPr lang="en-US" sz="2000">
              <a:solidFill>
                <a:prstClr val="white"/>
              </a:solidFill>
              <a:ea typeface="SimSun" charset="-122"/>
            </a:endParaRPr>
          </a:p>
        </p:txBody>
      </p:sp>
      <p:pic>
        <p:nvPicPr>
          <p:cNvPr id="10" name="Picture 20"/>
          <p:cNvPicPr>
            <a:picLocks noChangeAspect="1" noChangeArrowheads="1"/>
          </p:cNvPicPr>
          <p:nvPr/>
        </p:nvPicPr>
        <p:blipFill>
          <a:blip r:embed="rId3">
            <a:extLst>
              <a:ext uri="{28A0092B-C50C-407E-A947-70E740481C1C}">
                <a14:useLocalDpi xmlns:a14="http://schemas.microsoft.com/office/drawing/2010/main" val="0"/>
              </a:ext>
            </a:extLst>
          </a:blip>
          <a:srcRect t="937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0"/>
          <p:cNvSpPr>
            <a:spLocks noChangeShapeType="1"/>
          </p:cNvSpPr>
          <p:nvPr/>
        </p:nvSpPr>
        <p:spPr bwMode="auto">
          <a:xfrm>
            <a:off x="3136900" y="425450"/>
            <a:ext cx="0" cy="288131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buClr>
                <a:srgbClr val="000000"/>
              </a:buClr>
              <a:buSzPct val="100000"/>
              <a:buFont typeface="Times New Roman" pitchFamily="16" charset="0"/>
              <a:buNone/>
            </a:pPr>
            <a:endParaRPr lang="en-US" sz="2000">
              <a:solidFill>
                <a:prstClr val="white"/>
              </a:solidFill>
              <a:ea typeface="SimSun" charset="-122"/>
            </a:endParaRPr>
          </a:p>
        </p:txBody>
      </p:sp>
      <p:sp>
        <p:nvSpPr>
          <p:cNvPr id="12" name="Rectangle 24"/>
          <p:cNvSpPr>
            <a:spLocks noChangeArrowheads="1"/>
          </p:cNvSpPr>
          <p:nvPr/>
        </p:nvSpPr>
        <p:spPr bwMode="auto">
          <a:xfrm>
            <a:off x="1246188" y="728663"/>
            <a:ext cx="16732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800">
                <a:solidFill>
                  <a:srgbClr val="000000"/>
                </a:solidFill>
                <a:ea typeface="ＭＳ Ｐゴシック" charset="-128"/>
              </a:rPr>
              <a:t>National Aeronautics and </a:t>
            </a:r>
            <a:br>
              <a:rPr lang="en-US" sz="800">
                <a:solidFill>
                  <a:srgbClr val="000000"/>
                </a:solidFill>
                <a:ea typeface="ＭＳ Ｐゴシック" charset="-128"/>
              </a:rPr>
            </a:br>
            <a:r>
              <a:rPr lang="en-US" sz="800">
                <a:solidFill>
                  <a:srgbClr val="000000"/>
                </a:solidFill>
                <a:ea typeface="ＭＳ Ｐゴシック" charset="-128"/>
              </a:rPr>
              <a:t>Space Administration</a:t>
            </a:r>
          </a:p>
          <a:p>
            <a:pPr fontAlgn="base">
              <a:spcBef>
                <a:spcPct val="0"/>
              </a:spcBef>
              <a:spcAft>
                <a:spcPct val="0"/>
              </a:spcAft>
            </a:pPr>
            <a:endParaRPr lang="en-US" sz="800">
              <a:solidFill>
                <a:srgbClr val="000000"/>
              </a:solidFill>
              <a:ea typeface="ＭＳ Ｐゴシック" charset="-128"/>
            </a:endParaRPr>
          </a:p>
          <a:p>
            <a:pPr fontAlgn="base">
              <a:spcBef>
                <a:spcPct val="0"/>
              </a:spcBef>
              <a:spcAft>
                <a:spcPct val="0"/>
              </a:spcAft>
            </a:pPr>
            <a:r>
              <a:rPr lang="en-US" sz="800" b="1">
                <a:solidFill>
                  <a:srgbClr val="000000"/>
                </a:solidFill>
                <a:ea typeface="ＭＳ Ｐゴシック" charset="-128"/>
              </a:rPr>
              <a:t>Jet Propulsion Laboratory</a:t>
            </a:r>
          </a:p>
          <a:p>
            <a:pPr fontAlgn="base">
              <a:spcBef>
                <a:spcPct val="0"/>
              </a:spcBef>
              <a:spcAft>
                <a:spcPct val="0"/>
              </a:spcAft>
            </a:pPr>
            <a:r>
              <a:rPr lang="en-US" sz="800">
                <a:solidFill>
                  <a:srgbClr val="000000"/>
                </a:solidFill>
                <a:ea typeface="ＭＳ Ｐゴシック" charset="-128"/>
              </a:rPr>
              <a:t>California Institute of Technology</a:t>
            </a:r>
          </a:p>
          <a:p>
            <a:pPr fontAlgn="base">
              <a:spcBef>
                <a:spcPct val="0"/>
              </a:spcBef>
              <a:spcAft>
                <a:spcPct val="0"/>
              </a:spcAft>
            </a:pPr>
            <a:r>
              <a:rPr lang="en-US" sz="800">
                <a:solidFill>
                  <a:srgbClr val="000000"/>
                </a:solidFill>
                <a:ea typeface="ＭＳ Ｐゴシック" charset="-128"/>
              </a:rPr>
              <a:t>Pasadena, California</a:t>
            </a:r>
          </a:p>
        </p:txBody>
      </p:sp>
      <p:grpSp>
        <p:nvGrpSpPr>
          <p:cNvPr id="13" name="Group 25"/>
          <p:cNvGrpSpPr>
            <a:grpSpLocks/>
          </p:cNvGrpSpPr>
          <p:nvPr/>
        </p:nvGrpSpPr>
        <p:grpSpPr bwMode="auto">
          <a:xfrm>
            <a:off x="549275" y="793750"/>
            <a:ext cx="769938" cy="649288"/>
            <a:chOff x="422" y="190"/>
            <a:chExt cx="485" cy="409"/>
          </a:xfrm>
        </p:grpSpPr>
        <p:sp>
          <p:nvSpPr>
            <p:cNvPr id="14" name="Oval 26"/>
            <p:cNvSpPr>
              <a:spLocks noChangeArrowheads="1"/>
            </p:cNvSpPr>
            <p:nvPr/>
          </p:nvSpPr>
          <p:spPr bwMode="auto">
            <a:xfrm>
              <a:off x="454" y="198"/>
              <a:ext cx="370" cy="37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pic>
          <p:nvPicPr>
            <p:cNvPr id="15" name="Picture 2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 y="190"/>
              <a:ext cx="48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8815" name="Rectangle 15"/>
          <p:cNvSpPr>
            <a:spLocks noGrp="1" noChangeArrowheads="1"/>
          </p:cNvSpPr>
          <p:nvPr>
            <p:ph type="ctrTitle" sz="quarter"/>
          </p:nvPr>
        </p:nvSpPr>
        <p:spPr>
          <a:xfrm>
            <a:off x="3235325" y="404813"/>
            <a:ext cx="5527675" cy="1074737"/>
          </a:xfrm>
        </p:spPr>
        <p:txBody>
          <a:bodyPr/>
          <a:lstStyle>
            <a:lvl1pPr>
              <a:defRPr b="1"/>
            </a:lvl1pPr>
          </a:lstStyle>
          <a:p>
            <a:r>
              <a:rPr lang="en-US"/>
              <a:t>Click to edit Master title style</a:t>
            </a:r>
          </a:p>
        </p:txBody>
      </p:sp>
      <p:sp>
        <p:nvSpPr>
          <p:cNvPr id="588816" name="Rectangle 16"/>
          <p:cNvSpPr>
            <a:spLocks noGrp="1" noChangeArrowheads="1"/>
          </p:cNvSpPr>
          <p:nvPr>
            <p:ph type="subTitle" sz="quarter" idx="1"/>
          </p:nvPr>
        </p:nvSpPr>
        <p:spPr>
          <a:xfrm>
            <a:off x="3252788" y="1549400"/>
            <a:ext cx="5524500" cy="1771650"/>
          </a:xfrm>
        </p:spPr>
        <p:txBody>
          <a:bodyPr/>
          <a:lstStyle>
            <a:lvl1pPr marL="0" indent="0">
              <a:buFont typeface="Times New Roman" pitchFamily="-112" charset="0"/>
              <a:buNone/>
              <a:defRPr sz="1400" b="1"/>
            </a:lvl1pPr>
          </a:lstStyle>
          <a:p>
            <a:r>
              <a:rPr lang="en-US"/>
              <a:t>Click to edit Master subtitle style</a:t>
            </a:r>
          </a:p>
        </p:txBody>
      </p:sp>
    </p:spTree>
    <p:extLst>
      <p:ext uri="{BB962C8B-B14F-4D97-AF65-F5344CB8AC3E}">
        <p14:creationId xmlns:p14="http://schemas.microsoft.com/office/powerpoint/2010/main" val="274419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804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46853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39863"/>
            <a:ext cx="3810000" cy="493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9863"/>
            <a:ext cx="3810000" cy="4932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327667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161938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1105227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141021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94013" y="225425"/>
            <a:ext cx="55737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39863"/>
            <a:ext cx="7772400" cy="4932362"/>
          </a:xfrm>
        </p:spPr>
        <p:txBody>
          <a:bodyPr/>
          <a:lstStyle/>
          <a:p>
            <a:pPr lvl="0"/>
            <a:endParaRPr lang="en-US" noProof="0" dirty="0" smtClean="0"/>
          </a:p>
        </p:txBody>
      </p:sp>
      <p:sp>
        <p:nvSpPr>
          <p:cNvPr id="4"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35354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F4DAC040-3824-4308-8F67-E64B651A057D}" type="slidenum">
              <a:rPr lang="en-US"/>
              <a:pPr>
                <a:defRPr/>
              </a:pPr>
              <a:t>‹#›</a:t>
            </a:fld>
            <a:endParaRPr lang="en-US"/>
          </a:p>
        </p:txBody>
      </p:sp>
    </p:spTree>
    <p:extLst>
      <p:ext uri="{BB962C8B-B14F-4D97-AF65-F5344CB8AC3E}">
        <p14:creationId xmlns:p14="http://schemas.microsoft.com/office/powerpoint/2010/main" val="1787903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4013" y="225425"/>
            <a:ext cx="55737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39863"/>
            <a:ext cx="3810000" cy="493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9863"/>
            <a:ext cx="3810000" cy="493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244637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94013" y="225425"/>
            <a:ext cx="55737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39863"/>
            <a:ext cx="3810000" cy="493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39863"/>
            <a:ext cx="3810000" cy="2389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81450"/>
            <a:ext cx="38100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4246434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94013" y="225425"/>
            <a:ext cx="55737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39863"/>
            <a:ext cx="3810000" cy="493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439863"/>
            <a:ext cx="3810000" cy="4932362"/>
          </a:xfrm>
        </p:spPr>
        <p:txBody>
          <a:bodyPr/>
          <a:lstStyle/>
          <a:p>
            <a:pPr lvl="0"/>
            <a:endParaRPr lang="en-US" noProof="0" dirty="0" smtClean="0"/>
          </a:p>
        </p:txBody>
      </p:sp>
      <p:sp>
        <p:nvSpPr>
          <p:cNvPr id="5" name="Rectangle 12"/>
          <p:cNvSpPr>
            <a:spLocks noGrp="1" noChangeArrowheads="1"/>
          </p:cNvSpPr>
          <p:nvPr>
            <p:ph type="ftr" sz="quarter" idx="10"/>
          </p:nvPr>
        </p:nvSpPr>
        <p:spPr/>
        <p:txBody>
          <a:bodyPr/>
          <a:lstStyle>
            <a:lvl1pPr defTabSz="457200">
              <a:buClr>
                <a:srgbClr val="000000"/>
              </a:buClr>
              <a:buSzPct val="100000"/>
              <a:buFont typeface="Times New Roman" pitchFamily="16" charset="0"/>
              <a:buNone/>
              <a:defRPr dirty="0">
                <a:solidFill>
                  <a:schemeClr val="bg1"/>
                </a:solidFill>
              </a:defRPr>
            </a:lvl1pPr>
          </a:lstStyle>
          <a:p>
            <a:pPr>
              <a:defRPr/>
            </a:pPr>
            <a:r>
              <a:rPr lang="en-US">
                <a:solidFill>
                  <a:prstClr val="white"/>
                </a:solidFill>
              </a:rPr>
              <a:t>EDW 2009: Enterprise Architecture in the Real World 	</a:t>
            </a:r>
          </a:p>
        </p:txBody>
      </p:sp>
    </p:spTree>
    <p:extLst>
      <p:ext uri="{BB962C8B-B14F-4D97-AF65-F5344CB8AC3E}">
        <p14:creationId xmlns:p14="http://schemas.microsoft.com/office/powerpoint/2010/main" val="3037432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027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976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01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047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895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313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18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AC2AEB03-C800-42DF-8E7A-0A723F167AC1}" type="slidenum">
              <a:rPr lang="en-US"/>
              <a:pPr>
                <a:defRPr/>
              </a:pPr>
              <a:t>‹#›</a:t>
            </a:fld>
            <a:endParaRPr lang="en-US"/>
          </a:p>
        </p:txBody>
      </p:sp>
    </p:spTree>
    <p:extLst>
      <p:ext uri="{BB962C8B-B14F-4D97-AF65-F5344CB8AC3E}">
        <p14:creationId xmlns:p14="http://schemas.microsoft.com/office/powerpoint/2010/main" val="178732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927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351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03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071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2630C2-6902-4B44-B588-A9C1C85120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79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4DEAF5-51AE-4FB1-96C3-F1DDD8740C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9161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7FE0E2-3598-479D-8262-72B657ABAB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944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0A123A-21E8-492F-BBC7-3C81FD8D25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9591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278565D-B66A-40A6-B55B-ADB6DE0838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3482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1FAD980-E5BD-4651-A539-9AD6859F2A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820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35D23DF9-0EBA-4463-9616-404BB4B973A5}" type="slidenum">
              <a:rPr lang="en-US"/>
              <a:pPr>
                <a:defRPr/>
              </a:pPr>
              <a:t>‹#›</a:t>
            </a:fld>
            <a:endParaRPr lang="en-US"/>
          </a:p>
        </p:txBody>
      </p:sp>
    </p:spTree>
    <p:extLst>
      <p:ext uri="{BB962C8B-B14F-4D97-AF65-F5344CB8AC3E}">
        <p14:creationId xmlns:p14="http://schemas.microsoft.com/office/powerpoint/2010/main" val="910444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E5C9AAD-55B6-4DB1-9008-6C7845CDF8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7891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06D107-E807-40D2-97A8-802C286527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514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4647CD-81B0-4269-8129-AC16B0AF1B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085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80E094-DB40-4D26-9B95-DAFB849A9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9364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263525"/>
            <a:ext cx="2136775"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263525"/>
            <a:ext cx="6257925"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CB2990-9979-42ED-9B27-C146E1BAF4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5607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6E60FB2-E3B4-452F-B920-493B50B21B23}" type="datetime1">
              <a:rPr lang="en-US">
                <a:solidFill>
                  <a:srgbClr val="000000"/>
                </a:solidFill>
              </a:rPr>
              <a:pPr/>
              <a:t>11/1/2010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F63C78-48C7-4AA9-B93A-5141C38AD5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0034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A0CD46-A7E8-4F29-BE20-2CE081DF1CE8}" type="datetime1">
              <a:rPr lang="en-US">
                <a:solidFill>
                  <a:srgbClr val="000000"/>
                </a:solidFill>
              </a:rPr>
              <a:pPr/>
              <a:t>11/1/2010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F357B0-2022-4350-A0DB-CBB7EF138F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637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1E737DC-7E82-49C8-BBE0-80205E9E6B1B}" type="datetime1">
              <a:rPr lang="en-US">
                <a:solidFill>
                  <a:srgbClr val="000000"/>
                </a:solidFill>
              </a:rPr>
              <a:pPr/>
              <a:t>11/1/2010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99E9A5-C820-410E-908B-2E5096BF0D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901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F8F323B-E081-4E53-814D-8DBB25FE452D}" type="datetime1">
              <a:rPr lang="en-US">
                <a:solidFill>
                  <a:srgbClr val="000000"/>
                </a:solidFill>
              </a:rPr>
              <a:pPr/>
              <a:t>11/1/2010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7CFDDC-93FD-4C24-A556-887D30F17D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2211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C00ABAD-09E8-473D-9714-D36E9BCD34D3}" type="datetime1">
              <a:rPr lang="en-US">
                <a:solidFill>
                  <a:srgbClr val="000000"/>
                </a:solidFill>
              </a:rPr>
              <a:pPr/>
              <a:t>11/1/2010</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1CCECD-8316-48E4-A3D4-C6AADAC7A7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010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8" name="Footer Placeholder 7"/>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EC9C1E18-375A-4A28-A0EA-81B944A2396C}" type="slidenum">
              <a:rPr lang="en-US"/>
              <a:pPr>
                <a:defRPr/>
              </a:pPr>
              <a:t>‹#›</a:t>
            </a:fld>
            <a:endParaRPr lang="en-US"/>
          </a:p>
        </p:txBody>
      </p:sp>
    </p:spTree>
    <p:extLst>
      <p:ext uri="{BB962C8B-B14F-4D97-AF65-F5344CB8AC3E}">
        <p14:creationId xmlns:p14="http://schemas.microsoft.com/office/powerpoint/2010/main" val="40069314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F0CDAF7-015C-4585-889F-A2D41FC40EFB}" type="datetime1">
              <a:rPr lang="en-US">
                <a:solidFill>
                  <a:srgbClr val="000000"/>
                </a:solidFill>
              </a:rPr>
              <a:pPr/>
              <a:t>11/1/2010</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A09CFA5-B681-4CF3-97D8-2C7D31A2EB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2552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D32F7A2-F8B3-498C-9C02-95E6477F7008}" type="datetime1">
              <a:rPr lang="en-US">
                <a:solidFill>
                  <a:srgbClr val="000000"/>
                </a:solidFill>
              </a:rPr>
              <a:pPr/>
              <a:t>11/1/2010</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3363201-1B26-4B1D-BBF3-24E1EEB737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4994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2F246AB-0251-4E91-BEFF-AE0F1945A053}" type="datetime1">
              <a:rPr lang="en-US">
                <a:solidFill>
                  <a:srgbClr val="000000"/>
                </a:solidFill>
              </a:rPr>
              <a:pPr/>
              <a:t>11/1/2010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E2B5418-52A2-41D4-AA5C-ACA363C18B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00664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36C80BB-914F-4E63-88AE-F925693F857E}" type="datetime1">
              <a:rPr lang="en-US">
                <a:solidFill>
                  <a:srgbClr val="000000"/>
                </a:solidFill>
              </a:rPr>
              <a:pPr/>
              <a:t>11/1/2010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5ECE67-BEE2-49AF-8840-A77C63B68C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9965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641E12-81A5-4822-89ED-2FB3E33EB3A7}" type="datetime1">
              <a:rPr lang="en-US">
                <a:solidFill>
                  <a:srgbClr val="000000"/>
                </a:solidFill>
              </a:rPr>
              <a:pPr/>
              <a:t>11/1/2010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BBEA14-57BF-4595-A5F3-2C31D29C55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8157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263525"/>
            <a:ext cx="2136775"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263525"/>
            <a:ext cx="6257925"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0C9FFC-E8B7-4E00-A815-02AE4B0CA85E}" type="datetime1">
              <a:rPr lang="en-US">
                <a:solidFill>
                  <a:srgbClr val="000000"/>
                </a:solidFill>
              </a:rPr>
              <a:pPr/>
              <a:t>11/1/2010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D6546B-CB22-41E1-B1DD-4672985FED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8725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4C9B548F-205A-4C37-972A-EB3FB92EC7AC}" type="slidenum">
              <a:rPr lang="en-US"/>
              <a:pPr>
                <a:defRPr/>
              </a:pPr>
              <a:t>‹#›</a:t>
            </a:fld>
            <a:endParaRPr lang="en-US"/>
          </a:p>
        </p:txBody>
      </p:sp>
    </p:spTree>
    <p:extLst>
      <p:ext uri="{BB962C8B-B14F-4D97-AF65-F5344CB8AC3E}">
        <p14:creationId xmlns:p14="http://schemas.microsoft.com/office/powerpoint/2010/main" val="16017226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F890DAEF-53CC-4939-9DEC-4CA8462BB735}" type="slidenum">
              <a:rPr lang="en-US"/>
              <a:pPr>
                <a:defRPr/>
              </a:pPr>
              <a:t>‹#›</a:t>
            </a:fld>
            <a:endParaRPr lang="en-US"/>
          </a:p>
        </p:txBody>
      </p:sp>
    </p:spTree>
    <p:extLst>
      <p:ext uri="{BB962C8B-B14F-4D97-AF65-F5344CB8AC3E}">
        <p14:creationId xmlns:p14="http://schemas.microsoft.com/office/powerpoint/2010/main" val="3785366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9CEB7301-3095-40FA-94DD-A4F9730FA69D}" type="slidenum">
              <a:rPr lang="en-US"/>
              <a:pPr>
                <a:defRPr/>
              </a:pPr>
              <a:t>‹#›</a:t>
            </a:fld>
            <a:endParaRPr lang="en-US"/>
          </a:p>
        </p:txBody>
      </p:sp>
    </p:spTree>
    <p:extLst>
      <p:ext uri="{BB962C8B-B14F-4D97-AF65-F5344CB8AC3E}">
        <p14:creationId xmlns:p14="http://schemas.microsoft.com/office/powerpoint/2010/main" val="642985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02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506538"/>
            <a:ext cx="41973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6629B91A-CAFB-46E8-A8CF-5BFBCD0D8849}" type="slidenum">
              <a:rPr lang="en-US"/>
              <a:pPr>
                <a:defRPr/>
              </a:pPr>
              <a:t>‹#›</a:t>
            </a:fld>
            <a:endParaRPr lang="en-US"/>
          </a:p>
        </p:txBody>
      </p:sp>
    </p:spTree>
    <p:extLst>
      <p:ext uri="{BB962C8B-B14F-4D97-AF65-F5344CB8AC3E}">
        <p14:creationId xmlns:p14="http://schemas.microsoft.com/office/powerpoint/2010/main" val="420865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4" name="Footer Placeholder 3"/>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40DE082E-9BEA-4FFA-83D0-C4A1592C9ED2}" type="slidenum">
              <a:rPr lang="en-US"/>
              <a:pPr>
                <a:defRPr/>
              </a:pPr>
              <a:t>‹#›</a:t>
            </a:fld>
            <a:endParaRPr lang="en-US"/>
          </a:p>
        </p:txBody>
      </p:sp>
    </p:spTree>
    <p:extLst>
      <p:ext uri="{BB962C8B-B14F-4D97-AF65-F5344CB8AC3E}">
        <p14:creationId xmlns:p14="http://schemas.microsoft.com/office/powerpoint/2010/main" val="3705055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8" name="Footer Placeholder 7"/>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34D2E64F-F939-46A8-ACCF-B195230D6DC3}" type="slidenum">
              <a:rPr lang="en-US"/>
              <a:pPr>
                <a:defRPr/>
              </a:pPr>
              <a:t>‹#›</a:t>
            </a:fld>
            <a:endParaRPr lang="en-US"/>
          </a:p>
        </p:txBody>
      </p:sp>
    </p:spTree>
    <p:extLst>
      <p:ext uri="{BB962C8B-B14F-4D97-AF65-F5344CB8AC3E}">
        <p14:creationId xmlns:p14="http://schemas.microsoft.com/office/powerpoint/2010/main" val="3721988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4" name="Footer Placeholder 3"/>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19DCA8D7-DEF1-470B-BE8F-944C135D8010}" type="slidenum">
              <a:rPr lang="en-US"/>
              <a:pPr>
                <a:defRPr/>
              </a:pPr>
              <a:t>‹#›</a:t>
            </a:fld>
            <a:endParaRPr lang="en-US"/>
          </a:p>
        </p:txBody>
      </p:sp>
    </p:spTree>
    <p:extLst>
      <p:ext uri="{BB962C8B-B14F-4D97-AF65-F5344CB8AC3E}">
        <p14:creationId xmlns:p14="http://schemas.microsoft.com/office/powerpoint/2010/main" val="9175350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3" name="Footer Placeholder 2"/>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0C025E97-A168-4236-B78B-FE1181658230}" type="slidenum">
              <a:rPr lang="en-US"/>
              <a:pPr>
                <a:defRPr/>
              </a:pPr>
              <a:t>‹#›</a:t>
            </a:fld>
            <a:endParaRPr lang="en-US"/>
          </a:p>
        </p:txBody>
      </p:sp>
    </p:spTree>
    <p:extLst>
      <p:ext uri="{BB962C8B-B14F-4D97-AF65-F5344CB8AC3E}">
        <p14:creationId xmlns:p14="http://schemas.microsoft.com/office/powerpoint/2010/main" val="1315979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5A55CE45-2C13-41CB-87AB-8D9007D6EF48}" type="slidenum">
              <a:rPr lang="en-US"/>
              <a:pPr>
                <a:defRPr/>
              </a:pPr>
              <a:t>‹#›</a:t>
            </a:fld>
            <a:endParaRPr lang="en-US"/>
          </a:p>
        </p:txBody>
      </p:sp>
    </p:spTree>
    <p:extLst>
      <p:ext uri="{BB962C8B-B14F-4D97-AF65-F5344CB8AC3E}">
        <p14:creationId xmlns:p14="http://schemas.microsoft.com/office/powerpoint/2010/main" val="37760409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9724AC4F-C22A-4186-A2C7-302E20E1CD1D}" type="slidenum">
              <a:rPr lang="en-US"/>
              <a:pPr>
                <a:defRPr/>
              </a:pPr>
              <a:t>‹#›</a:t>
            </a:fld>
            <a:endParaRPr lang="en-US"/>
          </a:p>
        </p:txBody>
      </p:sp>
    </p:spTree>
    <p:extLst>
      <p:ext uri="{BB962C8B-B14F-4D97-AF65-F5344CB8AC3E}">
        <p14:creationId xmlns:p14="http://schemas.microsoft.com/office/powerpoint/2010/main" val="4985343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91F60AD8-45EC-46E5-B411-37409AE9AEB7}" type="slidenum">
              <a:rPr lang="en-US"/>
              <a:pPr>
                <a:defRPr/>
              </a:pPr>
              <a:t>‹#›</a:t>
            </a:fld>
            <a:endParaRPr lang="en-US"/>
          </a:p>
        </p:txBody>
      </p:sp>
    </p:spTree>
    <p:extLst>
      <p:ext uri="{BB962C8B-B14F-4D97-AF65-F5344CB8AC3E}">
        <p14:creationId xmlns:p14="http://schemas.microsoft.com/office/powerpoint/2010/main" val="3754006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263525"/>
            <a:ext cx="2136775"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263525"/>
            <a:ext cx="6257925"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5" name="Footer Placeholder 4"/>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801F72CE-978B-4DB2-972E-A4EFF1C2E718}" type="slidenum">
              <a:rPr lang="en-US"/>
              <a:pPr>
                <a:defRPr/>
              </a:pPr>
              <a:t>‹#›</a:t>
            </a:fld>
            <a:endParaRPr lang="en-US"/>
          </a:p>
        </p:txBody>
      </p:sp>
    </p:spTree>
    <p:extLst>
      <p:ext uri="{BB962C8B-B14F-4D97-AF65-F5344CB8AC3E}">
        <p14:creationId xmlns:p14="http://schemas.microsoft.com/office/powerpoint/2010/main" val="104774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3" name="Footer Placeholder 2"/>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36CD5037-2A18-4C3D-8395-6BBE9E0A1932}" type="slidenum">
              <a:rPr lang="en-US"/>
              <a:pPr>
                <a:defRPr/>
              </a:pPr>
              <a:t>‹#›</a:t>
            </a:fld>
            <a:endParaRPr lang="en-US"/>
          </a:p>
        </p:txBody>
      </p:sp>
    </p:spTree>
    <p:extLst>
      <p:ext uri="{BB962C8B-B14F-4D97-AF65-F5344CB8AC3E}">
        <p14:creationId xmlns:p14="http://schemas.microsoft.com/office/powerpoint/2010/main" val="316659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125973E1-D214-491A-858C-A2DD6FBC5848}" type="slidenum">
              <a:rPr lang="en-US"/>
              <a:pPr>
                <a:defRPr/>
              </a:pPr>
              <a:t>‹#›</a:t>
            </a:fld>
            <a:endParaRPr lang="en-US"/>
          </a:p>
        </p:txBody>
      </p:sp>
    </p:spTree>
    <p:extLst>
      <p:ext uri="{BB962C8B-B14F-4D97-AF65-F5344CB8AC3E}">
        <p14:creationId xmlns:p14="http://schemas.microsoft.com/office/powerpoint/2010/main" val="168506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6" name="Footer Placeholder 5"/>
          <p:cNvSpPr>
            <a:spLocks noGrp="1"/>
          </p:cNvSpPr>
          <p:nvPr>
            <p:ph type="ftr" sz="quarter" idx="11"/>
          </p:nvPr>
        </p:nvSpPr>
        <p:spPr/>
        <p:txBody>
          <a:bodyPr/>
          <a:lstStyle>
            <a:lvl1pPr defTabSz="457200">
              <a:buClr>
                <a:srgbClr val="000000"/>
              </a:buClr>
              <a:buSzPct val="100000"/>
              <a:buFont typeface="Times New Roman" pitchFamily="16" charset="0"/>
              <a:buNone/>
              <a:defRPr>
                <a:ea typeface="SimSun" charset="-122"/>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a:buClr>
                <a:srgbClr val="000000"/>
              </a:buClr>
              <a:buSzPct val="100000"/>
              <a:buFont typeface="Times New Roman" pitchFamily="16" charset="0"/>
              <a:buNone/>
              <a:defRPr>
                <a:ea typeface="SimSun" charset="-122"/>
              </a:defRPr>
            </a:lvl1pPr>
          </a:lstStyle>
          <a:p>
            <a:pPr>
              <a:defRPr/>
            </a:pPr>
            <a:fld id="{A8A30235-062B-4444-9830-5F374D4A960B}" type="slidenum">
              <a:rPr lang="en-US"/>
              <a:pPr>
                <a:defRPr/>
              </a:pPr>
              <a:t>‹#›</a:t>
            </a:fld>
            <a:endParaRPr lang="en-US"/>
          </a:p>
        </p:txBody>
      </p:sp>
    </p:spTree>
    <p:extLst>
      <p:ext uri="{BB962C8B-B14F-4D97-AF65-F5344CB8AC3E}">
        <p14:creationId xmlns:p14="http://schemas.microsoft.com/office/powerpoint/2010/main" val="304308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327025" y="1506538"/>
            <a:ext cx="85471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75" name="Rectangle 3"/>
          <p:cNvSpPr>
            <a:spLocks noGrp="1" noChangeArrowheads="1"/>
          </p:cNvSpPr>
          <p:nvPr>
            <p:ph type="title"/>
          </p:nvPr>
        </p:nvSpPr>
        <p:spPr bwMode="auto">
          <a:xfrm>
            <a:off x="427038" y="263525"/>
            <a:ext cx="82296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dt" sz="half" idx="2"/>
          </p:nvPr>
        </p:nvSpPr>
        <p:spPr bwMode="auto">
          <a:xfrm>
            <a:off x="246063" y="62769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a:buClrTx/>
              <a:buSzTx/>
              <a:buFontTx/>
              <a:buNone/>
              <a:defRPr sz="1400">
                <a:solidFill>
                  <a:srgbClr val="000000"/>
                </a:solidFill>
                <a:latin typeface="Times New Roman" pitchFamily="18" charset="0"/>
                <a:ea typeface="+mn-ea"/>
              </a:defRPr>
            </a:lvl1pPr>
          </a:lstStyle>
          <a:p>
            <a:pPr fontAlgn="base">
              <a:spcBef>
                <a:spcPct val="0"/>
              </a:spcBef>
              <a:spcAft>
                <a:spcPct val="0"/>
              </a:spcAft>
              <a:defRPr/>
            </a:pPr>
            <a:endParaRPr lang="en-US"/>
          </a:p>
        </p:txBody>
      </p:sp>
      <p:sp>
        <p:nvSpPr>
          <p:cNvPr id="7173" name="Rectangle 5"/>
          <p:cNvSpPr>
            <a:spLocks noGrp="1" noChangeArrowheads="1"/>
          </p:cNvSpPr>
          <p:nvPr>
            <p:ph type="ftr" sz="quarter" idx="3"/>
          </p:nvPr>
        </p:nvSpPr>
        <p:spPr bwMode="auto">
          <a:xfrm>
            <a:off x="3052763" y="63341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a:buClrTx/>
              <a:buSzTx/>
              <a:buFontTx/>
              <a:buNone/>
              <a:defRPr sz="1400">
                <a:solidFill>
                  <a:srgbClr val="000000"/>
                </a:solidFill>
                <a:latin typeface="Times New Roman" pitchFamily="18" charset="0"/>
                <a:ea typeface="+mn-ea"/>
              </a:defRPr>
            </a:lvl1pPr>
          </a:lstStyle>
          <a:p>
            <a:pPr fontAlgn="base">
              <a:spcBef>
                <a:spcPct val="0"/>
              </a:spcBef>
              <a:spcAft>
                <a:spcPct val="0"/>
              </a:spcAft>
              <a:defRPr/>
            </a:pPr>
            <a:endParaRPr lang="en-US"/>
          </a:p>
        </p:txBody>
      </p:sp>
      <p:sp>
        <p:nvSpPr>
          <p:cNvPr id="7174" name="Rectangle 6"/>
          <p:cNvSpPr>
            <a:spLocks noGrp="1" noChangeArrowheads="1"/>
          </p:cNvSpPr>
          <p:nvPr>
            <p:ph type="sldNum" sz="quarter" idx="4"/>
          </p:nvPr>
        </p:nvSpPr>
        <p:spPr bwMode="auto">
          <a:xfrm>
            <a:off x="7135813"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buClrTx/>
              <a:buSzTx/>
              <a:buFontTx/>
              <a:buNone/>
              <a:defRPr sz="1400">
                <a:solidFill>
                  <a:srgbClr val="000000"/>
                </a:solidFill>
                <a:latin typeface="Times New Roman" pitchFamily="18" charset="0"/>
                <a:ea typeface="+mn-ea"/>
              </a:defRPr>
            </a:lvl1pPr>
          </a:lstStyle>
          <a:p>
            <a:pPr fontAlgn="base">
              <a:spcBef>
                <a:spcPct val="0"/>
              </a:spcBef>
              <a:spcAft>
                <a:spcPct val="0"/>
              </a:spcAft>
              <a:defRPr/>
            </a:pPr>
            <a:fld id="{C336A68D-9618-4D4C-8AF0-9F6E1E77DC1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23951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ct val="90000"/>
        </a:lnSpc>
        <a:spcBef>
          <a:spcPct val="0"/>
        </a:spcBef>
        <a:spcAft>
          <a:spcPct val="0"/>
        </a:spcAft>
        <a:defRPr sz="2800" b="1">
          <a:solidFill>
            <a:srgbClr val="0000CC"/>
          </a:solidFill>
          <a:latin typeface="+mj-lt"/>
          <a:ea typeface="+mj-ea"/>
          <a:cs typeface="+mj-cs"/>
        </a:defRPr>
      </a:lvl1pPr>
      <a:lvl2pPr algn="ctr" rtl="0" eaLnBrk="0" fontAlgn="base" hangingPunct="0">
        <a:lnSpc>
          <a:spcPct val="90000"/>
        </a:lnSpc>
        <a:spcBef>
          <a:spcPct val="0"/>
        </a:spcBef>
        <a:spcAft>
          <a:spcPct val="0"/>
        </a:spcAft>
        <a:defRPr sz="2800" b="1">
          <a:solidFill>
            <a:srgbClr val="0000CC"/>
          </a:solidFill>
          <a:latin typeface="Arial" pitchFamily="34" charset="0"/>
        </a:defRPr>
      </a:lvl2pPr>
      <a:lvl3pPr algn="ctr" rtl="0" eaLnBrk="0" fontAlgn="base" hangingPunct="0">
        <a:lnSpc>
          <a:spcPct val="90000"/>
        </a:lnSpc>
        <a:spcBef>
          <a:spcPct val="0"/>
        </a:spcBef>
        <a:spcAft>
          <a:spcPct val="0"/>
        </a:spcAft>
        <a:defRPr sz="2800" b="1">
          <a:solidFill>
            <a:srgbClr val="0000CC"/>
          </a:solidFill>
          <a:latin typeface="Arial" pitchFamily="34" charset="0"/>
        </a:defRPr>
      </a:lvl3pPr>
      <a:lvl4pPr algn="ctr" rtl="0" eaLnBrk="0" fontAlgn="base" hangingPunct="0">
        <a:lnSpc>
          <a:spcPct val="90000"/>
        </a:lnSpc>
        <a:spcBef>
          <a:spcPct val="0"/>
        </a:spcBef>
        <a:spcAft>
          <a:spcPct val="0"/>
        </a:spcAft>
        <a:defRPr sz="2800" b="1">
          <a:solidFill>
            <a:srgbClr val="0000CC"/>
          </a:solidFill>
          <a:latin typeface="Arial" pitchFamily="34" charset="0"/>
        </a:defRPr>
      </a:lvl4pPr>
      <a:lvl5pPr algn="ctr" rtl="0" eaLnBrk="0" fontAlgn="base" hangingPunct="0">
        <a:lnSpc>
          <a:spcPct val="90000"/>
        </a:lnSpc>
        <a:spcBef>
          <a:spcPct val="0"/>
        </a:spcBef>
        <a:spcAft>
          <a:spcPct val="0"/>
        </a:spcAft>
        <a:defRPr sz="2800" b="1">
          <a:solidFill>
            <a:srgbClr val="0000CC"/>
          </a:solidFill>
          <a:latin typeface="Arial" pitchFamily="34" charset="0"/>
        </a:defRPr>
      </a:lvl5pPr>
      <a:lvl6pPr marL="457200" algn="ctr" rtl="0" fontAlgn="base">
        <a:lnSpc>
          <a:spcPct val="90000"/>
        </a:lnSpc>
        <a:spcBef>
          <a:spcPct val="0"/>
        </a:spcBef>
        <a:spcAft>
          <a:spcPct val="0"/>
        </a:spcAft>
        <a:defRPr sz="2800" b="1">
          <a:solidFill>
            <a:srgbClr val="0000CC"/>
          </a:solidFill>
          <a:latin typeface="Arial" pitchFamily="34" charset="0"/>
        </a:defRPr>
      </a:lvl6pPr>
      <a:lvl7pPr marL="914400" algn="ctr" rtl="0" fontAlgn="base">
        <a:lnSpc>
          <a:spcPct val="90000"/>
        </a:lnSpc>
        <a:spcBef>
          <a:spcPct val="0"/>
        </a:spcBef>
        <a:spcAft>
          <a:spcPct val="0"/>
        </a:spcAft>
        <a:defRPr sz="2800" b="1">
          <a:solidFill>
            <a:srgbClr val="0000CC"/>
          </a:solidFill>
          <a:latin typeface="Arial" pitchFamily="34" charset="0"/>
        </a:defRPr>
      </a:lvl7pPr>
      <a:lvl8pPr marL="1371600" algn="ctr" rtl="0" fontAlgn="base">
        <a:lnSpc>
          <a:spcPct val="90000"/>
        </a:lnSpc>
        <a:spcBef>
          <a:spcPct val="0"/>
        </a:spcBef>
        <a:spcAft>
          <a:spcPct val="0"/>
        </a:spcAft>
        <a:defRPr sz="2800" b="1">
          <a:solidFill>
            <a:srgbClr val="0000CC"/>
          </a:solidFill>
          <a:latin typeface="Arial" pitchFamily="34" charset="0"/>
        </a:defRPr>
      </a:lvl8pPr>
      <a:lvl9pPr marL="1828800" algn="ctr" rtl="0" fontAlgn="base">
        <a:lnSpc>
          <a:spcPct val="90000"/>
        </a:lnSpc>
        <a:spcBef>
          <a:spcPct val="0"/>
        </a:spcBef>
        <a:spcAft>
          <a:spcPct val="0"/>
        </a:spcAft>
        <a:defRPr sz="2800" b="1">
          <a:solidFill>
            <a:srgbClr val="0000CC"/>
          </a:solidFill>
          <a:latin typeface="Arial" pitchFamily="34" charset="0"/>
        </a:defRPr>
      </a:lvl9pPr>
    </p:titleStyle>
    <p:bodyStyle>
      <a:lvl1pPr marL="342900" indent="-342900" algn="l" rtl="0" eaLnBrk="0" fontAlgn="base" hangingPunct="0">
        <a:lnSpc>
          <a:spcPct val="90000"/>
        </a:lnSpc>
        <a:spcBef>
          <a:spcPct val="70000"/>
        </a:spcBef>
        <a:spcAft>
          <a:spcPct val="0"/>
        </a:spcAft>
        <a:buClr>
          <a:srgbClr val="FF0000"/>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har char="–"/>
        <a:defRPr sz="2200">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a:solidFill>
            <a:schemeClr val="tx1"/>
          </a:solidFill>
          <a:latin typeface="+mn-lt"/>
        </a:defRPr>
      </a:lvl3pPr>
      <a:lvl4pPr marL="1600200" indent="-228600" algn="l" rtl="0" eaLnBrk="0" fontAlgn="base" hangingPunct="0">
        <a:lnSpc>
          <a:spcPct val="90000"/>
        </a:lnSpc>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7463"/>
            <a:ext cx="9144000" cy="1247776"/>
          </a:xfrm>
          <a:prstGeom prst="rect">
            <a:avLst/>
          </a:prstGeom>
          <a:solidFill>
            <a:srgbClr val="EBEB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pic>
        <p:nvPicPr>
          <p:cNvPr id="4099" name="Picture 3"/>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63" y="304800"/>
            <a:ext cx="7699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Oval 4"/>
          <p:cNvSpPr>
            <a:spLocks noChangeArrowheads="1"/>
          </p:cNvSpPr>
          <p:nvPr/>
        </p:nvSpPr>
        <p:spPr bwMode="auto">
          <a:xfrm>
            <a:off x="568325" y="314325"/>
            <a:ext cx="587375" cy="5873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sp>
        <p:nvSpPr>
          <p:cNvPr id="4101" name="Rectangle 5"/>
          <p:cNvSpPr>
            <a:spLocks noChangeArrowheads="1"/>
          </p:cNvSpPr>
          <p:nvPr/>
        </p:nvSpPr>
        <p:spPr bwMode="auto">
          <a:xfrm>
            <a:off x="0" y="0"/>
            <a:ext cx="9144000" cy="1247775"/>
          </a:xfrm>
          <a:prstGeom prst="rect">
            <a:avLst/>
          </a:prstGeom>
          <a:solidFill>
            <a:srgbClr val="EBEB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sp>
        <p:nvSpPr>
          <p:cNvPr id="4102" name="Oval 6"/>
          <p:cNvSpPr>
            <a:spLocks noChangeArrowheads="1"/>
          </p:cNvSpPr>
          <p:nvPr/>
        </p:nvSpPr>
        <p:spPr bwMode="auto">
          <a:xfrm>
            <a:off x="509588" y="314325"/>
            <a:ext cx="587375" cy="5873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200" b="1" i="1">
              <a:solidFill>
                <a:srgbClr val="79003C"/>
              </a:solidFill>
              <a:ea typeface="ＭＳ Ｐゴシック" charset="-128"/>
            </a:endParaRPr>
          </a:p>
        </p:txBody>
      </p:sp>
      <p:pic>
        <p:nvPicPr>
          <p:cNvPr id="4103" name="Picture 7"/>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263" y="301625"/>
            <a:ext cx="7699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Line 9"/>
          <p:cNvSpPr>
            <a:spLocks noChangeShapeType="1"/>
          </p:cNvSpPr>
          <p:nvPr/>
        </p:nvSpPr>
        <p:spPr bwMode="auto">
          <a:xfrm flipH="1">
            <a:off x="2820988" y="331788"/>
            <a:ext cx="1587" cy="7747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buClr>
                <a:srgbClr val="000000"/>
              </a:buClr>
              <a:buSzPct val="100000"/>
              <a:buFont typeface="Times New Roman" pitchFamily="16" charset="0"/>
              <a:buNone/>
            </a:pPr>
            <a:endParaRPr lang="en-US" sz="2000">
              <a:solidFill>
                <a:prstClr val="white"/>
              </a:solidFill>
              <a:ea typeface="SimSun" charset="-122"/>
            </a:endParaRPr>
          </a:p>
        </p:txBody>
      </p:sp>
      <p:sp>
        <p:nvSpPr>
          <p:cNvPr id="4105" name="Rectangle 10"/>
          <p:cNvSpPr>
            <a:spLocks noGrp="1" noChangeArrowheads="1"/>
          </p:cNvSpPr>
          <p:nvPr>
            <p:ph type="title"/>
          </p:nvPr>
        </p:nvSpPr>
        <p:spPr bwMode="auto">
          <a:xfrm>
            <a:off x="2894013" y="225425"/>
            <a:ext cx="5573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6" name="Rectangle 11"/>
          <p:cNvSpPr>
            <a:spLocks noGrp="1" noChangeArrowheads="1"/>
          </p:cNvSpPr>
          <p:nvPr>
            <p:ph type="body" idx="1"/>
          </p:nvPr>
        </p:nvSpPr>
        <p:spPr bwMode="auto">
          <a:xfrm>
            <a:off x="774700" y="1409700"/>
            <a:ext cx="77724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8" name="Rectangle 12"/>
          <p:cNvSpPr>
            <a:spLocks noGrp="1" noChangeArrowheads="1"/>
          </p:cNvSpPr>
          <p:nvPr>
            <p:ph type="ftr" sz="quarter" idx="3"/>
          </p:nvPr>
        </p:nvSpPr>
        <p:spPr bwMode="auto">
          <a:xfrm>
            <a:off x="657225" y="6500813"/>
            <a:ext cx="3209925"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buClrTx/>
              <a:buSzTx/>
              <a:buFontTx/>
              <a:buNone/>
              <a:defRPr sz="1000" b="0" i="0" dirty="0">
                <a:solidFill>
                  <a:srgbClr val="79003C"/>
                </a:solidFill>
                <a:latin typeface="Arial" charset="0"/>
                <a:ea typeface="ＭＳ Ｐゴシック" pitchFamily="-97" charset="-128"/>
              </a:defRPr>
            </a:lvl1pPr>
          </a:lstStyle>
          <a:p>
            <a:pPr fontAlgn="base">
              <a:spcBef>
                <a:spcPct val="0"/>
              </a:spcBef>
              <a:spcAft>
                <a:spcPct val="0"/>
              </a:spcAft>
              <a:defRPr/>
            </a:pPr>
            <a:r>
              <a:rPr lang="en-US"/>
              <a:t>EDW 2009: Enterprise Architecture in the Real World 	</a:t>
            </a:r>
          </a:p>
        </p:txBody>
      </p:sp>
      <p:sp>
        <p:nvSpPr>
          <p:cNvPr id="4108" name="Line 13"/>
          <p:cNvSpPr>
            <a:spLocks noChangeShapeType="1"/>
          </p:cNvSpPr>
          <p:nvPr/>
        </p:nvSpPr>
        <p:spPr bwMode="auto">
          <a:xfrm flipH="1">
            <a:off x="2820988" y="331788"/>
            <a:ext cx="1587" cy="7747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buClr>
                <a:srgbClr val="000000"/>
              </a:buClr>
              <a:buSzPct val="100000"/>
              <a:buFont typeface="Times New Roman" pitchFamily="16" charset="0"/>
              <a:buNone/>
            </a:pPr>
            <a:endParaRPr lang="en-US" sz="2000">
              <a:solidFill>
                <a:prstClr val="white"/>
              </a:solidFill>
              <a:ea typeface="SimSun" charset="-122"/>
            </a:endParaRPr>
          </a:p>
        </p:txBody>
      </p:sp>
      <p:sp>
        <p:nvSpPr>
          <p:cNvPr id="4109" name="Rectangle 14"/>
          <p:cNvSpPr>
            <a:spLocks noChangeArrowheads="1"/>
          </p:cNvSpPr>
          <p:nvPr/>
        </p:nvSpPr>
        <p:spPr bwMode="auto">
          <a:xfrm>
            <a:off x="1166813" y="246063"/>
            <a:ext cx="16732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800">
                <a:solidFill>
                  <a:srgbClr val="000000"/>
                </a:solidFill>
                <a:ea typeface="ＭＳ Ｐゴシック" charset="-128"/>
              </a:rPr>
              <a:t>National Aeronautics and </a:t>
            </a:r>
            <a:br>
              <a:rPr lang="en-US" sz="800">
                <a:solidFill>
                  <a:srgbClr val="000000"/>
                </a:solidFill>
                <a:ea typeface="ＭＳ Ｐゴシック" charset="-128"/>
              </a:rPr>
            </a:br>
            <a:r>
              <a:rPr lang="en-US" sz="800">
                <a:solidFill>
                  <a:srgbClr val="000000"/>
                </a:solidFill>
                <a:ea typeface="ＭＳ Ｐゴシック" charset="-128"/>
              </a:rPr>
              <a:t>Space Administration</a:t>
            </a:r>
          </a:p>
          <a:p>
            <a:pPr fontAlgn="base">
              <a:spcBef>
                <a:spcPct val="0"/>
              </a:spcBef>
              <a:spcAft>
                <a:spcPct val="0"/>
              </a:spcAft>
            </a:pPr>
            <a:endParaRPr lang="en-US" sz="800">
              <a:solidFill>
                <a:srgbClr val="000000"/>
              </a:solidFill>
              <a:ea typeface="ＭＳ Ｐゴシック" charset="-128"/>
            </a:endParaRPr>
          </a:p>
          <a:p>
            <a:pPr fontAlgn="base">
              <a:spcBef>
                <a:spcPct val="0"/>
              </a:spcBef>
              <a:spcAft>
                <a:spcPct val="0"/>
              </a:spcAft>
            </a:pPr>
            <a:r>
              <a:rPr lang="en-US" sz="800" b="1">
                <a:solidFill>
                  <a:srgbClr val="000000"/>
                </a:solidFill>
                <a:ea typeface="ＭＳ Ｐゴシック" charset="-128"/>
              </a:rPr>
              <a:t>Jet Propulsion Laboratory</a:t>
            </a:r>
          </a:p>
          <a:p>
            <a:pPr fontAlgn="base">
              <a:spcBef>
                <a:spcPct val="0"/>
              </a:spcBef>
              <a:spcAft>
                <a:spcPct val="0"/>
              </a:spcAft>
            </a:pPr>
            <a:r>
              <a:rPr lang="en-US" sz="800">
                <a:solidFill>
                  <a:srgbClr val="000000"/>
                </a:solidFill>
                <a:ea typeface="ＭＳ Ｐゴシック" charset="-128"/>
              </a:rPr>
              <a:t>California Institute of Technology</a:t>
            </a:r>
          </a:p>
          <a:p>
            <a:pPr fontAlgn="base">
              <a:spcBef>
                <a:spcPct val="0"/>
              </a:spcBef>
              <a:spcAft>
                <a:spcPct val="0"/>
              </a:spcAft>
            </a:pPr>
            <a:r>
              <a:rPr lang="en-US" sz="800">
                <a:solidFill>
                  <a:srgbClr val="000000"/>
                </a:solidFill>
                <a:ea typeface="ＭＳ Ｐゴシック" charset="-128"/>
              </a:rPr>
              <a:t>Pasadena, California</a:t>
            </a:r>
          </a:p>
        </p:txBody>
      </p:sp>
      <p:sp>
        <p:nvSpPr>
          <p:cNvPr id="4110" name="TextBox 15"/>
          <p:cNvSpPr txBox="1">
            <a:spLocks noChangeArrowheads="1"/>
          </p:cNvSpPr>
          <p:nvPr userDrawn="1"/>
        </p:nvSpPr>
        <p:spPr bwMode="auto">
          <a:xfrm>
            <a:off x="8542338" y="6508750"/>
            <a:ext cx="449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Arial" charset="0"/>
                <a:ea typeface="SimSun" charset="-122"/>
              </a:defRPr>
            </a:lvl1pPr>
            <a:lvl2pPr eaLnBrk="0" hangingPunct="0">
              <a:defRPr sz="2000">
                <a:solidFill>
                  <a:schemeClr val="bg1"/>
                </a:solidFill>
                <a:latin typeface="Arial" charset="0"/>
                <a:ea typeface="SimSun" charset="-122"/>
              </a:defRPr>
            </a:lvl2pPr>
            <a:lvl3pPr eaLnBrk="0" hangingPunct="0">
              <a:defRPr sz="2000">
                <a:solidFill>
                  <a:schemeClr val="bg1"/>
                </a:solidFill>
                <a:latin typeface="Arial" charset="0"/>
                <a:ea typeface="SimSun" charset="-122"/>
              </a:defRPr>
            </a:lvl3pPr>
            <a:lvl4pPr eaLnBrk="0" hangingPunct="0">
              <a:defRPr sz="2000">
                <a:solidFill>
                  <a:schemeClr val="bg1"/>
                </a:solidFill>
                <a:latin typeface="Arial" charset="0"/>
                <a:ea typeface="SimSun" charset="-122"/>
              </a:defRPr>
            </a:lvl4pPr>
            <a:lvl5pPr eaLnBrk="0" hangingPunct="0">
              <a:defRPr sz="2000">
                <a:solidFill>
                  <a:schemeClr val="bg1"/>
                </a:solidFill>
                <a:latin typeface="Arial" charset="0"/>
                <a:ea typeface="SimSun" charset="-122"/>
              </a:defRPr>
            </a:lvl5pPr>
            <a:lvl6pPr marL="25146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6pPr>
            <a:lvl7pPr marL="29718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7pPr>
            <a:lvl8pPr marL="34290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8pPr>
            <a:lvl9pPr marL="38862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9pPr>
          </a:lstStyle>
          <a:p>
            <a:pPr eaLnBrk="1" fontAlgn="base" hangingPunct="1">
              <a:spcBef>
                <a:spcPct val="0"/>
              </a:spcBef>
              <a:spcAft>
                <a:spcPct val="0"/>
              </a:spcAft>
            </a:pPr>
            <a:fld id="{3A174A1E-3587-433B-B1D5-4B6E7A1692C7}" type="slidenum">
              <a:rPr lang="en-US" sz="1000" i="1">
                <a:solidFill>
                  <a:srgbClr val="79003C"/>
                </a:solidFill>
                <a:ea typeface="ＭＳ Ｐゴシック" charset="-128"/>
              </a:rPr>
              <a:pPr eaLnBrk="1" fontAlgn="base" hangingPunct="1">
                <a:spcBef>
                  <a:spcPct val="0"/>
                </a:spcBef>
                <a:spcAft>
                  <a:spcPct val="0"/>
                </a:spcAft>
              </a:pPr>
              <a:t>‹#›</a:t>
            </a:fld>
            <a:endParaRPr lang="en-US" sz="1000" i="1">
              <a:solidFill>
                <a:srgbClr val="79003C"/>
              </a:solidFill>
              <a:ea typeface="ＭＳ Ｐゴシック" charset="-128"/>
            </a:endParaRPr>
          </a:p>
        </p:txBody>
      </p:sp>
      <p:pic>
        <p:nvPicPr>
          <p:cNvPr id="4111"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69691"/>
          <a:stretch>
            <a:fillRect/>
          </a:stretch>
        </p:blipFill>
        <p:spPr bwMode="auto">
          <a:xfrm>
            <a:off x="6753225" y="228600"/>
            <a:ext cx="22272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776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2200">
          <a:solidFill>
            <a:srgbClr val="79003C"/>
          </a:solidFill>
          <a:latin typeface="+mj-lt"/>
          <a:ea typeface="ＭＳ Ｐゴシック" pitchFamily="-112" charset="-128"/>
          <a:cs typeface="ＭＳ Ｐゴシック" pitchFamily="-112" charset="-128"/>
        </a:defRPr>
      </a:lvl1pPr>
      <a:lvl2pPr algn="l" rtl="0" eaLnBrk="0" fontAlgn="base" hangingPunct="0">
        <a:lnSpc>
          <a:spcPct val="90000"/>
        </a:lnSpc>
        <a:spcBef>
          <a:spcPct val="0"/>
        </a:spcBef>
        <a:spcAft>
          <a:spcPct val="0"/>
        </a:spcAft>
        <a:defRPr sz="2200">
          <a:solidFill>
            <a:srgbClr val="79003C"/>
          </a:solidFill>
          <a:latin typeface="Helvetica" pitchFamily="-112" charset="0"/>
          <a:ea typeface="ＭＳ Ｐゴシック" pitchFamily="-112" charset="-128"/>
          <a:cs typeface="ＭＳ Ｐゴシック" pitchFamily="-112" charset="-128"/>
        </a:defRPr>
      </a:lvl2pPr>
      <a:lvl3pPr algn="l" rtl="0" eaLnBrk="0" fontAlgn="base" hangingPunct="0">
        <a:lnSpc>
          <a:spcPct val="90000"/>
        </a:lnSpc>
        <a:spcBef>
          <a:spcPct val="0"/>
        </a:spcBef>
        <a:spcAft>
          <a:spcPct val="0"/>
        </a:spcAft>
        <a:defRPr sz="2200">
          <a:solidFill>
            <a:srgbClr val="79003C"/>
          </a:solidFill>
          <a:latin typeface="Helvetica" pitchFamily="-112" charset="0"/>
          <a:ea typeface="ＭＳ Ｐゴシック" pitchFamily="-112" charset="-128"/>
          <a:cs typeface="ＭＳ Ｐゴシック" pitchFamily="-112" charset="-128"/>
        </a:defRPr>
      </a:lvl3pPr>
      <a:lvl4pPr algn="l" rtl="0" eaLnBrk="0" fontAlgn="base" hangingPunct="0">
        <a:lnSpc>
          <a:spcPct val="90000"/>
        </a:lnSpc>
        <a:spcBef>
          <a:spcPct val="0"/>
        </a:spcBef>
        <a:spcAft>
          <a:spcPct val="0"/>
        </a:spcAft>
        <a:defRPr sz="2200">
          <a:solidFill>
            <a:srgbClr val="79003C"/>
          </a:solidFill>
          <a:latin typeface="Helvetica" pitchFamily="-112" charset="0"/>
          <a:ea typeface="ＭＳ Ｐゴシック" pitchFamily="-112" charset="-128"/>
          <a:cs typeface="ＭＳ Ｐゴシック" pitchFamily="-112" charset="-128"/>
        </a:defRPr>
      </a:lvl4pPr>
      <a:lvl5pPr algn="l" rtl="0" eaLnBrk="0" fontAlgn="base" hangingPunct="0">
        <a:lnSpc>
          <a:spcPct val="90000"/>
        </a:lnSpc>
        <a:spcBef>
          <a:spcPct val="0"/>
        </a:spcBef>
        <a:spcAft>
          <a:spcPct val="0"/>
        </a:spcAft>
        <a:defRPr sz="2200">
          <a:solidFill>
            <a:srgbClr val="79003C"/>
          </a:solidFill>
          <a:latin typeface="Helvetica" pitchFamily="-112" charset="0"/>
          <a:ea typeface="ＭＳ Ｐゴシック" pitchFamily="-112" charset="-128"/>
          <a:cs typeface="ＭＳ Ｐゴシック" pitchFamily="-112" charset="-128"/>
        </a:defRPr>
      </a:lvl5pPr>
      <a:lvl6pPr marL="457200" algn="l" rtl="0" fontAlgn="base">
        <a:lnSpc>
          <a:spcPct val="90000"/>
        </a:lnSpc>
        <a:spcBef>
          <a:spcPct val="0"/>
        </a:spcBef>
        <a:spcAft>
          <a:spcPct val="0"/>
        </a:spcAft>
        <a:defRPr sz="2200">
          <a:solidFill>
            <a:srgbClr val="79003C"/>
          </a:solidFill>
          <a:latin typeface="Helvetica" pitchFamily="-112" charset="0"/>
        </a:defRPr>
      </a:lvl6pPr>
      <a:lvl7pPr marL="914400" algn="l" rtl="0" fontAlgn="base">
        <a:lnSpc>
          <a:spcPct val="90000"/>
        </a:lnSpc>
        <a:spcBef>
          <a:spcPct val="0"/>
        </a:spcBef>
        <a:spcAft>
          <a:spcPct val="0"/>
        </a:spcAft>
        <a:defRPr sz="2200">
          <a:solidFill>
            <a:srgbClr val="79003C"/>
          </a:solidFill>
          <a:latin typeface="Helvetica" pitchFamily="-112" charset="0"/>
        </a:defRPr>
      </a:lvl7pPr>
      <a:lvl8pPr marL="1371600" algn="l" rtl="0" fontAlgn="base">
        <a:lnSpc>
          <a:spcPct val="90000"/>
        </a:lnSpc>
        <a:spcBef>
          <a:spcPct val="0"/>
        </a:spcBef>
        <a:spcAft>
          <a:spcPct val="0"/>
        </a:spcAft>
        <a:defRPr sz="2200">
          <a:solidFill>
            <a:srgbClr val="79003C"/>
          </a:solidFill>
          <a:latin typeface="Helvetica" pitchFamily="-112" charset="0"/>
        </a:defRPr>
      </a:lvl8pPr>
      <a:lvl9pPr marL="1828800" algn="l" rtl="0" fontAlgn="base">
        <a:lnSpc>
          <a:spcPct val="90000"/>
        </a:lnSpc>
        <a:spcBef>
          <a:spcPct val="0"/>
        </a:spcBef>
        <a:spcAft>
          <a:spcPct val="0"/>
        </a:spcAft>
        <a:defRPr sz="2200">
          <a:solidFill>
            <a:srgbClr val="79003C"/>
          </a:solidFill>
          <a:latin typeface="Helvetica" pitchFamily="-112" charset="0"/>
        </a:defRPr>
      </a:lvl9pPr>
    </p:titleStyle>
    <p:bodyStyle>
      <a:lvl1pPr marL="342900" indent="-342900" algn="l" rtl="0" eaLnBrk="0" fontAlgn="base" hangingPunct="0">
        <a:spcBef>
          <a:spcPct val="20000"/>
        </a:spcBef>
        <a:spcAft>
          <a:spcPct val="0"/>
        </a:spcAft>
        <a:buSzPct val="140000"/>
        <a:buFont typeface="Times New Roman" pitchFamily="16" charset="0"/>
        <a:buChar char="•"/>
        <a:defRPr>
          <a:solidFill>
            <a:srgbClr val="232494"/>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1600">
          <a:solidFill>
            <a:srgbClr val="232494"/>
          </a:solidFill>
          <a:latin typeface="+mn-lt"/>
          <a:ea typeface="ＭＳ Ｐゴシック" pitchFamily="-112" charset="-128"/>
        </a:defRPr>
      </a:lvl2pPr>
      <a:lvl3pPr marL="1085850" indent="-228600" algn="l" rtl="0" eaLnBrk="0" fontAlgn="base" hangingPunct="0">
        <a:spcBef>
          <a:spcPct val="20000"/>
        </a:spcBef>
        <a:spcAft>
          <a:spcPct val="0"/>
        </a:spcAft>
        <a:buChar char="•"/>
        <a:defRPr sz="1400">
          <a:solidFill>
            <a:srgbClr val="232494"/>
          </a:solidFill>
          <a:latin typeface="+mn-lt"/>
          <a:ea typeface="ＭＳ Ｐゴシック" pitchFamily="-112" charset="-128"/>
        </a:defRPr>
      </a:lvl3pPr>
      <a:lvl4pPr marL="1428750" indent="-228600" algn="l" rtl="0" eaLnBrk="0" fontAlgn="base" hangingPunct="0">
        <a:spcBef>
          <a:spcPct val="20000"/>
        </a:spcBef>
        <a:spcAft>
          <a:spcPct val="0"/>
        </a:spcAft>
        <a:buChar char="–"/>
        <a:defRPr sz="1200">
          <a:solidFill>
            <a:srgbClr val="232494"/>
          </a:solidFill>
          <a:latin typeface="+mn-lt"/>
          <a:ea typeface="ＭＳ Ｐゴシック" pitchFamily="-112" charset="-128"/>
        </a:defRPr>
      </a:lvl4pPr>
      <a:lvl5pPr marL="1771650" indent="-228600" algn="l" rtl="0" eaLnBrk="0" fontAlgn="base" hangingPunct="0">
        <a:spcBef>
          <a:spcPct val="20000"/>
        </a:spcBef>
        <a:spcAft>
          <a:spcPct val="0"/>
        </a:spcAft>
        <a:buChar char="»"/>
        <a:defRPr sz="1000">
          <a:solidFill>
            <a:srgbClr val="232494"/>
          </a:solidFill>
          <a:latin typeface="+mn-lt"/>
          <a:ea typeface="ＭＳ Ｐゴシック" pitchFamily="-112" charset="-128"/>
        </a:defRPr>
      </a:lvl5pPr>
      <a:lvl6pPr marL="2228850" indent="-228600" algn="l" rtl="0" fontAlgn="base">
        <a:spcBef>
          <a:spcPct val="20000"/>
        </a:spcBef>
        <a:spcAft>
          <a:spcPct val="0"/>
        </a:spcAft>
        <a:buChar char="»"/>
        <a:defRPr sz="1000">
          <a:solidFill>
            <a:srgbClr val="232494"/>
          </a:solidFill>
          <a:latin typeface="+mn-lt"/>
          <a:ea typeface="ＭＳ Ｐゴシック" pitchFamily="-112" charset="-128"/>
        </a:defRPr>
      </a:lvl6pPr>
      <a:lvl7pPr marL="2686050" indent="-228600" algn="l" rtl="0" fontAlgn="base">
        <a:spcBef>
          <a:spcPct val="20000"/>
        </a:spcBef>
        <a:spcAft>
          <a:spcPct val="0"/>
        </a:spcAft>
        <a:buChar char="»"/>
        <a:defRPr sz="1000">
          <a:solidFill>
            <a:srgbClr val="232494"/>
          </a:solidFill>
          <a:latin typeface="+mn-lt"/>
          <a:ea typeface="ＭＳ Ｐゴシック" pitchFamily="-112" charset="-128"/>
        </a:defRPr>
      </a:lvl7pPr>
      <a:lvl8pPr marL="3143250" indent="-228600" algn="l" rtl="0" fontAlgn="base">
        <a:spcBef>
          <a:spcPct val="20000"/>
        </a:spcBef>
        <a:spcAft>
          <a:spcPct val="0"/>
        </a:spcAft>
        <a:buChar char="»"/>
        <a:defRPr sz="1000">
          <a:solidFill>
            <a:srgbClr val="232494"/>
          </a:solidFill>
          <a:latin typeface="+mn-lt"/>
          <a:ea typeface="ＭＳ Ｐゴシック" pitchFamily="-112" charset="-128"/>
        </a:defRPr>
      </a:lvl8pPr>
      <a:lvl9pPr marL="3600450" indent="-228600" algn="l" rtl="0" fontAlgn="base">
        <a:spcBef>
          <a:spcPct val="20000"/>
        </a:spcBef>
        <a:spcAft>
          <a:spcPct val="0"/>
        </a:spcAft>
        <a:buChar char="»"/>
        <a:defRPr sz="1000">
          <a:solidFill>
            <a:srgbClr val="232494"/>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F9585-61DD-4185-8970-4448905B1E5F}" type="datetimeFigureOut">
              <a:rPr lang="en-US" smtClean="0">
                <a:solidFill>
                  <a:prstClr val="black">
                    <a:tint val="75000"/>
                  </a:prstClr>
                </a:solidFill>
              </a:rPr>
              <a:pPr/>
              <a:t>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09B52-1787-47A5-967D-9A3DDD1F97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973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327025" y="1506538"/>
            <a:ext cx="85471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171" name="Rectangle 3"/>
          <p:cNvSpPr>
            <a:spLocks noGrp="1" noChangeArrowheads="1"/>
          </p:cNvSpPr>
          <p:nvPr>
            <p:ph type="title"/>
          </p:nvPr>
        </p:nvSpPr>
        <p:spPr bwMode="auto">
          <a:xfrm>
            <a:off x="427038" y="263525"/>
            <a:ext cx="82296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dt" sz="half" idx="2"/>
          </p:nvPr>
        </p:nvSpPr>
        <p:spPr bwMode="auto">
          <a:xfrm>
            <a:off x="246063" y="62769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7173" name="Rectangle 5"/>
          <p:cNvSpPr>
            <a:spLocks noGrp="1" noChangeArrowheads="1"/>
          </p:cNvSpPr>
          <p:nvPr>
            <p:ph type="ftr" sz="quarter" idx="3"/>
          </p:nvPr>
        </p:nvSpPr>
        <p:spPr bwMode="auto">
          <a:xfrm>
            <a:off x="3052763" y="63341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fontAlgn="base">
              <a:spcBef>
                <a:spcPct val="0"/>
              </a:spcBef>
              <a:spcAft>
                <a:spcPct val="0"/>
              </a:spcAft>
            </a:pPr>
            <a:endParaRPr lang="en-US">
              <a:solidFill>
                <a:srgbClr val="000000"/>
              </a:solidFill>
            </a:endParaRPr>
          </a:p>
        </p:txBody>
      </p:sp>
      <p:sp>
        <p:nvSpPr>
          <p:cNvPr id="7174" name="Rectangle 6"/>
          <p:cNvSpPr>
            <a:spLocks noGrp="1" noChangeArrowheads="1"/>
          </p:cNvSpPr>
          <p:nvPr>
            <p:ph type="sldNum" sz="quarter" idx="4"/>
          </p:nvPr>
        </p:nvSpPr>
        <p:spPr bwMode="auto">
          <a:xfrm>
            <a:off x="7135813"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pPr>
            <a:fld id="{0C288B4F-368C-4391-8BD2-F6A193149549}"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127538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lnSpc>
          <a:spcPct val="90000"/>
        </a:lnSpc>
        <a:spcBef>
          <a:spcPct val="0"/>
        </a:spcBef>
        <a:spcAft>
          <a:spcPct val="0"/>
        </a:spcAft>
        <a:defRPr sz="2800" b="1">
          <a:solidFill>
            <a:srgbClr val="0000CC"/>
          </a:solidFill>
          <a:latin typeface="+mj-lt"/>
          <a:ea typeface="+mj-ea"/>
          <a:cs typeface="+mj-cs"/>
        </a:defRPr>
      </a:lvl1pPr>
      <a:lvl2pPr algn="ctr" rtl="0" fontAlgn="base">
        <a:lnSpc>
          <a:spcPct val="90000"/>
        </a:lnSpc>
        <a:spcBef>
          <a:spcPct val="0"/>
        </a:spcBef>
        <a:spcAft>
          <a:spcPct val="0"/>
        </a:spcAft>
        <a:defRPr sz="2800" b="1">
          <a:solidFill>
            <a:srgbClr val="0000CC"/>
          </a:solidFill>
          <a:latin typeface="Arial" pitchFamily="34" charset="0"/>
        </a:defRPr>
      </a:lvl2pPr>
      <a:lvl3pPr algn="ctr" rtl="0" fontAlgn="base">
        <a:lnSpc>
          <a:spcPct val="90000"/>
        </a:lnSpc>
        <a:spcBef>
          <a:spcPct val="0"/>
        </a:spcBef>
        <a:spcAft>
          <a:spcPct val="0"/>
        </a:spcAft>
        <a:defRPr sz="2800" b="1">
          <a:solidFill>
            <a:srgbClr val="0000CC"/>
          </a:solidFill>
          <a:latin typeface="Arial" pitchFamily="34" charset="0"/>
        </a:defRPr>
      </a:lvl3pPr>
      <a:lvl4pPr algn="ctr" rtl="0" fontAlgn="base">
        <a:lnSpc>
          <a:spcPct val="90000"/>
        </a:lnSpc>
        <a:spcBef>
          <a:spcPct val="0"/>
        </a:spcBef>
        <a:spcAft>
          <a:spcPct val="0"/>
        </a:spcAft>
        <a:defRPr sz="2800" b="1">
          <a:solidFill>
            <a:srgbClr val="0000CC"/>
          </a:solidFill>
          <a:latin typeface="Arial" pitchFamily="34" charset="0"/>
        </a:defRPr>
      </a:lvl4pPr>
      <a:lvl5pPr algn="ctr" rtl="0" fontAlgn="base">
        <a:lnSpc>
          <a:spcPct val="90000"/>
        </a:lnSpc>
        <a:spcBef>
          <a:spcPct val="0"/>
        </a:spcBef>
        <a:spcAft>
          <a:spcPct val="0"/>
        </a:spcAft>
        <a:defRPr sz="2800" b="1">
          <a:solidFill>
            <a:srgbClr val="0000CC"/>
          </a:solidFill>
          <a:latin typeface="Arial" pitchFamily="34" charset="0"/>
        </a:defRPr>
      </a:lvl5pPr>
      <a:lvl6pPr marL="457200" algn="ctr" rtl="0" fontAlgn="base">
        <a:lnSpc>
          <a:spcPct val="90000"/>
        </a:lnSpc>
        <a:spcBef>
          <a:spcPct val="0"/>
        </a:spcBef>
        <a:spcAft>
          <a:spcPct val="0"/>
        </a:spcAft>
        <a:defRPr sz="2800" b="1">
          <a:solidFill>
            <a:srgbClr val="0000CC"/>
          </a:solidFill>
          <a:latin typeface="Arial" pitchFamily="34" charset="0"/>
        </a:defRPr>
      </a:lvl6pPr>
      <a:lvl7pPr marL="914400" algn="ctr" rtl="0" fontAlgn="base">
        <a:lnSpc>
          <a:spcPct val="90000"/>
        </a:lnSpc>
        <a:spcBef>
          <a:spcPct val="0"/>
        </a:spcBef>
        <a:spcAft>
          <a:spcPct val="0"/>
        </a:spcAft>
        <a:defRPr sz="2800" b="1">
          <a:solidFill>
            <a:srgbClr val="0000CC"/>
          </a:solidFill>
          <a:latin typeface="Arial" pitchFamily="34" charset="0"/>
        </a:defRPr>
      </a:lvl7pPr>
      <a:lvl8pPr marL="1371600" algn="ctr" rtl="0" fontAlgn="base">
        <a:lnSpc>
          <a:spcPct val="90000"/>
        </a:lnSpc>
        <a:spcBef>
          <a:spcPct val="0"/>
        </a:spcBef>
        <a:spcAft>
          <a:spcPct val="0"/>
        </a:spcAft>
        <a:defRPr sz="2800" b="1">
          <a:solidFill>
            <a:srgbClr val="0000CC"/>
          </a:solidFill>
          <a:latin typeface="Arial" pitchFamily="34" charset="0"/>
        </a:defRPr>
      </a:lvl8pPr>
      <a:lvl9pPr marL="1828800" algn="ctr" rtl="0" fontAlgn="base">
        <a:lnSpc>
          <a:spcPct val="90000"/>
        </a:lnSpc>
        <a:spcBef>
          <a:spcPct val="0"/>
        </a:spcBef>
        <a:spcAft>
          <a:spcPct val="0"/>
        </a:spcAft>
        <a:defRPr sz="2800" b="1">
          <a:solidFill>
            <a:srgbClr val="0000CC"/>
          </a:solidFill>
          <a:latin typeface="Arial" pitchFamily="34" charset="0"/>
        </a:defRPr>
      </a:lvl9pPr>
    </p:titleStyle>
    <p:bodyStyle>
      <a:lvl1pPr marL="342900" indent="-342900" algn="l" rtl="0" fontAlgn="base">
        <a:lnSpc>
          <a:spcPct val="90000"/>
        </a:lnSpc>
        <a:spcBef>
          <a:spcPct val="70000"/>
        </a:spcBef>
        <a:spcAft>
          <a:spcPct val="0"/>
        </a:spcAft>
        <a:buClr>
          <a:srgbClr val="FF0000"/>
        </a:buClr>
        <a:buChar char="•"/>
        <a:defRPr sz="2400" b="1">
          <a:solidFill>
            <a:schemeClr val="tx1"/>
          </a:solidFill>
          <a:latin typeface="+mn-lt"/>
          <a:ea typeface="+mn-ea"/>
          <a:cs typeface="+mn-cs"/>
        </a:defRPr>
      </a:lvl1pPr>
      <a:lvl2pPr marL="742950" indent="-285750" algn="l" rtl="0" fontAlgn="base">
        <a:lnSpc>
          <a:spcPct val="90000"/>
        </a:lnSpc>
        <a:spcBef>
          <a:spcPct val="30000"/>
        </a:spcBef>
        <a:spcAft>
          <a:spcPct val="0"/>
        </a:spcAft>
        <a:buChar char="–"/>
        <a:defRPr sz="2200">
          <a:solidFill>
            <a:schemeClr val="tx1"/>
          </a:solidFill>
          <a:latin typeface="+mn-lt"/>
        </a:defRPr>
      </a:lvl2pPr>
      <a:lvl3pPr marL="1143000" indent="-228600" algn="l" rtl="0" fontAlgn="base">
        <a:lnSpc>
          <a:spcPct val="90000"/>
        </a:lnSpc>
        <a:spcBef>
          <a:spcPct val="20000"/>
        </a:spcBef>
        <a:spcAft>
          <a:spcPct val="0"/>
        </a:spcAft>
        <a:buChar char="•"/>
        <a:defRPr sz="2000">
          <a:solidFill>
            <a:schemeClr val="tx1"/>
          </a:solidFill>
          <a:latin typeface="+mn-lt"/>
        </a:defRPr>
      </a:lvl3pPr>
      <a:lvl4pPr marL="1600200" indent="-228600" algn="l" rtl="0" fontAlgn="base">
        <a:lnSpc>
          <a:spcPct val="90000"/>
        </a:lnSpc>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27025" y="1506538"/>
            <a:ext cx="85471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6" name="Rectangle 2"/>
          <p:cNvSpPr>
            <a:spLocks noGrp="1" noChangeArrowheads="1"/>
          </p:cNvSpPr>
          <p:nvPr>
            <p:ph type="title"/>
          </p:nvPr>
        </p:nvSpPr>
        <p:spPr bwMode="auto">
          <a:xfrm>
            <a:off x="427038" y="263525"/>
            <a:ext cx="82296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46" name="Rectangle 22"/>
          <p:cNvSpPr>
            <a:spLocks noGrp="1" noChangeArrowheads="1"/>
          </p:cNvSpPr>
          <p:nvPr>
            <p:ph type="dt" sz="half" idx="2"/>
          </p:nvPr>
        </p:nvSpPr>
        <p:spPr bwMode="auto">
          <a:xfrm>
            <a:off x="246063" y="62769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effectLst/>
              </a:defRPr>
            </a:lvl1pPr>
          </a:lstStyle>
          <a:p>
            <a:pPr fontAlgn="base">
              <a:spcBef>
                <a:spcPct val="0"/>
              </a:spcBef>
              <a:spcAft>
                <a:spcPct val="0"/>
              </a:spcAft>
            </a:pPr>
            <a:fld id="{71F87014-F6BE-4E7B-882B-242302BA1EF6}" type="datetime1">
              <a:rPr lang="en-US">
                <a:solidFill>
                  <a:srgbClr val="000000"/>
                </a:solidFill>
                <a:latin typeface="Times New Roman" pitchFamily="16" charset="0"/>
              </a:rPr>
              <a:pPr fontAlgn="base">
                <a:spcBef>
                  <a:spcPct val="0"/>
                </a:spcBef>
                <a:spcAft>
                  <a:spcPct val="0"/>
                </a:spcAft>
              </a:pPr>
              <a:t>11/1/2010</a:t>
            </a:fld>
            <a:endParaRPr lang="en-US">
              <a:solidFill>
                <a:srgbClr val="000000"/>
              </a:solidFill>
              <a:latin typeface="Times New Roman" pitchFamily="16" charset="0"/>
            </a:endParaRPr>
          </a:p>
        </p:txBody>
      </p:sp>
      <p:sp>
        <p:nvSpPr>
          <p:cNvPr id="1047" name="Rectangle 23"/>
          <p:cNvSpPr>
            <a:spLocks noGrp="1" noChangeArrowheads="1"/>
          </p:cNvSpPr>
          <p:nvPr>
            <p:ph type="ftr" sz="quarter" idx="3"/>
          </p:nvPr>
        </p:nvSpPr>
        <p:spPr bwMode="auto">
          <a:xfrm>
            <a:off x="3052763" y="63341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defRPr>
            </a:lvl1pPr>
          </a:lstStyle>
          <a:p>
            <a:pPr algn="ctr" fontAlgn="base">
              <a:spcBef>
                <a:spcPct val="0"/>
              </a:spcBef>
              <a:spcAft>
                <a:spcPct val="0"/>
              </a:spcAft>
            </a:pPr>
            <a:endParaRPr lang="en-US">
              <a:solidFill>
                <a:srgbClr val="000000"/>
              </a:solidFill>
              <a:latin typeface="Times New Roman" pitchFamily="16" charset="0"/>
            </a:endParaRPr>
          </a:p>
        </p:txBody>
      </p:sp>
      <p:sp>
        <p:nvSpPr>
          <p:cNvPr id="1048" name="Rectangle 24"/>
          <p:cNvSpPr>
            <a:spLocks noGrp="1" noChangeArrowheads="1"/>
          </p:cNvSpPr>
          <p:nvPr>
            <p:ph type="sldNum" sz="quarter" idx="4"/>
          </p:nvPr>
        </p:nvSpPr>
        <p:spPr bwMode="auto">
          <a:xfrm>
            <a:off x="7135813"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defRPr>
            </a:lvl1pPr>
          </a:lstStyle>
          <a:p>
            <a:pPr fontAlgn="base">
              <a:spcBef>
                <a:spcPct val="0"/>
              </a:spcBef>
              <a:spcAft>
                <a:spcPct val="0"/>
              </a:spcAft>
            </a:pPr>
            <a:fld id="{6E9DB711-B6B1-4557-9E02-C2CA34ED881E}" type="slidenum">
              <a:rPr lang="en-US">
                <a:solidFill>
                  <a:srgbClr val="000000"/>
                </a:solidFill>
                <a:latin typeface="Times New Roman" pitchFamily="16" charset="0"/>
              </a:rPr>
              <a:pPr fontAlgn="base">
                <a:spcBef>
                  <a:spcPct val="0"/>
                </a:spcBef>
                <a:spcAft>
                  <a:spcPct val="0"/>
                </a:spcAft>
              </a:pPr>
              <a:t>‹#›</a:t>
            </a:fld>
            <a:endParaRPr lang="en-US">
              <a:solidFill>
                <a:srgbClr val="000000"/>
              </a:solidFill>
              <a:latin typeface="Times New Roman" pitchFamily="16" charset="0"/>
            </a:endParaRPr>
          </a:p>
        </p:txBody>
      </p:sp>
    </p:spTree>
    <p:extLst>
      <p:ext uri="{BB962C8B-B14F-4D97-AF65-F5344CB8AC3E}">
        <p14:creationId xmlns:p14="http://schemas.microsoft.com/office/powerpoint/2010/main" val="337714777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rtl="0" eaLnBrk="0" fontAlgn="base" hangingPunct="0">
        <a:lnSpc>
          <a:spcPct val="90000"/>
        </a:lnSpc>
        <a:spcBef>
          <a:spcPct val="0"/>
        </a:spcBef>
        <a:spcAft>
          <a:spcPct val="0"/>
        </a:spcAft>
        <a:defRPr sz="2800" b="1">
          <a:solidFill>
            <a:srgbClr val="0000CC"/>
          </a:solidFill>
          <a:latin typeface="+mj-lt"/>
          <a:ea typeface="+mj-ea"/>
          <a:cs typeface="+mj-cs"/>
        </a:defRPr>
      </a:lvl1pPr>
      <a:lvl2pPr algn="ctr" rtl="0" eaLnBrk="0" fontAlgn="base" hangingPunct="0">
        <a:lnSpc>
          <a:spcPct val="90000"/>
        </a:lnSpc>
        <a:spcBef>
          <a:spcPct val="0"/>
        </a:spcBef>
        <a:spcAft>
          <a:spcPct val="0"/>
        </a:spcAft>
        <a:defRPr sz="2800" b="1">
          <a:solidFill>
            <a:srgbClr val="0000CC"/>
          </a:solidFill>
          <a:latin typeface="Arial" charset="0"/>
        </a:defRPr>
      </a:lvl2pPr>
      <a:lvl3pPr algn="ctr" rtl="0" eaLnBrk="0" fontAlgn="base" hangingPunct="0">
        <a:lnSpc>
          <a:spcPct val="90000"/>
        </a:lnSpc>
        <a:spcBef>
          <a:spcPct val="0"/>
        </a:spcBef>
        <a:spcAft>
          <a:spcPct val="0"/>
        </a:spcAft>
        <a:defRPr sz="2800" b="1">
          <a:solidFill>
            <a:srgbClr val="0000CC"/>
          </a:solidFill>
          <a:latin typeface="Arial" charset="0"/>
        </a:defRPr>
      </a:lvl3pPr>
      <a:lvl4pPr algn="ctr" rtl="0" eaLnBrk="0" fontAlgn="base" hangingPunct="0">
        <a:lnSpc>
          <a:spcPct val="90000"/>
        </a:lnSpc>
        <a:spcBef>
          <a:spcPct val="0"/>
        </a:spcBef>
        <a:spcAft>
          <a:spcPct val="0"/>
        </a:spcAft>
        <a:defRPr sz="2800" b="1">
          <a:solidFill>
            <a:srgbClr val="0000CC"/>
          </a:solidFill>
          <a:latin typeface="Arial" charset="0"/>
        </a:defRPr>
      </a:lvl4pPr>
      <a:lvl5pPr algn="ctr" rtl="0" eaLnBrk="0" fontAlgn="base" hangingPunct="0">
        <a:lnSpc>
          <a:spcPct val="90000"/>
        </a:lnSpc>
        <a:spcBef>
          <a:spcPct val="0"/>
        </a:spcBef>
        <a:spcAft>
          <a:spcPct val="0"/>
        </a:spcAft>
        <a:defRPr sz="2800" b="1">
          <a:solidFill>
            <a:srgbClr val="0000CC"/>
          </a:solidFill>
          <a:latin typeface="Arial" charset="0"/>
        </a:defRPr>
      </a:lvl5pPr>
      <a:lvl6pPr marL="457200" algn="ctr" rtl="0" eaLnBrk="0" fontAlgn="base" hangingPunct="0">
        <a:lnSpc>
          <a:spcPct val="90000"/>
        </a:lnSpc>
        <a:spcBef>
          <a:spcPct val="0"/>
        </a:spcBef>
        <a:spcAft>
          <a:spcPct val="0"/>
        </a:spcAft>
        <a:defRPr sz="2800" b="1">
          <a:solidFill>
            <a:srgbClr val="0000CC"/>
          </a:solidFill>
          <a:latin typeface="Arial" charset="0"/>
        </a:defRPr>
      </a:lvl6pPr>
      <a:lvl7pPr marL="914400" algn="ctr" rtl="0" eaLnBrk="0" fontAlgn="base" hangingPunct="0">
        <a:lnSpc>
          <a:spcPct val="90000"/>
        </a:lnSpc>
        <a:spcBef>
          <a:spcPct val="0"/>
        </a:spcBef>
        <a:spcAft>
          <a:spcPct val="0"/>
        </a:spcAft>
        <a:defRPr sz="2800" b="1">
          <a:solidFill>
            <a:srgbClr val="0000CC"/>
          </a:solidFill>
          <a:latin typeface="Arial" charset="0"/>
        </a:defRPr>
      </a:lvl7pPr>
      <a:lvl8pPr marL="1371600" algn="ctr" rtl="0" eaLnBrk="0" fontAlgn="base" hangingPunct="0">
        <a:lnSpc>
          <a:spcPct val="90000"/>
        </a:lnSpc>
        <a:spcBef>
          <a:spcPct val="0"/>
        </a:spcBef>
        <a:spcAft>
          <a:spcPct val="0"/>
        </a:spcAft>
        <a:defRPr sz="2800" b="1">
          <a:solidFill>
            <a:srgbClr val="0000CC"/>
          </a:solidFill>
          <a:latin typeface="Arial" charset="0"/>
        </a:defRPr>
      </a:lvl8pPr>
      <a:lvl9pPr marL="1828800" algn="ctr" rtl="0" eaLnBrk="0" fontAlgn="base" hangingPunct="0">
        <a:lnSpc>
          <a:spcPct val="90000"/>
        </a:lnSpc>
        <a:spcBef>
          <a:spcPct val="0"/>
        </a:spcBef>
        <a:spcAft>
          <a:spcPct val="0"/>
        </a:spcAft>
        <a:defRPr sz="2800" b="1">
          <a:solidFill>
            <a:srgbClr val="0000CC"/>
          </a:solidFill>
          <a:latin typeface="Arial" charset="0"/>
        </a:defRPr>
      </a:lvl9pPr>
    </p:titleStyle>
    <p:bodyStyle>
      <a:lvl1pPr marL="342900" indent="-342900" algn="l" rtl="0" eaLnBrk="0" fontAlgn="base" hangingPunct="0">
        <a:lnSpc>
          <a:spcPct val="90000"/>
        </a:lnSpc>
        <a:spcBef>
          <a:spcPct val="70000"/>
        </a:spcBef>
        <a:spcAft>
          <a:spcPct val="0"/>
        </a:spcAft>
        <a:buClr>
          <a:srgbClr val="FF0000"/>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har char="–"/>
        <a:defRPr sz="2200">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a:solidFill>
            <a:schemeClr val="tx1"/>
          </a:solidFill>
          <a:latin typeface="+mn-lt"/>
        </a:defRPr>
      </a:lvl3pPr>
      <a:lvl4pPr marL="1600200" indent="-228600" algn="l" rtl="0" eaLnBrk="0" fontAlgn="base" hangingPunct="0">
        <a:lnSpc>
          <a:spcPct val="90000"/>
        </a:lnSpc>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327025" y="1506538"/>
            <a:ext cx="85471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075" name="Rectangle 3"/>
          <p:cNvSpPr>
            <a:spLocks noGrp="1" noChangeArrowheads="1"/>
          </p:cNvSpPr>
          <p:nvPr>
            <p:ph type="title"/>
          </p:nvPr>
        </p:nvSpPr>
        <p:spPr bwMode="auto">
          <a:xfrm>
            <a:off x="427038" y="263525"/>
            <a:ext cx="82296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dt" sz="half" idx="2"/>
          </p:nvPr>
        </p:nvSpPr>
        <p:spPr bwMode="auto">
          <a:xfrm>
            <a:off x="246063" y="62769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a:buClrTx/>
              <a:buSzTx/>
              <a:buFontTx/>
              <a:buNone/>
              <a:defRPr sz="1400">
                <a:solidFill>
                  <a:srgbClr val="000000"/>
                </a:solidFill>
                <a:latin typeface="Times New Roman" pitchFamily="18" charset="0"/>
                <a:ea typeface="+mn-ea"/>
              </a:defRPr>
            </a:lvl1pPr>
          </a:lstStyle>
          <a:p>
            <a:pPr fontAlgn="base">
              <a:spcBef>
                <a:spcPct val="0"/>
              </a:spcBef>
              <a:spcAft>
                <a:spcPct val="0"/>
              </a:spcAft>
              <a:defRPr/>
            </a:pPr>
            <a:endParaRPr lang="en-US"/>
          </a:p>
        </p:txBody>
      </p:sp>
      <p:sp>
        <p:nvSpPr>
          <p:cNvPr id="7173" name="Rectangle 5"/>
          <p:cNvSpPr>
            <a:spLocks noGrp="1" noChangeArrowheads="1"/>
          </p:cNvSpPr>
          <p:nvPr>
            <p:ph type="ftr" sz="quarter" idx="3"/>
          </p:nvPr>
        </p:nvSpPr>
        <p:spPr bwMode="auto">
          <a:xfrm>
            <a:off x="3052763" y="63341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a:buClrTx/>
              <a:buSzTx/>
              <a:buFontTx/>
              <a:buNone/>
              <a:defRPr sz="1400">
                <a:solidFill>
                  <a:srgbClr val="000000"/>
                </a:solidFill>
                <a:latin typeface="Times New Roman" pitchFamily="18" charset="0"/>
                <a:ea typeface="+mn-ea"/>
              </a:defRPr>
            </a:lvl1pPr>
          </a:lstStyle>
          <a:p>
            <a:pPr fontAlgn="base">
              <a:spcBef>
                <a:spcPct val="0"/>
              </a:spcBef>
              <a:spcAft>
                <a:spcPct val="0"/>
              </a:spcAft>
              <a:defRPr/>
            </a:pPr>
            <a:endParaRPr lang="en-US"/>
          </a:p>
        </p:txBody>
      </p:sp>
      <p:sp>
        <p:nvSpPr>
          <p:cNvPr id="7174" name="Rectangle 6"/>
          <p:cNvSpPr>
            <a:spLocks noGrp="1" noChangeArrowheads="1"/>
          </p:cNvSpPr>
          <p:nvPr>
            <p:ph type="sldNum" sz="quarter" idx="4"/>
          </p:nvPr>
        </p:nvSpPr>
        <p:spPr bwMode="auto">
          <a:xfrm>
            <a:off x="7135813" y="63658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a:buClrTx/>
              <a:buSzTx/>
              <a:buFontTx/>
              <a:buNone/>
              <a:defRPr sz="1400">
                <a:solidFill>
                  <a:srgbClr val="000000"/>
                </a:solidFill>
                <a:latin typeface="Times New Roman" pitchFamily="18" charset="0"/>
                <a:ea typeface="+mn-ea"/>
              </a:defRPr>
            </a:lvl1pPr>
          </a:lstStyle>
          <a:p>
            <a:pPr fontAlgn="base">
              <a:spcBef>
                <a:spcPct val="0"/>
              </a:spcBef>
              <a:spcAft>
                <a:spcPct val="0"/>
              </a:spcAft>
              <a:defRPr/>
            </a:pPr>
            <a:fld id="{774DE8AB-4DB2-46BA-9364-6D8A290794E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20825185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lnSpc>
          <a:spcPct val="90000"/>
        </a:lnSpc>
        <a:spcBef>
          <a:spcPct val="0"/>
        </a:spcBef>
        <a:spcAft>
          <a:spcPct val="0"/>
        </a:spcAft>
        <a:defRPr sz="2800" b="1">
          <a:solidFill>
            <a:srgbClr val="0000CC"/>
          </a:solidFill>
          <a:latin typeface="+mj-lt"/>
          <a:ea typeface="+mj-ea"/>
          <a:cs typeface="+mj-cs"/>
        </a:defRPr>
      </a:lvl1pPr>
      <a:lvl2pPr algn="ctr" rtl="0" eaLnBrk="0" fontAlgn="base" hangingPunct="0">
        <a:lnSpc>
          <a:spcPct val="90000"/>
        </a:lnSpc>
        <a:spcBef>
          <a:spcPct val="0"/>
        </a:spcBef>
        <a:spcAft>
          <a:spcPct val="0"/>
        </a:spcAft>
        <a:defRPr sz="2800" b="1">
          <a:solidFill>
            <a:srgbClr val="0000CC"/>
          </a:solidFill>
          <a:latin typeface="Arial" pitchFamily="34" charset="0"/>
        </a:defRPr>
      </a:lvl2pPr>
      <a:lvl3pPr algn="ctr" rtl="0" eaLnBrk="0" fontAlgn="base" hangingPunct="0">
        <a:lnSpc>
          <a:spcPct val="90000"/>
        </a:lnSpc>
        <a:spcBef>
          <a:spcPct val="0"/>
        </a:spcBef>
        <a:spcAft>
          <a:spcPct val="0"/>
        </a:spcAft>
        <a:defRPr sz="2800" b="1">
          <a:solidFill>
            <a:srgbClr val="0000CC"/>
          </a:solidFill>
          <a:latin typeface="Arial" pitchFamily="34" charset="0"/>
        </a:defRPr>
      </a:lvl3pPr>
      <a:lvl4pPr algn="ctr" rtl="0" eaLnBrk="0" fontAlgn="base" hangingPunct="0">
        <a:lnSpc>
          <a:spcPct val="90000"/>
        </a:lnSpc>
        <a:spcBef>
          <a:spcPct val="0"/>
        </a:spcBef>
        <a:spcAft>
          <a:spcPct val="0"/>
        </a:spcAft>
        <a:defRPr sz="2800" b="1">
          <a:solidFill>
            <a:srgbClr val="0000CC"/>
          </a:solidFill>
          <a:latin typeface="Arial" pitchFamily="34" charset="0"/>
        </a:defRPr>
      </a:lvl4pPr>
      <a:lvl5pPr algn="ctr" rtl="0" eaLnBrk="0" fontAlgn="base" hangingPunct="0">
        <a:lnSpc>
          <a:spcPct val="90000"/>
        </a:lnSpc>
        <a:spcBef>
          <a:spcPct val="0"/>
        </a:spcBef>
        <a:spcAft>
          <a:spcPct val="0"/>
        </a:spcAft>
        <a:defRPr sz="2800" b="1">
          <a:solidFill>
            <a:srgbClr val="0000CC"/>
          </a:solidFill>
          <a:latin typeface="Arial" pitchFamily="34" charset="0"/>
        </a:defRPr>
      </a:lvl5pPr>
      <a:lvl6pPr marL="457200" algn="ctr" rtl="0" fontAlgn="base">
        <a:lnSpc>
          <a:spcPct val="90000"/>
        </a:lnSpc>
        <a:spcBef>
          <a:spcPct val="0"/>
        </a:spcBef>
        <a:spcAft>
          <a:spcPct val="0"/>
        </a:spcAft>
        <a:defRPr sz="2800" b="1">
          <a:solidFill>
            <a:srgbClr val="0000CC"/>
          </a:solidFill>
          <a:latin typeface="Arial" pitchFamily="34" charset="0"/>
        </a:defRPr>
      </a:lvl6pPr>
      <a:lvl7pPr marL="914400" algn="ctr" rtl="0" fontAlgn="base">
        <a:lnSpc>
          <a:spcPct val="90000"/>
        </a:lnSpc>
        <a:spcBef>
          <a:spcPct val="0"/>
        </a:spcBef>
        <a:spcAft>
          <a:spcPct val="0"/>
        </a:spcAft>
        <a:defRPr sz="2800" b="1">
          <a:solidFill>
            <a:srgbClr val="0000CC"/>
          </a:solidFill>
          <a:latin typeface="Arial" pitchFamily="34" charset="0"/>
        </a:defRPr>
      </a:lvl7pPr>
      <a:lvl8pPr marL="1371600" algn="ctr" rtl="0" fontAlgn="base">
        <a:lnSpc>
          <a:spcPct val="90000"/>
        </a:lnSpc>
        <a:spcBef>
          <a:spcPct val="0"/>
        </a:spcBef>
        <a:spcAft>
          <a:spcPct val="0"/>
        </a:spcAft>
        <a:defRPr sz="2800" b="1">
          <a:solidFill>
            <a:srgbClr val="0000CC"/>
          </a:solidFill>
          <a:latin typeface="Arial" pitchFamily="34" charset="0"/>
        </a:defRPr>
      </a:lvl8pPr>
      <a:lvl9pPr marL="1828800" algn="ctr" rtl="0" fontAlgn="base">
        <a:lnSpc>
          <a:spcPct val="90000"/>
        </a:lnSpc>
        <a:spcBef>
          <a:spcPct val="0"/>
        </a:spcBef>
        <a:spcAft>
          <a:spcPct val="0"/>
        </a:spcAft>
        <a:defRPr sz="2800" b="1">
          <a:solidFill>
            <a:srgbClr val="0000CC"/>
          </a:solidFill>
          <a:latin typeface="Arial" pitchFamily="34" charset="0"/>
        </a:defRPr>
      </a:lvl9pPr>
    </p:titleStyle>
    <p:bodyStyle>
      <a:lvl1pPr marL="342900" indent="-342900" algn="l" rtl="0" eaLnBrk="0" fontAlgn="base" hangingPunct="0">
        <a:lnSpc>
          <a:spcPct val="90000"/>
        </a:lnSpc>
        <a:spcBef>
          <a:spcPct val="70000"/>
        </a:spcBef>
        <a:spcAft>
          <a:spcPct val="0"/>
        </a:spcAft>
        <a:buClr>
          <a:srgbClr val="FF0000"/>
        </a:buClr>
        <a:buChar char="•"/>
        <a:defRPr sz="2400" b="1">
          <a:solidFill>
            <a:schemeClr val="tx1"/>
          </a:solidFill>
          <a:latin typeface="+mn-lt"/>
          <a:ea typeface="+mn-ea"/>
          <a:cs typeface="+mn-cs"/>
        </a:defRPr>
      </a:lvl1pPr>
      <a:lvl2pPr marL="742950" indent="-285750" algn="l" rtl="0" eaLnBrk="0" fontAlgn="base" hangingPunct="0">
        <a:lnSpc>
          <a:spcPct val="90000"/>
        </a:lnSpc>
        <a:spcBef>
          <a:spcPct val="30000"/>
        </a:spcBef>
        <a:spcAft>
          <a:spcPct val="0"/>
        </a:spcAft>
        <a:buChar char="–"/>
        <a:defRPr sz="2200">
          <a:solidFill>
            <a:schemeClr val="tx1"/>
          </a:solidFill>
          <a:latin typeface="+mn-lt"/>
        </a:defRPr>
      </a:lvl2pPr>
      <a:lvl3pPr marL="1143000" indent="-228600" algn="l" rtl="0" eaLnBrk="0" fontAlgn="base" hangingPunct="0">
        <a:lnSpc>
          <a:spcPct val="90000"/>
        </a:lnSpc>
        <a:spcBef>
          <a:spcPct val="20000"/>
        </a:spcBef>
        <a:spcAft>
          <a:spcPct val="0"/>
        </a:spcAft>
        <a:buChar char="•"/>
        <a:defRPr sz="2000">
          <a:solidFill>
            <a:schemeClr val="tx1"/>
          </a:solidFill>
          <a:latin typeface="+mn-lt"/>
        </a:defRPr>
      </a:lvl3pPr>
      <a:lvl4pPr marL="1600200" indent="-228600" algn="l" rtl="0" eaLnBrk="0" fontAlgn="base" hangingPunct="0">
        <a:lnSpc>
          <a:spcPct val="90000"/>
        </a:lnSpc>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Ontology in MBSE</a:t>
            </a:r>
            <a:endParaRPr lang="en-US" sz="3600" dirty="0"/>
          </a:p>
        </p:txBody>
      </p:sp>
      <p:sp>
        <p:nvSpPr>
          <p:cNvPr id="3" name="Subtitle 2"/>
          <p:cNvSpPr>
            <a:spLocks noGrp="1"/>
          </p:cNvSpPr>
          <p:nvPr>
            <p:ph type="subTitle" idx="1"/>
          </p:nvPr>
        </p:nvSpPr>
        <p:spPr>
          <a:xfrm>
            <a:off x="1371600" y="3733800"/>
            <a:ext cx="6400800" cy="1752600"/>
          </a:xfrm>
        </p:spPr>
        <p:txBody>
          <a:bodyPr/>
          <a:lstStyle/>
          <a:p>
            <a:r>
              <a:rPr lang="en-US" sz="2800" dirty="0" smtClean="0"/>
              <a:t>How ontologies fit into MBSE </a:t>
            </a:r>
          </a:p>
          <a:p>
            <a:r>
              <a:rPr lang="en-US" sz="2800" dirty="0" smtClean="0"/>
              <a:t>The </a:t>
            </a:r>
            <a:r>
              <a:rPr lang="en-US" sz="2800" dirty="0" smtClean="0"/>
              <a:t>benefits and challenges</a:t>
            </a:r>
            <a:endParaRPr lang="en-US" sz="2800" dirty="0"/>
          </a:p>
        </p:txBody>
      </p:sp>
    </p:spTree>
    <p:extLst>
      <p:ext uri="{BB962C8B-B14F-4D97-AF65-F5344CB8AC3E}">
        <p14:creationId xmlns:p14="http://schemas.microsoft.com/office/powerpoint/2010/main" val="4208244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2"/>
          <p:cNvSpPr>
            <a:spLocks noGrp="1"/>
          </p:cNvSpPr>
          <p:nvPr>
            <p:ph type="ftr" sz="quarter" idx="4294967295"/>
          </p:nvPr>
        </p:nvSpPr>
        <p:spPr bwMode="auto">
          <a:xfrm>
            <a:off x="609600" y="6381750"/>
            <a:ext cx="80010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6858000" algn="r"/>
              </a:tabLst>
              <a:defRPr sz="2000">
                <a:solidFill>
                  <a:schemeClr val="bg1"/>
                </a:solidFill>
                <a:latin typeface="Arial" pitchFamily="34" charset="0"/>
                <a:ea typeface="SimSun" pitchFamily="2" charset="-122"/>
              </a:defRPr>
            </a:lvl1pPr>
            <a:lvl2pPr eaLnBrk="0" hangingPunct="0">
              <a:tabLst>
                <a:tab pos="6858000" algn="r"/>
              </a:tabLst>
              <a:defRPr sz="2000">
                <a:solidFill>
                  <a:schemeClr val="bg1"/>
                </a:solidFill>
                <a:latin typeface="Arial" pitchFamily="34" charset="0"/>
                <a:ea typeface="SimSun" pitchFamily="2" charset="-122"/>
              </a:defRPr>
            </a:lvl2pPr>
            <a:lvl3pPr eaLnBrk="0" hangingPunct="0">
              <a:tabLst>
                <a:tab pos="6858000" algn="r"/>
              </a:tabLst>
              <a:defRPr sz="2000">
                <a:solidFill>
                  <a:schemeClr val="bg1"/>
                </a:solidFill>
                <a:latin typeface="Arial" pitchFamily="34" charset="0"/>
                <a:ea typeface="SimSun" pitchFamily="2" charset="-122"/>
              </a:defRPr>
            </a:lvl3pPr>
            <a:lvl4pPr eaLnBrk="0" hangingPunct="0">
              <a:tabLst>
                <a:tab pos="6858000" algn="r"/>
              </a:tabLst>
              <a:defRPr sz="2000">
                <a:solidFill>
                  <a:schemeClr val="bg1"/>
                </a:solidFill>
                <a:latin typeface="Arial" pitchFamily="34" charset="0"/>
                <a:ea typeface="SimSun" pitchFamily="2" charset="-122"/>
              </a:defRPr>
            </a:lvl4pPr>
            <a:lvl5pPr eaLnBrk="0" hangingPunct="0">
              <a:tabLst>
                <a:tab pos="6858000" algn="r"/>
              </a:tabLst>
              <a:defRPr sz="2000">
                <a:solidFill>
                  <a:schemeClr val="bg1"/>
                </a:solidFill>
                <a:latin typeface="Arial" pitchFamily="34" charset="0"/>
                <a:ea typeface="SimSun" pitchFamily="2"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6858000" algn="r"/>
              </a:tabLst>
              <a:defRPr sz="2000">
                <a:solidFill>
                  <a:schemeClr val="bg1"/>
                </a:solidFill>
                <a:latin typeface="Arial" pitchFamily="34" charset="0"/>
                <a:ea typeface="SimSun" pitchFamily="2"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6858000" algn="r"/>
              </a:tabLst>
              <a:defRPr sz="2000">
                <a:solidFill>
                  <a:schemeClr val="bg1"/>
                </a:solidFill>
                <a:latin typeface="Arial" pitchFamily="34" charset="0"/>
                <a:ea typeface="SimSun" pitchFamily="2"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6858000" algn="r"/>
              </a:tabLst>
              <a:defRPr sz="2000">
                <a:solidFill>
                  <a:schemeClr val="bg1"/>
                </a:solidFill>
                <a:latin typeface="Arial" pitchFamily="34" charset="0"/>
                <a:ea typeface="SimSun" pitchFamily="2"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6858000" algn="r"/>
              </a:tabLst>
              <a:defRPr sz="2000">
                <a:solidFill>
                  <a:schemeClr val="bg1"/>
                </a:solidFill>
                <a:latin typeface="Arial" pitchFamily="34" charset="0"/>
                <a:ea typeface="SimSun" pitchFamily="2" charset="-122"/>
              </a:defRPr>
            </a:lvl9pPr>
          </a:lstStyle>
          <a:p>
            <a:pPr algn="ctr" eaLnBrk="1" hangingPunct="1"/>
            <a:r>
              <a:rPr lang="en-US" sz="1400" dirty="0">
                <a:solidFill>
                  <a:srgbClr val="000000"/>
                </a:solidFill>
              </a:rPr>
              <a:t>INCOSE </a:t>
            </a:r>
            <a:r>
              <a:rPr lang="en-US" sz="1400" dirty="0" smtClean="0">
                <a:solidFill>
                  <a:srgbClr val="000000"/>
                </a:solidFill>
              </a:rPr>
              <a:t>IW2011 </a:t>
            </a:r>
            <a:r>
              <a:rPr lang="en-US" sz="1400" dirty="0">
                <a:solidFill>
                  <a:srgbClr val="000000"/>
                </a:solidFill>
              </a:rPr>
              <a:t>MBSE Workshop	</a:t>
            </a:r>
          </a:p>
        </p:txBody>
      </p:sp>
      <p:sp>
        <p:nvSpPr>
          <p:cNvPr id="3075" name="Rectangle 2"/>
          <p:cNvSpPr>
            <a:spLocks noGrp="1" noChangeArrowheads="1"/>
          </p:cNvSpPr>
          <p:nvPr>
            <p:ph type="title" idx="4294967295"/>
          </p:nvPr>
        </p:nvSpPr>
        <p:spPr/>
        <p:txBody>
          <a:bodyPr lIns="91440" tIns="45720" rIns="91440" bIns="45720"/>
          <a:lstStyle/>
          <a:p>
            <a:pPr eaLnBrk="1" hangingPunct="1"/>
            <a:r>
              <a:rPr lang="en-GB" dirty="0" smtClean="0"/>
              <a:t>INCOSE MBSE </a:t>
            </a:r>
            <a:r>
              <a:rPr lang="en-GB" dirty="0" smtClean="0"/>
              <a:t>Ontology Roadmap</a:t>
            </a:r>
            <a:endParaRPr lang="en-GB" dirty="0" smtClean="0"/>
          </a:p>
        </p:txBody>
      </p:sp>
      <p:grpSp>
        <p:nvGrpSpPr>
          <p:cNvPr id="3076" name="Group 3"/>
          <p:cNvGrpSpPr>
            <a:grpSpLocks/>
          </p:cNvGrpSpPr>
          <p:nvPr/>
        </p:nvGrpSpPr>
        <p:grpSpPr bwMode="auto">
          <a:xfrm>
            <a:off x="1671638" y="2022475"/>
            <a:ext cx="6311900" cy="3738563"/>
            <a:chOff x="1124" y="934"/>
            <a:chExt cx="3931" cy="2683"/>
          </a:xfrm>
        </p:grpSpPr>
        <p:sp>
          <p:nvSpPr>
            <p:cNvPr id="252932" name="Rectangle 4"/>
            <p:cNvSpPr>
              <a:spLocks noChangeArrowheads="1"/>
            </p:cNvSpPr>
            <p:nvPr/>
          </p:nvSpPr>
          <p:spPr bwMode="auto">
            <a:xfrm>
              <a:off x="1124" y="934"/>
              <a:ext cx="629" cy="2683"/>
            </a:xfrm>
            <a:prstGeom prst="rect">
              <a:avLst/>
            </a:prstGeom>
            <a:solidFill>
              <a:srgbClr val="CBFD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defRPr/>
              </a:pPr>
              <a:endParaRPr lang="en-US" sz="1800">
                <a:solidFill>
                  <a:srgbClr val="000000"/>
                </a:solidFill>
                <a:latin typeface="Arial" charset="0"/>
                <a:ea typeface="+mn-ea"/>
              </a:endParaRPr>
            </a:p>
          </p:txBody>
        </p:sp>
        <p:sp>
          <p:nvSpPr>
            <p:cNvPr id="3107" name="Rectangle 5"/>
            <p:cNvSpPr>
              <a:spLocks noChangeArrowheads="1"/>
            </p:cNvSpPr>
            <p:nvPr/>
          </p:nvSpPr>
          <p:spPr bwMode="auto">
            <a:xfrm>
              <a:off x="1749" y="934"/>
              <a:ext cx="2152" cy="2683"/>
            </a:xfrm>
            <a:prstGeom prst="rect">
              <a:avLst/>
            </a:prstGeom>
            <a:solidFill>
              <a:srgbClr val="A6EF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600" b="1">
                <a:solidFill>
                  <a:srgbClr val="000000"/>
                </a:solidFill>
                <a:latin typeface="Tahoma" pitchFamily="34" charset="0"/>
                <a:ea typeface="ＭＳ Ｐゴシック" pitchFamily="34" charset="-128"/>
              </a:endParaRPr>
            </a:p>
          </p:txBody>
        </p:sp>
        <p:sp>
          <p:nvSpPr>
            <p:cNvPr id="3108" name="Rectangle 6"/>
            <p:cNvSpPr>
              <a:spLocks noChangeArrowheads="1"/>
            </p:cNvSpPr>
            <p:nvPr/>
          </p:nvSpPr>
          <p:spPr bwMode="auto">
            <a:xfrm>
              <a:off x="3896" y="934"/>
              <a:ext cx="1159" cy="2683"/>
            </a:xfrm>
            <a:prstGeom prst="rect">
              <a:avLst/>
            </a:prstGeom>
            <a:solidFill>
              <a:srgbClr val="D3E8F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hangingPunct="0">
                <a:buClrTx/>
                <a:buSzTx/>
                <a:buFontTx/>
                <a:buNone/>
              </a:pPr>
              <a:endParaRPr lang="en-US" sz="1600" b="1">
                <a:solidFill>
                  <a:srgbClr val="4D4D4D"/>
                </a:solidFill>
                <a:latin typeface="Tahoma" pitchFamily="34" charset="0"/>
                <a:ea typeface="ＭＳ Ｐゴシック" pitchFamily="34" charset="-128"/>
              </a:endParaRPr>
            </a:p>
          </p:txBody>
        </p:sp>
      </p:grpSp>
      <p:sp>
        <p:nvSpPr>
          <p:cNvPr id="252935" name="Line 7"/>
          <p:cNvSpPr>
            <a:spLocks noChangeShapeType="1"/>
          </p:cNvSpPr>
          <p:nvPr/>
        </p:nvSpPr>
        <p:spPr bwMode="auto">
          <a:xfrm>
            <a:off x="2663825" y="5640388"/>
            <a:ext cx="0" cy="103187"/>
          </a:xfrm>
          <a:prstGeom prst="line">
            <a:avLst/>
          </a:prstGeom>
          <a:noFill/>
          <a:ln w="38100">
            <a:solidFill>
              <a:srgbClr val="2714B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defRPr/>
            </a:pPr>
            <a:endParaRPr lang="en-US" sz="1800">
              <a:solidFill>
                <a:srgbClr val="000000"/>
              </a:solidFill>
              <a:latin typeface="Arial" charset="0"/>
              <a:ea typeface="+mn-ea"/>
            </a:endParaRPr>
          </a:p>
        </p:txBody>
      </p:sp>
      <p:sp>
        <p:nvSpPr>
          <p:cNvPr id="252936" name="Line 8"/>
          <p:cNvSpPr>
            <a:spLocks noChangeShapeType="1"/>
          </p:cNvSpPr>
          <p:nvPr/>
        </p:nvSpPr>
        <p:spPr bwMode="auto">
          <a:xfrm>
            <a:off x="6092825" y="5659438"/>
            <a:ext cx="0" cy="103187"/>
          </a:xfrm>
          <a:prstGeom prst="line">
            <a:avLst/>
          </a:prstGeom>
          <a:noFill/>
          <a:ln w="38100">
            <a:solidFill>
              <a:srgbClr val="2714B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defRPr/>
            </a:pPr>
            <a:endParaRPr lang="en-US" sz="1800">
              <a:solidFill>
                <a:srgbClr val="000000"/>
              </a:solidFill>
              <a:latin typeface="Arial" charset="0"/>
              <a:ea typeface="+mn-ea"/>
            </a:endParaRPr>
          </a:p>
        </p:txBody>
      </p:sp>
      <p:sp>
        <p:nvSpPr>
          <p:cNvPr id="252938" name="Freeform 10"/>
          <p:cNvSpPr>
            <a:spLocks/>
          </p:cNvSpPr>
          <p:nvPr/>
        </p:nvSpPr>
        <p:spPr bwMode="auto">
          <a:xfrm>
            <a:off x="1638300" y="2008188"/>
            <a:ext cx="7051675" cy="3735387"/>
          </a:xfrm>
          <a:custGeom>
            <a:avLst/>
            <a:gdLst>
              <a:gd name="T0" fmla="*/ 0 w 4812"/>
              <a:gd name="T1" fmla="*/ 0 h 2671"/>
              <a:gd name="T2" fmla="*/ 0 w 4812"/>
              <a:gd name="T3" fmla="*/ 2671 h 2671"/>
              <a:gd name="T4" fmla="*/ 4812 w 4812"/>
              <a:gd name="T5" fmla="*/ 2671 h 2671"/>
            </a:gdLst>
            <a:ahLst/>
            <a:cxnLst>
              <a:cxn ang="0">
                <a:pos x="T0" y="T1"/>
              </a:cxn>
              <a:cxn ang="0">
                <a:pos x="T2" y="T3"/>
              </a:cxn>
              <a:cxn ang="0">
                <a:pos x="T4" y="T5"/>
              </a:cxn>
            </a:cxnLst>
            <a:rect l="0" t="0" r="r" b="b"/>
            <a:pathLst>
              <a:path w="4812" h="2671">
                <a:moveTo>
                  <a:pt x="0" y="0"/>
                </a:moveTo>
                <a:lnTo>
                  <a:pt x="0" y="2671"/>
                </a:lnTo>
                <a:lnTo>
                  <a:pt x="4812" y="2671"/>
                </a:lnTo>
              </a:path>
            </a:pathLst>
          </a:custGeom>
          <a:noFill/>
          <a:ln w="28575" cap="flat" cmpd="sng">
            <a:solidFill>
              <a:srgbClr val="2714B9"/>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defRPr/>
            </a:pPr>
            <a:endParaRPr lang="en-US" sz="1800">
              <a:solidFill>
                <a:srgbClr val="000000"/>
              </a:solidFill>
              <a:latin typeface="Arial" charset="0"/>
              <a:ea typeface="+mn-ea"/>
            </a:endParaRPr>
          </a:p>
        </p:txBody>
      </p:sp>
      <p:sp>
        <p:nvSpPr>
          <p:cNvPr id="3081" name="Text Box 11"/>
          <p:cNvSpPr txBox="1">
            <a:spLocks noChangeArrowheads="1"/>
          </p:cNvSpPr>
          <p:nvPr/>
        </p:nvSpPr>
        <p:spPr bwMode="auto">
          <a:xfrm>
            <a:off x="2276475" y="5822950"/>
            <a:ext cx="7104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GB" sz="1600" b="1" dirty="0" smtClean="0">
                <a:solidFill>
                  <a:srgbClr val="000000"/>
                </a:solidFill>
                <a:latin typeface="Tahoma" pitchFamily="34" charset="0"/>
                <a:ea typeface="ＭＳ Ｐゴシック" pitchFamily="34" charset="-128"/>
              </a:rPr>
              <a:t>2011</a:t>
            </a:r>
            <a:endParaRPr lang="en-GB" sz="1600" b="1" dirty="0">
              <a:solidFill>
                <a:srgbClr val="000000"/>
              </a:solidFill>
              <a:latin typeface="Tahoma" pitchFamily="34" charset="0"/>
              <a:ea typeface="ＭＳ Ｐゴシック" pitchFamily="34" charset="-128"/>
            </a:endParaRPr>
          </a:p>
        </p:txBody>
      </p:sp>
      <p:sp>
        <p:nvSpPr>
          <p:cNvPr id="3082" name="Text Box 12"/>
          <p:cNvSpPr txBox="1">
            <a:spLocks noChangeArrowheads="1"/>
          </p:cNvSpPr>
          <p:nvPr/>
        </p:nvSpPr>
        <p:spPr bwMode="auto">
          <a:xfrm>
            <a:off x="5486400" y="5822950"/>
            <a:ext cx="70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GB" sz="1600" b="1">
                <a:solidFill>
                  <a:srgbClr val="000000"/>
                </a:solidFill>
                <a:latin typeface="Tahoma" pitchFamily="34" charset="0"/>
                <a:ea typeface="ＭＳ Ｐゴシック" pitchFamily="34" charset="-128"/>
              </a:rPr>
              <a:t>2020</a:t>
            </a:r>
          </a:p>
        </p:txBody>
      </p:sp>
      <p:sp>
        <p:nvSpPr>
          <p:cNvPr id="3083" name="Text Box 13"/>
          <p:cNvSpPr txBox="1">
            <a:spLocks noChangeArrowheads="1"/>
          </p:cNvSpPr>
          <p:nvPr/>
        </p:nvSpPr>
        <p:spPr bwMode="auto">
          <a:xfrm>
            <a:off x="7548563" y="5822950"/>
            <a:ext cx="704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GB" sz="1600" b="1">
                <a:solidFill>
                  <a:srgbClr val="000000"/>
                </a:solidFill>
                <a:latin typeface="Tahoma" pitchFamily="34" charset="0"/>
                <a:ea typeface="ＭＳ Ｐゴシック" pitchFamily="34" charset="-128"/>
              </a:rPr>
              <a:t>2025</a:t>
            </a:r>
          </a:p>
        </p:txBody>
      </p:sp>
      <p:sp>
        <p:nvSpPr>
          <p:cNvPr id="3084" name="Text Box 14"/>
          <p:cNvSpPr txBox="1">
            <a:spLocks noChangeArrowheads="1"/>
          </p:cNvSpPr>
          <p:nvPr/>
        </p:nvSpPr>
        <p:spPr bwMode="auto">
          <a:xfrm rot="-5400000">
            <a:off x="1085056" y="3991769"/>
            <a:ext cx="835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GB" sz="1200" b="1">
                <a:solidFill>
                  <a:srgbClr val="000000"/>
                </a:solidFill>
                <a:latin typeface="Tahoma" pitchFamily="34" charset="0"/>
                <a:ea typeface="ＭＳ Ｐゴシック" pitchFamily="34" charset="-128"/>
              </a:rPr>
              <a:t>Maturity</a:t>
            </a:r>
          </a:p>
        </p:txBody>
      </p:sp>
      <p:sp>
        <p:nvSpPr>
          <p:cNvPr id="3085" name="Rectangle 15"/>
          <p:cNvSpPr>
            <a:spLocks noChangeArrowheads="1"/>
          </p:cNvSpPr>
          <p:nvPr/>
        </p:nvSpPr>
        <p:spPr bwMode="auto">
          <a:xfrm>
            <a:off x="147638" y="1727200"/>
            <a:ext cx="7808912" cy="3079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hangingPunct="0">
              <a:buClrTx/>
              <a:buSzTx/>
              <a:buFontTx/>
              <a:buNone/>
            </a:pPr>
            <a:r>
              <a:rPr lang="en-GB" sz="1400" b="1">
                <a:solidFill>
                  <a:srgbClr val="000000"/>
                </a:solidFill>
                <a:latin typeface="Tahoma" pitchFamily="34" charset="0"/>
                <a:ea typeface="ＭＳ Ｐゴシック" pitchFamily="34" charset="-128"/>
              </a:rPr>
              <a:t>MBSE Capability</a:t>
            </a:r>
          </a:p>
        </p:txBody>
      </p:sp>
      <p:sp>
        <p:nvSpPr>
          <p:cNvPr id="252944" name="AutoShape 16"/>
          <p:cNvSpPr>
            <a:spLocks noChangeArrowheads="1"/>
          </p:cNvSpPr>
          <p:nvPr/>
        </p:nvSpPr>
        <p:spPr bwMode="auto">
          <a:xfrm rot="-1873602">
            <a:off x="1482725" y="3883025"/>
            <a:ext cx="5921375" cy="190500"/>
          </a:xfrm>
          <a:prstGeom prst="homePlate">
            <a:avLst>
              <a:gd name="adj" fmla="val 16707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defRPr/>
            </a:pPr>
            <a:endParaRPr lang="en-US" sz="1800">
              <a:solidFill>
                <a:srgbClr val="000000"/>
              </a:solidFill>
              <a:latin typeface="Arial" charset="0"/>
              <a:ea typeface="+mn-ea"/>
            </a:endParaRPr>
          </a:p>
        </p:txBody>
      </p:sp>
      <p:sp>
        <p:nvSpPr>
          <p:cNvPr id="3087" name="Text Box 17"/>
          <p:cNvSpPr txBox="1">
            <a:spLocks noChangeArrowheads="1"/>
          </p:cNvSpPr>
          <p:nvPr/>
        </p:nvSpPr>
        <p:spPr bwMode="auto">
          <a:xfrm>
            <a:off x="293688" y="5318125"/>
            <a:ext cx="10599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GB" sz="1000" b="1" dirty="0">
                <a:solidFill>
                  <a:srgbClr val="000000"/>
                </a:solidFill>
                <a:latin typeface="Tahoma" pitchFamily="34" charset="0"/>
                <a:ea typeface="ＭＳ Ｐゴシック" pitchFamily="34" charset="-128"/>
              </a:rPr>
              <a:t>Ad </a:t>
            </a:r>
            <a:r>
              <a:rPr lang="en-GB" sz="1000" b="1" dirty="0" smtClean="0">
                <a:solidFill>
                  <a:srgbClr val="000000"/>
                </a:solidFill>
                <a:latin typeface="Tahoma" pitchFamily="34" charset="0"/>
                <a:ea typeface="ＭＳ Ｐゴシック" pitchFamily="34" charset="-128"/>
              </a:rPr>
              <a:t>Hoc use of</a:t>
            </a:r>
          </a:p>
          <a:p>
            <a:pPr defTabSz="914400">
              <a:buClrTx/>
              <a:buSzTx/>
              <a:buFontTx/>
              <a:buNone/>
            </a:pPr>
            <a:r>
              <a:rPr lang="en-GB" sz="1000" b="1" dirty="0" smtClean="0">
                <a:solidFill>
                  <a:srgbClr val="000000"/>
                </a:solidFill>
                <a:latin typeface="Tahoma" pitchFamily="34" charset="0"/>
                <a:ea typeface="ＭＳ Ｐゴシック" pitchFamily="34" charset="-128"/>
              </a:rPr>
              <a:t>Ontologies</a:t>
            </a:r>
            <a:endParaRPr lang="en-GB" sz="1000" b="1" dirty="0">
              <a:solidFill>
                <a:srgbClr val="000000"/>
              </a:solidFill>
              <a:latin typeface="Tahoma" pitchFamily="34" charset="0"/>
              <a:ea typeface="ＭＳ Ｐゴシック" pitchFamily="34" charset="-128"/>
            </a:endParaRPr>
          </a:p>
        </p:txBody>
      </p:sp>
      <p:sp>
        <p:nvSpPr>
          <p:cNvPr id="3089" name="Text Box 19"/>
          <p:cNvSpPr txBox="1">
            <a:spLocks noChangeArrowheads="1"/>
          </p:cNvSpPr>
          <p:nvPr/>
        </p:nvSpPr>
        <p:spPr bwMode="auto">
          <a:xfrm>
            <a:off x="300038" y="3890963"/>
            <a:ext cx="931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GB" sz="1000" b="1" dirty="0">
                <a:solidFill>
                  <a:srgbClr val="000000"/>
                </a:solidFill>
                <a:latin typeface="Tahoma" pitchFamily="34" charset="0"/>
                <a:ea typeface="ＭＳ Ｐゴシック" pitchFamily="34" charset="-128"/>
              </a:rPr>
              <a:t>Well Defined </a:t>
            </a:r>
            <a:r>
              <a:rPr lang="en-GB" sz="1000" b="1" dirty="0" smtClean="0">
                <a:solidFill>
                  <a:srgbClr val="000000"/>
                </a:solidFill>
                <a:latin typeface="Tahoma" pitchFamily="34" charset="0"/>
                <a:ea typeface="ＭＳ Ｐゴシック" pitchFamily="34" charset="-128"/>
              </a:rPr>
              <a:t>within MBSE</a:t>
            </a:r>
            <a:endParaRPr lang="en-GB" sz="1000" b="1" dirty="0">
              <a:solidFill>
                <a:srgbClr val="000000"/>
              </a:solidFill>
              <a:latin typeface="Tahoma" pitchFamily="34" charset="0"/>
              <a:ea typeface="ＭＳ Ｐゴシック" pitchFamily="34" charset="-128"/>
            </a:endParaRPr>
          </a:p>
        </p:txBody>
      </p:sp>
      <p:sp>
        <p:nvSpPr>
          <p:cNvPr id="3090" name="Text Box 20"/>
          <p:cNvSpPr txBox="1">
            <a:spLocks noChangeArrowheads="1"/>
          </p:cNvSpPr>
          <p:nvPr/>
        </p:nvSpPr>
        <p:spPr bwMode="auto">
          <a:xfrm>
            <a:off x="292100" y="2727325"/>
            <a:ext cx="14271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GB" sz="1000" b="1">
                <a:solidFill>
                  <a:srgbClr val="000000"/>
                </a:solidFill>
                <a:latin typeface="Tahoma" pitchFamily="34" charset="0"/>
                <a:ea typeface="ＭＳ Ｐゴシック" pitchFamily="34" charset="-128"/>
              </a:rPr>
              <a:t>Institutionalized</a:t>
            </a:r>
          </a:p>
          <a:p>
            <a:pPr defTabSz="914400">
              <a:buClrTx/>
              <a:buSzTx/>
              <a:buFontTx/>
              <a:buNone/>
            </a:pPr>
            <a:r>
              <a:rPr lang="en-GB" sz="1000" b="1">
                <a:solidFill>
                  <a:srgbClr val="000000"/>
                </a:solidFill>
                <a:latin typeface="Tahoma" pitchFamily="34" charset="0"/>
                <a:ea typeface="ＭＳ Ｐゴシック" pitchFamily="34" charset="-128"/>
              </a:rPr>
              <a:t>MBSE across </a:t>
            </a:r>
          </a:p>
          <a:p>
            <a:pPr defTabSz="914400">
              <a:buClrTx/>
              <a:buSzTx/>
              <a:buFontTx/>
              <a:buNone/>
            </a:pPr>
            <a:r>
              <a:rPr lang="en-GB" sz="1000" b="1">
                <a:solidFill>
                  <a:srgbClr val="000000"/>
                </a:solidFill>
                <a:latin typeface="Tahoma" pitchFamily="34" charset="0"/>
                <a:ea typeface="ＭＳ Ｐゴシック" pitchFamily="34" charset="-128"/>
              </a:rPr>
              <a:t>Academia/Industry</a:t>
            </a:r>
          </a:p>
        </p:txBody>
      </p:sp>
      <p:sp>
        <p:nvSpPr>
          <p:cNvPr id="3091" name="Text Box 21"/>
          <p:cNvSpPr txBox="1">
            <a:spLocks noChangeArrowheads="1"/>
          </p:cNvSpPr>
          <p:nvPr/>
        </p:nvSpPr>
        <p:spPr bwMode="auto">
          <a:xfrm>
            <a:off x="1965325" y="1719263"/>
            <a:ext cx="1481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GB" sz="1000" b="1">
                <a:solidFill>
                  <a:srgbClr val="000000"/>
                </a:solidFill>
                <a:latin typeface="Tahoma" pitchFamily="34" charset="0"/>
                <a:ea typeface="ＭＳ Ｐゴシック" pitchFamily="34" charset="-128"/>
              </a:rPr>
              <a:t>Reduced cycle times</a:t>
            </a:r>
          </a:p>
        </p:txBody>
      </p:sp>
      <p:sp>
        <p:nvSpPr>
          <p:cNvPr id="3092" name="Text Box 22"/>
          <p:cNvSpPr txBox="1">
            <a:spLocks noChangeArrowheads="1"/>
          </p:cNvSpPr>
          <p:nvPr/>
        </p:nvSpPr>
        <p:spPr bwMode="auto">
          <a:xfrm>
            <a:off x="276225" y="776288"/>
            <a:ext cx="171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spcBef>
                <a:spcPct val="50000"/>
              </a:spcBef>
              <a:buClrTx/>
              <a:buSzTx/>
              <a:buFontTx/>
              <a:buNone/>
            </a:pPr>
            <a:endParaRPr lang="en-US" sz="1600" b="1">
              <a:solidFill>
                <a:srgbClr val="000000"/>
              </a:solidFill>
              <a:latin typeface="Tahoma" pitchFamily="34" charset="0"/>
              <a:ea typeface="ＭＳ Ｐゴシック" pitchFamily="34" charset="-128"/>
            </a:endParaRPr>
          </a:p>
        </p:txBody>
      </p:sp>
      <p:sp>
        <p:nvSpPr>
          <p:cNvPr id="3093" name="Text Box 23"/>
          <p:cNvSpPr txBox="1">
            <a:spLocks noChangeArrowheads="1"/>
          </p:cNvSpPr>
          <p:nvPr/>
        </p:nvSpPr>
        <p:spPr bwMode="auto">
          <a:xfrm>
            <a:off x="4840288" y="1690688"/>
            <a:ext cx="3160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GB" sz="1000" b="1">
                <a:solidFill>
                  <a:srgbClr val="000000"/>
                </a:solidFill>
                <a:latin typeface="Tahoma" pitchFamily="34" charset="0"/>
                <a:ea typeface="ＭＳ Ｐゴシック" pitchFamily="34" charset="-128"/>
              </a:rPr>
              <a:t>Design optimization across broad trade space</a:t>
            </a:r>
          </a:p>
          <a:p>
            <a:pPr defTabSz="914400">
              <a:buClrTx/>
              <a:buSzTx/>
              <a:buFontTx/>
              <a:buNone/>
            </a:pPr>
            <a:r>
              <a:rPr lang="en-GB" sz="1000" b="1">
                <a:solidFill>
                  <a:srgbClr val="000000"/>
                </a:solidFill>
                <a:latin typeface="Tahoma" pitchFamily="34" charset="0"/>
                <a:ea typeface="ＭＳ Ｐゴシック" pitchFamily="34" charset="-128"/>
              </a:rPr>
              <a:t>Cross domain effects based analysis</a:t>
            </a:r>
          </a:p>
        </p:txBody>
      </p:sp>
      <p:sp>
        <p:nvSpPr>
          <p:cNvPr id="3094" name="Text Box 24"/>
          <p:cNvSpPr txBox="1">
            <a:spLocks noChangeArrowheads="1"/>
          </p:cNvSpPr>
          <p:nvPr/>
        </p:nvSpPr>
        <p:spPr bwMode="auto">
          <a:xfrm>
            <a:off x="3390900" y="1708150"/>
            <a:ext cx="137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GB" sz="1000" b="1">
                <a:solidFill>
                  <a:srgbClr val="000000"/>
                </a:solidFill>
                <a:latin typeface="Tahoma" pitchFamily="34" charset="0"/>
                <a:ea typeface="ＭＳ Ｐゴシック" pitchFamily="34" charset="-128"/>
              </a:rPr>
              <a:t>System of systems</a:t>
            </a:r>
          </a:p>
          <a:p>
            <a:pPr defTabSz="914400">
              <a:buClrTx/>
              <a:buSzTx/>
              <a:buFontTx/>
              <a:buNone/>
            </a:pPr>
            <a:r>
              <a:rPr lang="en-GB" sz="1000" b="1">
                <a:solidFill>
                  <a:srgbClr val="000000"/>
                </a:solidFill>
                <a:latin typeface="Tahoma" pitchFamily="34" charset="0"/>
                <a:ea typeface="ＭＳ Ｐゴシック" pitchFamily="34" charset="-128"/>
              </a:rPr>
              <a:t>interoperability</a:t>
            </a:r>
          </a:p>
        </p:txBody>
      </p:sp>
      <p:sp>
        <p:nvSpPr>
          <p:cNvPr id="3095" name="Text Box 25"/>
          <p:cNvSpPr txBox="1">
            <a:spLocks noChangeArrowheads="1"/>
          </p:cNvSpPr>
          <p:nvPr/>
        </p:nvSpPr>
        <p:spPr bwMode="auto">
          <a:xfrm>
            <a:off x="2006600" y="2266950"/>
            <a:ext cx="24176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a:buClrTx/>
              <a:buSzTx/>
              <a:buFontTx/>
              <a:buNone/>
            </a:pPr>
            <a:r>
              <a:rPr lang="en-US" b="1" dirty="0" smtClean="0">
                <a:solidFill>
                  <a:srgbClr val="FF0000"/>
                </a:solidFill>
                <a:latin typeface="Tahoma" pitchFamily="34" charset="0"/>
                <a:ea typeface="ＭＳ Ｐゴシック" pitchFamily="34" charset="-128"/>
              </a:rPr>
              <a:t>January 29, 2011</a:t>
            </a:r>
            <a:endParaRPr lang="en-US" b="1" dirty="0">
              <a:solidFill>
                <a:srgbClr val="FF0000"/>
              </a:solidFill>
              <a:latin typeface="Tahoma" pitchFamily="34" charset="0"/>
              <a:ea typeface="ＭＳ Ｐゴシック" pitchFamily="34" charset="-128"/>
            </a:endParaRPr>
          </a:p>
        </p:txBody>
      </p:sp>
      <p:sp>
        <p:nvSpPr>
          <p:cNvPr id="252954" name="Rectangle 26"/>
          <p:cNvSpPr>
            <a:spLocks noChangeArrowheads="1"/>
          </p:cNvSpPr>
          <p:nvPr/>
        </p:nvSpPr>
        <p:spPr bwMode="auto">
          <a:xfrm>
            <a:off x="4657725" y="2986802"/>
            <a:ext cx="2767013" cy="246221"/>
          </a:xfrm>
          <a:prstGeom prst="rect">
            <a:avLst/>
          </a:prstGeom>
          <a:gradFill rotWithShape="1">
            <a:gsLst>
              <a:gs pos="0">
                <a:srgbClr val="FFFFCC">
                  <a:alpha val="74001"/>
                </a:srgbClr>
              </a:gs>
              <a:gs pos="100000">
                <a:srgbClr val="FFFF66">
                  <a:alpha val="77000"/>
                </a:srgbClr>
              </a:gs>
            </a:gsLst>
            <a:path path="shape">
              <a:fillToRect l="50000" t="50000" r="50000" b="50000"/>
            </a:path>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r>
              <a:rPr lang="en-US" sz="1000" b="1" dirty="0">
                <a:solidFill>
                  <a:srgbClr val="000000"/>
                </a:solidFill>
                <a:latin typeface="Tahoma" pitchFamily="34" charset="0"/>
                <a:ea typeface="ＭＳ Ｐゴシック" pitchFamily="34" charset="-128"/>
              </a:rPr>
              <a:t>Establishing Ontology Standards</a:t>
            </a:r>
            <a:endParaRPr lang="en-US" sz="1000" b="1" dirty="0">
              <a:solidFill>
                <a:srgbClr val="000000"/>
              </a:solidFill>
              <a:latin typeface="Tahoma" pitchFamily="34" charset="0"/>
              <a:ea typeface="ＭＳ Ｐゴシック" pitchFamily="34" charset="-128"/>
            </a:endParaRPr>
          </a:p>
        </p:txBody>
      </p:sp>
      <p:sp>
        <p:nvSpPr>
          <p:cNvPr id="3097" name="Rectangle 27"/>
          <p:cNvSpPr>
            <a:spLocks noChangeArrowheads="1"/>
          </p:cNvSpPr>
          <p:nvPr/>
        </p:nvSpPr>
        <p:spPr bwMode="auto">
          <a:xfrm>
            <a:off x="3595688" y="3520202"/>
            <a:ext cx="3254375" cy="246221"/>
          </a:xfrm>
          <a:prstGeom prst="rect">
            <a:avLst/>
          </a:prstGeom>
          <a:solidFill>
            <a:srgbClr val="FFFF99"/>
          </a:solidFill>
          <a:ln w="28575" algn="ctr">
            <a:solidFill>
              <a:schemeClr val="accent2"/>
            </a:solidFill>
            <a:miter lim="800000"/>
            <a:headEnd/>
            <a:tailEnd/>
          </a:ln>
        </p:spPr>
        <p:txBody>
          <a:bodyPr anchor="ctr" anchorCtr="1">
            <a:spAutoFit/>
          </a:bodyPr>
          <a:lstStyle/>
          <a:p>
            <a:pPr algn="ctr" defTabSz="914400">
              <a:buClrTx/>
              <a:buSzTx/>
              <a:buFontTx/>
              <a:buNone/>
            </a:pPr>
            <a:r>
              <a:rPr lang="en-US" sz="1000" b="1" dirty="0" smtClean="0">
                <a:solidFill>
                  <a:srgbClr val="000000"/>
                </a:solidFill>
                <a:latin typeface="Tahoma" pitchFamily="34" charset="0"/>
                <a:ea typeface="ＭＳ Ｐゴシック" pitchFamily="34" charset="-128"/>
              </a:rPr>
              <a:t>Establishing Formal Semantics For Ontologies</a:t>
            </a:r>
            <a:endParaRPr lang="en-US" sz="1000" b="1" dirty="0">
              <a:solidFill>
                <a:srgbClr val="000000"/>
              </a:solidFill>
              <a:latin typeface="Tahoma" pitchFamily="34" charset="0"/>
              <a:ea typeface="ＭＳ Ｐゴシック" pitchFamily="34" charset="-128"/>
            </a:endParaRPr>
          </a:p>
        </p:txBody>
      </p:sp>
      <p:sp>
        <p:nvSpPr>
          <p:cNvPr id="3098" name="Rectangle 28"/>
          <p:cNvSpPr>
            <a:spLocks noChangeArrowheads="1"/>
          </p:cNvSpPr>
          <p:nvPr/>
        </p:nvSpPr>
        <p:spPr bwMode="auto">
          <a:xfrm>
            <a:off x="1647825" y="5121245"/>
            <a:ext cx="1925638" cy="400110"/>
          </a:xfrm>
          <a:prstGeom prst="rect">
            <a:avLst/>
          </a:prstGeom>
          <a:gradFill rotWithShape="1">
            <a:gsLst>
              <a:gs pos="0">
                <a:srgbClr val="FFFFCC">
                  <a:alpha val="74001"/>
                </a:srgbClr>
              </a:gs>
              <a:gs pos="100000">
                <a:srgbClr val="FFFF66">
                  <a:alpha val="76999"/>
                </a:srgbClr>
              </a:gs>
            </a:gsLst>
            <a:path path="shape">
              <a:fillToRect l="50000" t="50000" r="50000" b="50000"/>
            </a:path>
          </a:gradFill>
          <a:ln w="2857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defTabSz="914400">
              <a:buClrTx/>
              <a:buSzTx/>
              <a:buFontTx/>
              <a:buNone/>
            </a:pPr>
            <a:r>
              <a:rPr lang="en-US" sz="1000" b="1" dirty="0" smtClean="0">
                <a:solidFill>
                  <a:srgbClr val="000000"/>
                </a:solidFill>
                <a:latin typeface="Tahoma" pitchFamily="34" charset="0"/>
                <a:ea typeface="ＭＳ Ｐゴシック" pitchFamily="34" charset="-128"/>
              </a:rPr>
              <a:t>Developing candidate hierarchy of Ontologies</a:t>
            </a:r>
            <a:endParaRPr lang="en-US" sz="1000" b="1" dirty="0">
              <a:solidFill>
                <a:srgbClr val="000000"/>
              </a:solidFill>
              <a:latin typeface="Tahoma" pitchFamily="34" charset="0"/>
              <a:ea typeface="ＭＳ Ｐゴシック" pitchFamily="34" charset="-128"/>
            </a:endParaRPr>
          </a:p>
        </p:txBody>
      </p:sp>
      <p:sp>
        <p:nvSpPr>
          <p:cNvPr id="3099" name="Rectangle 29"/>
          <p:cNvSpPr>
            <a:spLocks noChangeArrowheads="1"/>
          </p:cNvSpPr>
          <p:nvPr/>
        </p:nvSpPr>
        <p:spPr bwMode="auto">
          <a:xfrm>
            <a:off x="2176463" y="4633039"/>
            <a:ext cx="2584450" cy="246221"/>
          </a:xfrm>
          <a:prstGeom prst="rect">
            <a:avLst/>
          </a:prstGeom>
          <a:solidFill>
            <a:srgbClr val="FFFF99"/>
          </a:solidFill>
          <a:ln w="28575" algn="ctr">
            <a:solidFill>
              <a:schemeClr val="accent2"/>
            </a:solidFill>
            <a:miter lim="800000"/>
            <a:headEnd/>
            <a:tailEnd/>
          </a:ln>
          <a:effectLst/>
        </p:spPr>
        <p:txBody>
          <a:bodyPr anchor="ctr" anchorCtr="1">
            <a:spAutoFit/>
          </a:bodyPr>
          <a:lstStyle/>
          <a:p>
            <a:pPr algn="ctr" defTabSz="914400">
              <a:buClrTx/>
              <a:buSzTx/>
              <a:buFontTx/>
              <a:buNone/>
            </a:pPr>
            <a:r>
              <a:rPr lang="en-US" sz="1000" b="1" dirty="0" smtClean="0">
                <a:solidFill>
                  <a:srgbClr val="000000"/>
                </a:solidFill>
                <a:latin typeface="Tahoma" pitchFamily="34" charset="0"/>
                <a:ea typeface="ＭＳ Ｐゴシック" pitchFamily="34" charset="-128"/>
              </a:rPr>
              <a:t>Publishing candidate ontologies</a:t>
            </a:r>
            <a:endParaRPr lang="en-US" sz="1000" b="1" dirty="0">
              <a:solidFill>
                <a:srgbClr val="000000"/>
              </a:solidFill>
              <a:latin typeface="Tahoma" pitchFamily="34" charset="0"/>
              <a:ea typeface="ＭＳ Ｐゴシック" pitchFamily="34" charset="-128"/>
            </a:endParaRPr>
          </a:p>
        </p:txBody>
      </p:sp>
      <p:sp>
        <p:nvSpPr>
          <p:cNvPr id="3100" name="Rectangle 30"/>
          <p:cNvSpPr>
            <a:spLocks noChangeArrowheads="1"/>
          </p:cNvSpPr>
          <p:nvPr/>
        </p:nvSpPr>
        <p:spPr bwMode="auto">
          <a:xfrm>
            <a:off x="2760663" y="3965545"/>
            <a:ext cx="3024187" cy="400110"/>
          </a:xfrm>
          <a:prstGeom prst="rect">
            <a:avLst/>
          </a:prstGeom>
          <a:gradFill rotWithShape="1">
            <a:gsLst>
              <a:gs pos="0">
                <a:srgbClr val="FFFFCC">
                  <a:alpha val="74001"/>
                </a:srgbClr>
              </a:gs>
              <a:gs pos="100000">
                <a:srgbClr val="FFFF66">
                  <a:alpha val="76999"/>
                </a:srgbClr>
              </a:gs>
            </a:gsLst>
            <a:path path="shape">
              <a:fillToRect l="50000" t="50000" r="50000" b="50000"/>
            </a:path>
          </a:gradFill>
          <a:ln w="2857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defTabSz="914400">
              <a:buClrTx/>
              <a:buSzTx/>
              <a:buFontTx/>
              <a:buNone/>
            </a:pPr>
            <a:r>
              <a:rPr lang="en-US" sz="1000" b="1" dirty="0" smtClean="0">
                <a:solidFill>
                  <a:srgbClr val="000000"/>
                </a:solidFill>
                <a:latin typeface="Tahoma" pitchFamily="34" charset="0"/>
                <a:ea typeface="ＭＳ Ｐゴシック" pitchFamily="34" charset="-128"/>
              </a:rPr>
              <a:t>Incorporating feedback and republishing</a:t>
            </a:r>
          </a:p>
          <a:p>
            <a:pPr algn="ctr" defTabSz="914400">
              <a:buClrTx/>
              <a:buSzTx/>
              <a:buFontTx/>
              <a:buNone/>
            </a:pPr>
            <a:r>
              <a:rPr lang="en-US" sz="1000" b="1" dirty="0" smtClean="0">
                <a:solidFill>
                  <a:srgbClr val="000000"/>
                </a:solidFill>
                <a:latin typeface="Tahoma" pitchFamily="34" charset="0"/>
                <a:ea typeface="ＭＳ Ｐゴシック" pitchFamily="34" charset="-128"/>
              </a:rPr>
              <a:t>Engaging standards bodies</a:t>
            </a:r>
            <a:endParaRPr lang="en-US" sz="1000" b="1" dirty="0">
              <a:solidFill>
                <a:srgbClr val="000000"/>
              </a:solidFill>
              <a:latin typeface="Tahoma" pitchFamily="34" charset="0"/>
              <a:ea typeface="ＭＳ Ｐゴシック" pitchFamily="34" charset="-128"/>
            </a:endParaRPr>
          </a:p>
        </p:txBody>
      </p:sp>
      <p:sp>
        <p:nvSpPr>
          <p:cNvPr id="3101" name="Text Box 31"/>
          <p:cNvSpPr txBox="1">
            <a:spLocks noChangeArrowheads="1"/>
          </p:cNvSpPr>
          <p:nvPr/>
        </p:nvSpPr>
        <p:spPr bwMode="auto">
          <a:xfrm>
            <a:off x="4865688" y="4419600"/>
            <a:ext cx="32464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eaLnBrk="1" hangingPunct="1">
              <a:buClrTx/>
              <a:buSzTx/>
              <a:buFontTx/>
              <a:buChar char="•"/>
            </a:pPr>
            <a:r>
              <a:rPr lang="en-US" sz="1400" b="1" dirty="0">
                <a:solidFill>
                  <a:srgbClr val="333399"/>
                </a:solidFill>
                <a:ea typeface="ＭＳ Ｐゴシック" pitchFamily="34" charset="-128"/>
              </a:rPr>
              <a:t>Planning &amp; Support</a:t>
            </a:r>
          </a:p>
          <a:p>
            <a:pPr defTabSz="914400" eaLnBrk="1" hangingPunct="1">
              <a:buClrTx/>
              <a:buSzTx/>
              <a:buFontTx/>
              <a:buChar char="•"/>
            </a:pPr>
            <a:r>
              <a:rPr lang="en-US" sz="1400" b="1" dirty="0">
                <a:solidFill>
                  <a:srgbClr val="333399"/>
                </a:solidFill>
                <a:ea typeface="ＭＳ Ｐゴシック" pitchFamily="34" charset="-128"/>
              </a:rPr>
              <a:t>Research</a:t>
            </a:r>
          </a:p>
          <a:p>
            <a:pPr defTabSz="914400" eaLnBrk="1" hangingPunct="1">
              <a:buClrTx/>
              <a:buSzTx/>
              <a:buFontTx/>
              <a:buChar char="•"/>
            </a:pPr>
            <a:r>
              <a:rPr lang="en-US" sz="1400" b="1" dirty="0">
                <a:solidFill>
                  <a:srgbClr val="333399"/>
                </a:solidFill>
                <a:ea typeface="ＭＳ Ｐゴシック" pitchFamily="34" charset="-128"/>
              </a:rPr>
              <a:t>Standards Development</a:t>
            </a:r>
          </a:p>
          <a:p>
            <a:pPr defTabSz="914400" eaLnBrk="1" hangingPunct="1">
              <a:buClrTx/>
              <a:buSzTx/>
              <a:buFontTx/>
              <a:buChar char="•"/>
            </a:pPr>
            <a:r>
              <a:rPr lang="en-US" sz="1400" b="1" dirty="0">
                <a:solidFill>
                  <a:srgbClr val="333399"/>
                </a:solidFill>
                <a:ea typeface="ＭＳ Ｐゴシック" pitchFamily="34" charset="-128"/>
              </a:rPr>
              <a:t>Processes, Practices, &amp; Methods</a:t>
            </a:r>
          </a:p>
          <a:p>
            <a:pPr defTabSz="914400" eaLnBrk="1" hangingPunct="1">
              <a:buClrTx/>
              <a:buSzTx/>
              <a:buFontTx/>
              <a:buChar char="•"/>
            </a:pPr>
            <a:r>
              <a:rPr lang="en-US" sz="1400" b="1" dirty="0">
                <a:solidFill>
                  <a:srgbClr val="333399"/>
                </a:solidFill>
                <a:ea typeface="ＭＳ Ｐゴシック" pitchFamily="34" charset="-128"/>
              </a:rPr>
              <a:t>Tools &amp; Technology Enhancements</a:t>
            </a:r>
          </a:p>
          <a:p>
            <a:pPr defTabSz="914400" eaLnBrk="1" hangingPunct="1">
              <a:buClrTx/>
              <a:buSzTx/>
              <a:buFontTx/>
              <a:buChar char="•"/>
            </a:pPr>
            <a:r>
              <a:rPr lang="en-US" sz="1400" b="1" dirty="0">
                <a:solidFill>
                  <a:srgbClr val="333399"/>
                </a:solidFill>
                <a:ea typeface="ＭＳ Ｐゴシック" pitchFamily="34" charset="-128"/>
              </a:rPr>
              <a:t>Outreach, Training &amp; Education</a:t>
            </a:r>
          </a:p>
        </p:txBody>
      </p:sp>
      <p:sp>
        <p:nvSpPr>
          <p:cNvPr id="3102" name="Text Box 32"/>
          <p:cNvSpPr txBox="1">
            <a:spLocks noChangeArrowheads="1"/>
          </p:cNvSpPr>
          <p:nvPr/>
        </p:nvSpPr>
        <p:spPr bwMode="auto">
          <a:xfrm>
            <a:off x="5795963" y="3935413"/>
            <a:ext cx="1866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bg1"/>
                </a:solidFill>
                <a:latin typeface="Arial" pitchFamily="34" charset="0"/>
                <a:ea typeface="SimSun" pitchFamily="2" charset="-122"/>
              </a:defRPr>
            </a:lvl1pPr>
            <a:lvl2pPr eaLnBrk="0" hangingPunct="0">
              <a:defRPr sz="2000">
                <a:solidFill>
                  <a:schemeClr val="bg1"/>
                </a:solidFill>
                <a:latin typeface="Arial" pitchFamily="34" charset="0"/>
                <a:ea typeface="SimSun" pitchFamily="2" charset="-122"/>
              </a:defRPr>
            </a:lvl2pPr>
            <a:lvl3pPr eaLnBrk="0" hangingPunct="0">
              <a:defRPr sz="2000">
                <a:solidFill>
                  <a:schemeClr val="bg1"/>
                </a:solidFill>
                <a:latin typeface="Arial" pitchFamily="34" charset="0"/>
                <a:ea typeface="SimSun" pitchFamily="2" charset="-122"/>
              </a:defRPr>
            </a:lvl3pPr>
            <a:lvl4pPr eaLnBrk="0" hangingPunct="0">
              <a:defRPr sz="2000">
                <a:solidFill>
                  <a:schemeClr val="bg1"/>
                </a:solidFill>
                <a:latin typeface="Arial" pitchFamily="34" charset="0"/>
                <a:ea typeface="SimSun" pitchFamily="2" charset="-122"/>
              </a:defRPr>
            </a:lvl4pPr>
            <a:lvl5pPr eaLnBrk="0" hangingPunct="0">
              <a:defRPr sz="2000">
                <a:solidFill>
                  <a:schemeClr val="bg1"/>
                </a:solidFill>
                <a:latin typeface="Arial" pitchFamily="34" charset="0"/>
                <a:ea typeface="SimSun" pitchFamily="2" charset="-122"/>
              </a:defRPr>
            </a:lvl5pPr>
            <a:lvl6pPr marL="25146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6pPr>
            <a:lvl7pPr marL="29718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7pPr>
            <a:lvl8pPr marL="34290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8pPr>
            <a:lvl9pPr marL="3886200" indent="-228600" eaLnBrk="0" fontAlgn="base" hangingPunct="0">
              <a:spcBef>
                <a:spcPct val="0"/>
              </a:spcBef>
              <a:spcAft>
                <a:spcPct val="0"/>
              </a:spcAft>
              <a:buClr>
                <a:srgbClr val="000000"/>
              </a:buClr>
              <a:buSzPct val="100000"/>
              <a:buFont typeface="Times New Roman" pitchFamily="18" charset="0"/>
              <a:defRPr sz="2000">
                <a:solidFill>
                  <a:schemeClr val="bg1"/>
                </a:solidFill>
                <a:latin typeface="Arial" pitchFamily="34" charset="0"/>
                <a:ea typeface="SimSun" pitchFamily="2" charset="-122"/>
              </a:defRPr>
            </a:lvl9pPr>
          </a:lstStyle>
          <a:p>
            <a:pPr defTabSz="914400" eaLnBrk="1" hangingPunct="1">
              <a:buClrTx/>
              <a:buSzTx/>
              <a:buFontTx/>
              <a:buNone/>
            </a:pPr>
            <a:r>
              <a:rPr lang="en-US" sz="1400" b="1">
                <a:solidFill>
                  <a:srgbClr val="333399"/>
                </a:solidFill>
                <a:ea typeface="ＭＳ Ｐゴシック" pitchFamily="34" charset="-128"/>
              </a:rPr>
              <a:t>Refer to activities in</a:t>
            </a:r>
          </a:p>
          <a:p>
            <a:pPr defTabSz="914400" eaLnBrk="1" hangingPunct="1">
              <a:buClrTx/>
              <a:buSzTx/>
              <a:buFontTx/>
              <a:buNone/>
            </a:pPr>
            <a:r>
              <a:rPr lang="en-US" sz="1400" b="1">
                <a:solidFill>
                  <a:srgbClr val="333399"/>
                </a:solidFill>
                <a:ea typeface="ＭＳ Ｐゴシック" pitchFamily="34" charset="-128"/>
              </a:rPr>
              <a:t>the following areas:</a:t>
            </a:r>
          </a:p>
        </p:txBody>
      </p:sp>
      <p:sp>
        <p:nvSpPr>
          <p:cNvPr id="252961" name="AutoShape 33"/>
          <p:cNvSpPr>
            <a:spLocks/>
          </p:cNvSpPr>
          <p:nvPr/>
        </p:nvSpPr>
        <p:spPr bwMode="auto">
          <a:xfrm>
            <a:off x="7858125" y="4405313"/>
            <a:ext cx="317500" cy="1303337"/>
          </a:xfrm>
          <a:prstGeom prst="rightBrace">
            <a:avLst>
              <a:gd name="adj1" fmla="val 3420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defRPr/>
            </a:pPr>
            <a:endParaRPr lang="en-US" sz="1800">
              <a:solidFill>
                <a:srgbClr val="000000"/>
              </a:solidFill>
              <a:latin typeface="Arial" charset="0"/>
              <a:ea typeface="+mn-ea"/>
            </a:endParaRPr>
          </a:p>
        </p:txBody>
      </p:sp>
      <p:pic>
        <p:nvPicPr>
          <p:cNvPr id="3104"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6075"/>
            <a:ext cx="1401763"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569293"/>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77800" y="1016717"/>
            <a:ext cx="8578850" cy="4818063"/>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000">
              <a:solidFill>
                <a:srgbClr val="000000"/>
              </a:solidFill>
              <a:ea typeface="SimSun" charset="-122"/>
            </a:endParaRPr>
          </a:p>
        </p:txBody>
      </p:sp>
      <p:sp>
        <p:nvSpPr>
          <p:cNvPr id="43011" name="Rectangle 3"/>
          <p:cNvSpPr>
            <a:spLocks noGrp="1" noChangeArrowheads="1"/>
          </p:cNvSpPr>
          <p:nvPr>
            <p:ph type="title"/>
          </p:nvPr>
        </p:nvSpPr>
        <p:spPr>
          <a:xfrm>
            <a:off x="527050" y="220663"/>
            <a:ext cx="8229600" cy="776287"/>
          </a:xfrm>
        </p:spPr>
        <p:txBody>
          <a:bodyPr/>
          <a:lstStyle/>
          <a:p>
            <a:pPr eaLnBrk="1" hangingPunct="1"/>
            <a:r>
              <a:rPr lang="en-US" sz="2400" i="1" dirty="0" smtClean="0"/>
              <a:t>A Stack of Semantic Standards for Ontologies</a:t>
            </a:r>
            <a:endParaRPr lang="en-US" sz="2400" i="1" dirty="0" smtClean="0"/>
          </a:p>
        </p:txBody>
      </p:sp>
      <p:sp>
        <p:nvSpPr>
          <p:cNvPr id="136196" name="Line 4"/>
          <p:cNvSpPr>
            <a:spLocks noChangeShapeType="1"/>
          </p:cNvSpPr>
          <p:nvPr/>
        </p:nvSpPr>
        <p:spPr bwMode="auto">
          <a:xfrm flipH="1">
            <a:off x="3770313" y="5257800"/>
            <a:ext cx="47244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000">
              <a:solidFill>
                <a:srgbClr val="000000"/>
              </a:solidFill>
              <a:ea typeface="SimSun" charset="-122"/>
            </a:endParaRPr>
          </a:p>
        </p:txBody>
      </p:sp>
      <p:sp>
        <p:nvSpPr>
          <p:cNvPr id="136197" name="Text Box 5"/>
          <p:cNvSpPr txBox="1">
            <a:spLocks noChangeArrowheads="1"/>
          </p:cNvSpPr>
          <p:nvPr/>
        </p:nvSpPr>
        <p:spPr bwMode="auto">
          <a:xfrm>
            <a:off x="2831089" y="5524500"/>
            <a:ext cx="2967479" cy="338554"/>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en-US" sz="1600" b="1" i="1" dirty="0">
                <a:solidFill>
                  <a:srgbClr val="800080"/>
                </a:solidFill>
                <a:ea typeface="SimSun" charset="-122"/>
              </a:rPr>
              <a:t>Increasing use of </a:t>
            </a:r>
            <a:r>
              <a:rPr lang="en-US" sz="1600" b="1" i="1" u="sng" dirty="0" smtClean="0">
                <a:solidFill>
                  <a:srgbClr val="800080"/>
                </a:solidFill>
                <a:ea typeface="SimSun" charset="-122"/>
              </a:rPr>
              <a:t>standards</a:t>
            </a:r>
            <a:endParaRPr lang="en-US" sz="1600" b="1" i="1" u="sng" dirty="0">
              <a:solidFill>
                <a:srgbClr val="800080"/>
              </a:solidFill>
              <a:ea typeface="SimSun" charset="-122"/>
            </a:endParaRPr>
          </a:p>
        </p:txBody>
      </p:sp>
      <p:sp>
        <p:nvSpPr>
          <p:cNvPr id="136198" name="Text Box 6"/>
          <p:cNvSpPr txBox="1">
            <a:spLocks noChangeArrowheads="1"/>
          </p:cNvSpPr>
          <p:nvPr/>
        </p:nvSpPr>
        <p:spPr bwMode="auto">
          <a:xfrm rot="16200000">
            <a:off x="-1012825" y="3140075"/>
            <a:ext cx="3079750" cy="304800"/>
          </a:xfrm>
          <a:prstGeom prst="rect">
            <a:avLst/>
          </a:prstGeom>
          <a:solidFill>
            <a:srgbClr val="66CCFF"/>
          </a:solidFill>
          <a:ln>
            <a:noFill/>
          </a:ln>
          <a:effectLst/>
          <a:extLs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p>
            <a:pPr algn="ctr" eaLnBrk="0" fontAlgn="base" hangingPunct="0">
              <a:spcBef>
                <a:spcPct val="0"/>
              </a:spcBef>
              <a:spcAft>
                <a:spcPct val="0"/>
              </a:spcAft>
              <a:defRPr/>
            </a:pPr>
            <a:r>
              <a:rPr lang="en-US" sz="1400" b="1" i="1">
                <a:solidFill>
                  <a:srgbClr val="800080"/>
                </a:solidFill>
                <a:ea typeface="SimSun" charset="-122"/>
              </a:rPr>
              <a:t>INCREASING INTEROPERABILITY</a:t>
            </a:r>
          </a:p>
        </p:txBody>
      </p:sp>
      <p:sp>
        <p:nvSpPr>
          <p:cNvPr id="136199" name="AutoShape 7"/>
          <p:cNvSpPr>
            <a:spLocks/>
          </p:cNvSpPr>
          <p:nvPr/>
        </p:nvSpPr>
        <p:spPr bwMode="auto">
          <a:xfrm>
            <a:off x="2901950" y="4691063"/>
            <a:ext cx="87313" cy="858837"/>
          </a:xfrm>
          <a:prstGeom prst="leftBrace">
            <a:avLst>
              <a:gd name="adj1" fmla="val 8196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000">
              <a:solidFill>
                <a:srgbClr val="000000"/>
              </a:solidFill>
              <a:ea typeface="SimSun" charset="-122"/>
            </a:endParaRPr>
          </a:p>
        </p:txBody>
      </p:sp>
      <p:sp>
        <p:nvSpPr>
          <p:cNvPr id="136200" name="Text Box 8"/>
          <p:cNvSpPr txBox="1">
            <a:spLocks noChangeArrowheads="1"/>
          </p:cNvSpPr>
          <p:nvPr/>
        </p:nvSpPr>
        <p:spPr bwMode="auto">
          <a:xfrm rot="-5400000">
            <a:off x="2302668" y="4936332"/>
            <a:ext cx="982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p>
            <a:pPr algn="ctr" eaLnBrk="0" fontAlgn="base" hangingPunct="0">
              <a:spcBef>
                <a:spcPct val="0"/>
              </a:spcBef>
              <a:spcAft>
                <a:spcPct val="0"/>
              </a:spcAft>
              <a:defRPr/>
            </a:pPr>
            <a:r>
              <a:rPr lang="en-US" sz="1400" b="1" i="1">
                <a:solidFill>
                  <a:srgbClr val="FF0000"/>
                </a:solidFill>
                <a:ea typeface="SimSun" charset="-122"/>
              </a:rPr>
              <a:t>Recovery</a:t>
            </a:r>
          </a:p>
        </p:txBody>
      </p:sp>
      <p:sp>
        <p:nvSpPr>
          <p:cNvPr id="136201" name="AutoShape 9"/>
          <p:cNvSpPr>
            <a:spLocks/>
          </p:cNvSpPr>
          <p:nvPr/>
        </p:nvSpPr>
        <p:spPr bwMode="auto">
          <a:xfrm>
            <a:off x="2562225" y="3962400"/>
            <a:ext cx="174625" cy="1277937"/>
          </a:xfrm>
          <a:prstGeom prst="leftBrace">
            <a:avLst>
              <a:gd name="adj1" fmla="val 6098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000">
              <a:solidFill>
                <a:srgbClr val="000000"/>
              </a:solidFill>
              <a:ea typeface="SimSun" charset="-122"/>
            </a:endParaRPr>
          </a:p>
        </p:txBody>
      </p:sp>
      <p:sp>
        <p:nvSpPr>
          <p:cNvPr id="136202" name="Text Box 10"/>
          <p:cNvSpPr txBox="1">
            <a:spLocks noChangeArrowheads="1"/>
          </p:cNvSpPr>
          <p:nvPr/>
        </p:nvSpPr>
        <p:spPr bwMode="auto">
          <a:xfrm rot="-5400000">
            <a:off x="1933575" y="4421188"/>
            <a:ext cx="1069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p>
            <a:pPr algn="ctr" eaLnBrk="0" fontAlgn="base" hangingPunct="0">
              <a:spcBef>
                <a:spcPct val="0"/>
              </a:spcBef>
              <a:spcAft>
                <a:spcPct val="0"/>
              </a:spcAft>
              <a:defRPr/>
            </a:pPr>
            <a:r>
              <a:rPr lang="en-US" sz="1400" b="1" i="1" dirty="0">
                <a:solidFill>
                  <a:srgbClr val="FF0000"/>
                </a:solidFill>
                <a:ea typeface="SimSun" charset="-122"/>
              </a:rPr>
              <a:t>Exchange </a:t>
            </a:r>
          </a:p>
        </p:txBody>
      </p:sp>
      <p:sp>
        <p:nvSpPr>
          <p:cNvPr id="136203" name="AutoShape 11"/>
          <p:cNvSpPr>
            <a:spLocks/>
          </p:cNvSpPr>
          <p:nvPr/>
        </p:nvSpPr>
        <p:spPr bwMode="auto">
          <a:xfrm>
            <a:off x="2281238" y="2971800"/>
            <a:ext cx="171450" cy="1849437"/>
          </a:xfrm>
          <a:prstGeom prst="leftBrace">
            <a:avLst>
              <a:gd name="adj1" fmla="val 8989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000">
              <a:solidFill>
                <a:srgbClr val="000000"/>
              </a:solidFill>
              <a:ea typeface="SimSun" charset="-122"/>
            </a:endParaRPr>
          </a:p>
        </p:txBody>
      </p:sp>
      <p:sp>
        <p:nvSpPr>
          <p:cNvPr id="136204" name="Text Box 12"/>
          <p:cNvSpPr txBox="1">
            <a:spLocks noChangeArrowheads="1"/>
          </p:cNvSpPr>
          <p:nvPr/>
        </p:nvSpPr>
        <p:spPr bwMode="auto">
          <a:xfrm rot="-5400000">
            <a:off x="1654969" y="3726656"/>
            <a:ext cx="108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p>
            <a:pPr algn="ctr" eaLnBrk="0" fontAlgn="base" hangingPunct="0">
              <a:spcBef>
                <a:spcPct val="0"/>
              </a:spcBef>
              <a:spcAft>
                <a:spcPct val="0"/>
              </a:spcAft>
              <a:defRPr/>
            </a:pPr>
            <a:r>
              <a:rPr lang="en-US" sz="1400" b="1" i="1" dirty="0">
                <a:solidFill>
                  <a:srgbClr val="FF0000"/>
                </a:solidFill>
                <a:ea typeface="SimSun" charset="-122"/>
              </a:rPr>
              <a:t>Discovery </a:t>
            </a:r>
          </a:p>
        </p:txBody>
      </p:sp>
      <p:sp>
        <p:nvSpPr>
          <p:cNvPr id="136205" name="AutoShape 13"/>
          <p:cNvSpPr>
            <a:spLocks/>
          </p:cNvSpPr>
          <p:nvPr/>
        </p:nvSpPr>
        <p:spPr bwMode="auto">
          <a:xfrm>
            <a:off x="1965325" y="2209800"/>
            <a:ext cx="153988" cy="2533650"/>
          </a:xfrm>
          <a:prstGeom prst="leftBrace">
            <a:avLst>
              <a:gd name="adj1" fmla="val 13711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000">
              <a:solidFill>
                <a:srgbClr val="000000"/>
              </a:solidFill>
              <a:ea typeface="SimSun" charset="-122"/>
            </a:endParaRPr>
          </a:p>
        </p:txBody>
      </p:sp>
      <p:sp>
        <p:nvSpPr>
          <p:cNvPr id="136206" name="Text Box 14"/>
          <p:cNvSpPr txBox="1">
            <a:spLocks noChangeArrowheads="1"/>
          </p:cNvSpPr>
          <p:nvPr/>
        </p:nvSpPr>
        <p:spPr bwMode="auto">
          <a:xfrm rot="16200000">
            <a:off x="432387" y="2839292"/>
            <a:ext cx="1786048"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p>
            <a:pPr algn="ctr" eaLnBrk="0" fontAlgn="base" hangingPunct="0">
              <a:spcBef>
                <a:spcPct val="0"/>
              </a:spcBef>
              <a:spcAft>
                <a:spcPct val="0"/>
              </a:spcAft>
              <a:defRPr/>
            </a:pPr>
            <a:r>
              <a:rPr lang="en-US" sz="1400" b="1" i="1" dirty="0" smtClean="0">
                <a:solidFill>
                  <a:srgbClr val="FF0000"/>
                </a:solidFill>
                <a:ea typeface="SimSun" charset="-122"/>
              </a:rPr>
              <a:t> Common Meaning</a:t>
            </a:r>
            <a:endParaRPr lang="en-US" sz="1400" b="1" i="1" dirty="0">
              <a:solidFill>
                <a:srgbClr val="FF0000"/>
              </a:solidFill>
              <a:ea typeface="SimSun" charset="-122"/>
            </a:endParaRPr>
          </a:p>
        </p:txBody>
      </p:sp>
      <p:sp>
        <p:nvSpPr>
          <p:cNvPr id="136209" name="Rectangle 17"/>
          <p:cNvSpPr>
            <a:spLocks noChangeArrowheads="1"/>
          </p:cNvSpPr>
          <p:nvPr/>
        </p:nvSpPr>
        <p:spPr bwMode="auto">
          <a:xfrm>
            <a:off x="3382963" y="4902200"/>
            <a:ext cx="5045075" cy="571500"/>
          </a:xfrm>
          <a:prstGeom prst="rect">
            <a:avLst/>
          </a:prstGeom>
          <a:solidFill>
            <a:srgbClr val="FFC0E0"/>
          </a:solidFill>
          <a:ln w="9525">
            <a:solidFill>
              <a:schemeClr val="tx1"/>
            </a:solidFill>
            <a:miter lim="800000"/>
            <a:headEnd/>
            <a:tailEnd/>
          </a:ln>
          <a:effectLst/>
          <a:extLst/>
        </p:spPr>
        <p:txBody>
          <a:bodyPr wrap="none" anchor="ctr"/>
          <a:lstStyle/>
          <a:p>
            <a:pPr algn="ctr" eaLnBrk="0" fontAlgn="base" hangingPunct="0">
              <a:spcBef>
                <a:spcPct val="0"/>
              </a:spcBef>
              <a:spcAft>
                <a:spcPct val="0"/>
              </a:spcAft>
              <a:defRPr/>
            </a:pPr>
            <a:r>
              <a:rPr lang="en-US" sz="1600" b="1" dirty="0">
                <a:solidFill>
                  <a:srgbClr val="000000"/>
                </a:solidFill>
                <a:latin typeface="Arial Unicode MS" pitchFamily="34" charset="-128"/>
                <a:ea typeface="SimSun" charset="-122"/>
              </a:rPr>
              <a:t>Global Resource </a:t>
            </a:r>
            <a:r>
              <a:rPr lang="en-US" sz="1600" b="1" dirty="0" smtClean="0">
                <a:solidFill>
                  <a:srgbClr val="000000"/>
                </a:solidFill>
                <a:latin typeface="Arial Unicode MS" pitchFamily="34" charset="-128"/>
                <a:ea typeface="SimSun" charset="-122"/>
              </a:rPr>
              <a:t>Identification Standards</a:t>
            </a:r>
            <a:endParaRPr lang="en-US" sz="1600" b="1" dirty="0">
              <a:solidFill>
                <a:srgbClr val="000000"/>
              </a:solidFill>
              <a:latin typeface="Arial Unicode MS" pitchFamily="34" charset="-128"/>
              <a:ea typeface="SimSun" charset="-122"/>
            </a:endParaRPr>
          </a:p>
        </p:txBody>
      </p:sp>
      <p:sp>
        <p:nvSpPr>
          <p:cNvPr id="136210" name="Rectangle 18"/>
          <p:cNvSpPr>
            <a:spLocks noChangeArrowheads="1"/>
          </p:cNvSpPr>
          <p:nvPr/>
        </p:nvSpPr>
        <p:spPr bwMode="auto">
          <a:xfrm>
            <a:off x="4238625" y="4271963"/>
            <a:ext cx="4189413" cy="571500"/>
          </a:xfrm>
          <a:prstGeom prst="rect">
            <a:avLst/>
          </a:prstGeom>
          <a:solidFill>
            <a:srgbClr val="FFC0E0"/>
          </a:solidFill>
          <a:ln w="9525">
            <a:solidFill>
              <a:schemeClr val="tx1"/>
            </a:solidFill>
            <a:miter lim="800000"/>
            <a:headEnd/>
            <a:tailEnd/>
          </a:ln>
          <a:effectLst/>
          <a:extLst/>
        </p:spPr>
        <p:txBody>
          <a:bodyPr wrap="none" anchor="ctr"/>
          <a:lstStyle/>
          <a:p>
            <a:pPr algn="ctr" eaLnBrk="0" fontAlgn="base" hangingPunct="0">
              <a:spcBef>
                <a:spcPct val="0"/>
              </a:spcBef>
              <a:spcAft>
                <a:spcPct val="0"/>
              </a:spcAft>
              <a:defRPr/>
            </a:pPr>
            <a:r>
              <a:rPr lang="en-US" sz="1600" b="1" dirty="0">
                <a:solidFill>
                  <a:srgbClr val="000000"/>
                </a:solidFill>
                <a:latin typeface="Arial Unicode MS" pitchFamily="34" charset="-128"/>
                <a:ea typeface="SimSun" charset="-122"/>
              </a:rPr>
              <a:t>Data Interchange Format Standards</a:t>
            </a:r>
          </a:p>
        </p:txBody>
      </p:sp>
      <p:sp>
        <p:nvSpPr>
          <p:cNvPr id="136211" name="Rectangle 19"/>
          <p:cNvSpPr>
            <a:spLocks noChangeArrowheads="1"/>
          </p:cNvSpPr>
          <p:nvPr/>
        </p:nvSpPr>
        <p:spPr bwMode="auto">
          <a:xfrm>
            <a:off x="5060950" y="3644900"/>
            <a:ext cx="3367088" cy="571500"/>
          </a:xfrm>
          <a:prstGeom prst="rect">
            <a:avLst/>
          </a:prstGeom>
          <a:solidFill>
            <a:srgbClr val="FFC0E0"/>
          </a:solidFill>
          <a:ln w="9525">
            <a:solidFill>
              <a:schemeClr val="tx1"/>
            </a:solidFill>
            <a:miter lim="800000"/>
            <a:headEnd/>
            <a:tailEnd/>
          </a:ln>
          <a:effectLst/>
          <a:extLst/>
        </p:spPr>
        <p:txBody>
          <a:bodyPr wrap="none" anchor="ctr"/>
          <a:lstStyle/>
          <a:p>
            <a:pPr algn="ctr" eaLnBrk="0" fontAlgn="base" hangingPunct="0">
              <a:spcBef>
                <a:spcPct val="0"/>
              </a:spcBef>
              <a:spcAft>
                <a:spcPct val="0"/>
              </a:spcAft>
              <a:defRPr/>
            </a:pPr>
            <a:r>
              <a:rPr lang="en-US" sz="1600" b="1" dirty="0">
                <a:solidFill>
                  <a:srgbClr val="000000"/>
                </a:solidFill>
                <a:latin typeface="Arial Unicode MS" pitchFamily="34" charset="-128"/>
                <a:ea typeface="SimSun" charset="-122"/>
              </a:rPr>
              <a:t>Metadata Standards</a:t>
            </a:r>
          </a:p>
        </p:txBody>
      </p:sp>
      <p:sp>
        <p:nvSpPr>
          <p:cNvPr id="136212" name="Rectangle 20"/>
          <p:cNvSpPr>
            <a:spLocks noChangeArrowheads="1"/>
          </p:cNvSpPr>
          <p:nvPr/>
        </p:nvSpPr>
        <p:spPr bwMode="auto">
          <a:xfrm>
            <a:off x="5715000" y="3016250"/>
            <a:ext cx="2713038" cy="571500"/>
          </a:xfrm>
          <a:prstGeom prst="rect">
            <a:avLst/>
          </a:prstGeom>
          <a:solidFill>
            <a:srgbClr val="FFC0E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US" sz="1600" b="1" dirty="0" smtClean="0">
                <a:solidFill>
                  <a:srgbClr val="000000"/>
                </a:solidFill>
                <a:latin typeface="Arial Unicode MS" pitchFamily="34" charset="-128"/>
                <a:ea typeface="SimSun" charset="-122"/>
              </a:rPr>
              <a:t>Modeling</a:t>
            </a:r>
            <a:r>
              <a:rPr lang="en-US" sz="1600" b="1" dirty="0" smtClean="0">
                <a:solidFill>
                  <a:srgbClr val="000000"/>
                </a:solidFill>
                <a:latin typeface="Arial Unicode MS" pitchFamily="34" charset="-128"/>
                <a:ea typeface="SimSun" charset="-122"/>
              </a:rPr>
              <a:t> </a:t>
            </a:r>
            <a:r>
              <a:rPr lang="en-US" sz="1600" b="1" dirty="0" smtClean="0">
                <a:solidFill>
                  <a:srgbClr val="000000"/>
                </a:solidFill>
                <a:latin typeface="Arial Unicode MS" pitchFamily="34" charset="-128"/>
                <a:ea typeface="SimSun" charset="-122"/>
              </a:rPr>
              <a:t>Language </a:t>
            </a:r>
            <a:r>
              <a:rPr lang="en-US" sz="1600" b="1" dirty="0">
                <a:solidFill>
                  <a:srgbClr val="000000"/>
                </a:solidFill>
                <a:latin typeface="Arial Unicode MS" pitchFamily="34" charset="-128"/>
                <a:ea typeface="SimSun" charset="-122"/>
              </a:rPr>
              <a:t> </a:t>
            </a:r>
            <a:endParaRPr lang="en-US" sz="1600" b="1" dirty="0" smtClean="0">
              <a:solidFill>
                <a:srgbClr val="000000"/>
              </a:solidFill>
              <a:latin typeface="Arial Unicode MS" pitchFamily="34" charset="-128"/>
              <a:ea typeface="SimSun" charset="-122"/>
            </a:endParaRPr>
          </a:p>
          <a:p>
            <a:pPr algn="ctr" eaLnBrk="0" fontAlgn="base" hangingPunct="0">
              <a:spcBef>
                <a:spcPct val="0"/>
              </a:spcBef>
              <a:spcAft>
                <a:spcPct val="0"/>
              </a:spcAft>
              <a:defRPr/>
            </a:pPr>
            <a:r>
              <a:rPr lang="en-US" sz="1600" b="1" dirty="0" smtClean="0">
                <a:solidFill>
                  <a:srgbClr val="000000"/>
                </a:solidFill>
                <a:latin typeface="Arial Unicode MS" pitchFamily="34" charset="-128"/>
                <a:ea typeface="SimSun" charset="-122"/>
              </a:rPr>
              <a:t>Standards</a:t>
            </a:r>
            <a:endParaRPr lang="en-US" sz="1600" b="1" dirty="0" smtClean="0">
              <a:solidFill>
                <a:srgbClr val="000000"/>
              </a:solidFill>
              <a:latin typeface="Arial Unicode MS" pitchFamily="34" charset="-128"/>
              <a:ea typeface="SimSun" charset="-122"/>
            </a:endParaRPr>
          </a:p>
        </p:txBody>
      </p:sp>
      <p:sp>
        <p:nvSpPr>
          <p:cNvPr id="136213" name="Rectangle 21"/>
          <p:cNvSpPr>
            <a:spLocks noChangeArrowheads="1"/>
          </p:cNvSpPr>
          <p:nvPr/>
        </p:nvSpPr>
        <p:spPr bwMode="auto">
          <a:xfrm>
            <a:off x="6553200" y="2400300"/>
            <a:ext cx="1874838" cy="571500"/>
          </a:xfrm>
          <a:prstGeom prst="rect">
            <a:avLst/>
          </a:prstGeom>
          <a:solidFill>
            <a:srgbClr val="FFC0E0"/>
          </a:solidFill>
          <a:ln w="9525">
            <a:solidFill>
              <a:schemeClr val="tx1"/>
            </a:solidFill>
            <a:miter lim="800000"/>
            <a:headEnd/>
            <a:tailEnd/>
          </a:ln>
          <a:effectLst/>
          <a:extLst/>
        </p:spPr>
        <p:txBody>
          <a:bodyPr wrap="none" anchor="ctr"/>
          <a:lstStyle/>
          <a:p>
            <a:pPr algn="ctr" eaLnBrk="0" fontAlgn="base" hangingPunct="0">
              <a:spcBef>
                <a:spcPct val="0"/>
              </a:spcBef>
              <a:spcAft>
                <a:spcPct val="0"/>
              </a:spcAft>
              <a:defRPr/>
            </a:pPr>
            <a:r>
              <a:rPr lang="en-US" sz="1600" b="1" dirty="0" smtClean="0">
                <a:solidFill>
                  <a:srgbClr val="000000"/>
                </a:solidFill>
                <a:latin typeface="Arial Unicode MS" pitchFamily="34" charset="-128"/>
                <a:ea typeface="SimSun" charset="-122"/>
              </a:rPr>
              <a:t>Inference</a:t>
            </a:r>
          </a:p>
          <a:p>
            <a:pPr algn="ctr" eaLnBrk="0" fontAlgn="base" hangingPunct="0">
              <a:spcBef>
                <a:spcPct val="0"/>
              </a:spcBef>
              <a:spcAft>
                <a:spcPct val="0"/>
              </a:spcAft>
              <a:defRPr/>
            </a:pPr>
            <a:r>
              <a:rPr lang="en-US" sz="1600" b="1" dirty="0" smtClean="0">
                <a:solidFill>
                  <a:srgbClr val="000000"/>
                </a:solidFill>
                <a:latin typeface="Arial Unicode MS" pitchFamily="34" charset="-128"/>
                <a:ea typeface="SimSun" charset="-122"/>
              </a:rPr>
              <a:t>Standards</a:t>
            </a:r>
            <a:endParaRPr lang="en-US" sz="1600" b="1" dirty="0">
              <a:solidFill>
                <a:srgbClr val="000000"/>
              </a:solidFill>
              <a:latin typeface="Arial Unicode MS" pitchFamily="34" charset="-128"/>
              <a:ea typeface="SimSun" charset="-122"/>
            </a:endParaRPr>
          </a:p>
        </p:txBody>
      </p:sp>
      <p:sp>
        <p:nvSpPr>
          <p:cNvPr id="136215" name="AutoShape 23"/>
          <p:cNvSpPr>
            <a:spLocks/>
          </p:cNvSpPr>
          <p:nvPr/>
        </p:nvSpPr>
        <p:spPr bwMode="auto">
          <a:xfrm>
            <a:off x="1633538" y="1676400"/>
            <a:ext cx="95250" cy="3124200"/>
          </a:xfrm>
          <a:prstGeom prst="leftBrace">
            <a:avLst>
              <a:gd name="adj1" fmla="val 27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000">
              <a:solidFill>
                <a:srgbClr val="000000"/>
              </a:solidFill>
              <a:ea typeface="SimSun" charset="-122"/>
            </a:endParaRPr>
          </a:p>
        </p:txBody>
      </p:sp>
      <p:sp>
        <p:nvSpPr>
          <p:cNvPr id="136217" name="Text Box 25"/>
          <p:cNvSpPr txBox="1">
            <a:spLocks noChangeArrowheads="1"/>
          </p:cNvSpPr>
          <p:nvPr/>
        </p:nvSpPr>
        <p:spPr bwMode="auto">
          <a:xfrm>
            <a:off x="304800" y="6080125"/>
            <a:ext cx="861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spAutoFit/>
          </a:bodyPr>
          <a:lstStyle/>
          <a:p>
            <a:pPr fontAlgn="base">
              <a:spcBef>
                <a:spcPct val="0"/>
              </a:spcBef>
              <a:spcAft>
                <a:spcPct val="0"/>
              </a:spcAft>
              <a:buFont typeface="Times New Roman" pitchFamily="16" charset="0"/>
              <a:buNone/>
              <a:defRPr/>
            </a:pPr>
            <a:r>
              <a:rPr lang="en-US" sz="2000" b="1" i="1" dirty="0" smtClean="0">
                <a:solidFill>
                  <a:srgbClr val="FF0066"/>
                </a:solidFill>
                <a:ea typeface="SimSun" charset="-122"/>
              </a:rPr>
              <a:t>To </a:t>
            </a:r>
            <a:r>
              <a:rPr lang="en-US" sz="2000" b="1" i="1" dirty="0">
                <a:solidFill>
                  <a:srgbClr val="FF0066"/>
                </a:solidFill>
                <a:ea typeface="SimSun" charset="-122"/>
              </a:rPr>
              <a:t>enable semantic interoperability</a:t>
            </a:r>
          </a:p>
        </p:txBody>
      </p:sp>
      <p:sp>
        <p:nvSpPr>
          <p:cNvPr id="26" name="Text Box 14"/>
          <p:cNvSpPr txBox="1">
            <a:spLocks noChangeArrowheads="1"/>
          </p:cNvSpPr>
          <p:nvPr/>
        </p:nvSpPr>
        <p:spPr bwMode="auto">
          <a:xfrm rot="16200000">
            <a:off x="857356" y="3274322"/>
            <a:ext cx="1970137"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p>
            <a:pPr algn="ctr" eaLnBrk="0" fontAlgn="base" hangingPunct="0">
              <a:spcBef>
                <a:spcPct val="0"/>
              </a:spcBef>
              <a:spcAft>
                <a:spcPct val="0"/>
              </a:spcAft>
              <a:defRPr/>
            </a:pPr>
            <a:r>
              <a:rPr lang="en-US" sz="1400" b="1" i="1" dirty="0" smtClean="0">
                <a:solidFill>
                  <a:srgbClr val="FF0000"/>
                </a:solidFill>
                <a:ea typeface="SimSun" charset="-122"/>
              </a:rPr>
              <a:t>Common Vocabulary</a:t>
            </a:r>
            <a:endParaRPr lang="en-US" sz="1400" b="1" i="1" dirty="0">
              <a:solidFill>
                <a:srgbClr val="FF0000"/>
              </a:solidFill>
              <a:ea typeface="SimSun" charset="-122"/>
            </a:endParaRPr>
          </a:p>
        </p:txBody>
      </p:sp>
    </p:spTree>
    <p:extLst>
      <p:ext uri="{BB962C8B-B14F-4D97-AF65-F5344CB8AC3E}">
        <p14:creationId xmlns:p14="http://schemas.microsoft.com/office/powerpoint/2010/main" val="2803021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MBSE brings to engineering</a:t>
            </a:r>
            <a:endParaRPr lang="en-US" dirty="0" smtClean="0"/>
          </a:p>
          <a:p>
            <a:r>
              <a:rPr lang="en-US" dirty="0" smtClean="0"/>
              <a:t>What </a:t>
            </a:r>
            <a:r>
              <a:rPr lang="en-US" dirty="0" smtClean="0"/>
              <a:t>Ontology brings to MBSE</a:t>
            </a:r>
          </a:p>
          <a:p>
            <a:r>
              <a:rPr lang="en-US" dirty="0" smtClean="0"/>
              <a:t>How do ontologies get used in MBSE</a:t>
            </a:r>
            <a:endParaRPr lang="en-US" dirty="0" smtClean="0"/>
          </a:p>
          <a:p>
            <a:r>
              <a:rPr lang="en-US" dirty="0" smtClean="0"/>
              <a:t>Benefits </a:t>
            </a:r>
            <a:r>
              <a:rPr lang="en-US" dirty="0" smtClean="0"/>
              <a:t>of </a:t>
            </a:r>
            <a:r>
              <a:rPr lang="en-US" dirty="0" smtClean="0"/>
              <a:t>incorporating </a:t>
            </a:r>
            <a:r>
              <a:rPr lang="en-US" dirty="0" smtClean="0"/>
              <a:t>ontologies</a:t>
            </a:r>
            <a:endParaRPr lang="en-US" dirty="0" smtClean="0"/>
          </a:p>
          <a:p>
            <a:r>
              <a:rPr lang="en-US" dirty="0" smtClean="0"/>
              <a:t>Challenges</a:t>
            </a:r>
          </a:p>
          <a:p>
            <a:r>
              <a:rPr lang="en-US" dirty="0" smtClean="0"/>
              <a:t>Roadmap</a:t>
            </a:r>
            <a:endParaRPr lang="en-US" dirty="0"/>
          </a:p>
        </p:txBody>
      </p:sp>
    </p:spTree>
    <p:extLst>
      <p:ext uri="{BB962C8B-B14F-4D97-AF65-F5344CB8AC3E}">
        <p14:creationId xmlns:p14="http://schemas.microsoft.com/office/powerpoint/2010/main" val="1061359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a:t>What MBSE brings to </a:t>
            </a:r>
            <a:r>
              <a:rPr lang="en-US" dirty="0" smtClean="0"/>
              <a:t>engineering</a:t>
            </a:r>
            <a:endParaRPr lang="en-US" dirty="0" smtClean="0"/>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79650"/>
            <a:ext cx="3429000"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3" descr="GUIDc5497459-e3b8-4911-bd0b-9514375905d9_re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355850"/>
            <a:ext cx="49815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4"/>
          <p:cNvSpPr txBox="1">
            <a:spLocks noChangeArrowheads="1"/>
          </p:cNvSpPr>
          <p:nvPr/>
        </p:nvSpPr>
        <p:spPr bwMode="auto">
          <a:xfrm>
            <a:off x="2438400" y="1822450"/>
            <a:ext cx="883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buClr>
                <a:srgbClr val="000000"/>
              </a:buClr>
              <a:buSzPct val="100000"/>
              <a:buFont typeface="Times New Roman" pitchFamily="16" charset="0"/>
              <a:buNone/>
            </a:pPr>
            <a:r>
              <a:rPr lang="en-US" sz="2000" dirty="0" smtClean="0">
                <a:solidFill>
                  <a:srgbClr val="6868FF"/>
                </a:solidFill>
                <a:ea typeface="SimSun" charset="-122"/>
              </a:rPr>
              <a:t>Model</a:t>
            </a:r>
          </a:p>
        </p:txBody>
      </p:sp>
      <p:sp>
        <p:nvSpPr>
          <p:cNvPr id="38918" name="TextBox 5"/>
          <p:cNvSpPr txBox="1">
            <a:spLocks noChangeArrowheads="1"/>
          </p:cNvSpPr>
          <p:nvPr/>
        </p:nvSpPr>
        <p:spPr bwMode="auto">
          <a:xfrm>
            <a:off x="6138863" y="1822450"/>
            <a:ext cx="1693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buClr>
                <a:srgbClr val="000000"/>
              </a:buClr>
              <a:buSzPct val="100000"/>
              <a:buFont typeface="Times New Roman" pitchFamily="16" charset="0"/>
              <a:buNone/>
            </a:pPr>
            <a:r>
              <a:rPr lang="en-US" sz="2000" dirty="0" smtClean="0">
                <a:solidFill>
                  <a:srgbClr val="6868FF"/>
                </a:solidFill>
                <a:ea typeface="SimSun" charset="-122"/>
              </a:rPr>
              <a:t>Interpretation</a:t>
            </a:r>
          </a:p>
        </p:txBody>
      </p:sp>
      <p:sp>
        <p:nvSpPr>
          <p:cNvPr id="8" name="Text Box 14"/>
          <p:cNvSpPr txBox="1">
            <a:spLocks noChangeArrowheads="1"/>
          </p:cNvSpPr>
          <p:nvPr/>
        </p:nvSpPr>
        <p:spPr bwMode="auto">
          <a:xfrm>
            <a:off x="361335" y="1010572"/>
            <a:ext cx="84296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i="1" dirty="0" smtClean="0">
                <a:solidFill>
                  <a:srgbClr val="006666"/>
                </a:solidFill>
              </a:rPr>
              <a:t>The use of digital models that represent a system under design or analysis are the </a:t>
            </a:r>
            <a:r>
              <a:rPr lang="en-US" sz="2000" b="1" i="1" dirty="0">
                <a:solidFill>
                  <a:srgbClr val="006666"/>
                </a:solidFill>
              </a:rPr>
              <a:t>primary </a:t>
            </a:r>
            <a:r>
              <a:rPr lang="en-US" sz="2000" b="1" i="1" dirty="0" smtClean="0">
                <a:solidFill>
                  <a:srgbClr val="006666"/>
                </a:solidFill>
              </a:rPr>
              <a:t>engineering authority</a:t>
            </a:r>
            <a:endParaRPr lang="en-US" sz="2000" b="1" i="1" dirty="0">
              <a:solidFill>
                <a:srgbClr val="006666"/>
              </a:solidFill>
            </a:endParaRPr>
          </a:p>
        </p:txBody>
      </p:sp>
    </p:spTree>
    <p:extLst>
      <p:ext uri="{BB962C8B-B14F-4D97-AF65-F5344CB8AC3E}">
        <p14:creationId xmlns:p14="http://schemas.microsoft.com/office/powerpoint/2010/main" val="2862505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45720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Subject</a:t>
            </a:r>
          </a:p>
        </p:txBody>
      </p:sp>
      <p:sp>
        <p:nvSpPr>
          <p:cNvPr id="11" name="Rectangle 10"/>
          <p:cNvSpPr/>
          <p:nvPr/>
        </p:nvSpPr>
        <p:spPr>
          <a:xfrm>
            <a:off x="7015662" y="2528706"/>
            <a:ext cx="1678537"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Modeling</a:t>
            </a:r>
          </a:p>
          <a:p>
            <a:pPr algn="ctr"/>
            <a:r>
              <a:rPr lang="en-US" dirty="0">
                <a:solidFill>
                  <a:prstClr val="white"/>
                </a:solidFill>
              </a:rPr>
              <a:t>Language</a:t>
            </a:r>
          </a:p>
        </p:txBody>
      </p:sp>
      <p:cxnSp>
        <p:nvCxnSpPr>
          <p:cNvPr id="12" name="Straight Arrow Connector 11"/>
          <p:cNvCxnSpPr>
            <a:stCxn id="52" idx="3"/>
          </p:cNvCxnSpPr>
          <p:nvPr/>
        </p:nvCxnSpPr>
        <p:spPr>
          <a:xfrm flipV="1">
            <a:off x="4572000" y="2819400"/>
            <a:ext cx="2443662" cy="38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567862" y="3029840"/>
            <a:ext cx="1355051" cy="369332"/>
          </a:xfrm>
          <a:prstGeom prst="rect">
            <a:avLst/>
          </a:prstGeom>
          <a:noFill/>
        </p:spPr>
        <p:txBody>
          <a:bodyPr wrap="none" rtlCol="0">
            <a:spAutoFit/>
          </a:bodyPr>
          <a:lstStyle/>
          <a:p>
            <a:r>
              <a:rPr lang="en-US" dirty="0">
                <a:solidFill>
                  <a:prstClr val="black"/>
                </a:solidFill>
              </a:rPr>
              <a:t>Expressed in</a:t>
            </a:r>
          </a:p>
        </p:txBody>
      </p:sp>
      <p:cxnSp>
        <p:nvCxnSpPr>
          <p:cNvPr id="15" name="Straight Arrow Connector 14"/>
          <p:cNvCxnSpPr>
            <a:endCxn id="6" idx="0"/>
          </p:cNvCxnSpPr>
          <p:nvPr/>
        </p:nvCxnSpPr>
        <p:spPr>
          <a:xfrm>
            <a:off x="3810000" y="3493587"/>
            <a:ext cx="0" cy="10784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2138862" y="4097353"/>
            <a:ext cx="1489382" cy="369332"/>
          </a:xfrm>
          <a:prstGeom prst="rect">
            <a:avLst/>
          </a:prstGeom>
          <a:noFill/>
        </p:spPr>
        <p:txBody>
          <a:bodyPr wrap="none" rtlCol="0">
            <a:spAutoFit/>
          </a:bodyPr>
          <a:lstStyle/>
          <a:p>
            <a:r>
              <a:rPr lang="en-US" dirty="0">
                <a:solidFill>
                  <a:prstClr val="black"/>
                </a:solidFill>
              </a:rPr>
              <a:t>Interpreted In</a:t>
            </a:r>
          </a:p>
        </p:txBody>
      </p:sp>
      <p:sp>
        <p:nvSpPr>
          <p:cNvPr id="27" name="TextBox 26"/>
          <p:cNvSpPr txBox="1"/>
          <p:nvPr/>
        </p:nvSpPr>
        <p:spPr>
          <a:xfrm>
            <a:off x="683941" y="4659868"/>
            <a:ext cx="836896" cy="369332"/>
          </a:xfrm>
          <a:prstGeom prst="rect">
            <a:avLst/>
          </a:prstGeom>
          <a:noFill/>
        </p:spPr>
        <p:txBody>
          <a:bodyPr wrap="none" rtlCol="0">
            <a:spAutoFit/>
          </a:bodyPr>
          <a:lstStyle/>
          <a:p>
            <a:r>
              <a:rPr lang="en-US" dirty="0">
                <a:solidFill>
                  <a:prstClr val="black"/>
                </a:solidFill>
              </a:rPr>
              <a:t>Level 0</a:t>
            </a:r>
          </a:p>
        </p:txBody>
      </p:sp>
      <p:sp>
        <p:nvSpPr>
          <p:cNvPr id="46" name="TextBox 45"/>
          <p:cNvSpPr txBox="1"/>
          <p:nvPr/>
        </p:nvSpPr>
        <p:spPr>
          <a:xfrm>
            <a:off x="683941" y="2698608"/>
            <a:ext cx="836896" cy="369332"/>
          </a:xfrm>
          <a:prstGeom prst="rect">
            <a:avLst/>
          </a:prstGeom>
          <a:noFill/>
        </p:spPr>
        <p:txBody>
          <a:bodyPr wrap="none" rtlCol="0">
            <a:spAutoFit/>
          </a:bodyPr>
          <a:lstStyle/>
          <a:p>
            <a:r>
              <a:rPr lang="en-US" dirty="0">
                <a:solidFill>
                  <a:prstClr val="black"/>
                </a:solidFill>
              </a:rPr>
              <a:t>Level 1</a:t>
            </a:r>
          </a:p>
        </p:txBody>
      </p:sp>
      <p:sp>
        <p:nvSpPr>
          <p:cNvPr id="52" name="Rectangle 51"/>
          <p:cNvSpPr/>
          <p:nvPr/>
        </p:nvSpPr>
        <p:spPr>
          <a:xfrm>
            <a:off x="3048000" y="2133600"/>
            <a:ext cx="1524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Model</a:t>
            </a:r>
          </a:p>
        </p:txBody>
      </p:sp>
      <p:sp>
        <p:nvSpPr>
          <p:cNvPr id="23" name="Rectangle 2"/>
          <p:cNvSpPr>
            <a:spLocks noGrp="1" noChangeArrowheads="1"/>
          </p:cNvSpPr>
          <p:nvPr>
            <p:ph type="title"/>
          </p:nvPr>
        </p:nvSpPr>
        <p:spPr>
          <a:xfrm>
            <a:off x="427038" y="263525"/>
            <a:ext cx="8229600" cy="776288"/>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i="1" kern="0" dirty="0" smtClean="0">
                <a:solidFill>
                  <a:srgbClr val="3333CC"/>
                </a:solidFill>
              </a:rPr>
              <a:t>Some OMG </a:t>
            </a:r>
            <a:r>
              <a:rPr lang="en-US" sz="3200" b="1" i="1" kern="0" dirty="0" smtClean="0">
                <a:solidFill>
                  <a:srgbClr val="3333CC"/>
                </a:solidFill>
              </a:rPr>
              <a:t>Terminology Regarding Models</a:t>
            </a:r>
            <a:endParaRPr kumimoji="0" lang="en-US" sz="3200" b="1" i="1" u="none" strike="noStrike" kern="0" cap="none" spc="0" normalizeH="0" baseline="0" noProof="0" dirty="0">
              <a:ln>
                <a:noFill/>
              </a:ln>
              <a:solidFill>
                <a:srgbClr val="3333CC"/>
              </a:solidFill>
              <a:effectLst/>
              <a:uLnTx/>
              <a:uFillTx/>
            </a:endParaRPr>
          </a:p>
        </p:txBody>
      </p:sp>
      <p:sp>
        <p:nvSpPr>
          <p:cNvPr id="21" name="Text Box 14"/>
          <p:cNvSpPr txBox="1">
            <a:spLocks noChangeArrowheads="1"/>
          </p:cNvSpPr>
          <p:nvPr/>
        </p:nvSpPr>
        <p:spPr bwMode="auto">
          <a:xfrm>
            <a:off x="361335" y="1010572"/>
            <a:ext cx="84296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i="1" dirty="0" smtClean="0">
                <a:solidFill>
                  <a:srgbClr val="006666"/>
                </a:solidFill>
              </a:rPr>
              <a:t>OMG distinguishes the model, the modeling language, and the subject of the model</a:t>
            </a:r>
            <a:endParaRPr lang="en-US" sz="2000" b="1" i="1" dirty="0">
              <a:solidFill>
                <a:srgbClr val="006666"/>
              </a:solidFill>
            </a:endParaRPr>
          </a:p>
        </p:txBody>
      </p:sp>
    </p:spTree>
    <p:extLst>
      <p:ext uri="{BB962C8B-B14F-4D97-AF65-F5344CB8AC3E}">
        <p14:creationId xmlns:p14="http://schemas.microsoft.com/office/powerpoint/2010/main" val="88453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z="2400" i="1" dirty="0" smtClean="0">
                <a:solidFill>
                  <a:schemeClr val="accent2"/>
                </a:solidFill>
              </a:rPr>
              <a:t>What is an Ontology</a:t>
            </a:r>
            <a:endParaRPr lang="en-US" sz="2400" i="1" dirty="0">
              <a:solidFill>
                <a:schemeClr val="accent2"/>
              </a:solidFill>
            </a:endParaRPr>
          </a:p>
        </p:txBody>
      </p:sp>
      <p:sp>
        <p:nvSpPr>
          <p:cNvPr id="109582" name="Text Box 14"/>
          <p:cNvSpPr txBox="1">
            <a:spLocks noChangeArrowheads="1"/>
          </p:cNvSpPr>
          <p:nvPr/>
        </p:nvSpPr>
        <p:spPr bwMode="auto">
          <a:xfrm>
            <a:off x="361335" y="1010572"/>
            <a:ext cx="84296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i="1" dirty="0" smtClean="0">
                <a:solidFill>
                  <a:srgbClr val="006666"/>
                </a:solidFill>
              </a:rPr>
              <a:t>A collection of concepts and relationships used in modeling a domain</a:t>
            </a:r>
            <a:endParaRPr lang="en-US" sz="2000" b="1" i="1" dirty="0">
              <a:solidFill>
                <a:srgbClr val="006666"/>
              </a:solidFill>
            </a:endParaRPr>
          </a:p>
        </p:txBody>
      </p:sp>
      <p:sp>
        <p:nvSpPr>
          <p:cNvPr id="2" name="Rectangle 1"/>
          <p:cNvSpPr/>
          <p:nvPr/>
        </p:nvSpPr>
        <p:spPr>
          <a:xfrm>
            <a:off x="2209800" y="3565878"/>
            <a:ext cx="12954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a:t>
            </a:r>
            <a:endParaRPr lang="en-US" dirty="0"/>
          </a:p>
        </p:txBody>
      </p:sp>
      <p:sp>
        <p:nvSpPr>
          <p:cNvPr id="16" name="Rectangle 15"/>
          <p:cNvSpPr/>
          <p:nvPr/>
        </p:nvSpPr>
        <p:spPr>
          <a:xfrm>
            <a:off x="4474548" y="3565878"/>
            <a:ext cx="12954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Truck</a:t>
            </a:r>
            <a:endParaRPr lang="en-US" dirty="0"/>
          </a:p>
        </p:txBody>
      </p:sp>
      <p:sp>
        <p:nvSpPr>
          <p:cNvPr id="17" name="Rectangle 16"/>
          <p:cNvSpPr/>
          <p:nvPr/>
        </p:nvSpPr>
        <p:spPr>
          <a:xfrm>
            <a:off x="3342174" y="4937478"/>
            <a:ext cx="1534626" cy="152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Vehicle</a:t>
            </a:r>
          </a:p>
          <a:p>
            <a:r>
              <a:rPr lang="en-US" dirty="0" smtClean="0"/>
              <a:t>Weight</a:t>
            </a:r>
          </a:p>
          <a:p>
            <a:r>
              <a:rPr lang="en-US" dirty="0" smtClean="0"/>
              <a:t>Geometry</a:t>
            </a:r>
            <a:endParaRPr lang="en-US" dirty="0"/>
          </a:p>
          <a:p>
            <a:pPr algn="ctr"/>
            <a:endParaRPr lang="en-US" dirty="0"/>
          </a:p>
        </p:txBody>
      </p:sp>
      <p:sp>
        <p:nvSpPr>
          <p:cNvPr id="18" name="Rectangle 17"/>
          <p:cNvSpPr/>
          <p:nvPr/>
        </p:nvSpPr>
        <p:spPr>
          <a:xfrm>
            <a:off x="1600994" y="2499078"/>
            <a:ext cx="12954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2-wheeled</a:t>
            </a:r>
          </a:p>
          <a:p>
            <a:pPr algn="ctr"/>
            <a:r>
              <a:rPr lang="en-US" dirty="0" smtClean="0"/>
              <a:t>Drive</a:t>
            </a:r>
            <a:endParaRPr lang="en-US" dirty="0"/>
          </a:p>
        </p:txBody>
      </p:sp>
      <p:cxnSp>
        <p:nvCxnSpPr>
          <p:cNvPr id="12" name="Elbow Connector 11"/>
          <p:cNvCxnSpPr>
            <a:stCxn id="17" idx="0"/>
            <a:endCxn id="2" idx="2"/>
          </p:cNvCxnSpPr>
          <p:nvPr/>
        </p:nvCxnSpPr>
        <p:spPr>
          <a:xfrm rot="16200000" flipV="1">
            <a:off x="3178694" y="4006684"/>
            <a:ext cx="609600" cy="125198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7" idx="0"/>
            <a:endCxn id="16" idx="2"/>
          </p:cNvCxnSpPr>
          <p:nvPr/>
        </p:nvCxnSpPr>
        <p:spPr>
          <a:xfrm rot="5400000" flipH="1" flipV="1">
            <a:off x="4311067" y="4126298"/>
            <a:ext cx="609600" cy="101276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2" idx="0"/>
            <a:endCxn id="18" idx="2"/>
          </p:cNvCxnSpPr>
          <p:nvPr/>
        </p:nvCxnSpPr>
        <p:spPr>
          <a:xfrm rot="16200000" flipV="1">
            <a:off x="2400697" y="3109075"/>
            <a:ext cx="304800" cy="60880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30"/>
          <p:cNvSpPr>
            <a:spLocks noChangeArrowheads="1"/>
          </p:cNvSpPr>
          <p:nvPr/>
        </p:nvSpPr>
        <p:spPr bwMode="auto">
          <a:xfrm>
            <a:off x="6934200" y="5134968"/>
            <a:ext cx="1066800" cy="533400"/>
          </a:xfrm>
          <a:prstGeom prst="rect">
            <a:avLst/>
          </a:prstGeom>
          <a:solidFill>
            <a:srgbClr val="C0E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400" dirty="0">
                <a:solidFill>
                  <a:srgbClr val="000000"/>
                </a:solidFill>
              </a:rPr>
              <a:t>Geometry</a:t>
            </a:r>
          </a:p>
          <a:p>
            <a:pPr algn="ctr" fontAlgn="base">
              <a:spcBef>
                <a:spcPct val="0"/>
              </a:spcBef>
              <a:spcAft>
                <a:spcPct val="0"/>
              </a:spcAft>
            </a:pPr>
            <a:r>
              <a:rPr lang="en-US" sz="1400" dirty="0">
                <a:solidFill>
                  <a:srgbClr val="000000"/>
                </a:solidFill>
              </a:rPr>
              <a:t>Type</a:t>
            </a:r>
          </a:p>
        </p:txBody>
      </p:sp>
      <p:cxnSp>
        <p:nvCxnSpPr>
          <p:cNvPr id="26" name="AutoShape 31"/>
          <p:cNvCxnSpPr>
            <a:cxnSpLocks noChangeShapeType="1"/>
            <a:endCxn id="25" idx="1"/>
          </p:cNvCxnSpPr>
          <p:nvPr/>
        </p:nvCxnSpPr>
        <p:spPr bwMode="auto">
          <a:xfrm flipV="1">
            <a:off x="4876800" y="5401668"/>
            <a:ext cx="2057400" cy="190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 Box 36"/>
          <p:cNvSpPr txBox="1">
            <a:spLocks noChangeArrowheads="1"/>
          </p:cNvSpPr>
          <p:nvPr/>
        </p:nvSpPr>
        <p:spPr bwMode="auto">
          <a:xfrm>
            <a:off x="2312030" y="6202362"/>
            <a:ext cx="744538"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200" dirty="0" err="1">
                <a:solidFill>
                  <a:srgbClr val="000000"/>
                </a:solidFill>
              </a:rPr>
              <a:t>IsPartOf</a:t>
            </a:r>
            <a:endParaRPr lang="en-US" sz="1200" dirty="0">
              <a:solidFill>
                <a:srgbClr val="000000"/>
              </a:solidFill>
            </a:endParaRPr>
          </a:p>
        </p:txBody>
      </p:sp>
      <p:sp>
        <p:nvSpPr>
          <p:cNvPr id="29" name="AutoShape 37"/>
          <p:cNvSpPr>
            <a:spLocks noChangeArrowheads="1"/>
          </p:cNvSpPr>
          <p:nvPr/>
        </p:nvSpPr>
        <p:spPr bwMode="auto">
          <a:xfrm rot="5849752">
            <a:off x="3149605" y="5508643"/>
            <a:ext cx="221189" cy="381668"/>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000">
              <a:solidFill>
                <a:srgbClr val="000000"/>
              </a:solidFill>
            </a:endParaRPr>
          </a:p>
        </p:txBody>
      </p:sp>
      <p:sp>
        <p:nvSpPr>
          <p:cNvPr id="30" name="Rectangle 30"/>
          <p:cNvSpPr>
            <a:spLocks noChangeArrowheads="1"/>
          </p:cNvSpPr>
          <p:nvPr/>
        </p:nvSpPr>
        <p:spPr bwMode="auto">
          <a:xfrm>
            <a:off x="914400" y="5668368"/>
            <a:ext cx="1066800" cy="533400"/>
          </a:xfrm>
          <a:prstGeom prst="rect">
            <a:avLst/>
          </a:prstGeom>
          <a:solidFill>
            <a:srgbClr val="C0E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400" dirty="0" smtClean="0">
                <a:solidFill>
                  <a:srgbClr val="000000"/>
                </a:solidFill>
              </a:rPr>
              <a:t>Wheel</a:t>
            </a:r>
            <a:endParaRPr lang="en-US" sz="1400" dirty="0">
              <a:solidFill>
                <a:srgbClr val="000000"/>
              </a:solidFill>
            </a:endParaRPr>
          </a:p>
        </p:txBody>
      </p:sp>
      <p:cxnSp>
        <p:nvCxnSpPr>
          <p:cNvPr id="22" name="Straight Connector 21"/>
          <p:cNvCxnSpPr>
            <a:stCxn id="30" idx="3"/>
            <a:endCxn id="17" idx="1"/>
          </p:cNvCxnSpPr>
          <p:nvPr/>
        </p:nvCxnSpPr>
        <p:spPr>
          <a:xfrm flipV="1">
            <a:off x="1981200" y="5699478"/>
            <a:ext cx="1360974" cy="23559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ounded Rectangular Callout 32"/>
          <p:cNvSpPr/>
          <p:nvPr/>
        </p:nvSpPr>
        <p:spPr bwMode="auto">
          <a:xfrm>
            <a:off x="5833269" y="2407003"/>
            <a:ext cx="2201862" cy="946150"/>
          </a:xfrm>
          <a:prstGeom prst="wedgeRoundRectCallout">
            <a:avLst>
              <a:gd name="adj1" fmla="val -123988"/>
              <a:gd name="adj2" fmla="val 42675"/>
              <a:gd name="adj3" fmla="val 16667"/>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r>
              <a:rPr lang="en-US" sz="1200" b="1" i="1" dirty="0" smtClean="0">
                <a:solidFill>
                  <a:prstClr val="white"/>
                </a:solidFill>
              </a:rPr>
              <a:t>Standard specialization classification of vehicles</a:t>
            </a:r>
            <a:endParaRPr lang="en-US" sz="1200" b="1" i="1" dirty="0">
              <a:solidFill>
                <a:prstClr val="white"/>
              </a:solidFill>
            </a:endParaRPr>
          </a:p>
        </p:txBody>
      </p:sp>
      <p:sp>
        <p:nvSpPr>
          <p:cNvPr id="34" name="Rounded Rectangular Callout 33"/>
          <p:cNvSpPr/>
          <p:nvPr/>
        </p:nvSpPr>
        <p:spPr bwMode="auto">
          <a:xfrm>
            <a:off x="6096000" y="4135791"/>
            <a:ext cx="2201862" cy="946150"/>
          </a:xfrm>
          <a:prstGeom prst="wedgeRoundRectCallout">
            <a:avLst>
              <a:gd name="adj1" fmla="val -95856"/>
              <a:gd name="adj2" fmla="val 61381"/>
              <a:gd name="adj3" fmla="val 16667"/>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r>
              <a:rPr lang="en-US" sz="1200" b="1" i="1" dirty="0" smtClean="0">
                <a:solidFill>
                  <a:prstClr val="white"/>
                </a:solidFill>
              </a:rPr>
              <a:t>Standard list of attributes  for vehicles</a:t>
            </a:r>
            <a:endParaRPr lang="en-US" sz="1200" b="1" i="1" dirty="0">
              <a:solidFill>
                <a:prstClr val="white"/>
              </a:solidFill>
            </a:endParaRPr>
          </a:p>
        </p:txBody>
      </p:sp>
      <p:sp>
        <p:nvSpPr>
          <p:cNvPr id="23" name="TextBox 22"/>
          <p:cNvSpPr txBox="1"/>
          <p:nvPr/>
        </p:nvSpPr>
        <p:spPr>
          <a:xfrm>
            <a:off x="2542358" y="1718458"/>
            <a:ext cx="3134256" cy="369332"/>
          </a:xfrm>
          <a:prstGeom prst="rect">
            <a:avLst/>
          </a:prstGeom>
          <a:noFill/>
        </p:spPr>
        <p:txBody>
          <a:bodyPr wrap="none" rtlCol="0">
            <a:spAutoFit/>
          </a:bodyPr>
          <a:lstStyle/>
          <a:p>
            <a:r>
              <a:rPr lang="en-US" dirty="0" smtClean="0"/>
              <a:t>Example of Vehicle Ontology</a:t>
            </a:r>
            <a:endParaRPr lang="en-US" dirty="0"/>
          </a:p>
        </p:txBody>
      </p:sp>
    </p:spTree>
    <p:extLst>
      <p:ext uri="{BB962C8B-B14F-4D97-AF65-F5344CB8AC3E}">
        <p14:creationId xmlns:p14="http://schemas.microsoft.com/office/powerpoint/2010/main" val="2072934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z="2400" i="1" dirty="0" smtClean="0">
                <a:solidFill>
                  <a:schemeClr val="accent2"/>
                </a:solidFill>
              </a:rPr>
              <a:t>How is an Ontology Used in MBSE</a:t>
            </a:r>
            <a:endParaRPr lang="en-US" sz="2400" i="1" dirty="0">
              <a:solidFill>
                <a:schemeClr val="accent2"/>
              </a:solidFill>
            </a:endParaRPr>
          </a:p>
        </p:txBody>
      </p:sp>
      <p:sp>
        <p:nvSpPr>
          <p:cNvPr id="109582" name="Text Box 14"/>
          <p:cNvSpPr txBox="1">
            <a:spLocks noChangeArrowheads="1"/>
          </p:cNvSpPr>
          <p:nvPr/>
        </p:nvSpPr>
        <p:spPr bwMode="auto">
          <a:xfrm>
            <a:off x="361335" y="1010572"/>
            <a:ext cx="8429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i="1" dirty="0" smtClean="0">
                <a:solidFill>
                  <a:srgbClr val="006666"/>
                </a:solidFill>
              </a:rPr>
              <a:t>A model may use the concepts from multiple ontologies  </a:t>
            </a:r>
            <a:endParaRPr lang="en-US" sz="2000" b="1" i="1" dirty="0">
              <a:solidFill>
                <a:srgbClr val="006666"/>
              </a:solidFill>
            </a:endParaRPr>
          </a:p>
        </p:txBody>
      </p:sp>
      <p:sp>
        <p:nvSpPr>
          <p:cNvPr id="12" name="AutoShape 11"/>
          <p:cNvSpPr>
            <a:spLocks/>
          </p:cNvSpPr>
          <p:nvPr/>
        </p:nvSpPr>
        <p:spPr bwMode="auto">
          <a:xfrm>
            <a:off x="609600" y="2893141"/>
            <a:ext cx="1147762" cy="609600"/>
          </a:xfrm>
          <a:prstGeom prst="borderCallout1">
            <a:avLst>
              <a:gd name="adj1" fmla="val 47782"/>
              <a:gd name="adj2" fmla="val 110721"/>
              <a:gd name="adj3" fmla="val 128965"/>
              <a:gd name="adj4" fmla="val 194857"/>
            </a:avLst>
          </a:prstGeom>
          <a:noFill/>
          <a:ln w="9525">
            <a:solidFill>
              <a:schemeClr val="tx1"/>
            </a:solidFill>
            <a:miter lim="800000"/>
            <a:headEnd/>
            <a:tailEn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r>
              <a:rPr lang="en-US" sz="1400">
                <a:solidFill>
                  <a:srgbClr val="000000"/>
                </a:solidFill>
                <a:latin typeface="Arial Unicode MS" pitchFamily="34" charset="-128"/>
              </a:rPr>
              <a:t>Uses</a:t>
            </a:r>
          </a:p>
          <a:p>
            <a:pPr algn="ctr" eaLnBrk="0" fontAlgn="base" hangingPunct="0">
              <a:spcBef>
                <a:spcPct val="0"/>
              </a:spcBef>
              <a:spcAft>
                <a:spcPct val="0"/>
              </a:spcAft>
            </a:pPr>
            <a:r>
              <a:rPr lang="en-US" sz="1400">
                <a:solidFill>
                  <a:srgbClr val="000000"/>
                </a:solidFill>
                <a:latin typeface="Arial Unicode MS" pitchFamily="34" charset="-128"/>
              </a:rPr>
              <a:t>Concepts from</a:t>
            </a:r>
          </a:p>
        </p:txBody>
      </p:sp>
      <p:sp>
        <p:nvSpPr>
          <p:cNvPr id="13" name="AutoShape 12"/>
          <p:cNvSpPr>
            <a:spLocks/>
          </p:cNvSpPr>
          <p:nvPr/>
        </p:nvSpPr>
        <p:spPr bwMode="auto">
          <a:xfrm>
            <a:off x="4715490" y="5385619"/>
            <a:ext cx="1222375" cy="609600"/>
          </a:xfrm>
          <a:prstGeom prst="borderCallout1">
            <a:avLst>
              <a:gd name="adj1" fmla="val 18750"/>
              <a:gd name="adj2" fmla="val -6231"/>
              <a:gd name="adj3" fmla="val -155487"/>
              <a:gd name="adj4" fmla="val -34110"/>
            </a:avLst>
          </a:prstGeom>
          <a:noFill/>
          <a:ln w="9525">
            <a:solidFill>
              <a:schemeClr val="tx1"/>
            </a:solidFill>
            <a:miter lim="800000"/>
            <a:headEnd/>
            <a:tailEn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r>
              <a:rPr lang="en-US" sz="1400">
                <a:solidFill>
                  <a:srgbClr val="000000"/>
                </a:solidFill>
                <a:latin typeface="Arial Unicode MS" pitchFamily="34" charset="-128"/>
              </a:rPr>
              <a:t>Expressed in</a:t>
            </a:r>
          </a:p>
        </p:txBody>
      </p:sp>
      <p:sp>
        <p:nvSpPr>
          <p:cNvPr id="14" name="Rectangle 13"/>
          <p:cNvSpPr/>
          <p:nvPr/>
        </p:nvSpPr>
        <p:spPr>
          <a:xfrm>
            <a:off x="2612052" y="3966547"/>
            <a:ext cx="12954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a:t>
            </a:r>
            <a:endParaRPr lang="en-US" dirty="0"/>
          </a:p>
        </p:txBody>
      </p:sp>
      <p:sp>
        <p:nvSpPr>
          <p:cNvPr id="15" name="Rectangle 14"/>
          <p:cNvSpPr/>
          <p:nvPr/>
        </p:nvSpPr>
        <p:spPr>
          <a:xfrm>
            <a:off x="4876800" y="3966547"/>
            <a:ext cx="12954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Modeling</a:t>
            </a:r>
          </a:p>
          <a:p>
            <a:pPr algn="ctr"/>
            <a:r>
              <a:rPr lang="en-US" dirty="0" smtClean="0"/>
              <a:t>Language</a:t>
            </a:r>
            <a:endParaRPr lang="en-US" dirty="0"/>
          </a:p>
        </p:txBody>
      </p:sp>
      <p:sp>
        <p:nvSpPr>
          <p:cNvPr id="18" name="Rectangle 17"/>
          <p:cNvSpPr/>
          <p:nvPr/>
        </p:nvSpPr>
        <p:spPr>
          <a:xfrm>
            <a:off x="2292171" y="2104101"/>
            <a:ext cx="12954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Ontology</a:t>
            </a:r>
            <a:endParaRPr lang="en-US" dirty="0"/>
          </a:p>
        </p:txBody>
      </p:sp>
      <p:cxnSp>
        <p:nvCxnSpPr>
          <p:cNvPr id="19" name="Straight Arrow Connector 18"/>
          <p:cNvCxnSpPr>
            <a:stCxn id="14" idx="0"/>
          </p:cNvCxnSpPr>
          <p:nvPr/>
        </p:nvCxnSpPr>
        <p:spPr>
          <a:xfrm flipH="1" flipV="1">
            <a:off x="3092271" y="3197941"/>
            <a:ext cx="167481" cy="7686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3"/>
            <a:endCxn id="15" idx="1"/>
          </p:cNvCxnSpPr>
          <p:nvPr/>
        </p:nvCxnSpPr>
        <p:spPr>
          <a:xfrm>
            <a:off x="3907452" y="4347547"/>
            <a:ext cx="969348"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444571" y="2256501"/>
            <a:ext cx="12954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Ontology</a:t>
            </a:r>
            <a:endParaRPr lang="en-US" dirty="0"/>
          </a:p>
        </p:txBody>
      </p:sp>
      <p:sp>
        <p:nvSpPr>
          <p:cNvPr id="22" name="Rectangle 21"/>
          <p:cNvSpPr/>
          <p:nvPr/>
        </p:nvSpPr>
        <p:spPr>
          <a:xfrm>
            <a:off x="2596971" y="2408901"/>
            <a:ext cx="12954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Ontology</a:t>
            </a:r>
            <a:endParaRPr lang="en-US" dirty="0"/>
          </a:p>
        </p:txBody>
      </p:sp>
    </p:spTree>
    <p:extLst>
      <p:ext uri="{BB962C8B-B14F-4D97-AF65-F5344CB8AC3E}">
        <p14:creationId xmlns:p14="http://schemas.microsoft.com/office/powerpoint/2010/main" val="3059919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894013" y="381000"/>
            <a:ext cx="5573712" cy="1143000"/>
          </a:xfrm>
        </p:spPr>
        <p:txBody>
          <a:bodyPr/>
          <a:lstStyle/>
          <a:p>
            <a:r>
              <a:rPr lang="en-US" dirty="0" smtClean="0">
                <a:ea typeface="ＭＳ Ｐゴシック" charset="-128"/>
              </a:rPr>
              <a:t>Ontologies may be Organized into   hierarchies</a:t>
            </a:r>
            <a:endParaRPr lang="en-US" dirty="0" smtClean="0">
              <a:ea typeface="ＭＳ Ｐゴシック" charset="-128"/>
            </a:endParaRPr>
          </a:p>
        </p:txBody>
      </p:sp>
      <p:grpSp>
        <p:nvGrpSpPr>
          <p:cNvPr id="44035" name="Group 6"/>
          <p:cNvGrpSpPr>
            <a:grpSpLocks/>
          </p:cNvGrpSpPr>
          <p:nvPr/>
        </p:nvGrpSpPr>
        <p:grpSpPr bwMode="auto">
          <a:xfrm>
            <a:off x="762000" y="1447800"/>
            <a:ext cx="7391400" cy="4800600"/>
            <a:chOff x="419819" y="1060130"/>
            <a:chExt cx="8518247" cy="5569270"/>
          </a:xfrm>
        </p:grpSpPr>
        <p:sp>
          <p:nvSpPr>
            <p:cNvPr id="8" name="Rectangle 7"/>
            <p:cNvSpPr/>
            <p:nvPr/>
          </p:nvSpPr>
          <p:spPr>
            <a:xfrm>
              <a:off x="419819" y="1067497"/>
              <a:ext cx="4932387" cy="1252349"/>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defRPr/>
              </a:pPr>
              <a:r>
                <a:rPr lang="en-US" sz="1200" b="1" i="1" dirty="0">
                  <a:solidFill>
                    <a:prstClr val="black"/>
                  </a:solidFill>
                </a:rPr>
                <a:t>Foundation Ontologies</a:t>
              </a:r>
            </a:p>
            <a:p>
              <a:pPr algn="ctr" fontAlgn="base">
                <a:spcBef>
                  <a:spcPts val="600"/>
                </a:spcBef>
                <a:spcAft>
                  <a:spcPct val="0"/>
                </a:spcAft>
                <a:defRPr/>
              </a:pPr>
              <a:r>
                <a:rPr lang="en-US" sz="1200" b="1" i="1" dirty="0">
                  <a:solidFill>
                    <a:prstClr val="black"/>
                  </a:solidFill>
                </a:rPr>
                <a:t>Base, Mission, Project,</a:t>
              </a:r>
            </a:p>
            <a:p>
              <a:pPr algn="ctr" fontAlgn="base">
                <a:spcAft>
                  <a:spcPct val="0"/>
                </a:spcAft>
                <a:defRPr/>
              </a:pPr>
              <a:r>
                <a:rPr lang="en-US" sz="1200" b="1" i="1" dirty="0">
                  <a:solidFill>
                    <a:prstClr val="black"/>
                  </a:solidFill>
                </a:rPr>
                <a:t>Quantities-Units-Dimensions-Values, </a:t>
              </a:r>
              <a:br>
                <a:rPr lang="en-US" sz="1200" b="1" i="1" dirty="0">
                  <a:solidFill>
                    <a:prstClr val="black"/>
                  </a:solidFill>
                </a:rPr>
              </a:br>
              <a:r>
                <a:rPr lang="en-US" sz="1200" b="1" i="1" dirty="0">
                  <a:solidFill>
                    <a:prstClr val="black"/>
                  </a:solidFill>
                </a:rPr>
                <a:t>Analysis, Artifact, Architecture Description</a:t>
              </a:r>
            </a:p>
            <a:p>
              <a:pPr algn="ctr" fontAlgn="base">
                <a:spcBef>
                  <a:spcPts val="600"/>
                </a:spcBef>
                <a:spcAft>
                  <a:spcPct val="0"/>
                </a:spcAft>
                <a:defRPr/>
              </a:pPr>
              <a:endParaRPr sz="1200" b="1" i="1" dirty="0">
                <a:solidFill>
                  <a:prstClr val="white"/>
                </a:solidFill>
              </a:endParaRPr>
            </a:p>
          </p:txBody>
        </p:sp>
        <p:sp>
          <p:nvSpPr>
            <p:cNvPr id="9" name="Rectangle 8"/>
            <p:cNvSpPr/>
            <p:nvPr/>
          </p:nvSpPr>
          <p:spPr>
            <a:xfrm>
              <a:off x="3043351" y="2940496"/>
              <a:ext cx="2316173" cy="1889574"/>
            </a:xfrm>
            <a:prstGeom prst="rect">
              <a:avLst/>
            </a:prstGeom>
            <a:solidFill>
              <a:srgbClr val="C2FFF0"/>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defRPr/>
              </a:pPr>
              <a:r>
                <a:rPr lang="en-US" sz="1200" b="1" i="1" dirty="0">
                  <a:solidFill>
                    <a:prstClr val="black"/>
                  </a:solidFill>
                </a:rPr>
                <a:t>Discipline Ontologies</a:t>
              </a:r>
            </a:p>
            <a:p>
              <a:pPr marL="115888" algn="ctr" fontAlgn="base">
                <a:spcBef>
                  <a:spcPts val="600"/>
                </a:spcBef>
                <a:spcAft>
                  <a:spcPct val="0"/>
                </a:spcAft>
                <a:defRPr/>
              </a:pPr>
              <a:r>
                <a:rPr lang="en-US" sz="1200" b="1" i="1" dirty="0">
                  <a:solidFill>
                    <a:prstClr val="black"/>
                  </a:solidFill>
                </a:rPr>
                <a:t>Mechanical, Electrical, Physics, Thermal, Propulsion, Attitude Control, Navigation, …</a:t>
              </a:r>
            </a:p>
          </p:txBody>
        </p:sp>
        <p:sp>
          <p:nvSpPr>
            <p:cNvPr id="10" name="Rectangle 9"/>
            <p:cNvSpPr/>
            <p:nvPr/>
          </p:nvSpPr>
          <p:spPr>
            <a:xfrm>
              <a:off x="456409" y="5564903"/>
              <a:ext cx="4895797" cy="924528"/>
            </a:xfrm>
            <a:prstGeom prst="rect">
              <a:avLst/>
            </a:prstGeom>
            <a:solidFill>
              <a:srgbClr val="C2FFF0"/>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defRPr/>
              </a:pPr>
              <a:r>
                <a:rPr lang="en-US" sz="1200" b="1" i="1" dirty="0">
                  <a:solidFill>
                    <a:prstClr val="black"/>
                  </a:solidFill>
                </a:rPr>
                <a:t>Application Ontologies</a:t>
              </a:r>
            </a:p>
            <a:p>
              <a:pPr algn="ctr" fontAlgn="base">
                <a:spcBef>
                  <a:spcPts val="600"/>
                </a:spcBef>
                <a:spcAft>
                  <a:spcPct val="0"/>
                </a:spcAft>
                <a:defRPr/>
              </a:pPr>
              <a:r>
                <a:rPr lang="en-US" sz="1200" b="1" i="1" dirty="0">
                  <a:solidFill>
                    <a:prstClr val="black"/>
                  </a:solidFill>
                </a:rPr>
                <a:t>Star Tracker, Sun Sensor, Reaction Wheel, Thruster,..</a:t>
              </a:r>
            </a:p>
            <a:p>
              <a:pPr algn="ctr" fontAlgn="base">
                <a:spcBef>
                  <a:spcPts val="600"/>
                </a:spcBef>
                <a:spcAft>
                  <a:spcPct val="0"/>
                </a:spcAft>
                <a:defRPr/>
              </a:pPr>
              <a:r>
                <a:rPr lang="en-US" sz="1200" b="1" i="1" dirty="0">
                  <a:solidFill>
                    <a:prstClr val="black"/>
                  </a:solidFill>
                </a:rPr>
                <a:t>2-axis vs. 3-axis S/C; Radio vs. optical comm; …</a:t>
              </a:r>
            </a:p>
            <a:p>
              <a:pPr algn="ctr" fontAlgn="base">
                <a:spcBef>
                  <a:spcPts val="600"/>
                </a:spcBef>
                <a:spcAft>
                  <a:spcPct val="0"/>
                </a:spcAft>
                <a:defRPr/>
              </a:pPr>
              <a:endParaRPr sz="1400" b="1" i="1" dirty="0">
                <a:solidFill>
                  <a:prstClr val="white"/>
                </a:solidFill>
              </a:endParaRPr>
            </a:p>
          </p:txBody>
        </p:sp>
        <p:cxnSp>
          <p:nvCxnSpPr>
            <p:cNvPr id="11" name="Straight Arrow Connector 10"/>
            <p:cNvCxnSpPr>
              <a:stCxn id="9" idx="0"/>
            </p:cNvCxnSpPr>
            <p:nvPr/>
          </p:nvCxnSpPr>
          <p:spPr>
            <a:xfrm rot="5400000" flipH="1" flipV="1">
              <a:off x="3890168" y="2621908"/>
              <a:ext cx="629858" cy="7318"/>
            </a:xfrm>
            <a:prstGeom prst="straightConnector1">
              <a:avLst/>
            </a:prstGeom>
            <a:ln w="12700" cap="flat" cmpd="sng" algn="ctr">
              <a:solidFill>
                <a:srgbClr val="008B69"/>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040" name="TextBox 11"/>
            <p:cNvSpPr txBox="1">
              <a:spLocks noChangeArrowheads="1"/>
            </p:cNvSpPr>
            <p:nvPr/>
          </p:nvSpPr>
          <p:spPr bwMode="auto">
            <a:xfrm>
              <a:off x="4233919" y="2459640"/>
              <a:ext cx="545348" cy="35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charset="0"/>
                  <a:ea typeface="SimSun" charset="-122"/>
                </a:defRPr>
              </a:lvl1pPr>
              <a:lvl2pPr eaLnBrk="0" hangingPunct="0">
                <a:defRPr sz="2000">
                  <a:solidFill>
                    <a:schemeClr val="bg1"/>
                  </a:solidFill>
                  <a:latin typeface="Arial" charset="0"/>
                  <a:ea typeface="SimSun" charset="-122"/>
                </a:defRPr>
              </a:lvl2pPr>
              <a:lvl3pPr eaLnBrk="0" hangingPunct="0">
                <a:defRPr sz="2000">
                  <a:solidFill>
                    <a:schemeClr val="bg1"/>
                  </a:solidFill>
                  <a:latin typeface="Arial" charset="0"/>
                  <a:ea typeface="SimSun" charset="-122"/>
                </a:defRPr>
              </a:lvl3pPr>
              <a:lvl4pPr eaLnBrk="0" hangingPunct="0">
                <a:defRPr sz="2000">
                  <a:solidFill>
                    <a:schemeClr val="bg1"/>
                  </a:solidFill>
                  <a:latin typeface="Arial" charset="0"/>
                  <a:ea typeface="SimSun" charset="-122"/>
                </a:defRPr>
              </a:lvl4pPr>
              <a:lvl5pPr eaLnBrk="0" hangingPunct="0">
                <a:defRPr sz="2000">
                  <a:solidFill>
                    <a:schemeClr val="bg1"/>
                  </a:solidFill>
                  <a:latin typeface="Arial" charset="0"/>
                  <a:ea typeface="SimSun" charset="-122"/>
                </a:defRPr>
              </a:lvl5pPr>
              <a:lvl6pPr marL="25146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6pPr>
              <a:lvl7pPr marL="29718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7pPr>
              <a:lvl8pPr marL="34290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8pPr>
              <a:lvl9pPr marL="38862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9pPr>
            </a:lstStyle>
            <a:p>
              <a:pPr eaLnBrk="1" fontAlgn="base" hangingPunct="1">
                <a:spcBef>
                  <a:spcPct val="0"/>
                </a:spcBef>
                <a:spcAft>
                  <a:spcPct val="0"/>
                </a:spcAft>
              </a:pPr>
              <a:r>
                <a:rPr lang="en-US" sz="1400" b="1" i="1">
                  <a:solidFill>
                    <a:srgbClr val="79003C"/>
                  </a:solidFill>
                  <a:ea typeface="ＭＳ Ｐゴシック" charset="-128"/>
                </a:rPr>
                <a:t>use</a:t>
              </a:r>
            </a:p>
          </p:txBody>
        </p:sp>
        <p:sp>
          <p:nvSpPr>
            <p:cNvPr id="44041" name="TextBox 12"/>
            <p:cNvSpPr txBox="1">
              <a:spLocks noChangeArrowheads="1"/>
            </p:cNvSpPr>
            <p:nvPr/>
          </p:nvSpPr>
          <p:spPr bwMode="auto">
            <a:xfrm>
              <a:off x="4127775" y="5029200"/>
              <a:ext cx="545348" cy="35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charset="0"/>
                  <a:ea typeface="SimSun" charset="-122"/>
                </a:defRPr>
              </a:lvl1pPr>
              <a:lvl2pPr eaLnBrk="0" hangingPunct="0">
                <a:defRPr sz="2000">
                  <a:solidFill>
                    <a:schemeClr val="bg1"/>
                  </a:solidFill>
                  <a:latin typeface="Arial" charset="0"/>
                  <a:ea typeface="SimSun" charset="-122"/>
                </a:defRPr>
              </a:lvl2pPr>
              <a:lvl3pPr eaLnBrk="0" hangingPunct="0">
                <a:defRPr sz="2000">
                  <a:solidFill>
                    <a:schemeClr val="bg1"/>
                  </a:solidFill>
                  <a:latin typeface="Arial" charset="0"/>
                  <a:ea typeface="SimSun" charset="-122"/>
                </a:defRPr>
              </a:lvl3pPr>
              <a:lvl4pPr eaLnBrk="0" hangingPunct="0">
                <a:defRPr sz="2000">
                  <a:solidFill>
                    <a:schemeClr val="bg1"/>
                  </a:solidFill>
                  <a:latin typeface="Arial" charset="0"/>
                  <a:ea typeface="SimSun" charset="-122"/>
                </a:defRPr>
              </a:lvl4pPr>
              <a:lvl5pPr eaLnBrk="0" hangingPunct="0">
                <a:defRPr sz="2000">
                  <a:solidFill>
                    <a:schemeClr val="bg1"/>
                  </a:solidFill>
                  <a:latin typeface="Arial" charset="0"/>
                  <a:ea typeface="SimSun" charset="-122"/>
                </a:defRPr>
              </a:lvl5pPr>
              <a:lvl6pPr marL="25146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6pPr>
              <a:lvl7pPr marL="29718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7pPr>
              <a:lvl8pPr marL="34290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8pPr>
              <a:lvl9pPr marL="38862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9pPr>
            </a:lstStyle>
            <a:p>
              <a:pPr eaLnBrk="1" fontAlgn="base" hangingPunct="1">
                <a:spcBef>
                  <a:spcPct val="0"/>
                </a:spcBef>
                <a:spcAft>
                  <a:spcPct val="0"/>
                </a:spcAft>
              </a:pPr>
              <a:r>
                <a:rPr lang="en-US" sz="1400" b="1" i="1">
                  <a:solidFill>
                    <a:srgbClr val="79003C"/>
                  </a:solidFill>
                  <a:ea typeface="ＭＳ Ｐゴシック" charset="-128"/>
                </a:rPr>
                <a:t>use</a:t>
              </a:r>
            </a:p>
          </p:txBody>
        </p:sp>
        <p:sp>
          <p:nvSpPr>
            <p:cNvPr id="44042" name="TextBox 13"/>
            <p:cNvSpPr txBox="1">
              <a:spLocks noChangeArrowheads="1"/>
            </p:cNvSpPr>
            <p:nvPr/>
          </p:nvSpPr>
          <p:spPr bwMode="auto">
            <a:xfrm>
              <a:off x="1346356" y="3810000"/>
              <a:ext cx="545348" cy="35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bg1"/>
                  </a:solidFill>
                  <a:latin typeface="Arial" charset="0"/>
                  <a:ea typeface="SimSun" charset="-122"/>
                </a:defRPr>
              </a:lvl1pPr>
              <a:lvl2pPr eaLnBrk="0" hangingPunct="0">
                <a:defRPr sz="2000">
                  <a:solidFill>
                    <a:schemeClr val="bg1"/>
                  </a:solidFill>
                  <a:latin typeface="Arial" charset="0"/>
                  <a:ea typeface="SimSun" charset="-122"/>
                </a:defRPr>
              </a:lvl2pPr>
              <a:lvl3pPr eaLnBrk="0" hangingPunct="0">
                <a:defRPr sz="2000">
                  <a:solidFill>
                    <a:schemeClr val="bg1"/>
                  </a:solidFill>
                  <a:latin typeface="Arial" charset="0"/>
                  <a:ea typeface="SimSun" charset="-122"/>
                </a:defRPr>
              </a:lvl3pPr>
              <a:lvl4pPr eaLnBrk="0" hangingPunct="0">
                <a:defRPr sz="2000">
                  <a:solidFill>
                    <a:schemeClr val="bg1"/>
                  </a:solidFill>
                  <a:latin typeface="Arial" charset="0"/>
                  <a:ea typeface="SimSun" charset="-122"/>
                </a:defRPr>
              </a:lvl4pPr>
              <a:lvl5pPr eaLnBrk="0" hangingPunct="0">
                <a:defRPr sz="2000">
                  <a:solidFill>
                    <a:schemeClr val="bg1"/>
                  </a:solidFill>
                  <a:latin typeface="Arial" charset="0"/>
                  <a:ea typeface="SimSun" charset="-122"/>
                </a:defRPr>
              </a:lvl5pPr>
              <a:lvl6pPr marL="25146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6pPr>
              <a:lvl7pPr marL="29718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7pPr>
              <a:lvl8pPr marL="34290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8pPr>
              <a:lvl9pPr marL="3886200" indent="-228600" eaLnBrk="0" fontAlgn="base" hangingPunct="0">
                <a:spcBef>
                  <a:spcPct val="0"/>
                </a:spcBef>
                <a:spcAft>
                  <a:spcPct val="0"/>
                </a:spcAft>
                <a:buClr>
                  <a:srgbClr val="000000"/>
                </a:buClr>
                <a:buSzPct val="100000"/>
                <a:buFont typeface="Times New Roman" pitchFamily="16" charset="0"/>
                <a:defRPr sz="2000">
                  <a:solidFill>
                    <a:schemeClr val="bg1"/>
                  </a:solidFill>
                  <a:latin typeface="Arial" charset="0"/>
                  <a:ea typeface="SimSun" charset="-122"/>
                </a:defRPr>
              </a:lvl9pPr>
            </a:lstStyle>
            <a:p>
              <a:pPr eaLnBrk="1" fontAlgn="base" hangingPunct="1">
                <a:spcBef>
                  <a:spcPct val="0"/>
                </a:spcBef>
                <a:spcAft>
                  <a:spcPct val="0"/>
                </a:spcAft>
              </a:pPr>
              <a:r>
                <a:rPr lang="en-US" sz="1400" b="1" i="1">
                  <a:solidFill>
                    <a:srgbClr val="79003C"/>
                  </a:solidFill>
                  <a:ea typeface="ＭＳ Ｐゴシック" charset="-128"/>
                </a:rPr>
                <a:t>use</a:t>
              </a:r>
            </a:p>
          </p:txBody>
        </p:sp>
        <p:sp>
          <p:nvSpPr>
            <p:cNvPr id="15" name="Rounded Rectangular Callout 14"/>
            <p:cNvSpPr/>
            <p:nvPr/>
          </p:nvSpPr>
          <p:spPr>
            <a:xfrm>
              <a:off x="6314534" y="1060130"/>
              <a:ext cx="2372889" cy="1073706"/>
            </a:xfrm>
            <a:prstGeom prst="wedgeRoundRectCallout">
              <a:avLst>
                <a:gd name="adj1" fmla="val -85585"/>
                <a:gd name="adj2" fmla="val -17597"/>
                <a:gd name="adj3" fmla="val 16667"/>
              </a:avLst>
            </a:prstGeom>
            <a:solidFill>
              <a:srgbClr val="820084"/>
            </a:solidFill>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r>
                <a:rPr lang="en-US" sz="1200" b="1" i="1" dirty="0">
                  <a:solidFill>
                    <a:prstClr val="white"/>
                  </a:solidFill>
                </a:rPr>
                <a:t>Fundamental terms use in all projects, disciplines, and applications</a:t>
              </a:r>
            </a:p>
          </p:txBody>
        </p:sp>
        <p:cxnSp>
          <p:nvCxnSpPr>
            <p:cNvPr id="16" name="Straight Arrow Connector 15"/>
            <p:cNvCxnSpPr/>
            <p:nvPr/>
          </p:nvCxnSpPr>
          <p:spPr>
            <a:xfrm rot="5400000" flipH="1" flipV="1">
              <a:off x="-276979" y="3942381"/>
              <a:ext cx="3246900" cy="1830"/>
            </a:xfrm>
            <a:prstGeom prst="straightConnector1">
              <a:avLst/>
            </a:prstGeom>
            <a:ln w="12700" cap="flat" cmpd="sng" algn="ctr">
              <a:solidFill>
                <a:srgbClr val="008B69"/>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Rounded Rectangular Callout 16"/>
            <p:cNvSpPr/>
            <p:nvPr/>
          </p:nvSpPr>
          <p:spPr>
            <a:xfrm>
              <a:off x="6378568" y="2940496"/>
              <a:ext cx="2537544" cy="1097647"/>
            </a:xfrm>
            <a:prstGeom prst="wedgeRoundRectCallout">
              <a:avLst>
                <a:gd name="adj1" fmla="val -85585"/>
                <a:gd name="adj2" fmla="val -17597"/>
                <a:gd name="adj3" fmla="val 16667"/>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r>
                <a:rPr lang="en-US" sz="1200" b="1" i="1" dirty="0">
                  <a:solidFill>
                    <a:prstClr val="white"/>
                  </a:solidFill>
                </a:rPr>
                <a:t>Discipline-specific terms specified and owned by discipline experts</a:t>
              </a:r>
            </a:p>
          </p:txBody>
        </p:sp>
        <p:sp>
          <p:nvSpPr>
            <p:cNvPr id="18" name="Rounded Rectangular Callout 17"/>
            <p:cNvSpPr/>
            <p:nvPr/>
          </p:nvSpPr>
          <p:spPr>
            <a:xfrm>
              <a:off x="6400522" y="4953462"/>
              <a:ext cx="2537544" cy="953995"/>
            </a:xfrm>
            <a:prstGeom prst="wedgeRoundRectCallout">
              <a:avLst>
                <a:gd name="adj1" fmla="val -89502"/>
                <a:gd name="adj2" fmla="val 29807"/>
                <a:gd name="adj3" fmla="val 16667"/>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r>
                <a:rPr lang="en-US" sz="1200" b="1" i="1" dirty="0">
                  <a:solidFill>
                    <a:prstClr val="white"/>
                  </a:solidFill>
                </a:rPr>
                <a:t>Kinds of items that are modeled in a project; specified and owned by application experts</a:t>
              </a:r>
            </a:p>
          </p:txBody>
        </p:sp>
        <p:cxnSp>
          <p:nvCxnSpPr>
            <p:cNvPr id="19" name="Straight Arrow Connector 18"/>
            <p:cNvCxnSpPr/>
            <p:nvPr/>
          </p:nvCxnSpPr>
          <p:spPr>
            <a:xfrm rot="5400000" flipH="1" flipV="1">
              <a:off x="3748015" y="5190138"/>
              <a:ext cx="740359" cy="5489"/>
            </a:xfrm>
            <a:prstGeom prst="straightConnector1">
              <a:avLst/>
            </a:prstGeom>
            <a:ln w="12700" cap="flat" cmpd="sng" algn="ctr">
              <a:solidFill>
                <a:srgbClr val="008B69"/>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Line Callout 1 19"/>
            <p:cNvSpPr/>
            <p:nvPr/>
          </p:nvSpPr>
          <p:spPr>
            <a:xfrm>
              <a:off x="6400522" y="4191003"/>
              <a:ext cx="2058210" cy="534090"/>
            </a:xfrm>
            <a:prstGeom prst="borderCallout1">
              <a:avLst>
                <a:gd name="adj1" fmla="val 22891"/>
                <a:gd name="adj2" fmla="val -5649"/>
                <a:gd name="adj3" fmla="val -11723"/>
                <a:gd name="adj4" fmla="val -47995"/>
              </a:avLst>
            </a:prstGeom>
            <a:solidFill>
              <a:srgbClr val="FEFEC5"/>
            </a:solidFill>
            <a:ln>
              <a:solidFill>
                <a:srgbClr val="804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200" b="1" i="1" dirty="0">
                  <a:solidFill>
                    <a:prstClr val="black"/>
                  </a:solidFill>
                </a:rPr>
                <a:t>Focus is integration and interoperation</a:t>
              </a:r>
            </a:p>
          </p:txBody>
        </p:sp>
        <p:sp>
          <p:nvSpPr>
            <p:cNvPr id="21" name="Line Callout 1 20"/>
            <p:cNvSpPr/>
            <p:nvPr/>
          </p:nvSpPr>
          <p:spPr>
            <a:xfrm>
              <a:off x="6477362" y="6248171"/>
              <a:ext cx="1752681" cy="381229"/>
            </a:xfrm>
            <a:prstGeom prst="borderCallout1">
              <a:avLst>
                <a:gd name="adj1" fmla="val 22891"/>
                <a:gd name="adj2" fmla="val -5649"/>
                <a:gd name="adj3" fmla="val -11723"/>
                <a:gd name="adj4" fmla="val -57447"/>
              </a:avLst>
            </a:prstGeom>
            <a:solidFill>
              <a:srgbClr val="FEFEC5"/>
            </a:solidFill>
            <a:ln>
              <a:solidFill>
                <a:srgbClr val="804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200" b="1" i="1" dirty="0">
                  <a:solidFill>
                    <a:prstClr val="black"/>
                  </a:solidFill>
                </a:rPr>
                <a:t>Focus is reuse</a:t>
              </a:r>
            </a:p>
          </p:txBody>
        </p:sp>
      </p:grpSp>
    </p:spTree>
    <p:extLst>
      <p:ext uri="{BB962C8B-B14F-4D97-AF65-F5344CB8AC3E}">
        <p14:creationId xmlns:p14="http://schemas.microsoft.com/office/powerpoint/2010/main" val="3632924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incorporating </a:t>
            </a:r>
            <a:r>
              <a:rPr lang="en-US" dirty="0" smtClean="0"/>
              <a:t>ontologies into MBSE</a:t>
            </a:r>
            <a:endParaRPr lang="en-US" dirty="0"/>
          </a:p>
        </p:txBody>
      </p:sp>
      <p:sp>
        <p:nvSpPr>
          <p:cNvPr id="5" name="Slide Number Placeholder 4"/>
          <p:cNvSpPr>
            <a:spLocks noGrp="1"/>
          </p:cNvSpPr>
          <p:nvPr>
            <p:ph type="sldNum" sz="quarter" idx="12"/>
          </p:nvPr>
        </p:nvSpPr>
        <p:spPr/>
        <p:txBody>
          <a:bodyPr/>
          <a:lstStyle/>
          <a:p>
            <a:fld id="{1A7CFDDC-93FD-4C24-A556-887D30F17D04}" type="slidenum">
              <a:rPr lang="en-US" smtClean="0">
                <a:solidFill>
                  <a:srgbClr val="000000"/>
                </a:solidFill>
              </a:rPr>
              <a:pPr/>
              <a:t>8</a:t>
            </a:fld>
            <a:endParaRPr lang="en-US">
              <a:solidFill>
                <a:srgbClr val="000000"/>
              </a:solidFill>
            </a:endParaRPr>
          </a:p>
        </p:txBody>
      </p:sp>
      <p:sp>
        <p:nvSpPr>
          <p:cNvPr id="6" name="Rectangle 3"/>
          <p:cNvSpPr txBox="1">
            <a:spLocks noChangeArrowheads="1"/>
          </p:cNvSpPr>
          <p:nvPr/>
        </p:nvSpPr>
        <p:spPr bwMode="auto">
          <a:xfrm>
            <a:off x="457200" y="1371600"/>
            <a:ext cx="4800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marL="574675" indent="-482600" algn="l" rtl="0" fontAlgn="base">
              <a:spcBef>
                <a:spcPct val="25000"/>
              </a:spcBef>
              <a:spcAft>
                <a:spcPct val="0"/>
              </a:spcAft>
              <a:buClr>
                <a:srgbClr val="FFCC00"/>
              </a:buClr>
              <a:buFont typeface="Webdings" pitchFamily="18" charset="2"/>
              <a:buChar char="&lt;"/>
              <a:defRPr sz="2400" b="1">
                <a:solidFill>
                  <a:schemeClr val="tx1"/>
                </a:solidFill>
                <a:latin typeface="+mn-lt"/>
                <a:ea typeface="+mn-ea"/>
                <a:cs typeface="+mn-cs"/>
              </a:defRPr>
            </a:lvl1pPr>
            <a:lvl2pPr marL="1239838" indent="-474663" algn="l" rtl="0" fontAlgn="base">
              <a:lnSpc>
                <a:spcPct val="85000"/>
              </a:lnSpc>
              <a:spcBef>
                <a:spcPct val="25000"/>
              </a:spcBef>
              <a:spcAft>
                <a:spcPct val="0"/>
              </a:spcAft>
              <a:buClr>
                <a:srgbClr val="FFCC00"/>
              </a:buClr>
              <a:buFont typeface="Webdings" pitchFamily="18" charset="2"/>
              <a:buChar char="&lt;"/>
              <a:defRPr sz="2400">
                <a:solidFill>
                  <a:schemeClr val="tx1"/>
                </a:solidFill>
                <a:latin typeface="+mn-lt"/>
              </a:defRPr>
            </a:lvl2pPr>
            <a:lvl3pPr marL="1801813" indent="-371475" algn="l" rtl="0" fontAlgn="base">
              <a:lnSpc>
                <a:spcPct val="95000"/>
              </a:lnSpc>
              <a:spcBef>
                <a:spcPct val="25000"/>
              </a:spcBef>
              <a:spcAft>
                <a:spcPct val="0"/>
              </a:spcAft>
              <a:buClr>
                <a:srgbClr val="CC3300"/>
              </a:buClr>
              <a:buFont typeface="Wingdings 2" pitchFamily="18" charset="2"/>
              <a:buChar char=""/>
              <a:defRPr sz="2000">
                <a:solidFill>
                  <a:schemeClr val="tx1"/>
                </a:solidFill>
                <a:latin typeface="+mn-lt"/>
              </a:defRPr>
            </a:lvl3pPr>
            <a:lvl4pPr marL="2284413" indent="-292100" algn="l" rtl="0" fontAlgn="base">
              <a:lnSpc>
                <a:spcPct val="85000"/>
              </a:lnSpc>
              <a:spcBef>
                <a:spcPct val="25000"/>
              </a:spcBef>
              <a:spcAft>
                <a:spcPct val="0"/>
              </a:spcAft>
              <a:buClr>
                <a:srgbClr val="339933"/>
              </a:buClr>
              <a:buFont typeface="Wingdings 2" pitchFamily="18" charset="2"/>
              <a:buChar char=""/>
              <a:defRPr>
                <a:solidFill>
                  <a:schemeClr val="tx1"/>
                </a:solidFill>
                <a:latin typeface="+mn-lt"/>
              </a:defRPr>
            </a:lvl4pPr>
            <a:lvl5pPr marL="2754313" indent="-279400" algn="l" rtl="0" fontAlgn="base">
              <a:lnSpc>
                <a:spcPct val="85000"/>
              </a:lnSpc>
              <a:spcBef>
                <a:spcPct val="25000"/>
              </a:spcBef>
              <a:spcAft>
                <a:spcPct val="0"/>
              </a:spcAft>
              <a:buClr>
                <a:schemeClr val="tx1"/>
              </a:buClr>
              <a:buChar char="-"/>
              <a:defRPr sz="1600">
                <a:solidFill>
                  <a:schemeClr val="tx1"/>
                </a:solidFill>
                <a:latin typeface="+mn-lt"/>
              </a:defRPr>
            </a:lvl5pPr>
            <a:lvl6pPr marL="3211513" indent="-279400" algn="l" rtl="0" fontAlgn="base">
              <a:lnSpc>
                <a:spcPct val="85000"/>
              </a:lnSpc>
              <a:spcBef>
                <a:spcPct val="25000"/>
              </a:spcBef>
              <a:spcAft>
                <a:spcPct val="0"/>
              </a:spcAft>
              <a:buClr>
                <a:schemeClr val="tx1"/>
              </a:buClr>
              <a:buChar char="-"/>
              <a:defRPr sz="1600">
                <a:solidFill>
                  <a:schemeClr val="tx1"/>
                </a:solidFill>
                <a:latin typeface="+mn-lt"/>
              </a:defRPr>
            </a:lvl6pPr>
            <a:lvl7pPr marL="3668713" indent="-279400" algn="l" rtl="0" fontAlgn="base">
              <a:lnSpc>
                <a:spcPct val="85000"/>
              </a:lnSpc>
              <a:spcBef>
                <a:spcPct val="25000"/>
              </a:spcBef>
              <a:spcAft>
                <a:spcPct val="0"/>
              </a:spcAft>
              <a:buClr>
                <a:schemeClr val="tx1"/>
              </a:buClr>
              <a:buChar char="-"/>
              <a:defRPr sz="1600">
                <a:solidFill>
                  <a:schemeClr val="tx1"/>
                </a:solidFill>
                <a:latin typeface="+mn-lt"/>
              </a:defRPr>
            </a:lvl7pPr>
            <a:lvl8pPr marL="4125913" indent="-279400" algn="l" rtl="0" fontAlgn="base">
              <a:lnSpc>
                <a:spcPct val="85000"/>
              </a:lnSpc>
              <a:spcBef>
                <a:spcPct val="25000"/>
              </a:spcBef>
              <a:spcAft>
                <a:spcPct val="0"/>
              </a:spcAft>
              <a:buClr>
                <a:schemeClr val="tx1"/>
              </a:buClr>
              <a:buChar char="-"/>
              <a:defRPr sz="1600">
                <a:solidFill>
                  <a:schemeClr val="tx1"/>
                </a:solidFill>
                <a:latin typeface="+mn-lt"/>
              </a:defRPr>
            </a:lvl8pPr>
            <a:lvl9pPr marL="4583113" indent="-279400" algn="l" rtl="0" fontAlgn="base">
              <a:lnSpc>
                <a:spcPct val="85000"/>
              </a:lnSpc>
              <a:spcBef>
                <a:spcPct val="25000"/>
              </a:spcBef>
              <a:spcAft>
                <a:spcPct val="0"/>
              </a:spcAft>
              <a:buClr>
                <a:schemeClr val="tx1"/>
              </a:buClr>
              <a:buChar char="-"/>
              <a:defRPr sz="1600">
                <a:solidFill>
                  <a:schemeClr val="tx1"/>
                </a:solidFill>
                <a:latin typeface="+mn-lt"/>
              </a:defRPr>
            </a:lvl9pPr>
          </a:lstStyle>
          <a:p>
            <a:r>
              <a:rPr lang="en-US" sz="2000" dirty="0"/>
              <a:t>Standardization of domain </a:t>
            </a:r>
            <a:r>
              <a:rPr lang="en-US" sz="2000" dirty="0" smtClean="0"/>
              <a:t>terminology</a:t>
            </a:r>
            <a:endParaRPr lang="en-US" sz="2000" dirty="0"/>
          </a:p>
          <a:p>
            <a:r>
              <a:rPr lang="en-US" sz="2000" dirty="0" smtClean="0"/>
              <a:t>Enable common </a:t>
            </a:r>
            <a:r>
              <a:rPr lang="en-US" sz="2000" dirty="0"/>
              <a:t>understanding </a:t>
            </a:r>
            <a:r>
              <a:rPr lang="en-US" sz="2000" dirty="0" smtClean="0"/>
              <a:t>of the domain (</a:t>
            </a:r>
            <a:r>
              <a:rPr lang="en-US" sz="2000" dirty="0" err="1" smtClean="0"/>
              <a:t>interoperabilty</a:t>
            </a:r>
            <a:r>
              <a:rPr lang="en-US" sz="2000" dirty="0" smtClean="0"/>
              <a:t>)</a:t>
            </a:r>
            <a:endParaRPr lang="en-US" sz="2000" dirty="0"/>
          </a:p>
          <a:p>
            <a:r>
              <a:rPr lang="en-US" sz="2000" dirty="0" smtClean="0"/>
              <a:t>Enable </a:t>
            </a:r>
            <a:r>
              <a:rPr lang="en-US" sz="2000" dirty="0"/>
              <a:t>reuse of domain </a:t>
            </a:r>
            <a:r>
              <a:rPr lang="en-US" sz="2000" dirty="0" smtClean="0"/>
              <a:t>knowledge</a:t>
            </a:r>
            <a:endParaRPr lang="en-US" sz="2000" dirty="0"/>
          </a:p>
          <a:p>
            <a:r>
              <a:rPr lang="en-US" sz="2000" dirty="0"/>
              <a:t>M</a:t>
            </a:r>
            <a:r>
              <a:rPr lang="en-US" sz="2000" dirty="0" smtClean="0"/>
              <a:t>ake </a:t>
            </a:r>
            <a:r>
              <a:rPr lang="en-US" sz="2000" dirty="0"/>
              <a:t>domain assumptions </a:t>
            </a:r>
            <a:r>
              <a:rPr lang="en-US" sz="2000" dirty="0" smtClean="0"/>
              <a:t>explicit</a:t>
            </a:r>
            <a:endParaRPr lang="en-US" sz="2000" dirty="0"/>
          </a:p>
          <a:p>
            <a:r>
              <a:rPr lang="en-US" sz="2000" dirty="0"/>
              <a:t>S</a:t>
            </a:r>
            <a:r>
              <a:rPr lang="en-US" sz="2000" dirty="0" smtClean="0"/>
              <a:t>eparate </a:t>
            </a:r>
            <a:r>
              <a:rPr lang="en-US" sz="2000" dirty="0"/>
              <a:t>domain knowledge from the operational </a:t>
            </a:r>
            <a:r>
              <a:rPr lang="en-US" sz="2000" dirty="0" smtClean="0"/>
              <a:t>knowledge</a:t>
            </a:r>
            <a:endParaRPr lang="en-US" sz="2000" dirty="0"/>
          </a:p>
          <a:p>
            <a:r>
              <a:rPr lang="en-US" sz="2000" dirty="0"/>
              <a:t>A</a:t>
            </a:r>
            <a:r>
              <a:rPr lang="en-US" sz="2000" dirty="0" smtClean="0"/>
              <a:t>nalyze </a:t>
            </a:r>
            <a:r>
              <a:rPr lang="en-US" sz="2000" dirty="0"/>
              <a:t>domain knowledge</a:t>
            </a:r>
          </a:p>
          <a:p>
            <a:pPr marL="574675" marR="0" lvl="0" indent="-482600" algn="l" defTabSz="914400" rtl="0" eaLnBrk="1" fontAlgn="base" latinLnBrk="0" hangingPunct="1">
              <a:lnSpc>
                <a:spcPct val="90000"/>
              </a:lnSpc>
              <a:spcBef>
                <a:spcPct val="25000"/>
              </a:spcBef>
              <a:spcAft>
                <a:spcPct val="0"/>
              </a:spcAft>
              <a:buClr>
                <a:srgbClr val="FFCC00"/>
              </a:buClr>
              <a:buSzTx/>
              <a:buFont typeface="Webdings" pitchFamily="18" charset="2"/>
              <a:buChar char="&lt;"/>
              <a:tabLst/>
              <a:defRPr/>
            </a:pPr>
            <a:endParaRPr kumimoji="0" lang="en-US" sz="21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3610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dirty="0" smtClean="0"/>
              <a:t>Determining a hierarchy of candidate ontologies for standardization</a:t>
            </a:r>
          </a:p>
          <a:p>
            <a:pPr marL="457200" indent="-457200">
              <a:buFont typeface="+mj-lt"/>
              <a:buAutoNum type="arabicPeriod"/>
            </a:pPr>
            <a:r>
              <a:rPr lang="en-US" dirty="0" smtClean="0"/>
              <a:t>Coalescing ontology hierarchy with scope and uses relations</a:t>
            </a:r>
          </a:p>
          <a:p>
            <a:pPr marL="457200" indent="-457200">
              <a:buFont typeface="+mj-lt"/>
              <a:buAutoNum type="arabicPeriod"/>
            </a:pPr>
            <a:r>
              <a:rPr lang="en-US" dirty="0" smtClean="0"/>
              <a:t>Getting general acceptance and involvement from appropriate standards bodies</a:t>
            </a:r>
          </a:p>
          <a:p>
            <a:pPr marL="457200" indent="-457200">
              <a:buFont typeface="+mj-lt"/>
              <a:buAutoNum type="arabicPeriod"/>
            </a:pPr>
            <a:r>
              <a:rPr lang="en-US" dirty="0" smtClean="0"/>
              <a:t>Standardizing on suitable logical formalization to express semantics</a:t>
            </a:r>
            <a:endParaRPr lang="en-US" dirty="0"/>
          </a:p>
        </p:txBody>
      </p:sp>
      <p:sp>
        <p:nvSpPr>
          <p:cNvPr id="5" name="Slide Number Placeholder 4"/>
          <p:cNvSpPr>
            <a:spLocks noGrp="1"/>
          </p:cNvSpPr>
          <p:nvPr>
            <p:ph type="sldNum" sz="quarter" idx="12"/>
          </p:nvPr>
        </p:nvSpPr>
        <p:spPr/>
        <p:txBody>
          <a:bodyPr/>
          <a:lstStyle/>
          <a:p>
            <a:fld id="{1A7CFDDC-93FD-4C24-A556-887D30F17D04}"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112460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PL">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BEBF3"/>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1" i="1" u="none" strike="noStrike" cap="none" normalizeH="0" baseline="0">
            <a:ln>
              <a:noFill/>
            </a:ln>
            <a:solidFill>
              <a:srgbClr val="79003C"/>
            </a:solidFill>
            <a:effectLst/>
            <a:latin typeface="Arial" pitchFamily="-112" charset="0"/>
          </a:defRPr>
        </a:defPPr>
      </a:lstStyle>
    </a:spDef>
    <a:lnDef>
      <a:spPr bwMode="auto">
        <a:xfrm>
          <a:off x="0" y="0"/>
          <a:ext cx="1" cy="1"/>
        </a:xfrm>
        <a:custGeom>
          <a:avLst/>
          <a:gdLst/>
          <a:ahLst/>
          <a:cxnLst/>
          <a:rect l="0" t="0" r="0" b="0"/>
          <a:pathLst/>
        </a:custGeom>
        <a:solidFill>
          <a:srgbClr val="EBEBF3"/>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1" i="1" u="none" strike="noStrike" cap="none" normalizeH="0" baseline="0">
            <a:ln>
              <a:noFill/>
            </a:ln>
            <a:solidFill>
              <a:srgbClr val="79003C"/>
            </a:solidFill>
            <a:effectLst/>
            <a:latin typeface="Arial" pitchFamily="-112" charset="0"/>
          </a:defRPr>
        </a:defPPr>
      </a:lstStyle>
    </a:lnDef>
  </a:objectDefaults>
  <a:extraClrSchemeLst>
    <a:extraClrScheme>
      <a:clrScheme name="JP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P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P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P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P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P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P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JPL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6" charset="0"/>
          </a:defRPr>
        </a:defPPr>
      </a:lstStyle>
    </a:spDef>
    <a:lnDef>
      <a:spPr bwMode="auto">
        <a:xfrm>
          <a:off x="0" y="0"/>
          <a:ext cx="1" cy="1"/>
        </a:xfrm>
        <a:custGeom>
          <a:avLst/>
          <a:gdLst/>
          <a:ahLst/>
          <a:cxnLst/>
          <a:rect l="0" t="0" r="0" b="0"/>
          <a:pathLst/>
        </a:custGeom>
        <a:solidFill>
          <a:srgbClr val="9999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4745</TotalTime>
  <Words>689</Words>
  <Application>Microsoft Office PowerPoint</Application>
  <PresentationFormat>On-screen Show (4:3)</PresentationFormat>
  <Paragraphs>141</Paragraphs>
  <Slides>11</Slides>
  <Notes>5</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1_Default Design</vt:lpstr>
      <vt:lpstr>JPL</vt:lpstr>
      <vt:lpstr>Office Theme</vt:lpstr>
      <vt:lpstr>3_Default Design</vt:lpstr>
      <vt:lpstr>5_Default Design</vt:lpstr>
      <vt:lpstr>2_Default Design</vt:lpstr>
      <vt:lpstr>Ontology in MBSE</vt:lpstr>
      <vt:lpstr>Outline</vt:lpstr>
      <vt:lpstr>What MBSE brings to engineering</vt:lpstr>
      <vt:lpstr>Some OMG Terminology Regarding Models</vt:lpstr>
      <vt:lpstr>What is an Ontology</vt:lpstr>
      <vt:lpstr>How is an Ontology Used in MBSE</vt:lpstr>
      <vt:lpstr>Ontologies may be Organized into   hierarchies</vt:lpstr>
      <vt:lpstr>Benefits of incorporating ontologies into MBSE</vt:lpstr>
      <vt:lpstr>Challenges</vt:lpstr>
      <vt:lpstr>INCOSE MBSE Ontology Roadmap</vt:lpstr>
      <vt:lpstr>A Stack of Semantic Standards for Ontologies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Ontological Foundation For a Modeling Language Is The Two Top Layers Of The Pyramid</dc:title>
  <dc:creator>Henson</dc:creator>
  <cp:lastModifiedBy>Henson</cp:lastModifiedBy>
  <cp:revision>42</cp:revision>
  <cp:lastPrinted>2010-11-03T23:06:30Z</cp:lastPrinted>
  <dcterms:created xsi:type="dcterms:W3CDTF">2010-08-22T14:37:25Z</dcterms:created>
  <dcterms:modified xsi:type="dcterms:W3CDTF">2010-11-04T14:59:17Z</dcterms:modified>
</cp:coreProperties>
</file>