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3"/>
  </p:notesMasterIdLst>
  <p:sldIdLst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1E22"/>
    <a:srgbClr val="000000"/>
    <a:srgbClr val="66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57" autoAdjust="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159D92A-2AE5-4E03-9754-D1C0CFC19CE6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B877E01-5E2B-4448-8E4A-2178D0439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1473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NCOSELogo_transpare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406400" y="14288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0DB85-719B-4997-9C7B-1184CD284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167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A0F4-2406-4B15-AD91-AFE56AD8D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380252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E1DF20F9-0142-4199-BA66-3EEA44AB7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INCOSELogo_transparent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0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646863" y="-4763"/>
            <a:ext cx="19002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International Workshop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28 Jan </a:t>
            </a:r>
            <a:r>
              <a:rPr lang="en-US" sz="1200" b="1" smtClean="0">
                <a:solidFill>
                  <a:srgbClr val="B41E22"/>
                </a:solidFill>
              </a:rPr>
              <a:t>–</a:t>
            </a:r>
            <a:r>
              <a:rPr lang="en-GB" sz="1200" b="1" smtClean="0">
                <a:solidFill>
                  <a:srgbClr val="B41E22"/>
                </a:solidFill>
              </a:rPr>
              <a:t> 2 Feb 2011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Phoenix, AZ, USA</a:t>
            </a:r>
          </a:p>
        </p:txBody>
      </p:sp>
      <p:pic>
        <p:nvPicPr>
          <p:cNvPr id="1036" name="Picture 21" descr="http://upload.wikimedia.org/wikipedia/en/thumb/b/b1/Phoenix-logo.svg/2000px-Phoenix-logo.svg.pn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5791200"/>
            <a:ext cx="7508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 descr="http://photos.prnewswire.com/prn/20040629/DCTU043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867400"/>
            <a:ext cx="1066127" cy="558651"/>
          </a:xfrm>
          <a:prstGeom prst="rect">
            <a:avLst/>
          </a:prstGeom>
          <a:noFill/>
        </p:spPr>
      </p:pic>
      <p:pic>
        <p:nvPicPr>
          <p:cNvPr id="20" name="Picture 19" descr="garland_logo.jpg"/>
          <p:cNvPicPr>
            <a:picLocks noChangeAspect="1"/>
          </p:cNvPicPr>
          <p:nvPr userDrawn="1"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3572"/>
          <a:stretch>
            <a:fillRect/>
          </a:stretch>
        </p:blipFill>
        <p:spPr>
          <a:xfrm>
            <a:off x="4953000" y="6019800"/>
            <a:ext cx="1655173" cy="345341"/>
          </a:xfrm>
          <a:prstGeom prst="rect">
            <a:avLst/>
          </a:prstGeom>
        </p:spPr>
      </p:pic>
      <p:pic>
        <p:nvPicPr>
          <p:cNvPr id="23" name="Picture 22" descr="JPL%20logo.png"/>
          <p:cNvPicPr>
            <a:picLocks noChangeAspect="1"/>
          </p:cNvPicPr>
          <p:nvPr userDrawn="1"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b="46912"/>
          <a:stretch>
            <a:fillRect/>
          </a:stretch>
        </p:blipFill>
        <p:spPr>
          <a:xfrm>
            <a:off x="3780316" y="6019800"/>
            <a:ext cx="1401284" cy="304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Joint Challenge Team Session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Hour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Went through a brainstorming exercise on a common problem with linking models – getting the common vocabulary / ontology</a:t>
            </a:r>
          </a:p>
          <a:p>
            <a:r>
              <a:rPr lang="en-US" dirty="0" smtClean="0"/>
              <a:t>Intended to be both productive and instructive for participants</a:t>
            </a:r>
          </a:p>
          <a:p>
            <a:r>
              <a:rPr lang="en-US" dirty="0" smtClean="0"/>
              <a:t>Two groups formed</a:t>
            </a:r>
          </a:p>
          <a:p>
            <a:r>
              <a:rPr lang="en-US" dirty="0" smtClean="0"/>
              <a:t>Chose two common aspects – coordinate / reference frames and coordinated time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Noted that SI Library / QUDV already exists for describing units and measures in a line</a:t>
            </a:r>
          </a:p>
          <a:p>
            <a:r>
              <a:rPr lang="en-US" sz="2400" dirty="0" smtClean="0"/>
              <a:t>Want to look to the modeling and </a:t>
            </a:r>
            <a:r>
              <a:rPr lang="en-US" sz="2400" dirty="0" err="1" smtClean="0"/>
              <a:t>sim</a:t>
            </a:r>
            <a:r>
              <a:rPr lang="en-US" sz="2400" dirty="0" smtClean="0"/>
              <a:t> community for ideas</a:t>
            </a:r>
          </a:p>
          <a:p>
            <a:r>
              <a:rPr lang="en-US" sz="2400" dirty="0" smtClean="0"/>
              <a:t>Improve upon the </a:t>
            </a:r>
            <a:r>
              <a:rPr lang="en-US" sz="2400" dirty="0" err="1" smtClean="0"/>
              <a:t>FireSat</a:t>
            </a:r>
            <a:r>
              <a:rPr lang="en-US" sz="2400" dirty="0" smtClean="0"/>
              <a:t> description of RFs</a:t>
            </a:r>
          </a:p>
          <a:p>
            <a:r>
              <a:rPr lang="en-US" sz="2400" b="1" dirty="0" smtClean="0"/>
              <a:t>Relevant UML assets exist and were volunteered by a participant in the discussion</a:t>
            </a:r>
          </a:p>
          <a:p>
            <a:r>
              <a:rPr lang="en-US" sz="2400" dirty="0" smtClean="0"/>
              <a:t>Need to represent both descriptively and in different mathematical formalisms (e.g., rotation matrices v. </a:t>
            </a:r>
            <a:r>
              <a:rPr lang="en-US" sz="2400" dirty="0" err="1" smtClean="0"/>
              <a:t>quaternions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b="1" dirty="0" smtClean="0"/>
              <a:t>Telescope Challenge Team has volunteered to be a beta tester</a:t>
            </a:r>
            <a:endParaRPr lang="en-US" sz="2400" b="1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Decided on approaching the problem through body of knowledge</a:t>
            </a:r>
          </a:p>
          <a:p>
            <a:pPr lvl="1"/>
            <a:r>
              <a:rPr lang="en-US" dirty="0" smtClean="0"/>
              <a:t>Standards bodies (e.g., NIST, OASIS, etc.)</a:t>
            </a:r>
          </a:p>
          <a:p>
            <a:pPr lvl="1"/>
            <a:r>
              <a:rPr lang="en-US" dirty="0" smtClean="0"/>
              <a:t>Modeling and simulation</a:t>
            </a:r>
          </a:p>
          <a:p>
            <a:pPr lvl="1"/>
            <a:r>
              <a:rPr lang="en-US" dirty="0" smtClean="0"/>
              <a:t>Volunteers from the audience for a starting point?</a:t>
            </a:r>
          </a:p>
          <a:p>
            <a:r>
              <a:rPr lang="en-US" dirty="0" smtClean="0"/>
              <a:t>Have a shopping list:</a:t>
            </a:r>
          </a:p>
          <a:p>
            <a:pPr lvl="1"/>
            <a:r>
              <a:rPr lang="en-US" dirty="0" smtClean="0"/>
              <a:t>Concerns (</a:t>
            </a:r>
          </a:p>
          <a:p>
            <a:pPr lvl="1"/>
            <a:r>
              <a:rPr lang="en-US" dirty="0" smtClean="0"/>
              <a:t>Time concepts (instant, duration, increment, periodic)</a:t>
            </a:r>
          </a:p>
          <a:p>
            <a:pPr lvl="1"/>
            <a:r>
              <a:rPr lang="en-US" dirty="0" smtClean="0"/>
              <a:t>Analysis connections (convergence, characteristic time)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Fun – Models!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ork Done.png"/>
          <p:cNvPicPr>
            <a:picLocks noChangeAspect="1"/>
          </p:cNvPicPr>
          <p:nvPr/>
        </p:nvPicPr>
        <p:blipFill>
          <a:blip r:embed="rId2" cstate="print"/>
          <a:srcRect r="38333" b="33148"/>
          <a:stretch>
            <a:fillRect/>
          </a:stretch>
        </p:blipFill>
        <p:spPr>
          <a:xfrm>
            <a:off x="228600" y="0"/>
            <a:ext cx="8229600" cy="6617545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p View Reference Fram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60474"/>
            <a:ext cx="9144000" cy="6137051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p View Tim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9479" y="0"/>
            <a:ext cx="8745042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DAF49761C18149B7477DD8D9C51F2B" ma:contentTypeVersion="0" ma:contentTypeDescription="Create a new document." ma:contentTypeScope="" ma:versionID="df6921dd901eaf0ee9a904633abb1df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5E11F4-BCEE-41C3-8991-9ABDBA4A53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4EAA8AA-249C-4240-9704-88B2F88F29D9}">
  <ds:schemaRefs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191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2_Default Design</vt:lpstr>
      <vt:lpstr>Joint Challenge Team Session</vt:lpstr>
      <vt:lpstr>Hour Activity</vt:lpstr>
      <vt:lpstr>Reference Frame</vt:lpstr>
      <vt:lpstr>Time</vt:lpstr>
      <vt:lpstr>For Fun – Models!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Bjorn Cole</cp:lastModifiedBy>
  <cp:revision>62</cp:revision>
  <cp:lastPrinted>2009-04-22T19:24:48Z</cp:lastPrinted>
  <dcterms:created xsi:type="dcterms:W3CDTF">2008-02-28T21:57:35Z</dcterms:created>
  <dcterms:modified xsi:type="dcterms:W3CDTF">2011-01-31T22:59:00Z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