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98" r:id="rId3"/>
    <p:sldId id="300" r:id="rId4"/>
    <p:sldId id="299" r:id="rId5"/>
    <p:sldId id="278" r:id="rId6"/>
    <p:sldId id="301" r:id="rId7"/>
    <p:sldId id="304" r:id="rId8"/>
    <p:sldId id="305" r:id="rId9"/>
    <p:sldId id="257" r:id="rId10"/>
    <p:sldId id="295" r:id="rId11"/>
    <p:sldId id="303" r:id="rId12"/>
    <p:sldId id="302" r:id="rId13"/>
    <p:sldId id="291" r:id="rId14"/>
    <p:sldId id="292" r:id="rId15"/>
    <p:sldId id="293" r:id="rId16"/>
    <p:sldId id="294" r:id="rId1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709" autoAdjust="0"/>
    <p:restoredTop sz="94660"/>
  </p:normalViewPr>
  <p:slideViewPr>
    <p:cSldViewPr snapToGrid="0">
      <p:cViewPr varScale="1">
        <p:scale>
          <a:sx n="59" d="100"/>
          <a:sy n="59" d="100"/>
        </p:scale>
        <p:origin x="134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DAA2D-865A-4B23-BDCC-F72C1F1C9C16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6BF28-79D5-427B-88D4-A4DD157E3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76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56844-6D1C-4E93-912B-EF15B2FCED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C6EE58-2116-431C-82FF-21CD60A618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C4558-A3F5-4C47-A358-2E7660958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8BDEA-4AE0-4CDA-88FE-0BF2C258F479}" type="datetime1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964AB-6AA7-4E34-A2FE-EB79F909C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CD3C8-DBA9-4459-BA64-8A5754AAF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00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DE4BF-4224-4C58-AEFF-C8DE7394E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B63C99-0F68-4821-88D3-CDB9C510C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B5486-4810-42D4-87F2-A9D866F92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4497F-719B-4B85-A61B-2A4122EB75C2}" type="datetime1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ECBDD-360D-48F9-A22B-7796D0AF9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6C7FF7-ED45-483A-A06F-E0D19CE9B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71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CDAB90-405B-4FA7-A88C-A7968D619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DFA50E-8B09-46D1-8A79-050C84F54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63CD0-6F64-4DA9-961A-2BC23889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16AA-B228-43A4-941C-45BBBB99376B}" type="datetime1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F53C2-7E8D-48F8-95B4-75FB1121F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3EC81-2A75-4C75-AD5E-4417B950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721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E5B66-BC24-4A7D-91D2-1DB064E2AF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7F9E4F-EBDB-4646-B3B3-0A100166B1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001F9-FA31-47E0-81C1-9BC3D9FAB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5B673-3539-4BDE-AD33-05525280F371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822FA-6EC9-40C7-9892-2C1B33CC3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32205-E96B-4708-9A0E-EFF629B18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598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28132-660D-47C8-A30A-C0922CFB9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20EEF-9340-4638-B455-BC0246E1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88175-F287-48ED-A181-45A0FBDCA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445-2327-4BD5-80CE-AAC7F9FE401A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1C3B6-9FC8-4AD7-86BC-9762A75A2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16D7E-A142-43EE-995B-5F6FDB33A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639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10E65-1D75-40DE-B05E-9B935CF18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3CD66-5492-4655-8A6B-E8517A07C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64DEC-A370-4EAC-BA1B-20FAA65C9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7DFC-14C2-44CC-BF2E-C433A72B8C67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53649-67DD-4FFD-BD3F-E75F12396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AFCCC-7C77-4D4B-8A00-FADD1D411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35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41714-B0E3-439A-B71D-D3565AC42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42442-2F32-4DE0-8567-A405D216DA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BF285B-C80D-4064-A959-428F2E0868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8A8A6-77C5-4000-A559-450F20DEE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92B58-51C4-4EDC-9ED1-18D074BFAAFF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311908-659A-45CB-AFF8-814E94C34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AD058-4610-4C23-A7D9-3773E5BB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01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26CB-E4B5-429A-B4F7-C43076959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85D257-D647-4CE8-9160-917194578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377F11-965C-4CCC-96CA-84CF644B8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BD1955-0778-438A-A4B9-D26BC48546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B45E5-889F-4EB6-8381-F1F6D91B54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7D3F18-3F47-4D28-BC20-E508B039D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CBB79-19BA-47CB-AD35-CD03DE04B2D4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4B6F4D-3044-4F9B-8550-004D035E9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0B3F6E-6DA1-42B6-9A5A-3ED22CA7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63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A9164-857B-420B-A243-D0A12DDAE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129502-B8F7-4FA7-B84D-D3FEEDC0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9DE1C-716F-4E2B-8B01-857BB7F8A457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1CDC16-EFE8-46F1-B026-9D9FC6A73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B25FE3-CF03-41BC-B0B2-9E7AA77B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38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0D9855-C9CC-4AA6-9A3A-6633B426D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E4961-2A78-4906-8CDD-BDAC593DF690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25EFBE-BCB3-4A28-8429-7169EA68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D4E62-B7AD-447D-ADE6-ECC0CDE61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097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56989-EFA5-4DEA-8BBA-C05E4A401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AECC9-FA3A-45C3-8568-1BB917E4D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126C32-91AF-439A-8E5C-967AD86A2D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33B7B7-A55F-4185-AB5E-0F06C86C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A7FBB-7C58-456A-8504-45943C865A5F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56B141-CE03-4747-A41C-FD2ABCD0C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0CA1E9-FD25-4731-BAF7-31ECEF804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66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79ECA-3DD8-4B3E-A92B-627217A3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25FAE-5528-47E3-BDB8-E587F4F92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A609F-EB97-4E33-838E-4A63D72BF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8189-B4B5-4230-9137-04EF7A538441}" type="datetime1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9BFA7-A4CB-441F-8BB2-A35D42C5A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615FB9-FCA5-472C-9865-3A814C57C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910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8A77D-14F3-445C-9DCA-C7BF68FBB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439560-C796-462B-B2A4-4C473D3633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2BA115-EB1A-47F8-BC30-04C3A3DEA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5CA37-8BD5-47CD-8DDB-2F2E520DD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0BE72-35FB-4E78-9D09-C4665212A8CA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DAAD3-AD9C-4D75-8F3C-63CD8E0DF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4741B2-A51E-44F4-8326-B3A26D76A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74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376FB-0062-420C-9ECE-84311A4BF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FC4F4E-8751-439B-9D63-DDC23EA7D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E46B2-DFF4-49FE-B28B-84CD715F8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EA9D0-F6EE-4735-B596-72358B14363A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D1702-521E-44D3-A5E0-133218087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7B9A33-D516-4DE9-9CF1-CED2E5C11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790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D169E5-BAC6-48A0-915F-7202D46025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B3D3B-C718-465A-B226-447F7625D0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5CBFAD-5AFA-440F-BF41-01220D302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D98E-951D-4F63-8B8B-2577B9585881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1484C-520C-4EBE-A979-DA4B6D516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30B8E-BF49-459B-9528-10A3DD1B9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63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77C56-FD15-41D3-9A4E-7ED460F03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19EB3-49F9-4ACF-9675-F2FCF6026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B49CE-659C-4C38-B58F-1E9E3D9A5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A5A-4730-4DEF-B2ED-25F1606DEDA6}" type="datetime1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9BF93-4CBB-4359-8639-8EAD7B764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67724-C15B-4292-B09F-EB03DAF47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741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14840-16BF-4DA4-B972-8CAC37E75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CBD57-FC37-4ED3-A6D3-7E1BF1C08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C24E3C-B8BE-4BC6-9D19-4217E862B9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D28420-E973-4C1F-993C-79C6F4A2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21BA-A728-4F5C-9BC5-EF5AFF8DB5D6}" type="datetime1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0C7452-834C-4628-9855-FBCD83278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D01A47-9EE9-460C-B328-52B0A93AB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41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740D9-4402-4F66-AA07-15B6EB8F8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B4EFD-C28E-44E3-AF41-BC376F9ED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225C23-9C7D-4EA2-93B2-5CB2E679F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2D794-D820-45A9-9E06-864528271B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8CD601-125A-4930-A809-1F90CE526C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808C39-4C96-4AE1-8B21-3F861280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38CD-FFDC-4598-B812-ACC099F48016}" type="datetime1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EE3DFE-7EB5-4621-952D-233EAC464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22B9CE-D1FD-481C-8916-3ADB3B0F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4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68E6F-5E26-41A1-A1F5-5F9B87730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2DD7AD-5084-49EC-9DC4-46030900F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94F4-4B64-4A8A-8216-CA364AF6546D}" type="datetime1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DB312E-3192-40BD-B356-D1B01DC46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74D54D-4E6C-4A74-B9CC-90F07A248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676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87CF0C-F1D7-451D-B9CF-7F90394FA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1E67-2F22-4280-B57E-398EFC9D7B3C}" type="datetime1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C580C-2408-41F5-8416-6E6956A2C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4482B-9B1E-490F-89F4-07695776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1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87E41-2ACC-4166-B302-D3D83C938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F0BF2-B7CA-4428-BD2D-4F7DDCFD7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15513D-83A8-44CF-90CB-0464D851F6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7B807-989B-4E5B-A6A7-4D2A490C6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FEDAE-D5A6-43F6-B5DD-36E4215BDD57}" type="datetime1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A6BD3-902C-45E3-8E27-81340A560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0FC18-4196-4974-88B5-0586C6EC2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804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DDFAB-83BB-415D-BE61-9B9350FFD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82B905-00CB-474F-A311-25C8794950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0D3375-F14C-41E0-98B2-CB87D987F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42902-34E9-4DB3-817E-9E5A91530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E640-FB44-4FAE-89CF-361DD17DF696}" type="datetime1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83169-9255-4F6C-BDA1-A37A8E8CC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9DA462-6F29-4052-8CD5-CC0F435CF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62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5238F5-7812-441E-B847-D1BAA611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AEED90-5FD6-4C1C-92F4-D005ED9E6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0A23D-683C-4CC9-AFE6-2D4D1ED210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5D613-F4ED-4584-8EC9-61CEE2979069}" type="datetime1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AB9E4-BB7B-46F0-AA9C-867AA1977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9F33A-8B7A-4FE6-A9C5-B0CA5778C5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EA7D7-C52F-4C89-8471-7BFE5EDB4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65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DC9A93-3CB3-4811-A8BB-9434AFAB2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6AC17-882A-4C58-A055-E959271725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FEF34-0AD1-43B7-AFF4-4BCA46611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39ED1-EC0E-466B-B1D6-6FE116AFE0EA}" type="datetime1">
              <a:rPr lang="en-US" smtClean="0"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09C78-17E6-488D-97E5-FF3D10A9A9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A8FF9-31F1-4346-9A68-44B8B31BEB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5757E-7C0D-4DF4-9C47-4DFDAD57CA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45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6AD53-C126-40DE-BE6D-DF0381DE23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690" y="127281"/>
            <a:ext cx="11051177" cy="1568586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 Interface Pattern Use for Demonstration of Semantic Checks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241C4E-3D4F-4CF6-B40E-F5273A0960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87273"/>
            <a:ext cx="9144000" cy="144344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Documentation and Machine Readable Media; </a:t>
            </a:r>
          </a:p>
          <a:p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ST4SE Team Meeting of 25 August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03744E-D2A0-42A8-93E0-DF64DA1CBB5E}"/>
              </a:ext>
            </a:extLst>
          </p:cNvPr>
          <p:cNvSpPr txBox="1"/>
          <p:nvPr/>
        </p:nvSpPr>
        <p:spPr>
          <a:xfrm>
            <a:off x="10006148" y="6084388"/>
            <a:ext cx="205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wds</a:t>
            </a:r>
            <a:r>
              <a:rPr lang="en-US" dirty="0"/>
              <a:t> 08.25.2020</a:t>
            </a:r>
          </a:p>
          <a:p>
            <a:pPr algn="r"/>
            <a:r>
              <a:rPr lang="en-US" dirty="0"/>
              <a:t>V1.4.3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071C54-C314-4186-AE36-329E71878B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13" b="26926"/>
          <a:stretch/>
        </p:blipFill>
        <p:spPr>
          <a:xfrm>
            <a:off x="3725091" y="1756558"/>
            <a:ext cx="4741818" cy="3344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7177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47BA0-2415-4DA8-9262-2E488173B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for team supported action step with semantic technology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9DF95-3AB1-43CF-96C9-7E101426C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075" y="2155371"/>
            <a:ext cx="11194868" cy="402159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Would JPL team first please plan to demonstrate semantic technology model checks on this within the ST4SE team?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After that, can we put it in a public accessible workspace where others can exercise the same reasoner / query / agent against the same model?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52D86-CD19-44AC-ADCF-4DC099A24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665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471BE-6F4F-4B17-976E-04A1FEB2A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Attachments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5A57D-7329-4492-A637-48DD94CA4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43" y="1825625"/>
            <a:ext cx="11821886" cy="4351338"/>
          </a:xfrm>
        </p:spPr>
        <p:txBody>
          <a:bodyPr/>
          <a:lstStyle/>
          <a:p>
            <a:r>
              <a:rPr lang="en-US" dirty="0"/>
              <a:t>Attachment 1: Reference definitions from S*Interface Pattern</a:t>
            </a:r>
          </a:p>
          <a:p>
            <a:r>
              <a:rPr lang="en-US" dirty="0"/>
              <a:t>Attachment 2: Example model -- machine readable media in .</a:t>
            </a:r>
            <a:r>
              <a:rPr lang="en-US" dirty="0" err="1"/>
              <a:t>mdzip</a:t>
            </a:r>
            <a:r>
              <a:rPr lang="en-US" dirty="0"/>
              <a:t> file</a:t>
            </a:r>
          </a:p>
          <a:p>
            <a:r>
              <a:rPr lang="en-US" dirty="0"/>
              <a:t>Attachment 3: S*Profile—machine readable media and S*Metamodel mapping</a:t>
            </a:r>
          </a:p>
          <a:p>
            <a:r>
              <a:rPr lang="en-US" dirty="0"/>
              <a:t>Attachment 4: Reference: Formal S*Metamodel document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1EF0D5-3951-44E0-AC28-04C67F687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81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BB0007-C0D5-473A-9193-3BE0C5536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19" y="-70975"/>
            <a:ext cx="8875059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88523-3393-4C8D-A4B2-940694694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A5757E-7C0D-4DF4-9C47-4DFDAD57CA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A05DEC-451B-4D20-856F-A71CD45605FC}"/>
              </a:ext>
            </a:extLst>
          </p:cNvPr>
          <p:cNvSpPr txBox="1"/>
          <p:nvPr/>
        </p:nvSpPr>
        <p:spPr>
          <a:xfrm>
            <a:off x="914404" y="0"/>
            <a:ext cx="8394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Attachment 1: Definitions from S*Interface Pattern </a:t>
            </a:r>
          </a:p>
        </p:txBody>
      </p:sp>
    </p:spTree>
    <p:extLst>
      <p:ext uri="{BB962C8B-B14F-4D97-AF65-F5344CB8AC3E}">
        <p14:creationId xmlns:p14="http://schemas.microsoft.com/office/powerpoint/2010/main" val="1693500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AFAF0B-664F-4BBC-9C32-9D305316B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0" y="0"/>
            <a:ext cx="8875059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BE5F4-15DF-4F14-B23F-08D7A0D0B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A5757E-7C0D-4DF4-9C47-4DFDAD57CA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817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3F624A-E177-4C9B-93D4-73561CB54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0" y="0"/>
            <a:ext cx="8875059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37A5A-7E9C-4DD5-81C4-E26051F6F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A5757E-7C0D-4DF4-9C47-4DFDAD57CA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03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40DC2C-F901-487D-935B-4CC686298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0" y="0"/>
            <a:ext cx="8875059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A1737-A69B-45BF-B9AD-65D8E4BF2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A5757E-7C0D-4DF4-9C47-4DFDAD57CA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6640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DC6A0-9FB8-4B96-8140-9112B682B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60A45-17D2-4C34-AC85-F467CE6C8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92691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Purpose and scope </a:t>
            </a:r>
          </a:p>
          <a:p>
            <a:r>
              <a:rPr lang="en-US" dirty="0"/>
              <a:t>Reminder of S*Interface Pattern</a:t>
            </a:r>
          </a:p>
          <a:p>
            <a:r>
              <a:rPr lang="en-US" dirty="0"/>
              <a:t>Super simple model providing example uses of Interface Pattern</a:t>
            </a:r>
          </a:p>
          <a:p>
            <a:r>
              <a:rPr lang="en-US" dirty="0"/>
              <a:t>Reminder of example Interface Model semantic check candidates</a:t>
            </a:r>
          </a:p>
          <a:p>
            <a:r>
              <a:rPr lang="en-US" dirty="0"/>
              <a:t>Request for team supported action step with semantic technology case</a:t>
            </a:r>
          </a:p>
          <a:p>
            <a:endParaRPr lang="en-US" dirty="0"/>
          </a:p>
          <a:p>
            <a:r>
              <a:rPr lang="en-US" dirty="0"/>
              <a:t>Attachment 1: Reference definitions from S*Interface Pattern</a:t>
            </a:r>
          </a:p>
          <a:p>
            <a:r>
              <a:rPr lang="en-US" dirty="0"/>
              <a:t>Attachment 2: Example model -- machine readable media in .</a:t>
            </a:r>
            <a:r>
              <a:rPr lang="en-US" dirty="0" err="1"/>
              <a:t>mdzip</a:t>
            </a:r>
            <a:r>
              <a:rPr lang="en-US" dirty="0"/>
              <a:t> file</a:t>
            </a:r>
          </a:p>
          <a:p>
            <a:r>
              <a:rPr lang="en-US" dirty="0"/>
              <a:t>Attachment 3: S*Profile—machine readable media and S*Metamodel mapping</a:t>
            </a:r>
          </a:p>
          <a:p>
            <a:r>
              <a:rPr lang="en-US" dirty="0"/>
              <a:t>Attachment 4: Reference: Formal S*Metamodel document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8C656-337C-4927-9B3C-F3344852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70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83452-6661-4543-ADA3-C1FD090F8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and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170B6-05F3-4FFF-8EC6-F80413836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86255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Per agreement of last meeting of 11 August 2020 . . . </a:t>
            </a:r>
          </a:p>
          <a:p>
            <a:r>
              <a:rPr lang="en-US" dirty="0"/>
              <a:t>Provide a </a:t>
            </a:r>
            <a:r>
              <a:rPr lang="en-US" u="sng" dirty="0"/>
              <a:t>super simple</a:t>
            </a:r>
            <a:r>
              <a:rPr lang="en-US" dirty="0"/>
              <a:t>, machine readable, </a:t>
            </a:r>
            <a:r>
              <a:rPr lang="en-US" dirty="0" err="1"/>
              <a:t>SysML</a:t>
            </a:r>
            <a:r>
              <a:rPr lang="en-US" dirty="0"/>
              <a:t> example use of the  S*Interface Pattern, that is:</a:t>
            </a:r>
          </a:p>
          <a:p>
            <a:pPr lvl="1"/>
            <a:r>
              <a:rPr lang="en-US" dirty="0"/>
              <a:t>Suitable for demonstration of a few simple automated semantic checks;</a:t>
            </a:r>
          </a:p>
          <a:p>
            <a:pPr lvl="1"/>
            <a:r>
              <a:rPr lang="en-US" dirty="0"/>
              <a:t>Expressed in machine readable </a:t>
            </a:r>
            <a:r>
              <a:rPr lang="en-US" dirty="0" err="1"/>
              <a:t>SysML</a:t>
            </a:r>
            <a:r>
              <a:rPr lang="en-US" dirty="0"/>
              <a:t> file that can be converted to whatever representation language is suitable for the semantic checks;</a:t>
            </a:r>
          </a:p>
          <a:p>
            <a:pPr lvl="1"/>
            <a:r>
              <a:rPr lang="en-US" dirty="0"/>
              <a:t>Based on the same S*Interface Pattern this team has seen many times.</a:t>
            </a:r>
          </a:p>
          <a:p>
            <a:r>
              <a:rPr lang="en-US" dirty="0"/>
              <a:t>Very simple to begin:</a:t>
            </a:r>
          </a:p>
          <a:p>
            <a:pPr lvl="1"/>
            <a:r>
              <a:rPr lang="en-US" dirty="0"/>
              <a:t>Just demonstrate simple model checks with a few errors;</a:t>
            </a:r>
          </a:p>
          <a:p>
            <a:pPr lvl="1"/>
            <a:r>
              <a:rPr lang="en-US" dirty="0"/>
              <a:t>Limit to Electrical Interface at first;</a:t>
            </a:r>
          </a:p>
          <a:p>
            <a:pPr lvl="1"/>
            <a:r>
              <a:rPr lang="en-US" dirty="0"/>
              <a:t>We can elaborate the model and demonstration after we have a working super simple example of the model checks by semantic technology.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D73BF7-F320-49D7-991A-D2274A2C8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219E47-8F67-4A5F-97E3-8B5A9747D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048" y="164916"/>
            <a:ext cx="10168128" cy="65255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D42C5C5-692B-4F5A-BA08-0F8A335AA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66" y="260623"/>
            <a:ext cx="3762103" cy="810532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Reminder of S*Interface Pattern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CC2264-6B64-4079-8CE9-16C46E287602}"/>
              </a:ext>
            </a:extLst>
          </p:cNvPr>
          <p:cNvSpPr txBox="1"/>
          <p:nvPr/>
        </p:nvSpPr>
        <p:spPr>
          <a:xfrm>
            <a:off x="235132" y="6139851"/>
            <a:ext cx="202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(Definitions are in Attachment 1) </a:t>
            </a:r>
          </a:p>
        </p:txBody>
      </p:sp>
    </p:spTree>
    <p:extLst>
      <p:ext uri="{BB962C8B-B14F-4D97-AF65-F5344CB8AC3E}">
        <p14:creationId xmlns:p14="http://schemas.microsoft.com/office/powerpoint/2010/main" val="4146048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1450E-F5AC-4076-AA8E-D582AE3CC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Super simple model providing example uses of Interface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B0FE3-D692-4A0D-A119-8691AE787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011" y="2103119"/>
            <a:ext cx="11547565" cy="4073843"/>
          </a:xfrm>
        </p:spPr>
        <p:txBody>
          <a:bodyPr/>
          <a:lstStyle/>
          <a:p>
            <a:r>
              <a:rPr lang="en-US" dirty="0"/>
              <a:t>International traveler’s portable Power Adapter</a:t>
            </a:r>
          </a:p>
          <a:p>
            <a:r>
              <a:rPr lang="en-US" dirty="0"/>
              <a:t>Simple initial case for test model semantic check demonstration:</a:t>
            </a:r>
          </a:p>
          <a:p>
            <a:pPr lvl="1"/>
            <a:r>
              <a:rPr lang="en-US" dirty="0"/>
              <a:t>Two Electrical Interfaces</a:t>
            </a:r>
          </a:p>
          <a:p>
            <a:pPr lvl="1"/>
            <a:r>
              <a:rPr lang="en-US" dirty="0"/>
              <a:t>One Functional Interaction</a:t>
            </a:r>
          </a:p>
          <a:p>
            <a:r>
              <a:rPr lang="en-US" dirty="0"/>
              <a:t>For subsequent elaboration:</a:t>
            </a:r>
          </a:p>
          <a:p>
            <a:pPr lvl="1"/>
            <a:r>
              <a:rPr lang="en-US" sz="2800" dirty="0"/>
              <a:t>Several non-electrical user interfaces and interactions also present </a:t>
            </a:r>
          </a:p>
          <a:p>
            <a:pPr lvl="1"/>
            <a:r>
              <a:rPr lang="en-US" sz="2800" dirty="0"/>
              <a:t>Several configurable aspects for model auto generation demonstration using stakeholder feature options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604F02-4C14-4258-B567-70C6118CA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72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C41243-41F9-4FD1-8D10-35100750BC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13" b="26926"/>
          <a:stretch/>
        </p:blipFill>
        <p:spPr>
          <a:xfrm>
            <a:off x="2155372" y="0"/>
            <a:ext cx="972213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223EBE-75DA-41AA-AF9B-DA3A8F250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A86C83-8B0A-45CE-9D55-CAAB5422B1D1}"/>
              </a:ext>
            </a:extLst>
          </p:cNvPr>
          <p:cNvSpPr txBox="1"/>
          <p:nvPr/>
        </p:nvSpPr>
        <p:spPr>
          <a:xfrm>
            <a:off x="314498" y="636033"/>
            <a:ext cx="3077091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Example Application:</a:t>
            </a:r>
          </a:p>
          <a:p>
            <a:r>
              <a:rPr lang="en-US" b="1" dirty="0"/>
              <a:t>International Power Converter</a:t>
            </a:r>
          </a:p>
        </p:txBody>
      </p:sp>
    </p:spTree>
    <p:extLst>
      <p:ext uri="{BB962C8B-B14F-4D97-AF65-F5344CB8AC3E}">
        <p14:creationId xmlns:p14="http://schemas.microsoft.com/office/powerpoint/2010/main" val="367598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219E47-8F67-4A5F-97E3-8B5A9747D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048" y="164916"/>
            <a:ext cx="10168128" cy="652555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A654B2-60CB-4037-92F3-7983EB38D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6178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A5757E-7C0D-4DF4-9C47-4DFDAD57CA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42C5C5-692B-4F5A-BA08-0F8A335AA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66" y="260623"/>
            <a:ext cx="3762103" cy="810532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Reminder of S*Interface Pattern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CC2264-6B64-4079-8CE9-16C46E287602}"/>
              </a:ext>
            </a:extLst>
          </p:cNvPr>
          <p:cNvSpPr txBox="1"/>
          <p:nvPr/>
        </p:nvSpPr>
        <p:spPr>
          <a:xfrm>
            <a:off x="235132" y="6139851"/>
            <a:ext cx="202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(Definitions are in Attachment 1) 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4F1D2BCB-A569-40A8-8BAA-C0CB2DB50928}"/>
              </a:ext>
            </a:extLst>
          </p:cNvPr>
          <p:cNvSpPr/>
          <p:nvPr/>
        </p:nvSpPr>
        <p:spPr>
          <a:xfrm rot="4351190" flipH="1">
            <a:off x="10551839" y="1898879"/>
            <a:ext cx="772559" cy="263216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Transfer Electrical Power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F09B5393-3CB8-43DA-AC41-9534D53C09BE}"/>
              </a:ext>
            </a:extLst>
          </p:cNvPr>
          <p:cNvSpPr/>
          <p:nvPr/>
        </p:nvSpPr>
        <p:spPr>
          <a:xfrm rot="6808389" flipH="1">
            <a:off x="9297065" y="4668675"/>
            <a:ext cx="772559" cy="149379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Input Power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0951D25-6764-476D-AC9D-DB3A76199282}"/>
              </a:ext>
            </a:extLst>
          </p:cNvPr>
          <p:cNvSpPr/>
          <p:nvPr/>
        </p:nvSpPr>
        <p:spPr>
          <a:xfrm rot="6383779" flipH="1">
            <a:off x="9887853" y="4137274"/>
            <a:ext cx="772559" cy="174468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Output Power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89B08CB2-38AE-44DB-8931-3593C29329A8}"/>
              </a:ext>
            </a:extLst>
          </p:cNvPr>
          <p:cNvSpPr/>
          <p:nvPr/>
        </p:nvSpPr>
        <p:spPr>
          <a:xfrm rot="4351190" flipH="1">
            <a:off x="8021825" y="-504092"/>
            <a:ext cx="772559" cy="243369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Local Power Connector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4E4C7FCB-F160-4BEC-83A8-96A242FED8DE}"/>
              </a:ext>
            </a:extLst>
          </p:cNvPr>
          <p:cNvSpPr/>
          <p:nvPr/>
        </p:nvSpPr>
        <p:spPr>
          <a:xfrm rot="4351190" flipH="1">
            <a:off x="8224320" y="-232612"/>
            <a:ext cx="772559" cy="268153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Device Power Connector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94D19648-6FB5-4CCA-94B5-E130333A06E1}"/>
              </a:ext>
            </a:extLst>
          </p:cNvPr>
          <p:cNvSpPr/>
          <p:nvPr/>
        </p:nvSpPr>
        <p:spPr>
          <a:xfrm rot="4351190" flipH="1">
            <a:off x="8028967" y="1703700"/>
            <a:ext cx="772559" cy="241871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Power Input Interface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5F3DF8BF-EBE7-4C5F-A442-EE37DC23F131}"/>
              </a:ext>
            </a:extLst>
          </p:cNvPr>
          <p:cNvSpPr/>
          <p:nvPr/>
        </p:nvSpPr>
        <p:spPr>
          <a:xfrm rot="4351190" flipH="1">
            <a:off x="8251209" y="2070292"/>
            <a:ext cx="772559" cy="255793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Power Output  Interface</a:t>
            </a:r>
          </a:p>
        </p:txBody>
      </p:sp>
    </p:spTree>
    <p:extLst>
      <p:ext uri="{BB962C8B-B14F-4D97-AF65-F5344CB8AC3E}">
        <p14:creationId xmlns:p14="http://schemas.microsoft.com/office/powerpoint/2010/main" val="2166964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C661E-CD5B-4E3F-941A-CA897F48A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 of example Interface Model semantic check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C80CB-CE2D-4F25-BB53-2E8287B5B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697" y="1825625"/>
            <a:ext cx="11508377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An S*Interface must have at least one associated S*System.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 S*Interface must have at least one associated S*Functional Interaction.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 S*Interface must have at least one associated S*Input/Output.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 S*Interface must have at least one associated S*System of Access.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Each S*</a:t>
            </a:r>
            <a:r>
              <a:rPr lang="en-US" dirty="0" err="1"/>
              <a:t>Input/Output</a:t>
            </a:r>
            <a:r>
              <a:rPr lang="en-US" dirty="0"/>
              <a:t> associated with an S*Interface must be associated with one S*Functional Interaction also associated with that S*Interface.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Each S*</a:t>
            </a:r>
            <a:r>
              <a:rPr lang="en-US" dirty="0" err="1"/>
              <a:t>Input/Output</a:t>
            </a:r>
            <a:r>
              <a:rPr lang="en-US" dirty="0"/>
              <a:t> associated with an S*Interface must be associated with one S*System of Access also associated with that S*Interface.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Each S*Architectural Relationship associated with an S*Interface must be associated with at least on S*</a:t>
            </a:r>
            <a:r>
              <a:rPr lang="en-US" dirty="0" err="1"/>
              <a:t>Input/Output</a:t>
            </a:r>
            <a:r>
              <a:rPr lang="en-US" dirty="0"/>
              <a:t> also associated with that S*Interface.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201E41-D226-4AD8-B872-C4528193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89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57449-BA32-4BE8-A313-54C9724EE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40440" cy="1325563"/>
          </a:xfrm>
        </p:spPr>
        <p:txBody>
          <a:bodyPr/>
          <a:lstStyle/>
          <a:p>
            <a:r>
              <a:rPr lang="en-US" dirty="0"/>
              <a:t>Additional checks for Electrical Power Interfaces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2ADB2F-A478-40B5-BE70-0325E9D08E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All Input/Outputs associated with Electrical Power Interfaces should be types of Electrical Energy.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Functional Interactions associated with Electrical Power Interfaces should be types of Transfer Electrical Energy Interaction.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System of Access associated with Electrical Power Interfaces should be types of Power Distribution SOA.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1B51B-33F5-4D69-B23E-CB1F7A6A1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A7D7-C52F-4C89-8471-7BFE5EDB47A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86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686</Words>
  <Application>Microsoft Office PowerPoint</Application>
  <PresentationFormat>Widescreen</PresentationFormat>
  <Paragraphs>81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1_Office Theme</vt:lpstr>
      <vt:lpstr>Example Interface Pattern Use for Demonstration of Semantic Checks</vt:lpstr>
      <vt:lpstr>Contents </vt:lpstr>
      <vt:lpstr>Purpose and scope</vt:lpstr>
      <vt:lpstr>Reminder of S*Interface Pattern</vt:lpstr>
      <vt:lpstr>Super simple model providing example uses of Interface Pattern</vt:lpstr>
      <vt:lpstr>PowerPoint Presentation</vt:lpstr>
      <vt:lpstr>Reminder of S*Interface Pattern</vt:lpstr>
      <vt:lpstr>Reminder of example Interface Model semantic check candidates</vt:lpstr>
      <vt:lpstr>Additional checks for Electrical Power Interfaces</vt:lpstr>
      <vt:lpstr>Request for team supported action step with semantic technology case</vt:lpstr>
      <vt:lpstr>Attachments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Schindel</dc:creator>
  <cp:lastModifiedBy>WSchindel</cp:lastModifiedBy>
  <cp:revision>34</cp:revision>
  <cp:lastPrinted>2020-08-25T14:11:14Z</cp:lastPrinted>
  <dcterms:created xsi:type="dcterms:W3CDTF">2020-06-02T10:21:33Z</dcterms:created>
  <dcterms:modified xsi:type="dcterms:W3CDTF">2020-08-25T16:10:12Z</dcterms:modified>
</cp:coreProperties>
</file>