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2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6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6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1C35-9995-4500-895A-EB320768E66F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8110-EF76-4FFB-A4B1-ED78AF7A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2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Cases for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9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Use Cases for </a:t>
            </a:r>
            <a:br>
              <a:rPr lang="en-US" dirty="0" smtClean="0"/>
            </a:br>
            <a:r>
              <a:rPr lang="en-US" dirty="0" smtClean="0"/>
              <a:t>Model Management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1" y="1600200"/>
            <a:ext cx="71526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95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UCD for Access a Repository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421" y="2544822"/>
            <a:ext cx="4535157" cy="263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18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for Access a Repository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096000" cy="503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26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for Generate Documents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23" y="1600200"/>
            <a:ext cx="56355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84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for Request a Change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80031"/>
            <a:ext cx="2743200" cy="556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26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Model Management</vt:lpstr>
      <vt:lpstr>Proposed Use Cases for  Model Management</vt:lpstr>
      <vt:lpstr>UCD for Access a Repository</vt:lpstr>
      <vt:lpstr>AD for Access a Repository</vt:lpstr>
      <vt:lpstr>AD for Generate Documents</vt:lpstr>
      <vt:lpstr>AD for Request a Change</vt:lpstr>
    </vt:vector>
  </TitlesOfParts>
  <Company>Rockwell Collins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Management</dc:title>
  <dc:creator>Bedocs Jr, Jozsef Z</dc:creator>
  <cp:lastModifiedBy>Bedocs Jr, Jozsef Z</cp:lastModifiedBy>
  <cp:revision>2</cp:revision>
  <dcterms:created xsi:type="dcterms:W3CDTF">2012-05-21T15:42:58Z</dcterms:created>
  <dcterms:modified xsi:type="dcterms:W3CDTF">2012-05-21T15:55:53Z</dcterms:modified>
</cp:coreProperties>
</file>