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511A95-7A1E-478B-925A-2BCC477241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2BBDEA-9196-4437-AC12-2851411FC5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FE032-F03A-4573-9E40-4F6432EE333B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D33F95-FD62-4DDC-B553-97A60EB19D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7A6BFD-1249-49E1-AFB2-92ACE7F848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A5DE6-5C6B-4B30-A73D-5563F30FA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3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CA1C5-40D8-4498-A49F-F37456CBDBCB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F0AFC-E7DD-44B0-9F6B-DC2E4C68B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87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70666-FBBC-43A1-93B3-B72D423051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6AB3C9-152E-4AB7-8F32-8E802FB58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518DB-51B8-4135-AD75-42F9F9930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2C5F3-6744-4918-B79D-B4F762091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5B6E6-3D5F-4609-8E74-C669A93D3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08679-BD3E-40D7-BC28-F69167AF5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1F966F-BADB-4AF3-83F5-A4B28127A1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0F64E-CEA8-4A91-86F6-87BC01375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EF489-FD48-411C-8609-B0B21DA30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7869D-61E0-4155-9311-257946485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5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0CD289-C336-460F-8056-9038A288D4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D9BD0-381A-4082-8BAB-DC0112C5B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CF23-491C-49B4-B657-A4AA49B08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56004-D117-476C-9B33-D425E6653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42C52-1158-4FEF-A3CB-2C70AD07A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4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ADF60-8603-4597-B7A6-8CCA64300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A55FB-8994-40FC-A96F-82C541A20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3C7A5-5ABC-4A1D-8610-EA0FE1C86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C9A84-C75B-470D-95BC-0B1C07B5D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C4F9A-FA6E-40A7-8FBC-41A1621E4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6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AFBC9-764E-40F6-9282-09ACD8DEA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C59D7B-D7A9-4FD6-A7AA-E84D01A7F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FBA93-058B-4162-A62F-02BBDFA19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86299-9730-41C3-9755-B219446CD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5FECC-8D6F-4EF5-ABEA-7BDE1B156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31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3E63B-9C48-4B6C-9084-B96AED46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B4FB0-450C-464C-AAAD-A419739B84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DFF898-C430-40EB-AD59-DBF5D6EF1F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08CB8-A347-4A1B-80A9-426A5636C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8C126-4AB4-4F54-9CFC-ADC1AFB73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9D5295-BBBE-4814-9E46-03B515CA0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342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879FA-B5CB-4516-A4C7-0A25D47D4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C72C4-D138-4B36-8BFF-25917722C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5D5BD-2FCE-4249-A33A-D07CB9C29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7949A2-00E4-4413-9B54-54845EF828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356850-7C7C-4459-8721-A8B4456DB2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249B98-87D9-4CAF-BDB8-1E7A995E4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BBA8C3-71B0-49AF-9F58-3A396A112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C5F709-B1B4-4C3D-9103-906FE8FF7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46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3100F-41F2-4ADD-AF2A-58F3A9905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A68A9A-0D5A-42BA-885B-3F0089EE9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5C6D4-A960-48D2-8EE3-19BBF01FB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ACA97-9ADD-4473-89A7-08CFFAE44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410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48C285-40B2-4364-BF1A-32200E140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DB52C6-F142-411C-85B9-E116FF38E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739394-D540-4D17-AAA1-6D8FEB3E2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1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4C02D-D6E5-40E0-8670-BAB4308D2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CDC92-4A5E-489A-B1C8-7BD72CD85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28A42F-3A01-4754-8467-6A8CDE28A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44D528-5BF1-4CE0-B495-778C373C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5497E-2BCA-4327-8765-E797415F5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454835-6FB9-4D9A-9021-7C9C6AED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9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73CA2-EB05-4DCF-A027-9B5A53102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4EB2DB-697E-4A20-B194-DFEE0D17D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821980-8AFE-4B6E-9E93-7F67EAB64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663B8B-4E8A-45D6-9ED2-CA07CB39A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A0FEBA-C555-48D3-BDCF-E2E5C744C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078D78-C6EC-4A31-AF30-8B0177427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27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8DB6CD-52F7-487A-BD17-EBCB46D27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6B146-1C2A-40D2-9423-6AE635FC2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AC93F-FEB9-489A-9AFB-BF530EDC14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00F97-05FD-441C-AF06-CE5AE70456F4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3CD93-AAB6-43F5-9DEF-33D474D0B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31943-6F09-4DE8-BDB6-AA2F32E1B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90E26-DF79-45A9-A537-35C202C7BBB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5E9AA23-F821-45E8-AA2F-E90A1B63B39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769291" y="9235"/>
            <a:ext cx="2422709" cy="87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64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fuse@incose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9F46E-B415-4FB5-BC0B-7CACFE83D9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Systems Engineering and Artificial Intelligence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66BA58-603E-48DC-95CB-751E500589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Thomas Shortell, PhD, CSEP</a:t>
            </a:r>
          </a:p>
        </p:txBody>
      </p:sp>
    </p:spTree>
    <p:extLst>
      <p:ext uri="{BB962C8B-B14F-4D97-AF65-F5344CB8AC3E}">
        <p14:creationId xmlns:p14="http://schemas.microsoft.com/office/powerpoint/2010/main" val="510036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F20AE-0916-42D9-B72E-69BA8CFD5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FuSE</a:t>
            </a:r>
            <a:r>
              <a:rPr lang="en-US" dirty="0"/>
              <a:t> – What’s that?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5A93C-F4A2-43D3-B962-956ECC9FA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dirty="0"/>
              <a:t>Future of Systems Engineering</a:t>
            </a:r>
          </a:p>
          <a:p>
            <a:r>
              <a:rPr lang="en-US" dirty="0"/>
              <a:t>Improving SE for an evolutionary, nondeterministic World</a:t>
            </a:r>
          </a:p>
          <a:p>
            <a:r>
              <a:rPr lang="en-US" dirty="0"/>
              <a:t>Focus on use of new/unused technologies</a:t>
            </a:r>
          </a:p>
          <a:p>
            <a:pPr lvl="1"/>
            <a:r>
              <a:rPr lang="en-US" dirty="0"/>
              <a:t>Artificial Intelligence/Machine Learning/Autonomy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26E818-06BF-4985-91CB-1680C8668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654" y="884545"/>
            <a:ext cx="3852770" cy="216718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B6246C1-1F76-46EB-8596-42F1ED8E9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668078"/>
            <a:ext cx="3599024" cy="202445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C62FB30-5E2D-491A-84BA-358C5075AA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5281" y="2959690"/>
            <a:ext cx="3703479" cy="2083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226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C311FD-D96F-4D4D-9CEE-0A9DF0968D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994A355-905E-4519-93FC-B211AC55A056}"/>
              </a:ext>
            </a:extLst>
          </p:cNvPr>
          <p:cNvSpPr/>
          <p:nvPr/>
        </p:nvSpPr>
        <p:spPr>
          <a:xfrm>
            <a:off x="11000792" y="6438122"/>
            <a:ext cx="438539" cy="2425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55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10CAE-15C5-442B-9373-85940EB5B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 &amp;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5138E-FA7B-405F-8F67-C3A1EE2FA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FuSE</a:t>
            </a:r>
            <a:r>
              <a:rPr lang="en-US" dirty="0"/>
              <a:t> Project </a:t>
            </a:r>
          </a:p>
          <a:p>
            <a:pPr lvl="1"/>
            <a:r>
              <a:rPr lang="en-US" dirty="0"/>
              <a:t>Using Artificial Intelligence in the system of interest</a:t>
            </a:r>
          </a:p>
          <a:p>
            <a:pPr lvl="1"/>
            <a:r>
              <a:rPr lang="en-US" dirty="0"/>
              <a:t>Using Artificial Intelligence in system engineering</a:t>
            </a:r>
          </a:p>
          <a:p>
            <a:pPr lvl="2"/>
            <a:r>
              <a:rPr lang="en-US" dirty="0"/>
              <a:t>Overlaps with augmented intelligence</a:t>
            </a:r>
          </a:p>
          <a:p>
            <a:endParaRPr lang="en-US" dirty="0"/>
          </a:p>
          <a:p>
            <a:r>
              <a:rPr lang="en-US" i="1" dirty="0"/>
              <a:t>Methods, Processes, Tools for Artificial Intelligence (AI) including Autonomous Systems and Machine Learning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456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570F4-4849-45CC-9D35-2E00E3310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State/Actions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B6B8F-2AB4-4B3F-AF1F-03C6B2956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IS 2019 AI Panel</a:t>
            </a:r>
          </a:p>
          <a:p>
            <a:pPr lvl="1"/>
            <a:r>
              <a:rPr lang="en-US" dirty="0"/>
              <a:t>Having a re-recorded version trying to release to INCOSE members</a:t>
            </a:r>
          </a:p>
          <a:p>
            <a:r>
              <a:rPr lang="en-US" dirty="0"/>
              <a:t>SE &amp; AI Primer</a:t>
            </a:r>
          </a:p>
          <a:p>
            <a:pPr lvl="1"/>
            <a:r>
              <a:rPr lang="en-US" dirty="0"/>
              <a:t>Available </a:t>
            </a:r>
          </a:p>
          <a:p>
            <a:r>
              <a:rPr lang="en-US" dirty="0"/>
              <a:t>AI4SE Conference (Madrid, Spain)</a:t>
            </a:r>
          </a:p>
          <a:p>
            <a:pPr lvl="1"/>
            <a:r>
              <a:rPr lang="en-US" dirty="0"/>
              <a:t>November 2019</a:t>
            </a:r>
          </a:p>
          <a:p>
            <a:pPr lvl="1"/>
            <a:r>
              <a:rPr lang="en-US" dirty="0"/>
              <a:t>October 2020</a:t>
            </a:r>
          </a:p>
          <a:p>
            <a:r>
              <a:rPr lang="en-US" dirty="0"/>
              <a:t>AI Working Group</a:t>
            </a:r>
          </a:p>
          <a:p>
            <a:pPr lvl="1"/>
            <a:r>
              <a:rPr lang="en-US" dirty="0"/>
              <a:t>Kicked off 11/25</a:t>
            </a:r>
          </a:p>
          <a:p>
            <a:pPr lvl="1"/>
            <a:r>
              <a:rPr lang="en-US" dirty="0"/>
              <a:t>Next meeting 11/28</a:t>
            </a:r>
          </a:p>
        </p:txBody>
      </p:sp>
    </p:spTree>
    <p:extLst>
      <p:ext uri="{BB962C8B-B14F-4D97-AF65-F5344CB8AC3E}">
        <p14:creationId xmlns:p14="http://schemas.microsoft.com/office/powerpoint/2010/main" val="2882884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D7482-92BE-4DE5-8A84-3A9E130AC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F8F96-5AF8-4AD7-914D-AC8081ADE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Leads:</a:t>
            </a:r>
          </a:p>
          <a:p>
            <a:pPr lvl="1"/>
            <a:r>
              <a:rPr lang="en-US" dirty="0"/>
              <a:t>Bill Miller</a:t>
            </a:r>
          </a:p>
          <a:p>
            <a:pPr lvl="1"/>
            <a:r>
              <a:rPr lang="en-US" dirty="0"/>
              <a:t>Thomas Shortell</a:t>
            </a:r>
          </a:p>
          <a:p>
            <a:endParaRPr lang="en-US" dirty="0"/>
          </a:p>
          <a:p>
            <a:r>
              <a:rPr lang="en-US" dirty="0" err="1">
                <a:hlinkClick r:id="rId2"/>
              </a:rPr>
              <a:t>fuse@</a:t>
            </a:r>
            <a:r>
              <a:rPr lang="en-US" err="1">
                <a:hlinkClick r:id="rId2"/>
              </a:rPr>
              <a:t>incose</a:t>
            </a:r>
            <a:r>
              <a:rPr lang="en-US">
                <a:hlinkClick r:id="rId2"/>
              </a:rPr>
              <a:t>.org</a:t>
            </a: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453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138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Systems Engineering and Artificial Intelligence</vt:lpstr>
      <vt:lpstr>FuSE – What’s that?</vt:lpstr>
      <vt:lpstr>PowerPoint Presentation</vt:lpstr>
      <vt:lpstr>SE &amp; AI</vt:lpstr>
      <vt:lpstr>Current State/Actions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Systems Engineering and Artificial Intelligence</dc:title>
  <dc:creator>Thomas Shortell</dc:creator>
  <cp:keywords>Unrestricted</cp:keywords>
  <cp:lastModifiedBy>Thomas Shortell</cp:lastModifiedBy>
  <cp:revision>5</cp:revision>
  <dcterms:created xsi:type="dcterms:W3CDTF">2020-01-26T19:39:13Z</dcterms:created>
  <dcterms:modified xsi:type="dcterms:W3CDTF">2020-01-26T20:56:51Z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M SIP Document Sensitivity">
    <vt:lpwstr/>
  </property>
  <property fmtid="{D5CDD505-2E9C-101B-9397-08002B2CF9AE}" pid="3" name="Document Author">
    <vt:lpwstr>ACCT04\tshortel</vt:lpwstr>
  </property>
  <property fmtid="{D5CDD505-2E9C-101B-9397-08002B2CF9AE}" pid="4" name="Document Sensitivity">
    <vt:lpwstr>1</vt:lpwstr>
  </property>
  <property fmtid="{D5CDD505-2E9C-101B-9397-08002B2CF9AE}" pid="5" name="ThirdParty">
    <vt:lpwstr/>
  </property>
  <property fmtid="{D5CDD505-2E9C-101B-9397-08002B2CF9AE}" pid="6" name="OCI Restriction">
    <vt:bool>false</vt:bool>
  </property>
  <property fmtid="{D5CDD505-2E9C-101B-9397-08002B2CF9AE}" pid="7" name="OCI Additional Info">
    <vt:lpwstr/>
  </property>
  <property fmtid="{D5CDD505-2E9C-101B-9397-08002B2CF9AE}" pid="8" name="Allow Header Overwrite">
    <vt:bool>false</vt:bool>
  </property>
  <property fmtid="{D5CDD505-2E9C-101B-9397-08002B2CF9AE}" pid="9" name="Allow Footer Overwrite">
    <vt:bool>false</vt:bool>
  </property>
  <property fmtid="{D5CDD505-2E9C-101B-9397-08002B2CF9AE}" pid="10" name="Multiple Selected">
    <vt:lpwstr>-1</vt:lpwstr>
  </property>
  <property fmtid="{D5CDD505-2E9C-101B-9397-08002B2CF9AE}" pid="11" name="SIPLongWording">
    <vt:lpwstr>_x000d_
_x000d_
</vt:lpwstr>
  </property>
  <property fmtid="{D5CDD505-2E9C-101B-9397-08002B2CF9AE}" pid="12" name="ExpCountry">
    <vt:lpwstr/>
  </property>
</Properties>
</file>