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1" r:id="rId1"/>
  </p:sldMasterIdLst>
  <p:notesMasterIdLst>
    <p:notesMasterId r:id="rId3"/>
  </p:notesMasterIdLst>
  <p:sldIdLst>
    <p:sldId id="632" r:id="rId2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9701" autoAdjust="0"/>
  </p:normalViewPr>
  <p:slideViewPr>
    <p:cSldViewPr snapToGrid="0">
      <p:cViewPr>
        <p:scale>
          <a:sx n="80" d="100"/>
          <a:sy n="80" d="100"/>
        </p:scale>
        <p:origin x="-166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148" cy="469427"/>
          </a:xfrm>
          <a:prstGeom prst="rect">
            <a:avLst/>
          </a:prstGeom>
        </p:spPr>
        <p:txBody>
          <a:bodyPr vert="horz" lIns="97923" tIns="48962" rIns="97923" bIns="4896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31" y="1"/>
            <a:ext cx="3076148" cy="469427"/>
          </a:xfrm>
          <a:prstGeom prst="rect">
            <a:avLst/>
          </a:prstGeom>
        </p:spPr>
        <p:txBody>
          <a:bodyPr vert="horz" lIns="97923" tIns="48962" rIns="97923" bIns="48962" rtlCol="0"/>
          <a:lstStyle>
            <a:lvl1pPr algn="r">
              <a:defRPr sz="1300"/>
            </a:lvl1pPr>
          </a:lstStyle>
          <a:p>
            <a:fld id="{5AD9D644-614B-46C3-BC09-4A07B3E1E88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23" tIns="48962" rIns="97923" bIns="48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56" y="4458743"/>
            <a:ext cx="5678791" cy="4223224"/>
          </a:xfrm>
          <a:prstGeom prst="rect">
            <a:avLst/>
          </a:prstGeom>
        </p:spPr>
        <p:txBody>
          <a:bodyPr vert="horz" lIns="97923" tIns="48962" rIns="97923" bIns="489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261"/>
            <a:ext cx="3076148" cy="469427"/>
          </a:xfrm>
          <a:prstGeom prst="rect">
            <a:avLst/>
          </a:prstGeom>
        </p:spPr>
        <p:txBody>
          <a:bodyPr vert="horz" lIns="97923" tIns="48962" rIns="97923" bIns="4896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31" y="8914261"/>
            <a:ext cx="3076148" cy="469427"/>
          </a:xfrm>
          <a:prstGeom prst="rect">
            <a:avLst/>
          </a:prstGeom>
        </p:spPr>
        <p:txBody>
          <a:bodyPr vert="horz" lIns="97923" tIns="48962" rIns="97923" bIns="48962" rtlCol="0" anchor="b"/>
          <a:lstStyle>
            <a:lvl1pPr algn="r">
              <a:defRPr sz="1300"/>
            </a:lvl1pPr>
          </a:lstStyle>
          <a:p>
            <a:fld id="{2406B69B-3855-4E7A-AB96-91A66C171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5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289175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 22"/>
          <p:cNvSpPr>
            <a:spLocks noChangeAspect="1"/>
          </p:cNvSpPr>
          <p:nvPr/>
        </p:nvSpPr>
        <p:spPr bwMode="auto">
          <a:xfrm>
            <a:off x="0" y="893618"/>
            <a:ext cx="5980113" cy="5638800"/>
          </a:xfrm>
          <a:custGeom>
            <a:avLst/>
            <a:gdLst/>
            <a:ahLst/>
            <a:cxnLst>
              <a:cxn ang="0">
                <a:pos x="172" y="1653"/>
              </a:cxn>
              <a:cxn ang="0">
                <a:pos x="77" y="1598"/>
              </a:cxn>
              <a:cxn ang="0">
                <a:pos x="18" y="1511"/>
              </a:cxn>
              <a:cxn ang="0">
                <a:pos x="3" y="1413"/>
              </a:cxn>
              <a:cxn ang="0">
                <a:pos x="46" y="1339"/>
              </a:cxn>
              <a:cxn ang="0">
                <a:pos x="97" y="1374"/>
              </a:cxn>
              <a:cxn ang="0">
                <a:pos x="148" y="1449"/>
              </a:cxn>
              <a:cxn ang="0">
                <a:pos x="243" y="1433"/>
              </a:cxn>
              <a:cxn ang="0">
                <a:pos x="349" y="1350"/>
              </a:cxn>
              <a:cxn ang="0">
                <a:pos x="408" y="1229"/>
              </a:cxn>
              <a:cxn ang="0">
                <a:pos x="447" y="1056"/>
              </a:cxn>
              <a:cxn ang="0">
                <a:pos x="506" y="915"/>
              </a:cxn>
              <a:cxn ang="0">
                <a:pos x="612" y="813"/>
              </a:cxn>
              <a:cxn ang="0">
                <a:pos x="774" y="734"/>
              </a:cxn>
              <a:cxn ang="0">
                <a:pos x="955" y="695"/>
              </a:cxn>
              <a:cxn ang="0">
                <a:pos x="1018" y="671"/>
              </a:cxn>
              <a:cxn ang="0">
                <a:pos x="1049" y="640"/>
              </a:cxn>
              <a:cxn ang="0">
                <a:pos x="1084" y="593"/>
              </a:cxn>
              <a:cxn ang="0">
                <a:pos x="1143" y="526"/>
              </a:cxn>
              <a:cxn ang="0">
                <a:pos x="1250" y="467"/>
              </a:cxn>
              <a:cxn ang="0">
                <a:pos x="1372" y="436"/>
              </a:cxn>
              <a:cxn ang="0">
                <a:pos x="1486" y="436"/>
              </a:cxn>
              <a:cxn ang="0">
                <a:pos x="1560" y="444"/>
              </a:cxn>
              <a:cxn ang="0">
                <a:pos x="1478" y="569"/>
              </a:cxn>
              <a:cxn ang="0">
                <a:pos x="1324" y="895"/>
              </a:cxn>
              <a:cxn ang="0">
                <a:pos x="1293" y="1221"/>
              </a:cxn>
              <a:cxn ang="0">
                <a:pos x="1340" y="1484"/>
              </a:cxn>
              <a:cxn ang="0">
                <a:pos x="1431" y="1617"/>
              </a:cxn>
              <a:cxn ang="0">
                <a:pos x="2080" y="1566"/>
              </a:cxn>
              <a:cxn ang="0">
                <a:pos x="2516" y="1162"/>
              </a:cxn>
              <a:cxn ang="0">
                <a:pos x="2658" y="624"/>
              </a:cxn>
              <a:cxn ang="0">
                <a:pos x="2516" y="177"/>
              </a:cxn>
              <a:cxn ang="0">
                <a:pos x="2327" y="24"/>
              </a:cxn>
              <a:cxn ang="0">
                <a:pos x="2555" y="8"/>
              </a:cxn>
              <a:cxn ang="0">
                <a:pos x="2768" y="59"/>
              </a:cxn>
              <a:cxn ang="0">
                <a:pos x="2945" y="169"/>
              </a:cxn>
              <a:cxn ang="0">
                <a:pos x="3047" y="334"/>
              </a:cxn>
              <a:cxn ang="0">
                <a:pos x="3130" y="628"/>
              </a:cxn>
              <a:cxn ang="0">
                <a:pos x="3240" y="762"/>
              </a:cxn>
              <a:cxn ang="0">
                <a:pos x="3338" y="726"/>
              </a:cxn>
              <a:cxn ang="0">
                <a:pos x="3374" y="620"/>
              </a:cxn>
              <a:cxn ang="0">
                <a:pos x="3358" y="530"/>
              </a:cxn>
              <a:cxn ang="0">
                <a:pos x="3515" y="656"/>
              </a:cxn>
              <a:cxn ang="0">
                <a:pos x="3637" y="899"/>
              </a:cxn>
              <a:cxn ang="0">
                <a:pos x="3696" y="1205"/>
              </a:cxn>
              <a:cxn ang="0">
                <a:pos x="3661" y="1511"/>
              </a:cxn>
              <a:cxn ang="0">
                <a:pos x="3586" y="1653"/>
              </a:cxn>
              <a:cxn ang="0">
                <a:pos x="3523" y="1735"/>
              </a:cxn>
              <a:cxn ang="0">
                <a:pos x="3441" y="1845"/>
              </a:cxn>
              <a:cxn ang="0">
                <a:pos x="3370" y="1955"/>
              </a:cxn>
              <a:cxn ang="0">
                <a:pos x="3338" y="2030"/>
              </a:cxn>
              <a:cxn ang="0">
                <a:pos x="3370" y="2132"/>
              </a:cxn>
              <a:cxn ang="0">
                <a:pos x="3468" y="2187"/>
              </a:cxn>
              <a:cxn ang="0">
                <a:pos x="3582" y="2159"/>
              </a:cxn>
              <a:cxn ang="0">
                <a:pos x="3677" y="2014"/>
              </a:cxn>
              <a:cxn ang="0">
                <a:pos x="3747" y="2022"/>
              </a:cxn>
              <a:cxn ang="0">
                <a:pos x="3759" y="2387"/>
              </a:cxn>
              <a:cxn ang="0">
                <a:pos x="3637" y="2716"/>
              </a:cxn>
              <a:cxn ang="0">
                <a:pos x="3393" y="2983"/>
              </a:cxn>
              <a:cxn ang="0">
                <a:pos x="3043" y="3125"/>
              </a:cxn>
              <a:cxn ang="0">
                <a:pos x="2347" y="3262"/>
              </a:cxn>
              <a:cxn ang="0">
                <a:pos x="1875" y="3482"/>
              </a:cxn>
            </a:cxnLst>
            <a:rect l="0" t="0" r="r" b="b"/>
            <a:pathLst>
              <a:path w="3767" h="3552">
                <a:moveTo>
                  <a:pt x="3" y="1664"/>
                </a:moveTo>
                <a:lnTo>
                  <a:pt x="42" y="1668"/>
                </a:lnTo>
                <a:lnTo>
                  <a:pt x="73" y="1668"/>
                </a:lnTo>
                <a:lnTo>
                  <a:pt x="105" y="1668"/>
                </a:lnTo>
                <a:lnTo>
                  <a:pt x="129" y="1664"/>
                </a:lnTo>
                <a:lnTo>
                  <a:pt x="148" y="1657"/>
                </a:lnTo>
                <a:lnTo>
                  <a:pt x="172" y="1653"/>
                </a:lnTo>
                <a:lnTo>
                  <a:pt x="156" y="1649"/>
                </a:lnTo>
                <a:lnTo>
                  <a:pt x="144" y="1641"/>
                </a:lnTo>
                <a:lnTo>
                  <a:pt x="129" y="1637"/>
                </a:lnTo>
                <a:lnTo>
                  <a:pt x="113" y="1629"/>
                </a:lnTo>
                <a:lnTo>
                  <a:pt x="105" y="1617"/>
                </a:lnTo>
                <a:lnTo>
                  <a:pt x="89" y="1606"/>
                </a:lnTo>
                <a:lnTo>
                  <a:pt x="77" y="1598"/>
                </a:lnTo>
                <a:lnTo>
                  <a:pt x="66" y="1586"/>
                </a:lnTo>
                <a:lnTo>
                  <a:pt x="58" y="1578"/>
                </a:lnTo>
                <a:lnTo>
                  <a:pt x="46" y="1566"/>
                </a:lnTo>
                <a:lnTo>
                  <a:pt x="42" y="1551"/>
                </a:lnTo>
                <a:lnTo>
                  <a:pt x="30" y="1543"/>
                </a:lnTo>
                <a:lnTo>
                  <a:pt x="26" y="1527"/>
                </a:lnTo>
                <a:lnTo>
                  <a:pt x="18" y="1511"/>
                </a:lnTo>
                <a:lnTo>
                  <a:pt x="14" y="1500"/>
                </a:lnTo>
                <a:lnTo>
                  <a:pt x="11" y="1484"/>
                </a:lnTo>
                <a:lnTo>
                  <a:pt x="11" y="1468"/>
                </a:lnTo>
                <a:lnTo>
                  <a:pt x="3" y="1452"/>
                </a:lnTo>
                <a:lnTo>
                  <a:pt x="3" y="1445"/>
                </a:lnTo>
                <a:lnTo>
                  <a:pt x="3" y="1429"/>
                </a:lnTo>
                <a:lnTo>
                  <a:pt x="3" y="1413"/>
                </a:lnTo>
                <a:lnTo>
                  <a:pt x="11" y="1401"/>
                </a:lnTo>
                <a:lnTo>
                  <a:pt x="11" y="1390"/>
                </a:lnTo>
                <a:lnTo>
                  <a:pt x="14" y="1378"/>
                </a:lnTo>
                <a:lnTo>
                  <a:pt x="18" y="1366"/>
                </a:lnTo>
                <a:lnTo>
                  <a:pt x="30" y="1350"/>
                </a:lnTo>
                <a:lnTo>
                  <a:pt x="34" y="1343"/>
                </a:lnTo>
                <a:lnTo>
                  <a:pt x="46" y="1339"/>
                </a:lnTo>
                <a:lnTo>
                  <a:pt x="58" y="1327"/>
                </a:lnTo>
                <a:lnTo>
                  <a:pt x="66" y="1315"/>
                </a:lnTo>
                <a:lnTo>
                  <a:pt x="81" y="1311"/>
                </a:lnTo>
                <a:lnTo>
                  <a:pt x="97" y="1307"/>
                </a:lnTo>
                <a:lnTo>
                  <a:pt x="93" y="1331"/>
                </a:lnTo>
                <a:lnTo>
                  <a:pt x="93" y="1350"/>
                </a:lnTo>
                <a:lnTo>
                  <a:pt x="97" y="1374"/>
                </a:lnTo>
                <a:lnTo>
                  <a:pt x="97" y="1390"/>
                </a:lnTo>
                <a:lnTo>
                  <a:pt x="105" y="1401"/>
                </a:lnTo>
                <a:lnTo>
                  <a:pt x="109" y="1417"/>
                </a:lnTo>
                <a:lnTo>
                  <a:pt x="117" y="1429"/>
                </a:lnTo>
                <a:lnTo>
                  <a:pt x="129" y="1433"/>
                </a:lnTo>
                <a:lnTo>
                  <a:pt x="140" y="1445"/>
                </a:lnTo>
                <a:lnTo>
                  <a:pt x="148" y="1449"/>
                </a:lnTo>
                <a:lnTo>
                  <a:pt x="160" y="1449"/>
                </a:lnTo>
                <a:lnTo>
                  <a:pt x="176" y="1452"/>
                </a:lnTo>
                <a:lnTo>
                  <a:pt x="188" y="1449"/>
                </a:lnTo>
                <a:lnTo>
                  <a:pt x="203" y="1449"/>
                </a:lnTo>
                <a:lnTo>
                  <a:pt x="219" y="1445"/>
                </a:lnTo>
                <a:lnTo>
                  <a:pt x="227" y="1441"/>
                </a:lnTo>
                <a:lnTo>
                  <a:pt x="243" y="1433"/>
                </a:lnTo>
                <a:lnTo>
                  <a:pt x="258" y="1429"/>
                </a:lnTo>
                <a:lnTo>
                  <a:pt x="274" y="1417"/>
                </a:lnTo>
                <a:lnTo>
                  <a:pt x="290" y="1409"/>
                </a:lnTo>
                <a:lnTo>
                  <a:pt x="306" y="1397"/>
                </a:lnTo>
                <a:lnTo>
                  <a:pt x="317" y="1382"/>
                </a:lnTo>
                <a:lnTo>
                  <a:pt x="333" y="1366"/>
                </a:lnTo>
                <a:lnTo>
                  <a:pt x="349" y="1350"/>
                </a:lnTo>
                <a:lnTo>
                  <a:pt x="357" y="1339"/>
                </a:lnTo>
                <a:lnTo>
                  <a:pt x="368" y="1323"/>
                </a:lnTo>
                <a:lnTo>
                  <a:pt x="376" y="1307"/>
                </a:lnTo>
                <a:lnTo>
                  <a:pt x="388" y="1288"/>
                </a:lnTo>
                <a:lnTo>
                  <a:pt x="400" y="1272"/>
                </a:lnTo>
                <a:lnTo>
                  <a:pt x="404" y="1252"/>
                </a:lnTo>
                <a:lnTo>
                  <a:pt x="408" y="1229"/>
                </a:lnTo>
                <a:lnTo>
                  <a:pt x="416" y="1209"/>
                </a:lnTo>
                <a:lnTo>
                  <a:pt x="420" y="1186"/>
                </a:lnTo>
                <a:lnTo>
                  <a:pt x="424" y="1154"/>
                </a:lnTo>
                <a:lnTo>
                  <a:pt x="431" y="1127"/>
                </a:lnTo>
                <a:lnTo>
                  <a:pt x="435" y="1103"/>
                </a:lnTo>
                <a:lnTo>
                  <a:pt x="439" y="1076"/>
                </a:lnTo>
                <a:lnTo>
                  <a:pt x="447" y="1056"/>
                </a:lnTo>
                <a:lnTo>
                  <a:pt x="455" y="1032"/>
                </a:lnTo>
                <a:lnTo>
                  <a:pt x="463" y="1013"/>
                </a:lnTo>
                <a:lnTo>
                  <a:pt x="471" y="989"/>
                </a:lnTo>
                <a:lnTo>
                  <a:pt x="479" y="970"/>
                </a:lnTo>
                <a:lnTo>
                  <a:pt x="486" y="950"/>
                </a:lnTo>
                <a:lnTo>
                  <a:pt x="498" y="934"/>
                </a:lnTo>
                <a:lnTo>
                  <a:pt x="506" y="915"/>
                </a:lnTo>
                <a:lnTo>
                  <a:pt x="522" y="899"/>
                </a:lnTo>
                <a:lnTo>
                  <a:pt x="534" y="883"/>
                </a:lnTo>
                <a:lnTo>
                  <a:pt x="549" y="868"/>
                </a:lnTo>
                <a:lnTo>
                  <a:pt x="561" y="852"/>
                </a:lnTo>
                <a:lnTo>
                  <a:pt x="577" y="836"/>
                </a:lnTo>
                <a:lnTo>
                  <a:pt x="597" y="828"/>
                </a:lnTo>
                <a:lnTo>
                  <a:pt x="612" y="813"/>
                </a:lnTo>
                <a:lnTo>
                  <a:pt x="632" y="801"/>
                </a:lnTo>
                <a:lnTo>
                  <a:pt x="652" y="785"/>
                </a:lnTo>
                <a:lnTo>
                  <a:pt x="675" y="777"/>
                </a:lnTo>
                <a:lnTo>
                  <a:pt x="695" y="765"/>
                </a:lnTo>
                <a:lnTo>
                  <a:pt x="722" y="758"/>
                </a:lnTo>
                <a:lnTo>
                  <a:pt x="742" y="746"/>
                </a:lnTo>
                <a:lnTo>
                  <a:pt x="774" y="734"/>
                </a:lnTo>
                <a:lnTo>
                  <a:pt x="797" y="730"/>
                </a:lnTo>
                <a:lnTo>
                  <a:pt x="829" y="722"/>
                </a:lnTo>
                <a:lnTo>
                  <a:pt x="860" y="714"/>
                </a:lnTo>
                <a:lnTo>
                  <a:pt x="892" y="707"/>
                </a:lnTo>
                <a:lnTo>
                  <a:pt x="927" y="699"/>
                </a:lnTo>
                <a:lnTo>
                  <a:pt x="943" y="695"/>
                </a:lnTo>
                <a:lnTo>
                  <a:pt x="955" y="695"/>
                </a:lnTo>
                <a:lnTo>
                  <a:pt x="966" y="691"/>
                </a:lnTo>
                <a:lnTo>
                  <a:pt x="974" y="691"/>
                </a:lnTo>
                <a:lnTo>
                  <a:pt x="986" y="683"/>
                </a:lnTo>
                <a:lnTo>
                  <a:pt x="998" y="679"/>
                </a:lnTo>
                <a:lnTo>
                  <a:pt x="1002" y="679"/>
                </a:lnTo>
                <a:lnTo>
                  <a:pt x="1014" y="675"/>
                </a:lnTo>
                <a:lnTo>
                  <a:pt x="1018" y="671"/>
                </a:lnTo>
                <a:lnTo>
                  <a:pt x="1021" y="663"/>
                </a:lnTo>
                <a:lnTo>
                  <a:pt x="1025" y="659"/>
                </a:lnTo>
                <a:lnTo>
                  <a:pt x="1033" y="659"/>
                </a:lnTo>
                <a:lnTo>
                  <a:pt x="1037" y="656"/>
                </a:lnTo>
                <a:lnTo>
                  <a:pt x="1041" y="648"/>
                </a:lnTo>
                <a:lnTo>
                  <a:pt x="1049" y="644"/>
                </a:lnTo>
                <a:lnTo>
                  <a:pt x="1049" y="640"/>
                </a:lnTo>
                <a:lnTo>
                  <a:pt x="1053" y="628"/>
                </a:lnTo>
                <a:lnTo>
                  <a:pt x="1057" y="624"/>
                </a:lnTo>
                <a:lnTo>
                  <a:pt x="1065" y="620"/>
                </a:lnTo>
                <a:lnTo>
                  <a:pt x="1069" y="612"/>
                </a:lnTo>
                <a:lnTo>
                  <a:pt x="1073" y="605"/>
                </a:lnTo>
                <a:lnTo>
                  <a:pt x="1080" y="597"/>
                </a:lnTo>
                <a:lnTo>
                  <a:pt x="1084" y="593"/>
                </a:lnTo>
                <a:lnTo>
                  <a:pt x="1088" y="581"/>
                </a:lnTo>
                <a:lnTo>
                  <a:pt x="1096" y="573"/>
                </a:lnTo>
                <a:lnTo>
                  <a:pt x="1104" y="569"/>
                </a:lnTo>
                <a:lnTo>
                  <a:pt x="1112" y="557"/>
                </a:lnTo>
                <a:lnTo>
                  <a:pt x="1120" y="546"/>
                </a:lnTo>
                <a:lnTo>
                  <a:pt x="1132" y="538"/>
                </a:lnTo>
                <a:lnTo>
                  <a:pt x="1143" y="526"/>
                </a:lnTo>
                <a:lnTo>
                  <a:pt x="1155" y="518"/>
                </a:lnTo>
                <a:lnTo>
                  <a:pt x="1171" y="506"/>
                </a:lnTo>
                <a:lnTo>
                  <a:pt x="1183" y="495"/>
                </a:lnTo>
                <a:lnTo>
                  <a:pt x="1198" y="487"/>
                </a:lnTo>
                <a:lnTo>
                  <a:pt x="1218" y="475"/>
                </a:lnTo>
                <a:lnTo>
                  <a:pt x="1234" y="471"/>
                </a:lnTo>
                <a:lnTo>
                  <a:pt x="1250" y="467"/>
                </a:lnTo>
                <a:lnTo>
                  <a:pt x="1265" y="455"/>
                </a:lnTo>
                <a:lnTo>
                  <a:pt x="1285" y="451"/>
                </a:lnTo>
                <a:lnTo>
                  <a:pt x="1301" y="444"/>
                </a:lnTo>
                <a:lnTo>
                  <a:pt x="1316" y="444"/>
                </a:lnTo>
                <a:lnTo>
                  <a:pt x="1340" y="440"/>
                </a:lnTo>
                <a:lnTo>
                  <a:pt x="1356" y="440"/>
                </a:lnTo>
                <a:lnTo>
                  <a:pt x="1372" y="436"/>
                </a:lnTo>
                <a:lnTo>
                  <a:pt x="1391" y="436"/>
                </a:lnTo>
                <a:lnTo>
                  <a:pt x="1407" y="436"/>
                </a:lnTo>
                <a:lnTo>
                  <a:pt x="1423" y="436"/>
                </a:lnTo>
                <a:lnTo>
                  <a:pt x="1438" y="436"/>
                </a:lnTo>
                <a:lnTo>
                  <a:pt x="1454" y="436"/>
                </a:lnTo>
                <a:lnTo>
                  <a:pt x="1470" y="436"/>
                </a:lnTo>
                <a:lnTo>
                  <a:pt x="1486" y="436"/>
                </a:lnTo>
                <a:lnTo>
                  <a:pt x="1493" y="436"/>
                </a:lnTo>
                <a:lnTo>
                  <a:pt x="1509" y="436"/>
                </a:lnTo>
                <a:lnTo>
                  <a:pt x="1521" y="436"/>
                </a:lnTo>
                <a:lnTo>
                  <a:pt x="1537" y="440"/>
                </a:lnTo>
                <a:lnTo>
                  <a:pt x="1545" y="440"/>
                </a:lnTo>
                <a:lnTo>
                  <a:pt x="1552" y="440"/>
                </a:lnTo>
                <a:lnTo>
                  <a:pt x="1560" y="444"/>
                </a:lnTo>
                <a:lnTo>
                  <a:pt x="1572" y="444"/>
                </a:lnTo>
                <a:lnTo>
                  <a:pt x="1576" y="444"/>
                </a:lnTo>
                <a:lnTo>
                  <a:pt x="1584" y="444"/>
                </a:lnTo>
                <a:lnTo>
                  <a:pt x="1588" y="444"/>
                </a:lnTo>
                <a:lnTo>
                  <a:pt x="1545" y="487"/>
                </a:lnTo>
                <a:lnTo>
                  <a:pt x="1509" y="526"/>
                </a:lnTo>
                <a:lnTo>
                  <a:pt x="1478" y="569"/>
                </a:lnTo>
                <a:lnTo>
                  <a:pt x="1446" y="612"/>
                </a:lnTo>
                <a:lnTo>
                  <a:pt x="1423" y="659"/>
                </a:lnTo>
                <a:lnTo>
                  <a:pt x="1395" y="699"/>
                </a:lnTo>
                <a:lnTo>
                  <a:pt x="1375" y="750"/>
                </a:lnTo>
                <a:lnTo>
                  <a:pt x="1356" y="797"/>
                </a:lnTo>
                <a:lnTo>
                  <a:pt x="1340" y="844"/>
                </a:lnTo>
                <a:lnTo>
                  <a:pt x="1324" y="895"/>
                </a:lnTo>
                <a:lnTo>
                  <a:pt x="1313" y="938"/>
                </a:lnTo>
                <a:lnTo>
                  <a:pt x="1301" y="989"/>
                </a:lnTo>
                <a:lnTo>
                  <a:pt x="1297" y="1036"/>
                </a:lnTo>
                <a:lnTo>
                  <a:pt x="1293" y="1083"/>
                </a:lnTo>
                <a:lnTo>
                  <a:pt x="1293" y="1127"/>
                </a:lnTo>
                <a:lnTo>
                  <a:pt x="1285" y="1174"/>
                </a:lnTo>
                <a:lnTo>
                  <a:pt x="1293" y="1221"/>
                </a:lnTo>
                <a:lnTo>
                  <a:pt x="1293" y="1260"/>
                </a:lnTo>
                <a:lnTo>
                  <a:pt x="1297" y="1307"/>
                </a:lnTo>
                <a:lnTo>
                  <a:pt x="1301" y="1343"/>
                </a:lnTo>
                <a:lnTo>
                  <a:pt x="1309" y="1382"/>
                </a:lnTo>
                <a:lnTo>
                  <a:pt x="1316" y="1417"/>
                </a:lnTo>
                <a:lnTo>
                  <a:pt x="1328" y="1452"/>
                </a:lnTo>
                <a:lnTo>
                  <a:pt x="1340" y="1484"/>
                </a:lnTo>
                <a:lnTo>
                  <a:pt x="1348" y="1511"/>
                </a:lnTo>
                <a:lnTo>
                  <a:pt x="1360" y="1543"/>
                </a:lnTo>
                <a:lnTo>
                  <a:pt x="1375" y="1562"/>
                </a:lnTo>
                <a:lnTo>
                  <a:pt x="1391" y="1582"/>
                </a:lnTo>
                <a:lnTo>
                  <a:pt x="1403" y="1598"/>
                </a:lnTo>
                <a:lnTo>
                  <a:pt x="1415" y="1606"/>
                </a:lnTo>
                <a:lnTo>
                  <a:pt x="1431" y="1617"/>
                </a:lnTo>
                <a:lnTo>
                  <a:pt x="1446" y="1621"/>
                </a:lnTo>
                <a:lnTo>
                  <a:pt x="1572" y="1637"/>
                </a:lnTo>
                <a:lnTo>
                  <a:pt x="1686" y="1641"/>
                </a:lnTo>
                <a:lnTo>
                  <a:pt x="1796" y="1637"/>
                </a:lnTo>
                <a:lnTo>
                  <a:pt x="1895" y="1621"/>
                </a:lnTo>
                <a:lnTo>
                  <a:pt x="1993" y="1598"/>
                </a:lnTo>
                <a:lnTo>
                  <a:pt x="2080" y="1566"/>
                </a:lnTo>
                <a:lnTo>
                  <a:pt x="2158" y="1527"/>
                </a:lnTo>
                <a:lnTo>
                  <a:pt x="2237" y="1480"/>
                </a:lnTo>
                <a:lnTo>
                  <a:pt x="2304" y="1425"/>
                </a:lnTo>
                <a:lnTo>
                  <a:pt x="2367" y="1366"/>
                </a:lnTo>
                <a:lnTo>
                  <a:pt x="2426" y="1303"/>
                </a:lnTo>
                <a:lnTo>
                  <a:pt x="2477" y="1237"/>
                </a:lnTo>
                <a:lnTo>
                  <a:pt x="2516" y="1162"/>
                </a:lnTo>
                <a:lnTo>
                  <a:pt x="2555" y="1091"/>
                </a:lnTo>
                <a:lnTo>
                  <a:pt x="2587" y="1017"/>
                </a:lnTo>
                <a:lnTo>
                  <a:pt x="2611" y="934"/>
                </a:lnTo>
                <a:lnTo>
                  <a:pt x="2630" y="860"/>
                </a:lnTo>
                <a:lnTo>
                  <a:pt x="2646" y="781"/>
                </a:lnTo>
                <a:lnTo>
                  <a:pt x="2654" y="699"/>
                </a:lnTo>
                <a:lnTo>
                  <a:pt x="2658" y="624"/>
                </a:lnTo>
                <a:lnTo>
                  <a:pt x="2654" y="546"/>
                </a:lnTo>
                <a:lnTo>
                  <a:pt x="2642" y="475"/>
                </a:lnTo>
                <a:lnTo>
                  <a:pt x="2630" y="408"/>
                </a:lnTo>
                <a:lnTo>
                  <a:pt x="2611" y="342"/>
                </a:lnTo>
                <a:lnTo>
                  <a:pt x="2587" y="283"/>
                </a:lnTo>
                <a:lnTo>
                  <a:pt x="2555" y="228"/>
                </a:lnTo>
                <a:lnTo>
                  <a:pt x="2516" y="177"/>
                </a:lnTo>
                <a:lnTo>
                  <a:pt x="2477" y="133"/>
                </a:lnTo>
                <a:lnTo>
                  <a:pt x="2430" y="94"/>
                </a:lnTo>
                <a:lnTo>
                  <a:pt x="2378" y="67"/>
                </a:lnTo>
                <a:lnTo>
                  <a:pt x="2319" y="47"/>
                </a:lnTo>
                <a:lnTo>
                  <a:pt x="2257" y="39"/>
                </a:lnTo>
                <a:lnTo>
                  <a:pt x="2288" y="27"/>
                </a:lnTo>
                <a:lnTo>
                  <a:pt x="2327" y="24"/>
                </a:lnTo>
                <a:lnTo>
                  <a:pt x="2355" y="12"/>
                </a:lnTo>
                <a:lnTo>
                  <a:pt x="2386" y="8"/>
                </a:lnTo>
                <a:lnTo>
                  <a:pt x="2418" y="8"/>
                </a:lnTo>
                <a:lnTo>
                  <a:pt x="2457" y="0"/>
                </a:lnTo>
                <a:lnTo>
                  <a:pt x="2485" y="0"/>
                </a:lnTo>
                <a:lnTo>
                  <a:pt x="2516" y="0"/>
                </a:lnTo>
                <a:lnTo>
                  <a:pt x="2555" y="8"/>
                </a:lnTo>
                <a:lnTo>
                  <a:pt x="2587" y="12"/>
                </a:lnTo>
                <a:lnTo>
                  <a:pt x="2614" y="16"/>
                </a:lnTo>
                <a:lnTo>
                  <a:pt x="2646" y="24"/>
                </a:lnTo>
                <a:lnTo>
                  <a:pt x="2677" y="27"/>
                </a:lnTo>
                <a:lnTo>
                  <a:pt x="2709" y="39"/>
                </a:lnTo>
                <a:lnTo>
                  <a:pt x="2736" y="47"/>
                </a:lnTo>
                <a:lnTo>
                  <a:pt x="2768" y="59"/>
                </a:lnTo>
                <a:lnTo>
                  <a:pt x="2791" y="75"/>
                </a:lnTo>
                <a:lnTo>
                  <a:pt x="2823" y="82"/>
                </a:lnTo>
                <a:lnTo>
                  <a:pt x="2851" y="98"/>
                </a:lnTo>
                <a:lnTo>
                  <a:pt x="2870" y="114"/>
                </a:lnTo>
                <a:lnTo>
                  <a:pt x="2898" y="133"/>
                </a:lnTo>
                <a:lnTo>
                  <a:pt x="2917" y="149"/>
                </a:lnTo>
                <a:lnTo>
                  <a:pt x="2945" y="169"/>
                </a:lnTo>
                <a:lnTo>
                  <a:pt x="2961" y="192"/>
                </a:lnTo>
                <a:lnTo>
                  <a:pt x="2980" y="212"/>
                </a:lnTo>
                <a:lnTo>
                  <a:pt x="2996" y="236"/>
                </a:lnTo>
                <a:lnTo>
                  <a:pt x="3012" y="255"/>
                </a:lnTo>
                <a:lnTo>
                  <a:pt x="3028" y="283"/>
                </a:lnTo>
                <a:lnTo>
                  <a:pt x="3035" y="306"/>
                </a:lnTo>
                <a:lnTo>
                  <a:pt x="3047" y="334"/>
                </a:lnTo>
                <a:lnTo>
                  <a:pt x="3059" y="357"/>
                </a:lnTo>
                <a:lnTo>
                  <a:pt x="3063" y="389"/>
                </a:lnTo>
                <a:lnTo>
                  <a:pt x="3075" y="444"/>
                </a:lnTo>
                <a:lnTo>
                  <a:pt x="3090" y="502"/>
                </a:lnTo>
                <a:lnTo>
                  <a:pt x="3098" y="546"/>
                </a:lnTo>
                <a:lnTo>
                  <a:pt x="3114" y="593"/>
                </a:lnTo>
                <a:lnTo>
                  <a:pt x="3130" y="628"/>
                </a:lnTo>
                <a:lnTo>
                  <a:pt x="3146" y="659"/>
                </a:lnTo>
                <a:lnTo>
                  <a:pt x="3161" y="691"/>
                </a:lnTo>
                <a:lnTo>
                  <a:pt x="3177" y="711"/>
                </a:lnTo>
                <a:lnTo>
                  <a:pt x="3193" y="730"/>
                </a:lnTo>
                <a:lnTo>
                  <a:pt x="3208" y="742"/>
                </a:lnTo>
                <a:lnTo>
                  <a:pt x="3224" y="750"/>
                </a:lnTo>
                <a:lnTo>
                  <a:pt x="3240" y="762"/>
                </a:lnTo>
                <a:lnTo>
                  <a:pt x="3256" y="762"/>
                </a:lnTo>
                <a:lnTo>
                  <a:pt x="3271" y="762"/>
                </a:lnTo>
                <a:lnTo>
                  <a:pt x="3287" y="762"/>
                </a:lnTo>
                <a:lnTo>
                  <a:pt x="3303" y="758"/>
                </a:lnTo>
                <a:lnTo>
                  <a:pt x="3311" y="746"/>
                </a:lnTo>
                <a:lnTo>
                  <a:pt x="3326" y="742"/>
                </a:lnTo>
                <a:lnTo>
                  <a:pt x="3338" y="726"/>
                </a:lnTo>
                <a:lnTo>
                  <a:pt x="3350" y="714"/>
                </a:lnTo>
                <a:lnTo>
                  <a:pt x="3354" y="699"/>
                </a:lnTo>
                <a:lnTo>
                  <a:pt x="3366" y="683"/>
                </a:lnTo>
                <a:lnTo>
                  <a:pt x="3370" y="671"/>
                </a:lnTo>
                <a:lnTo>
                  <a:pt x="3374" y="656"/>
                </a:lnTo>
                <a:lnTo>
                  <a:pt x="3374" y="632"/>
                </a:lnTo>
                <a:lnTo>
                  <a:pt x="3374" y="620"/>
                </a:lnTo>
                <a:lnTo>
                  <a:pt x="3374" y="605"/>
                </a:lnTo>
                <a:lnTo>
                  <a:pt x="3370" y="581"/>
                </a:lnTo>
                <a:lnTo>
                  <a:pt x="3366" y="569"/>
                </a:lnTo>
                <a:lnTo>
                  <a:pt x="3358" y="554"/>
                </a:lnTo>
                <a:lnTo>
                  <a:pt x="3350" y="542"/>
                </a:lnTo>
                <a:lnTo>
                  <a:pt x="3334" y="526"/>
                </a:lnTo>
                <a:lnTo>
                  <a:pt x="3358" y="530"/>
                </a:lnTo>
                <a:lnTo>
                  <a:pt x="3378" y="542"/>
                </a:lnTo>
                <a:lnTo>
                  <a:pt x="3405" y="554"/>
                </a:lnTo>
                <a:lnTo>
                  <a:pt x="3425" y="569"/>
                </a:lnTo>
                <a:lnTo>
                  <a:pt x="3448" y="581"/>
                </a:lnTo>
                <a:lnTo>
                  <a:pt x="3472" y="605"/>
                </a:lnTo>
                <a:lnTo>
                  <a:pt x="3496" y="628"/>
                </a:lnTo>
                <a:lnTo>
                  <a:pt x="3515" y="656"/>
                </a:lnTo>
                <a:lnTo>
                  <a:pt x="3535" y="683"/>
                </a:lnTo>
                <a:lnTo>
                  <a:pt x="3555" y="714"/>
                </a:lnTo>
                <a:lnTo>
                  <a:pt x="3570" y="746"/>
                </a:lnTo>
                <a:lnTo>
                  <a:pt x="3594" y="781"/>
                </a:lnTo>
                <a:lnTo>
                  <a:pt x="3610" y="820"/>
                </a:lnTo>
                <a:lnTo>
                  <a:pt x="3625" y="860"/>
                </a:lnTo>
                <a:lnTo>
                  <a:pt x="3637" y="899"/>
                </a:lnTo>
                <a:lnTo>
                  <a:pt x="3649" y="938"/>
                </a:lnTo>
                <a:lnTo>
                  <a:pt x="3661" y="981"/>
                </a:lnTo>
                <a:lnTo>
                  <a:pt x="3669" y="1025"/>
                </a:lnTo>
                <a:lnTo>
                  <a:pt x="3680" y="1068"/>
                </a:lnTo>
                <a:lnTo>
                  <a:pt x="3684" y="1111"/>
                </a:lnTo>
                <a:lnTo>
                  <a:pt x="3692" y="1158"/>
                </a:lnTo>
                <a:lnTo>
                  <a:pt x="3696" y="1205"/>
                </a:lnTo>
                <a:lnTo>
                  <a:pt x="3696" y="1244"/>
                </a:lnTo>
                <a:lnTo>
                  <a:pt x="3696" y="1292"/>
                </a:lnTo>
                <a:lnTo>
                  <a:pt x="3696" y="1339"/>
                </a:lnTo>
                <a:lnTo>
                  <a:pt x="3692" y="1382"/>
                </a:lnTo>
                <a:lnTo>
                  <a:pt x="3680" y="1425"/>
                </a:lnTo>
                <a:lnTo>
                  <a:pt x="3669" y="1464"/>
                </a:lnTo>
                <a:lnTo>
                  <a:pt x="3661" y="1511"/>
                </a:lnTo>
                <a:lnTo>
                  <a:pt x="3645" y="1547"/>
                </a:lnTo>
                <a:lnTo>
                  <a:pt x="3629" y="1586"/>
                </a:lnTo>
                <a:lnTo>
                  <a:pt x="3610" y="1621"/>
                </a:lnTo>
                <a:lnTo>
                  <a:pt x="3602" y="1629"/>
                </a:lnTo>
                <a:lnTo>
                  <a:pt x="3602" y="1633"/>
                </a:lnTo>
                <a:lnTo>
                  <a:pt x="3598" y="1641"/>
                </a:lnTo>
                <a:lnTo>
                  <a:pt x="3586" y="1653"/>
                </a:lnTo>
                <a:lnTo>
                  <a:pt x="3582" y="1657"/>
                </a:lnTo>
                <a:lnTo>
                  <a:pt x="3578" y="1668"/>
                </a:lnTo>
                <a:lnTo>
                  <a:pt x="3566" y="1684"/>
                </a:lnTo>
                <a:lnTo>
                  <a:pt x="3555" y="1692"/>
                </a:lnTo>
                <a:lnTo>
                  <a:pt x="3547" y="1708"/>
                </a:lnTo>
                <a:lnTo>
                  <a:pt x="3535" y="1719"/>
                </a:lnTo>
                <a:lnTo>
                  <a:pt x="3523" y="1735"/>
                </a:lnTo>
                <a:lnTo>
                  <a:pt x="3515" y="1751"/>
                </a:lnTo>
                <a:lnTo>
                  <a:pt x="3503" y="1766"/>
                </a:lnTo>
                <a:lnTo>
                  <a:pt x="3488" y="1782"/>
                </a:lnTo>
                <a:lnTo>
                  <a:pt x="3480" y="1794"/>
                </a:lnTo>
                <a:lnTo>
                  <a:pt x="3468" y="1810"/>
                </a:lnTo>
                <a:lnTo>
                  <a:pt x="3452" y="1825"/>
                </a:lnTo>
                <a:lnTo>
                  <a:pt x="3441" y="1845"/>
                </a:lnTo>
                <a:lnTo>
                  <a:pt x="3433" y="1861"/>
                </a:lnTo>
                <a:lnTo>
                  <a:pt x="3421" y="1876"/>
                </a:lnTo>
                <a:lnTo>
                  <a:pt x="3409" y="1892"/>
                </a:lnTo>
                <a:lnTo>
                  <a:pt x="3401" y="1908"/>
                </a:lnTo>
                <a:lnTo>
                  <a:pt x="3389" y="1924"/>
                </a:lnTo>
                <a:lnTo>
                  <a:pt x="3378" y="1939"/>
                </a:lnTo>
                <a:lnTo>
                  <a:pt x="3370" y="1955"/>
                </a:lnTo>
                <a:lnTo>
                  <a:pt x="3366" y="1963"/>
                </a:lnTo>
                <a:lnTo>
                  <a:pt x="3358" y="1978"/>
                </a:lnTo>
                <a:lnTo>
                  <a:pt x="3350" y="1990"/>
                </a:lnTo>
                <a:lnTo>
                  <a:pt x="3342" y="1998"/>
                </a:lnTo>
                <a:lnTo>
                  <a:pt x="3342" y="2014"/>
                </a:lnTo>
                <a:lnTo>
                  <a:pt x="3338" y="2022"/>
                </a:lnTo>
                <a:lnTo>
                  <a:pt x="3338" y="2030"/>
                </a:lnTo>
                <a:lnTo>
                  <a:pt x="3338" y="2045"/>
                </a:lnTo>
                <a:lnTo>
                  <a:pt x="3338" y="2061"/>
                </a:lnTo>
                <a:lnTo>
                  <a:pt x="3338" y="2081"/>
                </a:lnTo>
                <a:lnTo>
                  <a:pt x="3342" y="2096"/>
                </a:lnTo>
                <a:lnTo>
                  <a:pt x="3354" y="2108"/>
                </a:lnTo>
                <a:lnTo>
                  <a:pt x="3358" y="2124"/>
                </a:lnTo>
                <a:lnTo>
                  <a:pt x="3370" y="2132"/>
                </a:lnTo>
                <a:lnTo>
                  <a:pt x="3378" y="2147"/>
                </a:lnTo>
                <a:lnTo>
                  <a:pt x="3393" y="2159"/>
                </a:lnTo>
                <a:lnTo>
                  <a:pt x="3405" y="2167"/>
                </a:lnTo>
                <a:lnTo>
                  <a:pt x="3421" y="2175"/>
                </a:lnTo>
                <a:lnTo>
                  <a:pt x="3437" y="2179"/>
                </a:lnTo>
                <a:lnTo>
                  <a:pt x="3452" y="2183"/>
                </a:lnTo>
                <a:lnTo>
                  <a:pt x="3468" y="2187"/>
                </a:lnTo>
                <a:lnTo>
                  <a:pt x="3484" y="2187"/>
                </a:lnTo>
                <a:lnTo>
                  <a:pt x="3500" y="2187"/>
                </a:lnTo>
                <a:lnTo>
                  <a:pt x="3515" y="2187"/>
                </a:lnTo>
                <a:lnTo>
                  <a:pt x="3535" y="2183"/>
                </a:lnTo>
                <a:lnTo>
                  <a:pt x="3551" y="2179"/>
                </a:lnTo>
                <a:lnTo>
                  <a:pt x="3566" y="2167"/>
                </a:lnTo>
                <a:lnTo>
                  <a:pt x="3582" y="2159"/>
                </a:lnTo>
                <a:lnTo>
                  <a:pt x="3598" y="2147"/>
                </a:lnTo>
                <a:lnTo>
                  <a:pt x="3614" y="2132"/>
                </a:lnTo>
                <a:lnTo>
                  <a:pt x="3629" y="2112"/>
                </a:lnTo>
                <a:lnTo>
                  <a:pt x="3637" y="2092"/>
                </a:lnTo>
                <a:lnTo>
                  <a:pt x="3653" y="2065"/>
                </a:lnTo>
                <a:lnTo>
                  <a:pt x="3665" y="2041"/>
                </a:lnTo>
                <a:lnTo>
                  <a:pt x="3677" y="2014"/>
                </a:lnTo>
                <a:lnTo>
                  <a:pt x="3680" y="1978"/>
                </a:lnTo>
                <a:lnTo>
                  <a:pt x="3692" y="1943"/>
                </a:lnTo>
                <a:lnTo>
                  <a:pt x="3696" y="1908"/>
                </a:lnTo>
                <a:lnTo>
                  <a:pt x="3696" y="1869"/>
                </a:lnTo>
                <a:lnTo>
                  <a:pt x="3716" y="1920"/>
                </a:lnTo>
                <a:lnTo>
                  <a:pt x="3732" y="1971"/>
                </a:lnTo>
                <a:lnTo>
                  <a:pt x="3747" y="2022"/>
                </a:lnTo>
                <a:lnTo>
                  <a:pt x="3759" y="2077"/>
                </a:lnTo>
                <a:lnTo>
                  <a:pt x="3763" y="2128"/>
                </a:lnTo>
                <a:lnTo>
                  <a:pt x="3767" y="2179"/>
                </a:lnTo>
                <a:lnTo>
                  <a:pt x="3767" y="2234"/>
                </a:lnTo>
                <a:lnTo>
                  <a:pt x="3767" y="2285"/>
                </a:lnTo>
                <a:lnTo>
                  <a:pt x="3763" y="2336"/>
                </a:lnTo>
                <a:lnTo>
                  <a:pt x="3759" y="2387"/>
                </a:lnTo>
                <a:lnTo>
                  <a:pt x="3747" y="2438"/>
                </a:lnTo>
                <a:lnTo>
                  <a:pt x="3739" y="2489"/>
                </a:lnTo>
                <a:lnTo>
                  <a:pt x="3724" y="2536"/>
                </a:lnTo>
                <a:lnTo>
                  <a:pt x="3708" y="2587"/>
                </a:lnTo>
                <a:lnTo>
                  <a:pt x="3684" y="2630"/>
                </a:lnTo>
                <a:lnTo>
                  <a:pt x="3665" y="2677"/>
                </a:lnTo>
                <a:lnTo>
                  <a:pt x="3637" y="2716"/>
                </a:lnTo>
                <a:lnTo>
                  <a:pt x="3614" y="2764"/>
                </a:lnTo>
                <a:lnTo>
                  <a:pt x="3582" y="2803"/>
                </a:lnTo>
                <a:lnTo>
                  <a:pt x="3551" y="2846"/>
                </a:lnTo>
                <a:lnTo>
                  <a:pt x="3515" y="2881"/>
                </a:lnTo>
                <a:lnTo>
                  <a:pt x="3480" y="2917"/>
                </a:lnTo>
                <a:lnTo>
                  <a:pt x="3437" y="2952"/>
                </a:lnTo>
                <a:lnTo>
                  <a:pt x="3393" y="2983"/>
                </a:lnTo>
                <a:lnTo>
                  <a:pt x="3354" y="3007"/>
                </a:lnTo>
                <a:lnTo>
                  <a:pt x="3307" y="3038"/>
                </a:lnTo>
                <a:lnTo>
                  <a:pt x="3256" y="3058"/>
                </a:lnTo>
                <a:lnTo>
                  <a:pt x="3208" y="3082"/>
                </a:lnTo>
                <a:lnTo>
                  <a:pt x="3149" y="3101"/>
                </a:lnTo>
                <a:lnTo>
                  <a:pt x="3098" y="3117"/>
                </a:lnTo>
                <a:lnTo>
                  <a:pt x="3043" y="3125"/>
                </a:lnTo>
                <a:lnTo>
                  <a:pt x="2980" y="3137"/>
                </a:lnTo>
                <a:lnTo>
                  <a:pt x="2858" y="3152"/>
                </a:lnTo>
                <a:lnTo>
                  <a:pt x="2740" y="3172"/>
                </a:lnTo>
                <a:lnTo>
                  <a:pt x="2630" y="3191"/>
                </a:lnTo>
                <a:lnTo>
                  <a:pt x="2532" y="3211"/>
                </a:lnTo>
                <a:lnTo>
                  <a:pt x="2434" y="3239"/>
                </a:lnTo>
                <a:lnTo>
                  <a:pt x="2347" y="3262"/>
                </a:lnTo>
                <a:lnTo>
                  <a:pt x="2257" y="3294"/>
                </a:lnTo>
                <a:lnTo>
                  <a:pt x="2182" y="3321"/>
                </a:lnTo>
                <a:lnTo>
                  <a:pt x="2107" y="3348"/>
                </a:lnTo>
                <a:lnTo>
                  <a:pt x="2040" y="3380"/>
                </a:lnTo>
                <a:lnTo>
                  <a:pt x="1981" y="3415"/>
                </a:lnTo>
                <a:lnTo>
                  <a:pt x="1926" y="3447"/>
                </a:lnTo>
                <a:lnTo>
                  <a:pt x="1875" y="3482"/>
                </a:lnTo>
                <a:lnTo>
                  <a:pt x="1791" y="3552"/>
                </a:lnTo>
                <a:lnTo>
                  <a:pt x="63" y="3549"/>
                </a:lnTo>
                <a:lnTo>
                  <a:pt x="0" y="3477"/>
                </a:lnTo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49" y="6584961"/>
            <a:ext cx="382905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 Integration, Inc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168" y="6563591"/>
            <a:ext cx="144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phoenix-int.com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580" y="2422575"/>
            <a:ext cx="4476723" cy="336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02-01-9780123852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98" y="1064962"/>
            <a:ext cx="4239490" cy="34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-Up Arrow 5"/>
          <p:cNvSpPr/>
          <p:nvPr/>
        </p:nvSpPr>
        <p:spPr>
          <a:xfrm rot="10800000" flipV="1">
            <a:off x="1816925" y="4730342"/>
            <a:ext cx="2386940" cy="51856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0800000" flipH="1">
            <a:off x="4724405" y="1771405"/>
            <a:ext cx="2386940" cy="51856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185"/>
          <p:cNvSpPr>
            <a:spLocks noChangeArrowheads="1"/>
          </p:cNvSpPr>
          <p:nvPr/>
        </p:nvSpPr>
        <p:spPr bwMode="auto">
          <a:xfrm>
            <a:off x="5080664" y="1032371"/>
            <a:ext cx="167442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en-US" sz="1050" b="1" dirty="0" smtClean="0">
                <a:solidFill>
                  <a:schemeClr val="accent4"/>
                </a:solidFill>
                <a:latin typeface="Arial" pitchFamily="34" charset="0"/>
              </a:rPr>
              <a:t>Analysis Requests</a:t>
            </a:r>
          </a:p>
          <a:p>
            <a:pPr algn="ctr">
              <a:lnSpc>
                <a:spcPts val="1600"/>
              </a:lnSpc>
            </a:pPr>
            <a:r>
              <a:rPr lang="en-US" sz="1050" b="1" dirty="0" smtClean="0">
                <a:solidFill>
                  <a:schemeClr val="accent4"/>
                </a:solidFill>
                <a:latin typeface="Arial" pitchFamily="34" charset="0"/>
              </a:rPr>
              <a:t>System Requirements</a:t>
            </a:r>
          </a:p>
          <a:p>
            <a:pPr algn="ctr">
              <a:lnSpc>
                <a:spcPts val="1600"/>
              </a:lnSpc>
            </a:pPr>
            <a:r>
              <a:rPr lang="en-US" sz="1050" b="1" dirty="0" smtClean="0">
                <a:solidFill>
                  <a:schemeClr val="accent4"/>
                </a:solidFill>
                <a:latin typeface="Arial" pitchFamily="34" charset="0"/>
              </a:rPr>
              <a:t>Analysis Specification</a:t>
            </a:r>
          </a:p>
        </p:txBody>
      </p:sp>
      <p:sp>
        <p:nvSpPr>
          <p:cNvPr id="11" name="Rectangle 1185"/>
          <p:cNvSpPr>
            <a:spLocks noChangeArrowheads="1"/>
          </p:cNvSpPr>
          <p:nvPr/>
        </p:nvSpPr>
        <p:spPr bwMode="auto">
          <a:xfrm>
            <a:off x="2095994" y="5388630"/>
            <a:ext cx="1828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cs typeface="Arial" pitchFamily="34" charset="0"/>
              </a:rPr>
              <a:t>Performance Estimates</a:t>
            </a:r>
          </a:p>
          <a:p>
            <a:pPr algn="ctr">
              <a:lnSpc>
                <a:spcPts val="1600"/>
              </a:lnSpc>
            </a:pPr>
            <a:r>
              <a:rPr lang="en-US" sz="1050" b="1" dirty="0" smtClean="0">
                <a:solidFill>
                  <a:schemeClr val="accent4"/>
                </a:solidFill>
                <a:latin typeface="Arial" pitchFamily="34" charset="0"/>
              </a:rPr>
              <a:t>Requirements Conformance</a:t>
            </a:r>
          </a:p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solidFill>
                  <a:schemeClr val="accent4"/>
                </a:solidFill>
                <a:latin typeface="Arial" pitchFamily="34" charset="0"/>
              </a:rPr>
              <a:t>Trade study Results</a:t>
            </a:r>
          </a:p>
        </p:txBody>
      </p:sp>
      <p:sp>
        <p:nvSpPr>
          <p:cNvPr id="12" name="Rectangle 1185"/>
          <p:cNvSpPr>
            <a:spLocks noChangeArrowheads="1"/>
          </p:cNvSpPr>
          <p:nvPr/>
        </p:nvSpPr>
        <p:spPr bwMode="auto">
          <a:xfrm>
            <a:off x="1286883" y="715674"/>
            <a:ext cx="2295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System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Model (SysML)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85"/>
          <p:cNvSpPr>
            <a:spLocks noChangeArrowheads="1"/>
          </p:cNvSpPr>
          <p:nvPr/>
        </p:nvSpPr>
        <p:spPr bwMode="auto">
          <a:xfrm>
            <a:off x="5443381" y="5891337"/>
            <a:ext cx="2295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pitchFamily="34" charset="0"/>
              </a:rPr>
              <a:t>Analysis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Model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oenix 2010 Theme">
  <a:themeElements>
    <a:clrScheme name="Phoenix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5959"/>
      </a:accent1>
      <a:accent2>
        <a:srgbClr val="A6A6A6"/>
      </a:accent2>
      <a:accent3>
        <a:srgbClr val="F15D22"/>
      </a:accent3>
      <a:accent4>
        <a:srgbClr val="3D66FF"/>
      </a:accent4>
      <a:accent5>
        <a:srgbClr val="FFFF00"/>
      </a:accent5>
      <a:accent6>
        <a:srgbClr val="3399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 2010 Theme</Template>
  <TotalTime>10852</TotalTime>
  <Words>20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Phoenix 2010 Theme</vt:lpstr>
      <vt:lpstr>Slide 1</vt:lpstr>
    </vt:vector>
  </TitlesOfParts>
  <Company>Phoenix Integration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 Integration</dc:title>
  <dc:creator>Scott Ragon</dc:creator>
  <cp:lastModifiedBy>grant</cp:lastModifiedBy>
  <cp:revision>156</cp:revision>
  <dcterms:created xsi:type="dcterms:W3CDTF">2010-07-08T15:14:47Z</dcterms:created>
  <dcterms:modified xsi:type="dcterms:W3CDTF">2013-01-28T18:16:05Z</dcterms:modified>
</cp:coreProperties>
</file>