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0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F25F-8931-F64C-8C5A-5F542E042A34}" type="datetimeFigureOut">
              <a:rPr lang="en-US" smtClean="0"/>
              <a:t>6/23/13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8C68-E88A-484D-A51C-174F0D1DE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471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F25F-8931-F64C-8C5A-5F542E042A34}" type="datetimeFigureOut">
              <a:rPr lang="en-US" smtClean="0"/>
              <a:t>6/23/13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8C68-E88A-484D-A51C-174F0D1DE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347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F25F-8931-F64C-8C5A-5F542E042A34}" type="datetimeFigureOut">
              <a:rPr lang="en-US" smtClean="0"/>
              <a:t>6/23/13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8C68-E88A-484D-A51C-174F0D1DE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70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F25F-8931-F64C-8C5A-5F542E042A34}" type="datetimeFigureOut">
              <a:rPr lang="en-US" smtClean="0"/>
              <a:t>6/23/13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8C68-E88A-484D-A51C-174F0D1DE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037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F25F-8931-F64C-8C5A-5F542E042A34}" type="datetimeFigureOut">
              <a:rPr lang="en-US" smtClean="0"/>
              <a:t>6/23/13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8C68-E88A-484D-A51C-174F0D1DE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000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F25F-8931-F64C-8C5A-5F542E042A34}" type="datetimeFigureOut">
              <a:rPr lang="en-US" smtClean="0"/>
              <a:t>6/23/13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8C68-E88A-484D-A51C-174F0D1DE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188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F25F-8931-F64C-8C5A-5F542E042A34}" type="datetimeFigureOut">
              <a:rPr lang="en-US" smtClean="0"/>
              <a:t>6/23/13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8C68-E88A-484D-A51C-174F0D1DE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62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F25F-8931-F64C-8C5A-5F542E042A34}" type="datetimeFigureOut">
              <a:rPr lang="en-US" smtClean="0"/>
              <a:t>6/23/13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8C68-E88A-484D-A51C-174F0D1DE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461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F25F-8931-F64C-8C5A-5F542E042A34}" type="datetimeFigureOut">
              <a:rPr lang="en-US" smtClean="0"/>
              <a:t>6/23/13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8C68-E88A-484D-A51C-174F0D1DE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457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F25F-8931-F64C-8C5A-5F542E042A34}" type="datetimeFigureOut">
              <a:rPr lang="en-US" smtClean="0"/>
              <a:t>6/23/13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8C68-E88A-484D-A51C-174F0D1DE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775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0F25F-8931-F64C-8C5A-5F542E042A34}" type="datetimeFigureOut">
              <a:rPr lang="en-US" smtClean="0"/>
              <a:t>6/23/13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98C68-E88A-484D-A51C-174F0D1DE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72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0F25F-8931-F64C-8C5A-5F542E042A34}" type="datetimeFigureOut">
              <a:rPr lang="en-US" smtClean="0"/>
              <a:t>6/23/13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98C68-E88A-484D-A51C-174F0D1DE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14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smtClean="0"/>
              <a:t>Management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Amit Fisher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006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Results from </a:t>
            </a:r>
            <a:r>
              <a:rPr lang="en-US" sz="3200" b="1" dirty="0"/>
              <a:t>INCOSE 2013 MBSE </a:t>
            </a:r>
            <a:r>
              <a:rPr lang="en-US" sz="3200" b="1" dirty="0" smtClean="0"/>
              <a:t>Workshop Model </a:t>
            </a:r>
            <a:r>
              <a:rPr lang="en-US" sz="3200" b="1" dirty="0"/>
              <a:t>Management Breakout Session</a:t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6256"/>
            <a:ext cx="8229600" cy="4525963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Start</a:t>
            </a:r>
            <a:r>
              <a:rPr lang="en-US" sz="2000" b="1" dirty="0"/>
              <a:t>/Focus on simple scenario of model-A(v1) and model-B(v1) that have corresponding dependency. </a:t>
            </a:r>
            <a:endParaRPr lang="en-US" sz="2000" b="1" dirty="0" smtClean="0"/>
          </a:p>
          <a:p>
            <a:r>
              <a:rPr lang="en-US" sz="2000" b="1" dirty="0" smtClean="0"/>
              <a:t>Fundamental </a:t>
            </a:r>
            <a:r>
              <a:rPr lang="en-US" sz="2000" b="1" dirty="0"/>
              <a:t>functions of Model Management</a:t>
            </a:r>
          </a:p>
          <a:p>
            <a:pPr lvl="1"/>
            <a:r>
              <a:rPr lang="en-US" sz="1800" b="1" dirty="0"/>
              <a:t>Access control</a:t>
            </a:r>
          </a:p>
          <a:p>
            <a:pPr lvl="1"/>
            <a:r>
              <a:rPr lang="en-US" sz="1800" b="1" dirty="0"/>
              <a:t>Version/configuration management</a:t>
            </a:r>
          </a:p>
          <a:p>
            <a:pPr lvl="1"/>
            <a:r>
              <a:rPr lang="en-US" sz="1800" b="1" dirty="0"/>
              <a:t>Interface management—including dependencies,</a:t>
            </a:r>
          </a:p>
          <a:p>
            <a:r>
              <a:rPr lang="en-US" sz="2000" b="1" dirty="0" smtClean="0">
                <a:solidFill>
                  <a:srgbClr val="000090"/>
                </a:solidFill>
              </a:rPr>
              <a:t>Produce </a:t>
            </a:r>
            <a:r>
              <a:rPr lang="en-US" sz="2000" b="1" dirty="0">
                <a:solidFill>
                  <a:srgbClr val="000090"/>
                </a:solidFill>
              </a:rPr>
              <a:t>a whitepaper on model management:</a:t>
            </a:r>
          </a:p>
          <a:p>
            <a:pPr lvl="1"/>
            <a:r>
              <a:rPr lang="en-US" sz="1800" b="1" dirty="0">
                <a:solidFill>
                  <a:srgbClr val="000090"/>
                </a:solidFill>
              </a:rPr>
              <a:t>Fundamentals</a:t>
            </a:r>
          </a:p>
          <a:p>
            <a:pPr lvl="1"/>
            <a:r>
              <a:rPr lang="en-US" sz="1800" b="1" dirty="0">
                <a:solidFill>
                  <a:srgbClr val="000090"/>
                </a:solidFill>
              </a:rPr>
              <a:t>Challenges</a:t>
            </a:r>
          </a:p>
          <a:p>
            <a:pPr lvl="1"/>
            <a:r>
              <a:rPr lang="en-US" sz="1800" b="1" dirty="0">
                <a:solidFill>
                  <a:srgbClr val="000090"/>
                </a:solidFill>
              </a:rPr>
              <a:t>Integration Patterns/Scenarios</a:t>
            </a:r>
          </a:p>
          <a:p>
            <a:pPr lvl="1"/>
            <a:r>
              <a:rPr lang="en-US" sz="1800" b="1" dirty="0">
                <a:solidFill>
                  <a:srgbClr val="000090"/>
                </a:solidFill>
              </a:rPr>
              <a:t>Technology Gaps</a:t>
            </a:r>
          </a:p>
          <a:p>
            <a:r>
              <a:rPr lang="en-US" sz="2000" b="1" dirty="0"/>
              <a:t>Set up a Model Management group collaboration</a:t>
            </a:r>
          </a:p>
          <a:p>
            <a:pPr lvl="1"/>
            <a:r>
              <a:rPr lang="en-US" sz="1800" b="1" dirty="0"/>
              <a:t>Planning on using Google Group + Share documents </a:t>
            </a:r>
          </a:p>
        </p:txBody>
      </p:sp>
    </p:spTree>
    <p:extLst>
      <p:ext uri="{BB962C8B-B14F-4D97-AF65-F5344CB8AC3E}">
        <p14:creationId xmlns:p14="http://schemas.microsoft.com/office/powerpoint/2010/main" val="2692022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our table…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Concept paper: “ Systems </a:t>
            </a:r>
            <a:r>
              <a:rPr lang="en-US" dirty="0"/>
              <a:t>Engineering Model Management - Scope, Challenges and </a:t>
            </a:r>
            <a:r>
              <a:rPr lang="en-US" dirty="0" smtClean="0"/>
              <a:t>Opportunities”</a:t>
            </a:r>
          </a:p>
          <a:p>
            <a:pPr lvl="1"/>
            <a:r>
              <a:rPr lang="en-US" dirty="0" smtClean="0"/>
              <a:t>Status: Outline in place, Team in place</a:t>
            </a:r>
          </a:p>
          <a:p>
            <a:pPr lvl="1"/>
            <a:r>
              <a:rPr lang="en-US" dirty="0" smtClean="0"/>
              <a:t>Aiming for live session in IW 2014,  submission to IS 2014</a:t>
            </a:r>
          </a:p>
          <a:p>
            <a:pPr marL="342900" lvl="2" indent="-342900"/>
            <a:r>
              <a:rPr lang="en-US" dirty="0" smtClean="0"/>
              <a:t>Team: </a:t>
            </a:r>
            <a:r>
              <a:rPr lang="en-US" dirty="0"/>
              <a:t>Amit Fisher, </a:t>
            </a:r>
            <a:r>
              <a:rPr lang="en-US" dirty="0" smtClean="0"/>
              <a:t>Derek </a:t>
            </a:r>
            <a:r>
              <a:rPr lang="en-US" dirty="0" err="1" smtClean="0"/>
              <a:t>Piette</a:t>
            </a:r>
            <a:r>
              <a:rPr lang="en-US" dirty="0" smtClean="0"/>
              <a:t>, Kim </a:t>
            </a:r>
            <a:r>
              <a:rPr lang="en-US" dirty="0" err="1" smtClean="0"/>
              <a:t>Letkeman</a:t>
            </a:r>
            <a:r>
              <a:rPr lang="en-US" dirty="0" smtClean="0"/>
              <a:t>, Krista F Hovey, Lonnie </a:t>
            </a:r>
            <a:r>
              <a:rPr lang="en-US" dirty="0" err="1"/>
              <a:t>VanZandt</a:t>
            </a:r>
            <a:r>
              <a:rPr lang="en-US" dirty="0"/>
              <a:t>, </a:t>
            </a:r>
            <a:r>
              <a:rPr lang="en-US" dirty="0" err="1" smtClean="0"/>
              <a:t>Manas</a:t>
            </a:r>
            <a:r>
              <a:rPr lang="en-US" dirty="0" smtClean="0"/>
              <a:t> Bajaj, Mark Sampson, Mike Nolan, </a:t>
            </a:r>
            <a:r>
              <a:rPr lang="en-US" dirty="0"/>
              <a:t>Nick </a:t>
            </a:r>
            <a:r>
              <a:rPr lang="en-US" dirty="0" err="1"/>
              <a:t>Crossley</a:t>
            </a:r>
            <a:r>
              <a:rPr lang="en-US" dirty="0"/>
              <a:t> </a:t>
            </a:r>
          </a:p>
          <a:p>
            <a:pPr marL="342900" lvl="2" indent="-342900"/>
            <a:r>
              <a:rPr lang="en-US" sz="3200" b="1" dirty="0" smtClean="0">
                <a:solidFill>
                  <a:srgbClr val="000090"/>
                </a:solidFill>
              </a:rPr>
              <a:t>You can still join and contribute</a:t>
            </a:r>
            <a:r>
              <a:rPr lang="en-US" sz="3200" b="1" dirty="0">
                <a:solidFill>
                  <a:srgbClr val="000090"/>
                </a:solidFill>
              </a:rPr>
              <a:t/>
            </a:r>
            <a:br>
              <a:rPr lang="en-US" sz="3200" b="1" dirty="0">
                <a:solidFill>
                  <a:srgbClr val="000090"/>
                </a:solidFill>
              </a:rPr>
            </a:br>
            <a:endParaRPr lang="en-US" sz="3200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535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914" y="1301349"/>
            <a:ext cx="8998085" cy="5556651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b="1" dirty="0" smtClean="0"/>
              <a:t>Motivation for MM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lvl="0"/>
            <a:r>
              <a:rPr lang="en-US" b="1" dirty="0" smtClean="0"/>
              <a:t>MM Definition </a:t>
            </a:r>
            <a:r>
              <a:rPr lang="en-US" b="1" dirty="0"/>
              <a:t>and </a:t>
            </a:r>
            <a:r>
              <a:rPr lang="en-US" b="1" dirty="0" smtClean="0"/>
              <a:t>scope</a:t>
            </a:r>
          </a:p>
          <a:p>
            <a:pPr lvl="0"/>
            <a:endParaRPr lang="en-US" b="1" dirty="0"/>
          </a:p>
          <a:p>
            <a:pPr lvl="0"/>
            <a:r>
              <a:rPr lang="en-US" b="1" dirty="0" smtClean="0"/>
              <a:t>Model Management Requirement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b="1" dirty="0"/>
              <a:t>State of the art in Model </a:t>
            </a:r>
            <a:r>
              <a:rPr lang="en-US" b="1" dirty="0" smtClean="0"/>
              <a:t>Management practices</a:t>
            </a:r>
          </a:p>
          <a:p>
            <a:pPr marL="0" lvl="0" indent="0">
              <a:buNone/>
            </a:pPr>
            <a:r>
              <a:rPr lang="en-US" dirty="0" smtClean="0"/>
              <a:t> </a:t>
            </a:r>
          </a:p>
          <a:p>
            <a:pPr lvl="0"/>
            <a:r>
              <a:rPr lang="en-US" b="1" dirty="0" smtClean="0"/>
              <a:t>The </a:t>
            </a:r>
            <a:r>
              <a:rPr lang="en-US" b="1" dirty="0"/>
              <a:t>future (ideal?) Model Management system (where we want to be…</a:t>
            </a:r>
            <a:r>
              <a:rPr lang="en-US" b="1" dirty="0" smtClean="0"/>
              <a:t>)</a:t>
            </a:r>
            <a:br>
              <a:rPr lang="en-US" b="1" dirty="0" smtClean="0"/>
            </a:br>
            <a:r>
              <a:rPr lang="en-US" dirty="0" smtClean="0"/>
              <a:t> </a:t>
            </a:r>
          </a:p>
          <a:p>
            <a:pPr lvl="0"/>
            <a:r>
              <a:rPr lang="en-US" b="1" dirty="0" smtClean="0">
                <a:solidFill>
                  <a:srgbClr val="000090"/>
                </a:solidFill>
              </a:rPr>
              <a:t>Roadmap for systems engineering Model Management </a:t>
            </a:r>
            <a:endParaRPr lang="en-US" dirty="0" smtClean="0">
              <a:solidFill>
                <a:srgbClr val="000090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Our focus area: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774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MBSE Model Management workgroup will meet during INCOSE IS 2013 on Monday, June 24, 1:30 PM- 3:00 PM, at the conference hotel ( Marriott) , room # </a:t>
            </a:r>
            <a:r>
              <a:rPr lang="en-US" dirty="0" smtClean="0"/>
              <a:t>616</a:t>
            </a:r>
          </a:p>
          <a:p>
            <a:r>
              <a:rPr lang="en-US" dirty="0" smtClean="0"/>
              <a:t>If you plan to attend please contact Amit after this talk.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070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of what we are currently focusing on : 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9063" y="1504802"/>
            <a:ext cx="6695485" cy="526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30394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of what we are currently focusing on :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889" y="1530669"/>
            <a:ext cx="6561891" cy="5323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411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237</Words>
  <Application>Microsoft Macintosh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Model Management Update</vt:lpstr>
      <vt:lpstr>Results from INCOSE 2013 MBSE Workshop Model Management Breakout Session </vt:lpstr>
      <vt:lpstr>On our table…</vt:lpstr>
      <vt:lpstr>Our focus area:</vt:lpstr>
      <vt:lpstr>Meeting </vt:lpstr>
      <vt:lpstr>Example of what we are currently focusing on : </vt:lpstr>
      <vt:lpstr>Example of what we are currently focusing on : </vt:lpstr>
    </vt:vector>
  </TitlesOfParts>
  <Company>IBM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Management MBSE sub-workgroup</dc:title>
  <dc:creator>Amit Fisher</dc:creator>
  <cp:lastModifiedBy>Amit Fisher</cp:lastModifiedBy>
  <cp:revision>5</cp:revision>
  <dcterms:created xsi:type="dcterms:W3CDTF">2013-06-20T01:54:23Z</dcterms:created>
  <dcterms:modified xsi:type="dcterms:W3CDTF">2013-06-23T18:30:42Z</dcterms:modified>
</cp:coreProperties>
</file>