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notesMasterIdLst>
    <p:notesMasterId r:id="rId6"/>
  </p:notesMasterIdLst>
  <p:sldIdLst>
    <p:sldId id="256" r:id="rId2"/>
    <p:sldId id="288" r:id="rId3"/>
    <p:sldId id="275" r:id="rId4"/>
    <p:sldId id="287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leman, John H III CTR (US)" initials="CJHIC(" lastIdx="7" clrIdx="0">
    <p:extLst>
      <p:ext uri="{19B8F6BF-5375-455C-9EA6-DF929625EA0E}">
        <p15:presenceInfo xmlns:p15="http://schemas.microsoft.com/office/powerpoint/2012/main" userId="S-1-5-21-412667653-668731278-4213794525-3234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19" autoAdjust="0"/>
    <p:restoredTop sz="69505" autoAdjust="0"/>
  </p:normalViewPr>
  <p:slideViewPr>
    <p:cSldViewPr>
      <p:cViewPr varScale="1">
        <p:scale>
          <a:sx n="63" d="100"/>
          <a:sy n="63" d="100"/>
        </p:scale>
        <p:origin x="768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9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3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47E0D1-B34A-4B7F-850B-68D01971C64C}" type="datetimeFigureOut">
              <a:rPr lang="en-US" smtClean="0"/>
              <a:pPr/>
              <a:t>8/23/18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005365-EA54-452E-AD43-1790D0F8D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240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385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51638-D0E2-4839-B13A-24BF466AABA9}" type="datetime1">
              <a:rPr lang="en-US" smtClean="0"/>
              <a:pPr/>
              <a:t>8/23/18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BFC3-983F-4B0A-9A55-84A85105AD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584485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173747"/>
            <a:ext cx="7543800" cy="74065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923F8-84AA-449D-9667-7BB544FECF54}" type="datetime1">
              <a:rPr lang="en-US" smtClean="0"/>
              <a:pPr/>
              <a:t>8/23/18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BFC3-983F-4B0A-9A55-84A85105AD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363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1066800" cy="585152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8A978-F449-47AF-B3D0-B13F162C6AF6}" type="datetime1">
              <a:rPr lang="en-US" smtClean="0"/>
              <a:pPr/>
              <a:t>8/23/18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BFC3-983F-4B0A-9A55-84A85105AD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961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173747"/>
            <a:ext cx="7543800" cy="74065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C00000"/>
              </a:buClr>
              <a:defRPr/>
            </a:lvl1pPr>
            <a:lvl2pPr>
              <a:buClr>
                <a:srgbClr val="C00000"/>
              </a:buClr>
              <a:defRPr/>
            </a:lvl2pPr>
            <a:lvl3pPr>
              <a:buClr>
                <a:srgbClr val="C00000"/>
              </a:buClr>
              <a:defRPr/>
            </a:lvl3pPr>
            <a:lvl4pPr>
              <a:buClr>
                <a:srgbClr val="C00000"/>
              </a:buClr>
              <a:defRPr/>
            </a:lvl4pPr>
            <a:lvl5pPr>
              <a:buClr>
                <a:srgbClr val="C00000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C21B-3258-4293-8AD7-7489A94AFFD4}" type="datetime1">
              <a:rPr lang="en-US" smtClean="0"/>
              <a:pPr/>
              <a:t>8/23/18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D64BFC3-983F-4B0A-9A55-84A85105AD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58123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9EB3F-C711-4304-A4F6-7B4841DEDE94}" type="datetime1">
              <a:rPr lang="en-US" smtClean="0"/>
              <a:pPr/>
              <a:t>8/23/18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BFC3-983F-4B0A-9A55-84A85105AD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147857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173747"/>
            <a:ext cx="7543800" cy="74065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E90E5-F405-40E0-BCD9-8001C0D52617}" type="datetime1">
              <a:rPr lang="en-US" smtClean="0"/>
              <a:pPr/>
              <a:t>8/23/18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BFC3-983F-4B0A-9A55-84A85105AD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48919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173747"/>
            <a:ext cx="7543800" cy="74065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C4A48-D25C-45A8-B8E0-BD2D3B1132C1}" type="datetime1">
              <a:rPr lang="en-US" smtClean="0"/>
              <a:pPr/>
              <a:t>8/23/18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BFC3-983F-4B0A-9A55-84A85105AD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83144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173747"/>
            <a:ext cx="7467600" cy="74065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F9C2D-98A7-4A5A-AF37-9DE9D3A4D871}" type="datetime1">
              <a:rPr lang="en-US" smtClean="0"/>
              <a:pPr/>
              <a:t>8/23/18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BFC3-983F-4B0A-9A55-84A85105AD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437425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BAC9F-A0B1-4460-AE6A-1FEB31152C69}" type="datetime1">
              <a:rPr lang="en-US" smtClean="0"/>
              <a:pPr/>
              <a:t>8/23/18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BFC3-983F-4B0A-9A55-84A85105AD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696882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90600"/>
            <a:ext cx="5111750" cy="5135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C14F5-A131-4974-90AA-B086A07564D4}" type="datetime1">
              <a:rPr lang="en-US" smtClean="0"/>
              <a:pPr/>
              <a:t>8/23/18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BFC3-983F-4B0A-9A55-84A85105AD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454135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D09FB-BFDE-4AEB-86B7-A3875FE04EE9}" type="datetime1">
              <a:rPr lang="en-US" smtClean="0"/>
              <a:pPr/>
              <a:t>8/23/18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BFC3-983F-4B0A-9A55-84A85105AD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977842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 9"/>
          <p:cNvSpPr/>
          <p:nvPr/>
        </p:nvSpPr>
        <p:spPr>
          <a:xfrm>
            <a:off x="76200" y="6324600"/>
            <a:ext cx="609600" cy="533400"/>
          </a:xfrm>
          <a:prstGeom prst="parallelogram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73747"/>
            <a:ext cx="7543800" cy="7406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219200"/>
            <a:ext cx="8229600" cy="4830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     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ontserrat" panose="02000505000000020004" pitchFamily="2" charset="0"/>
              </a:defRPr>
            </a:lvl1pPr>
          </a:lstStyle>
          <a:p>
            <a:fld id="{D052A4D6-DA43-469D-B534-1F70D17CCF7C}" type="datetime1">
              <a:rPr lang="en-US" smtClean="0"/>
              <a:pPr/>
              <a:t>8/23/18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ontserrat" panose="0200050500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24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64BFC3-983F-4B0A-9A55-84A85105ADC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320471"/>
            <a:ext cx="1143000" cy="37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463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ransition spd="med">
    <p:fade/>
  </p:transition>
  <p:hf hdr="0" ftr="0"/>
  <p:txStyles>
    <p:titleStyle>
      <a:lvl1pPr algn="l" defTabSz="914400" rtl="0" eaLnBrk="1" latinLnBrk="0" hangingPunct="1">
        <a:spcBef>
          <a:spcPct val="0"/>
        </a:spcBef>
        <a:buNone/>
        <a:defRPr sz="3200" b="1" kern="1200" spc="-150">
          <a:solidFill>
            <a:srgbClr val="C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Char char="•"/>
        <a:defRPr sz="2800" b="1" kern="1200" spc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spc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 spc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 spc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 spc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0775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National Defense Industrial Association</a:t>
            </a:r>
            <a:br>
              <a:rPr lang="en-US" dirty="0"/>
            </a:br>
            <a:r>
              <a:rPr lang="en-US" dirty="0"/>
              <a:t>Systems Engineering Division</a:t>
            </a:r>
            <a:br>
              <a:rPr lang="en-US" dirty="0"/>
            </a:br>
            <a:r>
              <a:rPr lang="en-US" dirty="0"/>
              <a:t>Modeling and Simulation Committee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2743200"/>
            <a:ext cx="6400800" cy="1752600"/>
          </a:xfrm>
        </p:spPr>
        <p:txBody>
          <a:bodyPr>
            <a:normAutofit fontScale="92500"/>
          </a:bodyPr>
          <a:lstStyle/>
          <a:p>
            <a:endParaRPr lang="en-US" dirty="0"/>
          </a:p>
          <a:p>
            <a:r>
              <a:rPr lang="en-US" sz="2400" dirty="0"/>
              <a:t>Group #2 Provide Viewpoint – Team Smalls</a:t>
            </a:r>
          </a:p>
          <a:p>
            <a:endParaRPr lang="en-US" sz="2400" dirty="0"/>
          </a:p>
          <a:p>
            <a:r>
              <a:rPr lang="en-US" sz="2400" dirty="0"/>
              <a:t>13-14 AUG 2018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18B5-936C-4099-8DFC-B184A5DF98B1}" type="datetime1">
              <a:rPr lang="en-US" smtClean="0"/>
              <a:pPr/>
              <a:t>8/23/18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BFC3-983F-4B0A-9A55-84A85105ADC0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10588" y="3815477"/>
            <a:ext cx="2438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Lead: Tamara Hambrick</a:t>
            </a:r>
          </a:p>
          <a:p>
            <a:pPr algn="ctr"/>
            <a:r>
              <a:rPr lang="en-US" b="1" dirty="0"/>
              <a:t>Sean McGervey</a:t>
            </a:r>
          </a:p>
          <a:p>
            <a:pPr algn="ctr"/>
            <a:r>
              <a:rPr lang="en-US" b="1" dirty="0"/>
              <a:t>Darryl Howell</a:t>
            </a:r>
          </a:p>
          <a:p>
            <a:pPr algn="ctr"/>
            <a:r>
              <a:rPr lang="en-US" b="1" dirty="0" err="1"/>
              <a:t>Gan</a:t>
            </a:r>
            <a:r>
              <a:rPr lang="en-US" b="1" dirty="0"/>
              <a:t> Wang</a:t>
            </a:r>
          </a:p>
          <a:p>
            <a:pPr algn="ctr"/>
            <a:r>
              <a:rPr lang="en-US" b="1" dirty="0"/>
              <a:t>David Green</a:t>
            </a:r>
          </a:p>
          <a:p>
            <a:pPr algn="ctr"/>
            <a:r>
              <a:rPr lang="en-US" b="1" dirty="0"/>
              <a:t>Rand </a:t>
            </a:r>
            <a:r>
              <a:rPr lang="en-US" b="1" dirty="0" err="1"/>
              <a:t>Whillock</a:t>
            </a:r>
            <a:endParaRPr lang="en-US" b="1" dirty="0"/>
          </a:p>
          <a:p>
            <a:pPr algn="ctr"/>
            <a:r>
              <a:rPr lang="en-US" b="1" dirty="0"/>
              <a:t>Pierre Ba</a:t>
            </a:r>
          </a:p>
          <a:p>
            <a:pPr algn="ctr"/>
            <a:r>
              <a:rPr lang="en-US" b="1" dirty="0"/>
              <a:t>Mark </a:t>
            </a:r>
            <a:r>
              <a:rPr lang="en-US" b="1" dirty="0" err="1"/>
              <a:t>Visco</a:t>
            </a:r>
            <a:endParaRPr lang="en-US" b="1" dirty="0"/>
          </a:p>
          <a:p>
            <a:pPr algn="ctr"/>
            <a:r>
              <a:rPr lang="en-US" b="1" dirty="0"/>
              <a:t>Sandy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104431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Brain Download Happened…Oh Yeah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242218"/>
            <a:ext cx="4966459" cy="48307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C21B-3258-4293-8AD7-7489A94AFFD4}" type="datetime1">
              <a:rPr lang="en-US" smtClean="0"/>
              <a:pPr/>
              <a:t>8/23/18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BFC3-983F-4B0A-9A55-84A85105ADC0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2057400"/>
            <a:ext cx="5329451" cy="205698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024902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>
                <a:solidFill>
                  <a:srgbClr val="C00000"/>
                </a:solidFill>
              </a:rPr>
              <a:t>OSMT (Old School Modeling Tool)  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066800"/>
            <a:ext cx="3610614" cy="5334000"/>
          </a:xfrm>
        </p:spPr>
      </p:pic>
      <p:pic>
        <p:nvPicPr>
          <p:cNvPr id="1026" name="6A0BD7CA-B030-4301-A24C-BF9F54426298" descr="image1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72068" y="1392868"/>
            <a:ext cx="3607117" cy="2700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E06159E1-4F7D-4347-AEDD-BC560FE414BB" descr="image2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62749" y="2131621"/>
            <a:ext cx="3624262" cy="2713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EE9DBC19-490B-42DA-AD90-ADA6FD7AC86B" descr="image3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58403" y="3171685"/>
            <a:ext cx="3426619" cy="2569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5000" y="6281459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We know it isn’t in a “model’</a:t>
            </a:r>
          </a:p>
        </p:txBody>
      </p:sp>
    </p:spTree>
    <p:extLst>
      <p:ext uri="{BB962C8B-B14F-4D97-AF65-F5344CB8AC3E}">
        <p14:creationId xmlns:p14="http://schemas.microsoft.com/office/powerpoint/2010/main" val="12857321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6C5BB-2DB8-254C-98CD-074D4CF7D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745D82-77D2-9441-9BAC-0851222E4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219200"/>
            <a:ext cx="8229600" cy="51816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What is ”Complete”?</a:t>
            </a:r>
          </a:p>
          <a:p>
            <a:pPr lvl="1"/>
            <a:r>
              <a:rPr lang="en-US" dirty="0"/>
              <a:t>Collection of initial known elements for Specification View of Digital Artifacts for a Digital View </a:t>
            </a:r>
          </a:p>
          <a:p>
            <a:pPr lvl="1"/>
            <a:r>
              <a:rPr lang="en-US" dirty="0"/>
              <a:t>IN WORK: Provisioning Viewpoint Definition of Views</a:t>
            </a:r>
          </a:p>
          <a:p>
            <a:pPr lvl="1"/>
            <a:r>
              <a:rPr lang="en-US" dirty="0"/>
              <a:t>Provider Viewpoint with Views and Scope, Methods, and Stakeholders defined</a:t>
            </a:r>
          </a:p>
          <a:p>
            <a:pPr lvl="1"/>
            <a:r>
              <a:rPr lang="en-US" dirty="0"/>
              <a:t>BDD of Viewpoint to showcase an example of Digital View and Digital Artifacts for Provider Viewpoint for a Specification View</a:t>
            </a:r>
          </a:p>
          <a:p>
            <a:r>
              <a:rPr lang="en-US" dirty="0"/>
              <a:t>How to review?</a:t>
            </a:r>
          </a:p>
          <a:p>
            <a:pPr lvl="1"/>
            <a:r>
              <a:rPr lang="en-US" dirty="0"/>
              <a:t>Look at the OSMT for insight</a:t>
            </a:r>
          </a:p>
          <a:p>
            <a:r>
              <a:rPr lang="en-US" dirty="0"/>
              <a:t>How to meet intended use beyond review?</a:t>
            </a:r>
          </a:p>
          <a:p>
            <a:pPr lvl="1"/>
            <a:r>
              <a:rPr lang="en-US" dirty="0"/>
              <a:t>Insert into Conceptual Model for examples of digital artifacts and views for a digital artifact logical ICD during the MSA phase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BFFF1C-EFE1-0A44-876C-3EDBEC96D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C21B-3258-4293-8AD7-7489A94AFFD4}" type="datetime1">
              <a:rPr lang="en-US" smtClean="0"/>
              <a:pPr/>
              <a:t>8/23/18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13719B-F022-4E4D-935F-722CB1091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BFC3-983F-4B0A-9A55-84A85105ADC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377685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NDIA_2016_Simple2</Template>
  <TotalTime>15692</TotalTime>
  <Words>163</Words>
  <Application>Microsoft Macintosh PowerPoint</Application>
  <PresentationFormat>On-screen Show (4:3)</PresentationFormat>
  <Paragraphs>33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Montserrat</vt:lpstr>
      <vt:lpstr>1_Office Theme</vt:lpstr>
      <vt:lpstr>National Defense Industrial Association Systems Engineering Division Modeling and Simulation Committee</vt:lpstr>
      <vt:lpstr>Brain Download Happened…Oh Yeah</vt:lpstr>
      <vt:lpstr>OSMT (Old School Modeling Tool)  </vt:lpstr>
      <vt:lpstr>Three Questions</vt:lpstr>
    </vt:vector>
  </TitlesOfParts>
  <Company>Microsoft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Chapters</dc:title>
  <dc:creator>tswetnam</dc:creator>
  <cp:lastModifiedBy>Schreiber, Chris (US)</cp:lastModifiedBy>
  <cp:revision>142</cp:revision>
  <dcterms:created xsi:type="dcterms:W3CDTF">2016-06-14T12:06:42Z</dcterms:created>
  <dcterms:modified xsi:type="dcterms:W3CDTF">2018-08-23T22:01:22Z</dcterms:modified>
</cp:coreProperties>
</file>