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19"/>
  </p:notesMasterIdLst>
  <p:handoutMasterIdLst>
    <p:handoutMasterId r:id="rId20"/>
  </p:handoutMasterIdLst>
  <p:sldIdLst>
    <p:sldId id="257" r:id="rId7"/>
    <p:sldId id="259" r:id="rId8"/>
    <p:sldId id="258" r:id="rId9"/>
    <p:sldId id="263" r:id="rId10"/>
    <p:sldId id="260" r:id="rId11"/>
    <p:sldId id="265" r:id="rId12"/>
    <p:sldId id="261" r:id="rId13"/>
    <p:sldId id="266" r:id="rId14"/>
    <p:sldId id="267" r:id="rId15"/>
    <p:sldId id="262" r:id="rId16"/>
    <p:sldId id="268" r:id="rId17"/>
    <p:sldId id="269" r:id="rId18"/>
  </p:sldIdLst>
  <p:sldSz cx="12192000" cy="6858000"/>
  <p:notesSz cx="695483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eman, John H III CTR (US)" initials="CJHIC(" lastIdx="8" clrIdx="0">
    <p:extLst>
      <p:ext uri="{19B8F6BF-5375-455C-9EA6-DF929625EA0E}">
        <p15:presenceInfo xmlns:p15="http://schemas.microsoft.com/office/powerpoint/2012/main" userId="S-1-5-21-412667653-668731278-4213794525-3234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2A"/>
    <a:srgbClr val="007033"/>
    <a:srgbClr val="680000"/>
    <a:srgbClr val="BAE18F"/>
    <a:srgbClr val="DDF0C8"/>
    <a:srgbClr val="FFF9E7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3979" autoAdjust="0"/>
  </p:normalViewPr>
  <p:slideViewPr>
    <p:cSldViewPr snapToGrid="0">
      <p:cViewPr varScale="1">
        <p:scale>
          <a:sx n="85" d="100"/>
          <a:sy n="85" d="100"/>
        </p:scale>
        <p:origin x="379" y="72"/>
      </p:cViewPr>
      <p:guideLst/>
    </p:cSldViewPr>
  </p:slideViewPr>
  <p:outlineViewPr>
    <p:cViewPr>
      <p:scale>
        <a:sx n="33" d="100"/>
        <a:sy n="33" d="100"/>
      </p:scale>
      <p:origin x="0" y="-6207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208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37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ara Hambrick" userId="3592083f490670ea" providerId="LiveId" clId="{D3E372BB-C4F1-4139-A52E-F771B2EFCA9C}"/>
    <pc:docChg chg="undo custSel addSld delSld modSld delMainMaster">
      <pc:chgData name="Tamara Hambrick" userId="3592083f490670ea" providerId="LiveId" clId="{D3E372BB-C4F1-4139-A52E-F771B2EFCA9C}" dt="2019-01-28T16:55:52.533" v="3070" actId="20577"/>
      <pc:docMkLst>
        <pc:docMk/>
      </pc:docMkLst>
      <pc:sldChg chg="delSp modSp">
        <pc:chgData name="Tamara Hambrick" userId="3592083f490670ea" providerId="LiveId" clId="{D3E372BB-C4F1-4139-A52E-F771B2EFCA9C}" dt="2019-01-28T16:55:52.533" v="3070" actId="20577"/>
        <pc:sldMkLst>
          <pc:docMk/>
          <pc:sldMk cId="1871437883" sldId="257"/>
        </pc:sldMkLst>
        <pc:spChg chg="mod">
          <ac:chgData name="Tamara Hambrick" userId="3592083f490670ea" providerId="LiveId" clId="{D3E372BB-C4F1-4139-A52E-F771B2EFCA9C}" dt="2019-01-28T16:55:52.533" v="3070" actId="20577"/>
          <ac:spMkLst>
            <pc:docMk/>
            <pc:sldMk cId="1871437883" sldId="257"/>
            <ac:spMk id="2" creationId="{00000000-0000-0000-0000-000000000000}"/>
          </ac:spMkLst>
        </pc:spChg>
        <pc:spChg chg="del">
          <ac:chgData name="Tamara Hambrick" userId="3592083f490670ea" providerId="LiveId" clId="{D3E372BB-C4F1-4139-A52E-F771B2EFCA9C}" dt="2019-01-28T16:49:11.007" v="2777" actId="478"/>
          <ac:spMkLst>
            <pc:docMk/>
            <pc:sldMk cId="1871437883" sldId="257"/>
            <ac:spMk id="14" creationId="{2E9AA023-130E-4C1F-AF00-3E65BB2F9F4A}"/>
          </ac:spMkLst>
        </pc:spChg>
      </pc:sldChg>
      <pc:sldChg chg="del">
        <pc:chgData name="Tamara Hambrick" userId="3592083f490670ea" providerId="LiveId" clId="{D3E372BB-C4F1-4139-A52E-F771B2EFCA9C}" dt="2019-01-28T03:22:01.981" v="1595" actId="2696"/>
        <pc:sldMkLst>
          <pc:docMk/>
          <pc:sldMk cId="1935223717" sldId="270"/>
        </pc:sldMkLst>
      </pc:sldChg>
      <pc:sldChg chg="del">
        <pc:chgData name="Tamara Hambrick" userId="3592083f490670ea" providerId="LiveId" clId="{D3E372BB-C4F1-4139-A52E-F771B2EFCA9C}" dt="2019-01-28T03:22:16.978" v="1607" actId="2696"/>
        <pc:sldMkLst>
          <pc:docMk/>
          <pc:sldMk cId="1287836076" sldId="308"/>
        </pc:sldMkLst>
      </pc:sldChg>
      <pc:sldChg chg="del">
        <pc:chgData name="Tamara Hambrick" userId="3592083f490670ea" providerId="LiveId" clId="{D3E372BB-C4F1-4139-A52E-F771B2EFCA9C}" dt="2019-01-28T03:22:14.928" v="1605" actId="2696"/>
        <pc:sldMkLst>
          <pc:docMk/>
          <pc:sldMk cId="2669693759" sldId="320"/>
        </pc:sldMkLst>
      </pc:sldChg>
      <pc:sldChg chg="del">
        <pc:chgData name="Tamara Hambrick" userId="3592083f490670ea" providerId="LiveId" clId="{D3E372BB-C4F1-4139-A52E-F771B2EFCA9C}" dt="2019-01-28T03:22:16.176" v="1606" actId="2696"/>
        <pc:sldMkLst>
          <pc:docMk/>
          <pc:sldMk cId="1804664380" sldId="321"/>
        </pc:sldMkLst>
      </pc:sldChg>
      <pc:sldChg chg="modSp">
        <pc:chgData name="Tamara Hambrick" userId="3592083f490670ea" providerId="LiveId" clId="{D3E372BB-C4F1-4139-A52E-F771B2EFCA9C}" dt="2019-01-28T16:54:09.683" v="3028" actId="1076"/>
        <pc:sldMkLst>
          <pc:docMk/>
          <pc:sldMk cId="1791511650" sldId="330"/>
        </pc:sldMkLst>
        <pc:spChg chg="mod">
          <ac:chgData name="Tamara Hambrick" userId="3592083f490670ea" providerId="LiveId" clId="{D3E372BB-C4F1-4139-A52E-F771B2EFCA9C}" dt="2019-01-28T16:54:06.248" v="3027" actId="1076"/>
          <ac:spMkLst>
            <pc:docMk/>
            <pc:sldMk cId="1791511650" sldId="330"/>
            <ac:spMk id="6" creationId="{00000000-0000-0000-0000-000000000000}"/>
          </ac:spMkLst>
        </pc:spChg>
        <pc:spChg chg="mod">
          <ac:chgData name="Tamara Hambrick" userId="3592083f490670ea" providerId="LiveId" clId="{D3E372BB-C4F1-4139-A52E-F771B2EFCA9C}" dt="2019-01-28T15:56:32.705" v="1705" actId="20577"/>
          <ac:spMkLst>
            <pc:docMk/>
            <pc:sldMk cId="1791511650" sldId="330"/>
            <ac:spMk id="8" creationId="{00000000-0000-0000-0000-000000000000}"/>
          </ac:spMkLst>
        </pc:spChg>
        <pc:picChg chg="mod">
          <ac:chgData name="Tamara Hambrick" userId="3592083f490670ea" providerId="LiveId" clId="{D3E372BB-C4F1-4139-A52E-F771B2EFCA9C}" dt="2019-01-28T16:54:09.683" v="3028" actId="1076"/>
          <ac:picMkLst>
            <pc:docMk/>
            <pc:sldMk cId="1791511650" sldId="330"/>
            <ac:picMk id="4" creationId="{00000000-0000-0000-0000-000000000000}"/>
          </ac:picMkLst>
        </pc:picChg>
      </pc:sldChg>
      <pc:sldChg chg="del">
        <pc:chgData name="Tamara Hambrick" userId="3592083f490670ea" providerId="LiveId" clId="{D3E372BB-C4F1-4139-A52E-F771B2EFCA9C}" dt="2019-01-28T03:22:03.600" v="1596" actId="2696"/>
        <pc:sldMkLst>
          <pc:docMk/>
          <pc:sldMk cId="2123091800" sldId="354"/>
        </pc:sldMkLst>
      </pc:sldChg>
      <pc:sldChg chg="modSp">
        <pc:chgData name="Tamara Hambrick" userId="3592083f490670ea" providerId="LiveId" clId="{D3E372BB-C4F1-4139-A52E-F771B2EFCA9C}" dt="2019-01-28T16:55:16.982" v="3057" actId="207"/>
        <pc:sldMkLst>
          <pc:docMk/>
          <pc:sldMk cId="1285732126" sldId="355"/>
        </pc:sldMkLst>
        <pc:spChg chg="mod">
          <ac:chgData name="Tamara Hambrick" userId="3592083f490670ea" providerId="LiveId" clId="{D3E372BB-C4F1-4139-A52E-F771B2EFCA9C}" dt="2019-01-28T16:55:16.982" v="3057" actId="207"/>
          <ac:spMkLst>
            <pc:docMk/>
            <pc:sldMk cId="1285732126" sldId="355"/>
            <ac:spMk id="10242" creationId="{00000000-0000-0000-0000-000000000000}"/>
          </ac:spMkLst>
        </pc:spChg>
      </pc:sldChg>
      <pc:sldChg chg="del">
        <pc:chgData name="Tamara Hambrick" userId="3592083f490670ea" providerId="LiveId" clId="{D3E372BB-C4F1-4139-A52E-F771B2EFCA9C}" dt="2019-01-28T03:22:04.273" v="1597" actId="2696"/>
        <pc:sldMkLst>
          <pc:docMk/>
          <pc:sldMk cId="2301944120" sldId="357"/>
        </pc:sldMkLst>
      </pc:sldChg>
      <pc:sldChg chg="del">
        <pc:chgData name="Tamara Hambrick" userId="3592083f490670ea" providerId="LiveId" clId="{D3E372BB-C4F1-4139-A52E-F771B2EFCA9C}" dt="2019-01-28T03:05:42.883" v="1233" actId="2696"/>
        <pc:sldMkLst>
          <pc:docMk/>
          <pc:sldMk cId="1057391963" sldId="358"/>
        </pc:sldMkLst>
      </pc:sldChg>
      <pc:sldChg chg="del">
        <pc:chgData name="Tamara Hambrick" userId="3592083f490670ea" providerId="LiveId" clId="{D3E372BB-C4F1-4139-A52E-F771B2EFCA9C}" dt="2019-01-28T03:21:53.143" v="1594" actId="2696"/>
        <pc:sldMkLst>
          <pc:docMk/>
          <pc:sldMk cId="686416172" sldId="359"/>
        </pc:sldMkLst>
      </pc:sldChg>
      <pc:sldChg chg="addSp delSp modSp">
        <pc:chgData name="Tamara Hambrick" userId="3592083f490670ea" providerId="LiveId" clId="{D3E372BB-C4F1-4139-A52E-F771B2EFCA9C}" dt="2019-01-28T03:23:26.591" v="1670" actId="6549"/>
        <pc:sldMkLst>
          <pc:docMk/>
          <pc:sldMk cId="2442069628" sldId="360"/>
        </pc:sldMkLst>
        <pc:spChg chg="mod">
          <ac:chgData name="Tamara Hambrick" userId="3592083f490670ea" providerId="LiveId" clId="{D3E372BB-C4F1-4139-A52E-F771B2EFCA9C}" dt="2019-01-28T03:15:33.234" v="1432" actId="6549"/>
          <ac:spMkLst>
            <pc:docMk/>
            <pc:sldMk cId="2442069628" sldId="360"/>
            <ac:spMk id="383" creationId="{6F20EFE7-D9BD-49AF-99BC-3E4C673E898A}"/>
          </ac:spMkLst>
        </pc:spChg>
        <pc:spChg chg="del mod">
          <ac:chgData name="Tamara Hambrick" userId="3592083f490670ea" providerId="LiveId" clId="{D3E372BB-C4F1-4139-A52E-F771B2EFCA9C}" dt="2019-01-28T03:13:23.287" v="1338" actId="478"/>
          <ac:spMkLst>
            <pc:docMk/>
            <pc:sldMk cId="2442069628" sldId="360"/>
            <ac:spMk id="392" creationId="{1D5A50F7-7D38-440C-937C-101E181901D9}"/>
          </ac:spMkLst>
        </pc:spChg>
        <pc:spChg chg="del mod">
          <ac:chgData name="Tamara Hambrick" userId="3592083f490670ea" providerId="LiveId" clId="{D3E372BB-C4F1-4139-A52E-F771B2EFCA9C}" dt="2019-01-28T03:23:11.882" v="1655" actId="478"/>
          <ac:spMkLst>
            <pc:docMk/>
            <pc:sldMk cId="2442069628" sldId="360"/>
            <ac:spMk id="393" creationId="{A5FC4954-FD3B-4B6A-9549-B8FF47B17448}"/>
          </ac:spMkLst>
        </pc:spChg>
        <pc:spChg chg="del">
          <ac:chgData name="Tamara Hambrick" userId="3592083f490670ea" providerId="LiveId" clId="{D3E372BB-C4F1-4139-A52E-F771B2EFCA9C}" dt="2019-01-28T03:23:13.760" v="1656" actId="478"/>
          <ac:spMkLst>
            <pc:docMk/>
            <pc:sldMk cId="2442069628" sldId="360"/>
            <ac:spMk id="394" creationId="{B80727C5-0B6B-46A1-AF18-A2F9C5EAB9F5}"/>
          </ac:spMkLst>
        </pc:spChg>
        <pc:spChg chg="del mod">
          <ac:chgData name="Tamara Hambrick" userId="3592083f490670ea" providerId="LiveId" clId="{D3E372BB-C4F1-4139-A52E-F771B2EFCA9C}" dt="2019-01-28T02:43:02.691" v="72" actId="478"/>
          <ac:spMkLst>
            <pc:docMk/>
            <pc:sldMk cId="2442069628" sldId="360"/>
            <ac:spMk id="395" creationId="{6644763B-BF93-46A9-ADC5-728CC582CF60}"/>
          </ac:spMkLst>
        </pc:spChg>
        <pc:spChg chg="del">
          <ac:chgData name="Tamara Hambrick" userId="3592083f490670ea" providerId="LiveId" clId="{D3E372BB-C4F1-4139-A52E-F771B2EFCA9C}" dt="2019-01-28T02:43:08.771" v="74" actId="478"/>
          <ac:spMkLst>
            <pc:docMk/>
            <pc:sldMk cId="2442069628" sldId="360"/>
            <ac:spMk id="396" creationId="{E89B5CCD-39ED-4179-A5DC-9DC9EF03DD36}"/>
          </ac:spMkLst>
        </pc:spChg>
        <pc:spChg chg="del mod">
          <ac:chgData name="Tamara Hambrick" userId="3592083f490670ea" providerId="LiveId" clId="{D3E372BB-C4F1-4139-A52E-F771B2EFCA9C}" dt="2019-01-28T02:42:52.540" v="69" actId="478"/>
          <ac:spMkLst>
            <pc:docMk/>
            <pc:sldMk cId="2442069628" sldId="360"/>
            <ac:spMk id="447" creationId="{DCD1EB7A-8EE3-4BBB-9AC8-3C1A82FBEFB1}"/>
          </ac:spMkLst>
        </pc:spChg>
        <pc:spChg chg="add del mod">
          <ac:chgData name="Tamara Hambrick" userId="3592083f490670ea" providerId="LiveId" clId="{D3E372BB-C4F1-4139-A52E-F771B2EFCA9C}" dt="2019-01-28T02:42:54.343" v="70" actId="478"/>
          <ac:spMkLst>
            <pc:docMk/>
            <pc:sldMk cId="2442069628" sldId="360"/>
            <ac:spMk id="450" creationId="{206CC3DF-36B4-4183-8244-345AA9C757D4}"/>
          </ac:spMkLst>
        </pc:spChg>
        <pc:spChg chg="add mod">
          <ac:chgData name="Tamara Hambrick" userId="3592083f490670ea" providerId="LiveId" clId="{D3E372BB-C4F1-4139-A52E-F771B2EFCA9C}" dt="2019-01-28T03:14:33.897" v="1394" actId="1076"/>
          <ac:spMkLst>
            <pc:docMk/>
            <pc:sldMk cId="2442069628" sldId="360"/>
            <ac:spMk id="451" creationId="{DC39B2A5-6C7E-409C-A1B4-80B7E0F5D41D}"/>
          </ac:spMkLst>
        </pc:spChg>
        <pc:spChg chg="add del mod">
          <ac:chgData name="Tamara Hambrick" userId="3592083f490670ea" providerId="LiveId" clId="{D3E372BB-C4F1-4139-A52E-F771B2EFCA9C}" dt="2019-01-28T03:13:28.392" v="1340" actId="478"/>
          <ac:spMkLst>
            <pc:docMk/>
            <pc:sldMk cId="2442069628" sldId="360"/>
            <ac:spMk id="452" creationId="{0BCA2221-CD73-4144-B7A4-A7248366EF0A}"/>
          </ac:spMkLst>
        </pc:spChg>
        <pc:spChg chg="add mod">
          <ac:chgData name="Tamara Hambrick" userId="3592083f490670ea" providerId="LiveId" clId="{D3E372BB-C4F1-4139-A52E-F771B2EFCA9C}" dt="2019-01-28T03:14:38.087" v="1395" actId="115"/>
          <ac:spMkLst>
            <pc:docMk/>
            <pc:sldMk cId="2442069628" sldId="360"/>
            <ac:spMk id="453" creationId="{9ECE72AB-E359-4B3D-BBE4-7A6BC5CA691D}"/>
          </ac:spMkLst>
        </pc:spChg>
        <pc:spChg chg="add mod">
          <ac:chgData name="Tamara Hambrick" userId="3592083f490670ea" providerId="LiveId" clId="{D3E372BB-C4F1-4139-A52E-F771B2EFCA9C}" dt="2019-01-28T03:22:57.135" v="1652" actId="1076"/>
          <ac:spMkLst>
            <pc:docMk/>
            <pc:sldMk cId="2442069628" sldId="360"/>
            <ac:spMk id="454" creationId="{43B2B646-B1C7-4141-AFFF-4A88789D9C41}"/>
          </ac:spMkLst>
        </pc:spChg>
        <pc:spChg chg="add mod">
          <ac:chgData name="Tamara Hambrick" userId="3592083f490670ea" providerId="LiveId" clId="{D3E372BB-C4F1-4139-A52E-F771B2EFCA9C}" dt="2019-01-28T03:23:26.591" v="1670" actId="6549"/>
          <ac:spMkLst>
            <pc:docMk/>
            <pc:sldMk cId="2442069628" sldId="360"/>
            <ac:spMk id="455" creationId="{145CF00E-D44D-4E58-A116-497631E9DE14}"/>
          </ac:spMkLst>
        </pc:spChg>
      </pc:sldChg>
      <pc:sldChg chg="addSp modSp">
        <pc:chgData name="Tamara Hambrick" userId="3592083f490670ea" providerId="LiveId" clId="{D3E372BB-C4F1-4139-A52E-F771B2EFCA9C}" dt="2019-01-28T02:46:12.624" v="120" actId="14100"/>
        <pc:sldMkLst>
          <pc:docMk/>
          <pc:sldMk cId="3431037391" sldId="361"/>
        </pc:sldMkLst>
        <pc:spChg chg="mod">
          <ac:chgData name="Tamara Hambrick" userId="3592083f490670ea" providerId="LiveId" clId="{D3E372BB-C4F1-4139-A52E-F771B2EFCA9C}" dt="2019-01-28T02:45:39.468" v="86" actId="1076"/>
          <ac:spMkLst>
            <pc:docMk/>
            <pc:sldMk cId="3431037391" sldId="361"/>
            <ac:spMk id="61" creationId="{F3C5F2E3-C82E-4B0C-97A5-10F0F8CFB1B4}"/>
          </ac:spMkLst>
        </pc:spChg>
        <pc:spChg chg="add mod">
          <ac:chgData name="Tamara Hambrick" userId="3592083f490670ea" providerId="LiveId" clId="{D3E372BB-C4F1-4139-A52E-F771B2EFCA9C}" dt="2019-01-28T02:46:12.624" v="120" actId="14100"/>
          <ac:spMkLst>
            <pc:docMk/>
            <pc:sldMk cId="3431037391" sldId="361"/>
            <ac:spMk id="74" creationId="{462DAD0B-68F3-418E-A5B6-FAE8C122AB53}"/>
          </ac:spMkLst>
        </pc:spChg>
      </pc:sldChg>
      <pc:sldChg chg="addSp delSp modSp">
        <pc:chgData name="Tamara Hambrick" userId="3592083f490670ea" providerId="LiveId" clId="{D3E372BB-C4F1-4139-A52E-F771B2EFCA9C}" dt="2019-01-28T15:56:53.749" v="1706"/>
        <pc:sldMkLst>
          <pc:docMk/>
          <pc:sldMk cId="2407724135" sldId="362"/>
        </pc:sldMkLst>
        <pc:spChg chg="mod">
          <ac:chgData name="Tamara Hambrick" userId="3592083f490670ea" providerId="LiveId" clId="{D3E372BB-C4F1-4139-A52E-F771B2EFCA9C}" dt="2019-01-28T03:05:25.387" v="1232" actId="20577"/>
          <ac:spMkLst>
            <pc:docMk/>
            <pc:sldMk cId="2407724135" sldId="362"/>
            <ac:spMk id="2" creationId="{E827EF05-7EFE-4E43-A337-F564DF2B3B69}"/>
          </ac:spMkLst>
        </pc:spChg>
        <pc:spChg chg="del">
          <ac:chgData name="Tamara Hambrick" userId="3592083f490670ea" providerId="LiveId" clId="{D3E372BB-C4F1-4139-A52E-F771B2EFCA9C}" dt="2019-01-28T15:56:53.749" v="1706"/>
          <ac:spMkLst>
            <pc:docMk/>
            <pc:sldMk cId="2407724135" sldId="362"/>
            <ac:spMk id="5" creationId="{B2744460-17C4-413F-AA60-2A9FF84A9965}"/>
          </ac:spMkLst>
        </pc:spChg>
        <pc:spChg chg="add mod">
          <ac:chgData name="Tamara Hambrick" userId="3592083f490670ea" providerId="LiveId" clId="{D3E372BB-C4F1-4139-A52E-F771B2EFCA9C}" dt="2019-01-28T02:45:30.602" v="85" actId="1076"/>
          <ac:spMkLst>
            <pc:docMk/>
            <pc:sldMk cId="2407724135" sldId="362"/>
            <ac:spMk id="25" creationId="{F37043AC-E177-4C7C-984D-DE362559F5EA}"/>
          </ac:spMkLst>
        </pc:spChg>
        <pc:spChg chg="add mod">
          <ac:chgData name="Tamara Hambrick" userId="3592083f490670ea" providerId="LiveId" clId="{D3E372BB-C4F1-4139-A52E-F771B2EFCA9C}" dt="2019-01-28T02:50:53.415" v="148" actId="20577"/>
          <ac:spMkLst>
            <pc:docMk/>
            <pc:sldMk cId="2407724135" sldId="362"/>
            <ac:spMk id="27" creationId="{85F19BB5-C6C9-4E85-BCB2-13488D3C5C88}"/>
          </ac:spMkLst>
        </pc:spChg>
        <pc:spChg chg="add mod">
          <ac:chgData name="Tamara Hambrick" userId="3592083f490670ea" providerId="LiveId" clId="{D3E372BB-C4F1-4139-A52E-F771B2EFCA9C}" dt="2019-01-28T02:50:06.454" v="140" actId="1076"/>
          <ac:spMkLst>
            <pc:docMk/>
            <pc:sldMk cId="2407724135" sldId="362"/>
            <ac:spMk id="29" creationId="{354AD1C3-AD07-49B1-B238-8F4C4200F42D}"/>
          </ac:spMkLst>
        </pc:spChg>
        <pc:spChg chg="add mod">
          <ac:chgData name="Tamara Hambrick" userId="3592083f490670ea" providerId="LiveId" clId="{D3E372BB-C4F1-4139-A52E-F771B2EFCA9C}" dt="2019-01-28T02:51:14.652" v="156" actId="1076"/>
          <ac:spMkLst>
            <pc:docMk/>
            <pc:sldMk cId="2407724135" sldId="362"/>
            <ac:spMk id="34" creationId="{5F37AD72-6CBF-45B7-A733-D8BDA02A1664}"/>
          </ac:spMkLst>
        </pc:spChg>
        <pc:spChg chg="add mod">
          <ac:chgData name="Tamara Hambrick" userId="3592083f490670ea" providerId="LiveId" clId="{D3E372BB-C4F1-4139-A52E-F771B2EFCA9C}" dt="2019-01-28T02:51:01.292" v="152" actId="20577"/>
          <ac:spMkLst>
            <pc:docMk/>
            <pc:sldMk cId="2407724135" sldId="362"/>
            <ac:spMk id="35" creationId="{4521EFF1-FB6A-448E-B8FB-E2E3C291A8D5}"/>
          </ac:spMkLst>
        </pc:spChg>
        <pc:spChg chg="add mod">
          <ac:chgData name="Tamara Hambrick" userId="3592083f490670ea" providerId="LiveId" clId="{D3E372BB-C4F1-4139-A52E-F771B2EFCA9C}" dt="2019-01-28T02:59:57.303" v="1138" actId="20577"/>
          <ac:spMkLst>
            <pc:docMk/>
            <pc:sldMk cId="2407724135" sldId="362"/>
            <ac:spMk id="36" creationId="{65F51E6F-3FCC-4AB1-A85D-2CBAEE8FBCF6}"/>
          </ac:spMkLst>
        </pc:spChg>
        <pc:spChg chg="add mod">
          <ac:chgData name="Tamara Hambrick" userId="3592083f490670ea" providerId="LiveId" clId="{D3E372BB-C4F1-4139-A52E-F771B2EFCA9C}" dt="2019-01-28T03:04:55.258" v="1195" actId="14100"/>
          <ac:spMkLst>
            <pc:docMk/>
            <pc:sldMk cId="2407724135" sldId="362"/>
            <ac:spMk id="40" creationId="{EFBA5281-2E82-487C-951F-DE8100AE071C}"/>
          </ac:spMkLst>
        </pc:spChg>
        <pc:graphicFrameChg chg="modGraphic">
          <ac:chgData name="Tamara Hambrick" userId="3592083f490670ea" providerId="LiveId" clId="{D3E372BB-C4F1-4139-A52E-F771B2EFCA9C}" dt="2019-01-28T03:17:00.164" v="1544" actId="20577"/>
          <ac:graphicFrameMkLst>
            <pc:docMk/>
            <pc:sldMk cId="2407724135" sldId="362"/>
            <ac:graphicFrameMk id="16" creationId="{8BA1AA58-2003-4E3A-990A-14D58E6C9075}"/>
          </ac:graphicFrameMkLst>
        </pc:graphicFrameChg>
        <pc:picChg chg="add mod">
          <ac:chgData name="Tamara Hambrick" userId="3592083f490670ea" providerId="LiveId" clId="{D3E372BB-C4F1-4139-A52E-F771B2EFCA9C}" dt="2019-01-28T02:45:27.512" v="84" actId="1076"/>
          <ac:picMkLst>
            <pc:docMk/>
            <pc:sldMk cId="2407724135" sldId="362"/>
            <ac:picMk id="24" creationId="{A5B27B4E-784B-4850-890C-A66EF6D6CF7C}"/>
          </ac:picMkLst>
        </pc:picChg>
        <pc:picChg chg="add mod">
          <ac:chgData name="Tamara Hambrick" userId="3592083f490670ea" providerId="LiveId" clId="{D3E372BB-C4F1-4139-A52E-F771B2EFCA9C}" dt="2019-01-28T02:51:11.403" v="155" actId="1076"/>
          <ac:picMkLst>
            <pc:docMk/>
            <pc:sldMk cId="2407724135" sldId="362"/>
            <ac:picMk id="26" creationId="{BB8CCBCF-D2F1-40EC-95BB-60DDFE0BD68D}"/>
          </ac:picMkLst>
        </pc:picChg>
        <pc:picChg chg="add mod ord">
          <ac:chgData name="Tamara Hambrick" userId="3592083f490670ea" providerId="LiveId" clId="{D3E372BB-C4F1-4139-A52E-F771B2EFCA9C}" dt="2019-01-28T02:50:03.131" v="139" actId="166"/>
          <ac:picMkLst>
            <pc:docMk/>
            <pc:sldMk cId="2407724135" sldId="362"/>
            <ac:picMk id="28" creationId="{AD53BD2A-F327-4765-BA1D-75DBDBEC8B58}"/>
          </ac:picMkLst>
        </pc:picChg>
        <pc:picChg chg="add mod">
          <ac:chgData name="Tamara Hambrick" userId="3592083f490670ea" providerId="LiveId" clId="{D3E372BB-C4F1-4139-A52E-F771B2EFCA9C}" dt="2019-01-28T03:04:40.024" v="1184" actId="1076"/>
          <ac:picMkLst>
            <pc:docMk/>
            <pc:sldMk cId="2407724135" sldId="362"/>
            <ac:picMk id="39" creationId="{35900B93-3B86-4B1E-B09F-EFAD02CBF663}"/>
          </ac:picMkLst>
        </pc:picChg>
        <pc:cxnChg chg="mod">
          <ac:chgData name="Tamara Hambrick" userId="3592083f490670ea" providerId="LiveId" clId="{D3E372BB-C4F1-4139-A52E-F771B2EFCA9C}" dt="2019-01-28T02:51:07" v="153" actId="1076"/>
          <ac:cxnSpMkLst>
            <pc:docMk/>
            <pc:sldMk cId="2407724135" sldId="362"/>
            <ac:cxnSpMk id="17" creationId="{B55236AB-8EEB-4E67-A99E-13C6F0B4F550}"/>
          </ac:cxnSpMkLst>
        </pc:cxnChg>
        <pc:cxnChg chg="add mod">
          <ac:chgData name="Tamara Hambrick" userId="3592083f490670ea" providerId="LiveId" clId="{D3E372BB-C4F1-4139-A52E-F771B2EFCA9C}" dt="2019-01-28T02:43:30.039" v="77" actId="14100"/>
          <ac:cxnSpMkLst>
            <pc:docMk/>
            <pc:sldMk cId="2407724135" sldId="362"/>
            <ac:cxnSpMk id="20" creationId="{ACEB0D42-423F-4D6B-A762-24D3DE20E203}"/>
          </ac:cxnSpMkLst>
        </pc:cxnChg>
        <pc:cxnChg chg="add mod">
          <ac:chgData name="Tamara Hambrick" userId="3592083f490670ea" providerId="LiveId" clId="{D3E372BB-C4F1-4139-A52E-F771B2EFCA9C}" dt="2019-01-28T02:43:44.508" v="80" actId="14100"/>
          <ac:cxnSpMkLst>
            <pc:docMk/>
            <pc:sldMk cId="2407724135" sldId="362"/>
            <ac:cxnSpMk id="22" creationId="{DCEC869C-1D22-45FD-8204-3D9B651EBBE9}"/>
          </ac:cxnSpMkLst>
        </pc:cxnChg>
        <pc:cxnChg chg="add mod">
          <ac:chgData name="Tamara Hambrick" userId="3592083f490670ea" providerId="LiveId" clId="{D3E372BB-C4F1-4139-A52E-F771B2EFCA9C}" dt="2019-01-28T02:49:12.969" v="133" actId="208"/>
          <ac:cxnSpMkLst>
            <pc:docMk/>
            <pc:sldMk cId="2407724135" sldId="362"/>
            <ac:cxnSpMk id="30" creationId="{EF0EF321-BE53-4CE9-A45F-84B6A2057935}"/>
          </ac:cxnSpMkLst>
        </pc:cxnChg>
        <pc:cxnChg chg="add mod">
          <ac:chgData name="Tamara Hambrick" userId="3592083f490670ea" providerId="LiveId" clId="{D3E372BB-C4F1-4139-A52E-F771B2EFCA9C}" dt="2019-01-28T02:49:51.783" v="137" actId="14100"/>
          <ac:cxnSpMkLst>
            <pc:docMk/>
            <pc:sldMk cId="2407724135" sldId="362"/>
            <ac:cxnSpMk id="32" creationId="{F7632E6A-54BA-4B56-A511-5DB952D10E81}"/>
          </ac:cxnSpMkLst>
        </pc:cxnChg>
        <pc:cxnChg chg="add mod">
          <ac:chgData name="Tamara Hambrick" userId="3592083f490670ea" providerId="LiveId" clId="{D3E372BB-C4F1-4139-A52E-F771B2EFCA9C}" dt="2019-01-28T03:00:48.776" v="1182" actId="208"/>
          <ac:cxnSpMkLst>
            <pc:docMk/>
            <pc:sldMk cId="2407724135" sldId="362"/>
            <ac:cxnSpMk id="37" creationId="{FF585A62-97F3-4FA2-B9D4-253932406883}"/>
          </ac:cxnSpMkLst>
        </pc:cxnChg>
      </pc:sldChg>
      <pc:sldChg chg="addSp delSp modSp add">
        <pc:chgData name="Tamara Hambrick" userId="3592083f490670ea" providerId="LiveId" clId="{D3E372BB-C4F1-4139-A52E-F771B2EFCA9C}" dt="2019-01-28T15:32:50.628" v="1677" actId="14100"/>
        <pc:sldMkLst>
          <pc:docMk/>
          <pc:sldMk cId="3836953862" sldId="363"/>
        </pc:sldMkLst>
        <pc:spChg chg="mod">
          <ac:chgData name="Tamara Hambrick" userId="3592083f490670ea" providerId="LiveId" clId="{D3E372BB-C4F1-4139-A52E-F771B2EFCA9C}" dt="2019-01-28T03:19:29.330" v="1589" actId="20577"/>
          <ac:spMkLst>
            <pc:docMk/>
            <pc:sldMk cId="3836953862" sldId="363"/>
            <ac:spMk id="2" creationId="{96167AEA-CF0F-4F4E-9D21-76A68C6C2F21}"/>
          </ac:spMkLst>
        </pc:spChg>
        <pc:spChg chg="del">
          <ac:chgData name="Tamara Hambrick" userId="3592083f490670ea" providerId="LiveId" clId="{D3E372BB-C4F1-4139-A52E-F771B2EFCA9C}" dt="2019-01-28T03:19:32.772" v="1590" actId="478"/>
          <ac:spMkLst>
            <pc:docMk/>
            <pc:sldMk cId="3836953862" sldId="363"/>
            <ac:spMk id="3" creationId="{335A836B-CD72-42D8-B927-17F5D25B1306}"/>
          </ac:spMkLst>
        </pc:spChg>
        <pc:picChg chg="add mod">
          <ac:chgData name="Tamara Hambrick" userId="3592083f490670ea" providerId="LiveId" clId="{D3E372BB-C4F1-4139-A52E-F771B2EFCA9C}" dt="2019-01-28T15:32:50.628" v="1677" actId="14100"/>
          <ac:picMkLst>
            <pc:docMk/>
            <pc:sldMk cId="3836953862" sldId="363"/>
            <ac:picMk id="3" creationId="{A60793D3-7052-437F-9FF3-2D2CDDD42DD1}"/>
          </ac:picMkLst>
        </pc:picChg>
        <pc:picChg chg="add del mod">
          <ac:chgData name="Tamara Hambrick" userId="3592083f490670ea" providerId="LiveId" clId="{D3E372BB-C4F1-4139-A52E-F771B2EFCA9C}" dt="2019-01-28T15:32:37.626" v="1671" actId="478"/>
          <ac:picMkLst>
            <pc:docMk/>
            <pc:sldMk cId="3836953862" sldId="363"/>
            <ac:picMk id="6" creationId="{697E3252-C3C8-4CD6-A136-499DF1B914D0}"/>
          </ac:picMkLst>
        </pc:picChg>
      </pc:sldChg>
      <pc:sldChg chg="addSp delSp modSp add">
        <pc:chgData name="Tamara Hambrick" userId="3592083f490670ea" providerId="LiveId" clId="{D3E372BB-C4F1-4139-A52E-F771B2EFCA9C}" dt="2019-01-28T16:52:20.290" v="2998" actId="20577"/>
        <pc:sldMkLst>
          <pc:docMk/>
          <pc:sldMk cId="2086885037" sldId="364"/>
        </pc:sldMkLst>
        <pc:spChg chg="del">
          <ac:chgData name="Tamara Hambrick" userId="3592083f490670ea" providerId="LiveId" clId="{D3E372BB-C4F1-4139-A52E-F771B2EFCA9C}" dt="2019-01-28T15:57:03.542" v="1708"/>
          <ac:spMkLst>
            <pc:docMk/>
            <pc:sldMk cId="2086885037" sldId="364"/>
            <ac:spMk id="2" creationId="{099C6462-8197-4531-86B4-198562D469E2}"/>
          </ac:spMkLst>
        </pc:spChg>
        <pc:spChg chg="add mod">
          <ac:chgData name="Tamara Hambrick" userId="3592083f490670ea" providerId="LiveId" clId="{D3E372BB-C4F1-4139-A52E-F771B2EFCA9C}" dt="2019-01-28T16:52:20.290" v="2998" actId="20577"/>
          <ac:spMkLst>
            <pc:docMk/>
            <pc:sldMk cId="2086885037" sldId="364"/>
            <ac:spMk id="5" creationId="{8B085E87-0737-42F2-80B1-BFD6CE55C16F}"/>
          </ac:spMkLst>
        </pc:spChg>
        <pc:spChg chg="add del mod">
          <ac:chgData name="Tamara Hambrick" userId="3592083f490670ea" providerId="LiveId" clId="{D3E372BB-C4F1-4139-A52E-F771B2EFCA9C}" dt="2019-01-28T16:50:55.911" v="2795" actId="255"/>
          <ac:spMkLst>
            <pc:docMk/>
            <pc:sldMk cId="2086885037" sldId="364"/>
            <ac:spMk id="6" creationId="{10C3CCBE-10D0-4529-9AFE-A38436257F82}"/>
          </ac:spMkLst>
        </pc:spChg>
        <pc:spChg chg="add del mod">
          <ac:chgData name="Tamara Hambrick" userId="3592083f490670ea" providerId="LiveId" clId="{D3E372BB-C4F1-4139-A52E-F771B2EFCA9C}" dt="2019-01-28T16:03:42.865" v="2454" actId="478"/>
          <ac:spMkLst>
            <pc:docMk/>
            <pc:sldMk cId="2086885037" sldId="364"/>
            <ac:spMk id="7" creationId="{85C8930D-D934-4469-B1A0-2A93A32B58BF}"/>
          </ac:spMkLst>
        </pc:spChg>
        <pc:spChg chg="add del">
          <ac:chgData name="Tamara Hambrick" userId="3592083f490670ea" providerId="LiveId" clId="{D3E372BB-C4F1-4139-A52E-F771B2EFCA9C}" dt="2019-01-28T15:57:08.110" v="1710"/>
          <ac:spMkLst>
            <pc:docMk/>
            <pc:sldMk cId="2086885037" sldId="364"/>
            <ac:spMk id="9" creationId="{D1734EE9-4D02-46FE-9E7C-D45CD80FF93B}"/>
          </ac:spMkLst>
        </pc:spChg>
        <pc:spChg chg="add del">
          <ac:chgData name="Tamara Hambrick" userId="3592083f490670ea" providerId="LiveId" clId="{D3E372BB-C4F1-4139-A52E-F771B2EFCA9C}" dt="2019-01-28T15:57:32.381" v="1714"/>
          <ac:spMkLst>
            <pc:docMk/>
            <pc:sldMk cId="2086885037" sldId="364"/>
            <ac:spMk id="11" creationId="{67A9802D-A1D7-4C81-9DBB-1FA53792BAAD}"/>
          </ac:spMkLst>
        </pc:spChg>
        <pc:spChg chg="add mod">
          <ac:chgData name="Tamara Hambrick" userId="3592083f490670ea" providerId="LiveId" clId="{D3E372BB-C4F1-4139-A52E-F771B2EFCA9C}" dt="2019-01-28T16:51:37.364" v="2890" actId="207"/>
          <ac:spMkLst>
            <pc:docMk/>
            <pc:sldMk cId="2086885037" sldId="364"/>
            <ac:spMk id="13" creationId="{B6A707A9-CFE8-4304-8BB1-4B29BB6DD01D}"/>
          </ac:spMkLst>
        </pc:spChg>
        <pc:graphicFrameChg chg="add del mod">
          <ac:chgData name="Tamara Hambrick" userId="3592083f490670ea" providerId="LiveId" clId="{D3E372BB-C4F1-4139-A52E-F771B2EFCA9C}" dt="2019-01-28T15:57:08.110" v="1710"/>
          <ac:graphicFrameMkLst>
            <pc:docMk/>
            <pc:sldMk cId="2086885037" sldId="364"/>
            <ac:graphicFrameMk id="8" creationId="{DCF625F7-66A3-4ABC-9192-5718CB238DDA}"/>
          </ac:graphicFrameMkLst>
        </pc:graphicFrameChg>
        <pc:graphicFrameChg chg="add del mod">
          <ac:chgData name="Tamara Hambrick" userId="3592083f490670ea" providerId="LiveId" clId="{D3E372BB-C4F1-4139-A52E-F771B2EFCA9C}" dt="2019-01-28T15:57:32.381" v="1714"/>
          <ac:graphicFrameMkLst>
            <pc:docMk/>
            <pc:sldMk cId="2086885037" sldId="364"/>
            <ac:graphicFrameMk id="10" creationId="{38B297D3-136A-4BFD-9961-36FB70C9E0A6}"/>
          </ac:graphicFrameMkLst>
        </pc:graphicFrameChg>
      </pc:sldChg>
      <pc:sldChg chg="addSp delSp modSp add">
        <pc:chgData name="Tamara Hambrick" userId="3592083f490670ea" providerId="LiveId" clId="{D3E372BB-C4F1-4139-A52E-F771B2EFCA9C}" dt="2019-01-28T16:53:56.516" v="3026" actId="20577"/>
        <pc:sldMkLst>
          <pc:docMk/>
          <pc:sldMk cId="543203949" sldId="365"/>
        </pc:sldMkLst>
        <pc:spChg chg="del">
          <ac:chgData name="Tamara Hambrick" userId="3592083f490670ea" providerId="LiveId" clId="{D3E372BB-C4F1-4139-A52E-F771B2EFCA9C}" dt="2019-01-28T16:50:33.162" v="2789"/>
          <ac:spMkLst>
            <pc:docMk/>
            <pc:sldMk cId="543203949" sldId="365"/>
            <ac:spMk id="2" creationId="{374E7B51-8139-4572-B4ED-D6B45E28CB21}"/>
          </ac:spMkLst>
        </pc:spChg>
        <pc:spChg chg="del">
          <ac:chgData name="Tamara Hambrick" userId="3592083f490670ea" providerId="LiveId" clId="{D3E372BB-C4F1-4139-A52E-F771B2EFCA9C}" dt="2019-01-28T16:50:33.162" v="2789"/>
          <ac:spMkLst>
            <pc:docMk/>
            <pc:sldMk cId="543203949" sldId="365"/>
            <ac:spMk id="3" creationId="{2DCCCEE6-0667-44C6-8ED5-4AFBE461B1A8}"/>
          </ac:spMkLst>
        </pc:spChg>
        <pc:spChg chg="del">
          <ac:chgData name="Tamara Hambrick" userId="3592083f490670ea" providerId="LiveId" clId="{D3E372BB-C4F1-4139-A52E-F771B2EFCA9C}" dt="2019-01-28T16:50:33.162" v="2789"/>
          <ac:spMkLst>
            <pc:docMk/>
            <pc:sldMk cId="543203949" sldId="365"/>
            <ac:spMk id="4" creationId="{D7A437CC-9BA8-4E14-A92C-1FDC73E964AA}"/>
          </ac:spMkLst>
        </pc:spChg>
        <pc:spChg chg="add mod">
          <ac:chgData name="Tamara Hambrick" userId="3592083f490670ea" providerId="LiveId" clId="{D3E372BB-C4F1-4139-A52E-F771B2EFCA9C}" dt="2019-01-28T16:53:56.516" v="3026" actId="20577"/>
          <ac:spMkLst>
            <pc:docMk/>
            <pc:sldMk cId="543203949" sldId="365"/>
            <ac:spMk id="7" creationId="{1B796030-EFE8-440F-9E81-70C9F9D83434}"/>
          </ac:spMkLst>
        </pc:spChg>
        <pc:spChg chg="add mod">
          <ac:chgData name="Tamara Hambrick" userId="3592083f490670ea" providerId="LiveId" clId="{D3E372BB-C4F1-4139-A52E-F771B2EFCA9C}" dt="2019-01-28T16:50:33.162" v="2789"/>
          <ac:spMkLst>
            <pc:docMk/>
            <pc:sldMk cId="543203949" sldId="365"/>
            <ac:spMk id="8" creationId="{713E11BC-6034-444D-B169-76E683B6001A}"/>
          </ac:spMkLst>
        </pc:spChg>
      </pc:sldChg>
      <pc:sldMasterChg chg="delSldLayout">
        <pc:chgData name="Tamara Hambrick" userId="3592083f490670ea" providerId="LiveId" clId="{D3E372BB-C4F1-4139-A52E-F771B2EFCA9C}" dt="2019-01-28T03:22:16.978" v="1608" actId="2696"/>
        <pc:sldMasterMkLst>
          <pc:docMk/>
          <pc:sldMasterMk cId="1036170057" sldId="2147483660"/>
        </pc:sldMasterMkLst>
        <pc:sldLayoutChg chg="del">
          <pc:chgData name="Tamara Hambrick" userId="3592083f490670ea" providerId="LiveId" clId="{D3E372BB-C4F1-4139-A52E-F771B2EFCA9C}" dt="2019-01-28T03:22:16.978" v="1608" actId="2696"/>
          <pc:sldLayoutMkLst>
            <pc:docMk/>
            <pc:sldMasterMk cId="1036170057" sldId="2147483660"/>
            <pc:sldLayoutMk cId="2114086293" sldId="2147483675"/>
          </pc:sldLayoutMkLst>
        </pc:sldLayoutChg>
      </pc:sldMasterChg>
      <pc:sldMasterChg chg="del delSldLayout">
        <pc:chgData name="Tamara Hambrick" userId="3592083f490670ea" providerId="LiveId" clId="{D3E372BB-C4F1-4139-A52E-F771B2EFCA9C}" dt="2019-01-28T03:22:04.283" v="1604" actId="2696"/>
        <pc:sldMasterMkLst>
          <pc:docMk/>
          <pc:sldMasterMk cId="473486510" sldId="2147483676"/>
        </pc:sldMasterMkLst>
        <pc:sldLayoutChg chg="del">
          <pc:chgData name="Tamara Hambrick" userId="3592083f490670ea" providerId="LiveId" clId="{D3E372BB-C4F1-4139-A52E-F771B2EFCA9C}" dt="2019-01-28T03:22:04.277" v="1598" actId="2696"/>
          <pc:sldLayoutMkLst>
            <pc:docMk/>
            <pc:sldMasterMk cId="473486510" sldId="2147483676"/>
            <pc:sldLayoutMk cId="181737490" sldId="2147483677"/>
          </pc:sldLayoutMkLst>
        </pc:sldLayoutChg>
        <pc:sldLayoutChg chg="del">
          <pc:chgData name="Tamara Hambrick" userId="3592083f490670ea" providerId="LiveId" clId="{D3E372BB-C4F1-4139-A52E-F771B2EFCA9C}" dt="2019-01-28T03:22:04.278" v="1599" actId="2696"/>
          <pc:sldLayoutMkLst>
            <pc:docMk/>
            <pc:sldMasterMk cId="473486510" sldId="2147483676"/>
            <pc:sldLayoutMk cId="290117872" sldId="2147483678"/>
          </pc:sldLayoutMkLst>
        </pc:sldLayoutChg>
        <pc:sldLayoutChg chg="del">
          <pc:chgData name="Tamara Hambrick" userId="3592083f490670ea" providerId="LiveId" clId="{D3E372BB-C4F1-4139-A52E-F771B2EFCA9C}" dt="2019-01-28T03:22:04.278" v="1600" actId="2696"/>
          <pc:sldLayoutMkLst>
            <pc:docMk/>
            <pc:sldMasterMk cId="473486510" sldId="2147483676"/>
            <pc:sldLayoutMk cId="2918622608" sldId="2147483679"/>
          </pc:sldLayoutMkLst>
        </pc:sldLayoutChg>
        <pc:sldLayoutChg chg="del">
          <pc:chgData name="Tamara Hambrick" userId="3592083f490670ea" providerId="LiveId" clId="{D3E372BB-C4F1-4139-A52E-F771B2EFCA9C}" dt="2019-01-28T03:22:04.278" v="1601" actId="2696"/>
          <pc:sldLayoutMkLst>
            <pc:docMk/>
            <pc:sldMasterMk cId="473486510" sldId="2147483676"/>
            <pc:sldLayoutMk cId="2459730990" sldId="2147483680"/>
          </pc:sldLayoutMkLst>
        </pc:sldLayoutChg>
        <pc:sldLayoutChg chg="del">
          <pc:chgData name="Tamara Hambrick" userId="3592083f490670ea" providerId="LiveId" clId="{D3E372BB-C4F1-4139-A52E-F771B2EFCA9C}" dt="2019-01-28T03:22:04.278" v="1602" actId="2696"/>
          <pc:sldLayoutMkLst>
            <pc:docMk/>
            <pc:sldMasterMk cId="473486510" sldId="2147483676"/>
            <pc:sldLayoutMk cId="2458622232" sldId="2147483681"/>
          </pc:sldLayoutMkLst>
        </pc:sldLayoutChg>
        <pc:sldLayoutChg chg="del">
          <pc:chgData name="Tamara Hambrick" userId="3592083f490670ea" providerId="LiveId" clId="{D3E372BB-C4F1-4139-A52E-F771B2EFCA9C}" dt="2019-01-28T03:22:04.278" v="1603" actId="2696"/>
          <pc:sldLayoutMkLst>
            <pc:docMk/>
            <pc:sldMasterMk cId="473486510" sldId="2147483676"/>
            <pc:sldLayoutMk cId="3224120401" sldId="214748368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EB138-6688-42F1-BB94-D8F9E3A66DB8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772525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A8DBC-8D0B-46DD-8D83-5D3250869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5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3763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1"/>
            <a:ext cx="3013763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0AF2B-234C-40CF-B0BF-F6678C9E50B4}" type="datetimeFigureOut">
              <a:rPr lang="en-US" smtClean="0"/>
              <a:t>7/22/2019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55700"/>
            <a:ext cx="5538788" cy="3116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4861"/>
            <a:ext cx="556387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3763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2669"/>
            <a:ext cx="3013763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A032D-C763-4169-8393-BAF8BE55F0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7082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363538"/>
            <a:ext cx="55419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F04B95-B3BA-42C6-9222-0216897AC9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094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6">
            <a:extLst>
              <a:ext uri="{FF2B5EF4-FFF2-40B4-BE49-F238E27FC236}">
                <a16:creationId xmlns="" xmlns:a16="http://schemas.microsoft.com/office/drawing/2014/main" id="{78E78C9D-530E-44B2-A4E1-3090F67ACE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98347" y="529244"/>
            <a:ext cx="6398029" cy="5526823"/>
          </a:xfrm>
          <a:prstGeom prst="rect">
            <a:avLst/>
          </a:prstGeom>
          <a:noFill/>
          <a:effectLst/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393A655-5ED0-4481-9703-D130552AC491}"/>
              </a:ext>
            </a:extLst>
          </p:cNvPr>
          <p:cNvSpPr/>
          <p:nvPr userDrawn="1"/>
        </p:nvSpPr>
        <p:spPr>
          <a:xfrm>
            <a:off x="129719" y="0"/>
            <a:ext cx="12062281" cy="6515100"/>
          </a:xfrm>
          <a:prstGeom prst="rect">
            <a:avLst/>
          </a:prstGeom>
          <a:gradFill flip="none" rotWithShape="1">
            <a:gsLst>
              <a:gs pos="76000">
                <a:srgbClr val="FAFCFE"/>
              </a:gs>
              <a:gs pos="31000">
                <a:schemeClr val="accent1">
                  <a:lumMod val="5000"/>
                  <a:lumOff val="95000"/>
                  <a:alpha val="10000"/>
                </a:schemeClr>
              </a:gs>
              <a:gs pos="97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501944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1340" y="225460"/>
            <a:ext cx="2089828" cy="1387962"/>
          </a:xfrm>
          <a:prstGeom prst="rect">
            <a:avLst/>
          </a:prstGeom>
        </p:spPr>
      </p:pic>
      <p:pic>
        <p:nvPicPr>
          <p:cNvPr id="10" name="Picture 2" descr="Image result for ndia logo">
            <a:extLst>
              <a:ext uri="{FF2B5EF4-FFF2-40B4-BE49-F238E27FC236}">
                <a16:creationId xmlns="" xmlns:a16="http://schemas.microsoft.com/office/drawing/2014/main" id="{5E81CD8E-7F1D-4F2D-8D7C-BD903F603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178" y="1190980"/>
            <a:ext cx="1288868" cy="5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608462" y="988607"/>
            <a:ext cx="955116" cy="935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178" y="2235199"/>
            <a:ext cx="7155043" cy="25109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8194" y="4746170"/>
            <a:ext cx="7155044" cy="112372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6491670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7C782708-0A9A-424C-8B9B-48366DD76FE7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 July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15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144" y="780309"/>
            <a:ext cx="9129485" cy="10623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1144" y="1988457"/>
            <a:ext cx="9129485" cy="436945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26A3445F-0EF3-4D3A-9D57-5D2C3241C3A9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 July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746388" y="3027901"/>
            <a:ext cx="1543956" cy="1025420"/>
          </a:xfrm>
          <a:prstGeom prst="rect">
            <a:avLst/>
          </a:prstGeom>
        </p:spPr>
      </p:pic>
      <p:pic>
        <p:nvPicPr>
          <p:cNvPr id="7" name="Picture 2" descr="Image result for ndia logo">
            <a:extLst>
              <a:ext uri="{FF2B5EF4-FFF2-40B4-BE49-F238E27FC236}">
                <a16:creationId xmlns="" xmlns:a16="http://schemas.microsoft.com/office/drawing/2014/main" id="{5E81CD8E-7F1D-4F2D-8D7C-BD903F603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0268177" y="691916"/>
            <a:ext cx="1288868" cy="5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10435052" y="5468610"/>
            <a:ext cx="955116" cy="93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7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426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26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6DC9E597-70BD-4911-B8AE-3BBBF2BB1004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 July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6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with Banner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450" y="1097990"/>
            <a:ext cx="8887262" cy="10623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body" idx="1"/>
          </p:nvPr>
        </p:nvSpPr>
        <p:spPr>
          <a:xfrm>
            <a:off x="609600" y="2351314"/>
            <a:ext cx="10890421" cy="34563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609600" y="5968312"/>
            <a:ext cx="10890251" cy="484438"/>
          </a:xfrm>
          <a:solidFill>
            <a:srgbClr val="0000CC"/>
          </a:solidFill>
        </p:spPr>
        <p:txBody>
          <a:bodyPr anchor="ctr"/>
          <a:lstStyle>
            <a:lvl1pPr algn="ctr">
              <a:spcBef>
                <a:spcPts val="600"/>
              </a:spcBef>
              <a:spcAft>
                <a:spcPts val="600"/>
              </a:spcAft>
              <a:buNone/>
              <a:defRPr>
                <a:solidFill>
                  <a:schemeClr val="bg1"/>
                </a:solidFill>
              </a:defRPr>
            </a:lvl1pPr>
            <a:lvl2pPr algn="ctr">
              <a:buNone/>
              <a:defRPr/>
            </a:lvl2pPr>
          </a:lstStyle>
          <a:p>
            <a:pPr>
              <a:spcBef>
                <a:spcPct val="50000"/>
              </a:spcBef>
            </a:pPr>
            <a:r>
              <a:rPr lang="en-US" dirty="0"/>
              <a:t>Bumper Sticker Arial 20 </a:t>
            </a:r>
            <a:r>
              <a:rPr lang="en-US" dirty="0" err="1"/>
              <a:t>pt</a:t>
            </a:r>
            <a:r>
              <a:rPr lang="en-US" dirty="0"/>
              <a:t> White on Standard Blue 204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422" y="72570"/>
            <a:ext cx="1543956" cy="1025420"/>
          </a:xfrm>
          <a:prstGeom prst="rect">
            <a:avLst/>
          </a:prstGeom>
        </p:spPr>
      </p:pic>
      <p:pic>
        <p:nvPicPr>
          <p:cNvPr id="7" name="Picture 2" descr="Image result for ndia logo">
            <a:extLst>
              <a:ext uri="{FF2B5EF4-FFF2-40B4-BE49-F238E27FC236}">
                <a16:creationId xmlns="" xmlns:a16="http://schemas.microsoft.com/office/drawing/2014/main" id="{5E81CD8E-7F1D-4F2D-8D7C-BD903F603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638" y="1384999"/>
            <a:ext cx="1288868" cy="5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05656" y="1203116"/>
            <a:ext cx="955116" cy="93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9314" y="1216205"/>
            <a:ext cx="8831533" cy="109293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CC6AB740-11AC-4EA5-9C11-C67136193E2E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 July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422" y="72570"/>
            <a:ext cx="1543956" cy="1025420"/>
          </a:xfrm>
          <a:prstGeom prst="rect">
            <a:avLst/>
          </a:prstGeom>
        </p:spPr>
      </p:pic>
      <p:pic>
        <p:nvPicPr>
          <p:cNvPr id="9" name="Picture 2" descr="Image result for ndia logo">
            <a:extLst>
              <a:ext uri="{FF2B5EF4-FFF2-40B4-BE49-F238E27FC236}">
                <a16:creationId xmlns="" xmlns:a16="http://schemas.microsoft.com/office/drawing/2014/main" id="{5E81CD8E-7F1D-4F2D-8D7C-BD903F603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638" y="1384999"/>
            <a:ext cx="1288868" cy="5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05656" y="1203116"/>
            <a:ext cx="955116" cy="93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2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686" y="273512"/>
            <a:ext cx="2735139" cy="1816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322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D600E388-4DCB-48BD-970C-11DE91E25696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 July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" name="Picture 2" descr="Image result for ndia logo">
            <a:extLst>
              <a:ext uri="{FF2B5EF4-FFF2-40B4-BE49-F238E27FC236}">
                <a16:creationId xmlns="" xmlns:a16="http://schemas.microsoft.com/office/drawing/2014/main" id="{5E81CD8E-7F1D-4F2D-8D7C-BD903F603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416" y="884492"/>
            <a:ext cx="1288868" cy="5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74429" y="576400"/>
            <a:ext cx="955116" cy="935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229" y="278152"/>
            <a:ext cx="2668115" cy="177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5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450" y="1065714"/>
            <a:ext cx="8887262" cy="9662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88482"/>
            <a:ext cx="5181600" cy="39757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81" y="2188482"/>
            <a:ext cx="5181600" cy="39757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23D46FB8-5FD8-40C3-B296-86C318485487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 July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422" y="72570"/>
            <a:ext cx="1543956" cy="1025420"/>
          </a:xfrm>
          <a:prstGeom prst="rect">
            <a:avLst/>
          </a:prstGeom>
        </p:spPr>
      </p:pic>
      <p:pic>
        <p:nvPicPr>
          <p:cNvPr id="10" name="Picture 2" descr="Image result for ndia logo">
            <a:extLst>
              <a:ext uri="{FF2B5EF4-FFF2-40B4-BE49-F238E27FC236}">
                <a16:creationId xmlns="" xmlns:a16="http://schemas.microsoft.com/office/drawing/2014/main" id="{5E81CD8E-7F1D-4F2D-8D7C-BD903F603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638" y="1384999"/>
            <a:ext cx="1288868" cy="5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05656" y="1203116"/>
            <a:ext cx="955116" cy="93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9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814" y="1138507"/>
            <a:ext cx="8822772" cy="9276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780" y="213881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3083894"/>
            <a:ext cx="5157787" cy="32962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3076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83894"/>
            <a:ext cx="5183188" cy="32962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148FCDA2-9B1B-4A46-99E9-7731DCE14784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 July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422" y="72570"/>
            <a:ext cx="1543956" cy="1025420"/>
          </a:xfrm>
          <a:prstGeom prst="rect">
            <a:avLst/>
          </a:prstGeom>
        </p:spPr>
      </p:pic>
      <p:pic>
        <p:nvPicPr>
          <p:cNvPr id="10" name="Picture 2" descr="Image result for ndia logo">
            <a:extLst>
              <a:ext uri="{FF2B5EF4-FFF2-40B4-BE49-F238E27FC236}">
                <a16:creationId xmlns="" xmlns:a16="http://schemas.microsoft.com/office/drawing/2014/main" id="{5E81CD8E-7F1D-4F2D-8D7C-BD903F603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50" y="905067"/>
            <a:ext cx="1288868" cy="5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79646" y="723182"/>
            <a:ext cx="955116" cy="93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3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450" y="1203116"/>
            <a:ext cx="8887262" cy="10623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5038AAC4-7F3D-4C14-9AFD-4AA26152A7D6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 July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422" y="72570"/>
            <a:ext cx="1543956" cy="1025420"/>
          </a:xfrm>
          <a:prstGeom prst="rect">
            <a:avLst/>
          </a:prstGeom>
        </p:spPr>
      </p:pic>
      <p:pic>
        <p:nvPicPr>
          <p:cNvPr id="6" name="Picture 2" descr="Image result for ndia logo">
            <a:extLst>
              <a:ext uri="{FF2B5EF4-FFF2-40B4-BE49-F238E27FC236}">
                <a16:creationId xmlns="" xmlns:a16="http://schemas.microsoft.com/office/drawing/2014/main" id="{5E81CD8E-7F1D-4F2D-8D7C-BD903F603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638" y="1384999"/>
            <a:ext cx="1288868" cy="5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05656" y="1203116"/>
            <a:ext cx="955116" cy="93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9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AED0F9BB-24E5-49F6-B160-D4D3184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450" y="1203116"/>
            <a:ext cx="8887262" cy="10623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="" xmlns:a16="http://schemas.microsoft.com/office/drawing/2014/main" id="{51D93439-2A5E-4D6A-A87A-605038C68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4AACE9-3EBE-4B7B-B5FD-B16EEEBDBBD9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 July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AA7F68C1-81BD-4429-BEBC-DC02A8B16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422" y="72570"/>
            <a:ext cx="1543956" cy="1025420"/>
          </a:xfrm>
          <a:prstGeom prst="rect">
            <a:avLst/>
          </a:prstGeom>
        </p:spPr>
      </p:pic>
      <p:pic>
        <p:nvPicPr>
          <p:cNvPr id="6" name="Picture 2" descr="Image result for ndia logo">
            <a:extLst>
              <a:ext uri="{FF2B5EF4-FFF2-40B4-BE49-F238E27FC236}">
                <a16:creationId xmlns="" xmlns:a16="http://schemas.microsoft.com/office/drawing/2014/main" id="{5E81CD8E-7F1D-4F2D-8D7C-BD903F603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638" y="1384999"/>
            <a:ext cx="1288868" cy="5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05656" y="1203116"/>
            <a:ext cx="955116" cy="93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727200"/>
            <a:ext cx="3932237" cy="13360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0505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68319"/>
            <a:ext cx="3932237" cy="29696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B3633C6E-3301-412B-BF1B-5E042473DABD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 July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116" y="273749"/>
            <a:ext cx="1543956" cy="1025420"/>
          </a:xfrm>
          <a:prstGeom prst="rect">
            <a:avLst/>
          </a:prstGeom>
        </p:spPr>
      </p:pic>
      <p:pic>
        <p:nvPicPr>
          <p:cNvPr id="8" name="Picture 2" descr="Image result for ndia logo">
            <a:extLst>
              <a:ext uri="{FF2B5EF4-FFF2-40B4-BE49-F238E27FC236}">
                <a16:creationId xmlns="" xmlns:a16="http://schemas.microsoft.com/office/drawing/2014/main" id="{5E81CD8E-7F1D-4F2D-8D7C-BD903F603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639" y="962957"/>
            <a:ext cx="1288868" cy="5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92681" y="781074"/>
            <a:ext cx="955116" cy="93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3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757680"/>
            <a:ext cx="3932237" cy="1320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26742" y="589280"/>
            <a:ext cx="6028645" cy="56621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78479"/>
            <a:ext cx="3932237" cy="31729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B174F71E-FFBC-4993-A756-73ACE56A8BC9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 July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03" y="314652"/>
            <a:ext cx="1543956" cy="1025420"/>
          </a:xfrm>
          <a:prstGeom prst="rect">
            <a:avLst/>
          </a:prstGeom>
        </p:spPr>
      </p:pic>
      <p:pic>
        <p:nvPicPr>
          <p:cNvPr id="8" name="Picture 2" descr="Image result for ndia logo">
            <a:extLst>
              <a:ext uri="{FF2B5EF4-FFF2-40B4-BE49-F238E27FC236}">
                <a16:creationId xmlns="" xmlns:a16="http://schemas.microsoft.com/office/drawing/2014/main" id="{5E81CD8E-7F1D-4F2D-8D7C-BD903F603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826" y="1003860"/>
            <a:ext cx="1288868" cy="5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95868" y="821977"/>
            <a:ext cx="955116" cy="93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1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1450" y="1139814"/>
            <a:ext cx="8887262" cy="1062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1144" y="2438400"/>
            <a:ext cx="9844512" cy="3919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B116EA38-9456-42C6-A39C-3A3A9BE6D42F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 July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96557" y="6502354"/>
            <a:ext cx="1661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395215" y="6587193"/>
            <a:ext cx="342651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dirty="0"/>
              <a:t>© 2018 Published and used by INCOSE with permission</a:t>
            </a:r>
          </a:p>
        </p:txBody>
      </p:sp>
    </p:spTree>
    <p:extLst>
      <p:ext uri="{BB962C8B-B14F-4D97-AF65-F5344CB8AC3E}">
        <p14:creationId xmlns:p14="http://schemas.microsoft.com/office/powerpoint/2010/main" val="103617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2971A9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John.h.coleman@saic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2857917-4AF3-4C94-AA86-BA63E0E38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54924-03FB-44A6-B139-D6D34965CBA3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2FB748C-1A1F-48DE-8295-C016DF60E367}"/>
              </a:ext>
            </a:extLst>
          </p:cNvPr>
          <p:cNvSpPr/>
          <p:nvPr/>
        </p:nvSpPr>
        <p:spPr>
          <a:xfrm>
            <a:off x="0" y="-2"/>
            <a:ext cx="2166730" cy="1230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2933125"/>
            <a:ext cx="6652262" cy="1512347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Digital Engineering Information Exchange</a:t>
            </a:r>
            <a:br>
              <a:rPr lang="en-US" sz="2800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Working Group (DEIXWG):</a:t>
            </a:r>
            <a:r>
              <a:rPr lang="en-US" sz="31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br>
              <a:rPr lang="en-US" sz="3100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High-Level Concept Document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9CE32-1C2D-4544-909D-88BD9BC75D94}" type="datetime3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 July 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B6BEF0CD-A958-48CE-972B-F6C1E004B3B6}"/>
              </a:ext>
            </a:extLst>
          </p:cNvPr>
          <p:cNvSpPr txBox="1">
            <a:spLocks/>
          </p:cNvSpPr>
          <p:nvPr/>
        </p:nvSpPr>
        <p:spPr>
          <a:xfrm>
            <a:off x="447783" y="4475376"/>
            <a:ext cx="3236711" cy="1419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John H. Coleman Ph.D., PMP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DEIX WG Chair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John.h.coleman@saic.com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SAIC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43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C6AB740-11AC-4EA5-9C11-C67136193E2E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 July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691" y="2219967"/>
            <a:ext cx="7706027" cy="4267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644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SERVICES TO ENABLE DIGITAL ENGINEERING INFORMATION EXCHANGES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questions on this section…</a:t>
            </a:r>
          </a:p>
          <a:p>
            <a:pPr lvl="1"/>
            <a:r>
              <a:rPr lang="en-US" dirty="0" smtClean="0"/>
              <a:t>Do we have the right services?</a:t>
            </a:r>
          </a:p>
          <a:p>
            <a:pPr lvl="1"/>
            <a:r>
              <a:rPr lang="en-US" dirty="0" smtClean="0"/>
              <a:t>Do we have an exhaustive list?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C6AB740-11AC-4EA5-9C11-C67136193E2E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 July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1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 smtClean="0"/>
              <a:t>John H. Coleman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 smtClean="0">
                <a:hlinkClick r:id="rId2"/>
              </a:rPr>
              <a:t>John.h.coleman@saic.com</a:t>
            </a: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 smtClean="0"/>
              <a:t>(703) 651-2922 (Mobile)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C6AB740-11AC-4EA5-9C11-C67136193E2E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 July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30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DEIX High Level Concept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Abstract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Introduction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C00000"/>
                </a:solidFill>
              </a:rPr>
              <a:t>The Value Of The Digital Artifact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Digital Engineering Environment For Digital Artifacts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C00000"/>
                </a:solidFill>
              </a:rPr>
              <a:t>The Authoritative Source Of Truth To Certify  Authenticity Of Digital Artifacts 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C00000"/>
                </a:solidFill>
              </a:rPr>
              <a:t>Presenting Digital Artifacts Compliant With Digital Viewpoints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C00000"/>
                </a:solidFill>
              </a:rPr>
              <a:t>Digital Engineering Framework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Digital Engineering Ecosystem Enables Seamless  Exchanges Between Entities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C00000"/>
                </a:solidFill>
              </a:rPr>
              <a:t>The Services To Enable Digital Engineering Information  Exchanges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 Vision For Digital Engineering Ecosystems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C6AB740-11AC-4EA5-9C11-C67136193E2E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 July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08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Digital Artifact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C6AB740-11AC-4EA5-9C11-C67136193E2E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 July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1" y="2309144"/>
            <a:ext cx="8897905" cy="4188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557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Digital Artifact Points of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144" y="2232212"/>
            <a:ext cx="9844512" cy="412569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Scope of DEIX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Model-Based </a:t>
            </a:r>
            <a:r>
              <a:rPr lang="en-US" b="1" i="1" dirty="0" smtClean="0">
                <a:solidFill>
                  <a:srgbClr val="C00000"/>
                </a:solidFill>
              </a:rPr>
              <a:t>Systems</a:t>
            </a:r>
            <a:r>
              <a:rPr lang="en-US" dirty="0" smtClean="0"/>
              <a:t> Engineering (MBSE) domain vs. Model Based Engineering (MBE) domain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“The </a:t>
            </a:r>
            <a:r>
              <a:rPr lang="en-US" dirty="0"/>
              <a:t>digital artifact is a </a:t>
            </a:r>
            <a:r>
              <a:rPr lang="en-US" b="1" i="1" dirty="0">
                <a:solidFill>
                  <a:srgbClr val="C00000"/>
                </a:solidFill>
              </a:rPr>
              <a:t>universal set</a:t>
            </a:r>
            <a:r>
              <a:rPr lang="en-US" dirty="0"/>
              <a:t> of digital forms that represents the STEAM professionals’ </a:t>
            </a:r>
            <a:r>
              <a:rPr lang="en-US" dirty="0" smtClean="0"/>
              <a:t>thoughts…” (line 57)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“…it </a:t>
            </a:r>
            <a:r>
              <a:rPr lang="en-US" dirty="0"/>
              <a:t>is the best representation of their </a:t>
            </a:r>
            <a:r>
              <a:rPr lang="en-US" b="1" i="1" dirty="0">
                <a:solidFill>
                  <a:srgbClr val="C00000"/>
                </a:solidFill>
              </a:rPr>
              <a:t>data, information, knowledge and wisdom (DIKW)</a:t>
            </a:r>
            <a:r>
              <a:rPr lang="en-US" dirty="0"/>
              <a:t> that is encapsulated in some digital artifact</a:t>
            </a:r>
            <a:r>
              <a:rPr lang="en-US" dirty="0" smtClean="0"/>
              <a:t>.” (Line 63)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“</a:t>
            </a:r>
            <a:r>
              <a:rPr lang="en-US" dirty="0"/>
              <a:t>As a token of value, its value increases as there is </a:t>
            </a:r>
            <a:r>
              <a:rPr lang="en-US" b="1" i="1" dirty="0">
                <a:solidFill>
                  <a:srgbClr val="C00000"/>
                </a:solidFill>
              </a:rPr>
              <a:t>more of the creators’ DIKW is applied to digital artifacts </a:t>
            </a:r>
            <a:r>
              <a:rPr lang="en-US" dirty="0"/>
              <a:t>such that it solves STEAM professionals’ most demanding problems</a:t>
            </a:r>
            <a:r>
              <a:rPr lang="en-US" dirty="0" smtClean="0"/>
              <a:t>.”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C6AB740-11AC-4EA5-9C11-C67136193E2E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 July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2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ENGINEERING ENVIRONMENT </a:t>
            </a:r>
            <a:r>
              <a:rPr lang="en-US" dirty="0" smtClean="0"/>
              <a:t>FOR </a:t>
            </a:r>
            <a:r>
              <a:rPr lang="en-US" dirty="0"/>
              <a:t>DIGITAL </a:t>
            </a:r>
            <a:r>
              <a:rPr lang="en-US" dirty="0" smtClean="0"/>
              <a:t>ARTIFACTS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C6AB740-11AC-4EA5-9C11-C67136193E2E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 July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2" y="2429435"/>
            <a:ext cx="8915835" cy="35858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403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“Thus</a:t>
            </a:r>
            <a:r>
              <a:rPr lang="en-US" dirty="0"/>
              <a:t>, maintaining a record of </a:t>
            </a:r>
            <a:r>
              <a:rPr lang="en-US" b="1" i="1" dirty="0">
                <a:solidFill>
                  <a:srgbClr val="C00000"/>
                </a:solidFill>
              </a:rPr>
              <a:t>chronological </a:t>
            </a:r>
            <a:r>
              <a:rPr lang="en-US" dirty="0" smtClean="0"/>
              <a:t>and </a:t>
            </a:r>
            <a:r>
              <a:rPr lang="en-US" dirty="0"/>
              <a:t>relational metadata about all the digital </a:t>
            </a:r>
            <a:r>
              <a:rPr lang="en-US" dirty="0" smtClean="0"/>
              <a:t>artifacts…” (Line 96)</a:t>
            </a:r>
          </a:p>
          <a:p>
            <a:r>
              <a:rPr lang="en-US" dirty="0"/>
              <a:t>The Authoritative Source of Truth to Certify </a:t>
            </a:r>
            <a:r>
              <a:rPr lang="en-US" b="1" i="1" dirty="0">
                <a:solidFill>
                  <a:srgbClr val="C00000"/>
                </a:solidFill>
              </a:rPr>
              <a:t>Authenticity </a:t>
            </a:r>
            <a:r>
              <a:rPr lang="en-US" dirty="0"/>
              <a:t>of Digital Artifacts (Line 104)</a:t>
            </a:r>
          </a:p>
          <a:p>
            <a:r>
              <a:rPr lang="en-US" dirty="0" smtClean="0"/>
              <a:t>“...repositories </a:t>
            </a:r>
            <a:r>
              <a:rPr lang="en-US" dirty="0"/>
              <a:t>for digital artifacts that are ready for use by others beyond the creators. </a:t>
            </a:r>
            <a:r>
              <a:rPr lang="en-US" dirty="0" smtClean="0"/>
              <a:t>The </a:t>
            </a:r>
            <a:r>
              <a:rPr lang="en-US" dirty="0"/>
              <a:t>authors define these digital artifacts as </a:t>
            </a:r>
            <a:r>
              <a:rPr lang="en-US" b="1" i="1" dirty="0">
                <a:solidFill>
                  <a:srgbClr val="C00000"/>
                </a:solidFill>
              </a:rPr>
              <a:t>publishable</a:t>
            </a:r>
            <a:r>
              <a:rPr lang="en-US" dirty="0" smtClean="0"/>
              <a:t>.” (Line 107)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C6AB740-11AC-4EA5-9C11-C67136193E2E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 July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0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9314" y="1001052"/>
            <a:ext cx="8831533" cy="1092939"/>
          </a:xfrm>
        </p:spPr>
        <p:txBody>
          <a:bodyPr/>
          <a:lstStyle/>
          <a:p>
            <a:r>
              <a:rPr lang="en-US" dirty="0"/>
              <a:t>PRESENTING DIGITAL ARTIFACTS COMPLIANT WITH </a:t>
            </a:r>
            <a:r>
              <a:rPr lang="en-US" dirty="0" smtClean="0"/>
              <a:t>DIGITAL </a:t>
            </a:r>
            <a:r>
              <a:rPr lang="en-US" dirty="0"/>
              <a:t>VIEWPOINTS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C6AB740-11AC-4EA5-9C11-C67136193E2E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 July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14" y="1972235"/>
            <a:ext cx="8324592" cy="4435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96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PRESENTING DIGITAL ARTIFACTS COMPLIANT WITH DIGITAL VIEWPOINTS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MBSE</a:t>
            </a:r>
            <a:r>
              <a:rPr lang="en-US" dirty="0" smtClean="0"/>
              <a:t> Artifacts only vs. Any Model-based Engineering (</a:t>
            </a:r>
            <a:r>
              <a:rPr lang="en-US" b="1" i="1" dirty="0" smtClean="0">
                <a:solidFill>
                  <a:srgbClr val="C00000"/>
                </a:solidFill>
              </a:rPr>
              <a:t>MBE</a:t>
            </a:r>
            <a:r>
              <a:rPr lang="en-US" dirty="0" smtClean="0"/>
              <a:t>) Artifact</a:t>
            </a:r>
          </a:p>
          <a:p>
            <a:r>
              <a:rPr lang="en-US" dirty="0" smtClean="0"/>
              <a:t>“…when </a:t>
            </a:r>
            <a:r>
              <a:rPr lang="en-US" dirty="0"/>
              <a:t>exchanging digital artifacts </a:t>
            </a:r>
            <a:r>
              <a:rPr lang="en-US" dirty="0" smtClean="0"/>
              <a:t>within </a:t>
            </a:r>
            <a:r>
              <a:rPr lang="en-US" dirty="0"/>
              <a:t>a digital engineering ecosystem, the participants in the global supply chain may have a more </a:t>
            </a:r>
            <a:r>
              <a:rPr lang="en-US" b="1" i="1" dirty="0" smtClean="0">
                <a:solidFill>
                  <a:srgbClr val="C00000"/>
                </a:solidFill>
              </a:rPr>
              <a:t>contractually </a:t>
            </a:r>
            <a:r>
              <a:rPr lang="en-US" b="1" i="1" dirty="0">
                <a:solidFill>
                  <a:srgbClr val="C00000"/>
                </a:solidFill>
              </a:rPr>
              <a:t>binding </a:t>
            </a:r>
            <a:r>
              <a:rPr lang="en-US" dirty="0"/>
              <a:t>way of defining the form and function of the digital artifacts for </a:t>
            </a:r>
            <a:r>
              <a:rPr lang="en-US" dirty="0" smtClean="0"/>
              <a:t>exchange…” (Line 152)</a:t>
            </a:r>
          </a:p>
          <a:p>
            <a:pPr lvl="1"/>
            <a:r>
              <a:rPr lang="en-US" dirty="0" smtClean="0"/>
              <a:t>Too much “</a:t>
            </a:r>
            <a:r>
              <a:rPr lang="en-US" dirty="0" err="1" smtClean="0"/>
              <a:t>FinTech</a:t>
            </a:r>
            <a:r>
              <a:rPr lang="en-US" dirty="0" smtClean="0"/>
              <a:t>” language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C6AB740-11AC-4EA5-9C11-C67136193E2E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 July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8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4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ENGINEERING FRAMEWORK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relationship between Digital System Model, Digital Thread, and Digital Twin</a:t>
            </a:r>
          </a:p>
          <a:p>
            <a:r>
              <a:rPr lang="en-US" dirty="0" smtClean="0"/>
              <a:t>No need to insert engineering into the Digital Framework Concept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C6AB740-11AC-4EA5-9C11-C67136193E2E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 July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op 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bership Slide Deck" id="{0B8EE341-8DD8-8B4B-BEA2-927F9724DCCF}" vid="{C4425FDA-2798-7D4D-8C4E-62D877E4B0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613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2A67582-99E0-4DAD-899A-FC4FCEF3C4FF}">
  <we:reference id="f12c312d-282a-4734-8843-05915fdfef0b" version="3.10.0.52" store="EXCatalog" storeType="EXCatalog"/>
  <we:alternateReferences>
    <we:reference id="WA104178141" version="3.10.0.52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40B4EA887A9C44B2AAC3D954B8FE11" ma:contentTypeVersion="0" ma:contentTypeDescription="Create a new document." ma:contentTypeScope="" ma:versionID="5cc2b4ac6577196eef3004271a00ba1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GU1M2FjMS1iZjVmLTRhYWUtOWNmMS0wNzUwOWUyM2E0YjAiIG9yaWdpbj0idXNlclNlbGVjdGVkIiAvPjxVc2VyTmFtZT5VU1wxMTIxMDkwPC9Vc2VyTmFtZT48RGF0ZVRpbWU+Mi8xNS8yMDE5IDM6NDU6NTkgUE08L0RhdGVUaW1lPjxMYWJlbFN0cmluZz5UaGlzIGFydGlmYWN0IGhhcyBubyBjbGFzc2lmaWNhdGlvbi48L0xhYmVsU3RyaW5nPjwvaXRlbT48L2xhYmVsSGlzdG9yeT4=</Value>
</WrappedLabelHistory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sisl xmlns:xsi="http://www.w3.org/2001/XMLSchema-instance" xmlns:xsd="http://www.w3.org/2001/XMLSchema" xmlns="http://www.boldonjames.com/2008/01/sie/internal/label" sislVersion="0" policy="cde53ac1-bf5f-4aae-9cf1-07509e23a4b0" origin="userSelected"/>
</file>

<file path=customXml/itemProps1.xml><?xml version="1.0" encoding="utf-8"?>
<ds:datastoreItem xmlns:ds="http://schemas.openxmlformats.org/officeDocument/2006/customXml" ds:itemID="{3E858C68-3BD8-4361-BD88-F3ADCB9189CF}">
  <ds:schemaRefs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FC42F86-9874-445F-99DC-3B1CF70F5F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4977C2F-C797-420E-9A85-3B2969F6C8B9}">
  <ds:schemaRefs>
    <ds:schemaRef ds:uri="http://www.w3.org/2001/XMLSchema"/>
    <ds:schemaRef ds:uri="http://www.boldonjames.com/2016/02/Classifier/internal/wrappedLabelHistory"/>
  </ds:schemaRefs>
</ds:datastoreItem>
</file>

<file path=customXml/itemProps4.xml><?xml version="1.0" encoding="utf-8"?>
<ds:datastoreItem xmlns:ds="http://schemas.openxmlformats.org/officeDocument/2006/customXml" ds:itemID="{E8955C29-59AA-44CC-A5B7-0DC5A91FC7A8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A49B3C29-4D0D-4AB7-8EE6-73BCC137C864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8328</TotalTime>
  <Words>435</Words>
  <Application>Microsoft Office PowerPoint</Application>
  <PresentationFormat>Widescreen</PresentationFormat>
  <Paragraphs>70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Narrow</vt:lpstr>
      <vt:lpstr>Calibri</vt:lpstr>
      <vt:lpstr>1_Office Theme</vt:lpstr>
      <vt:lpstr>Digital Engineering Information Exchange Working Group (DEIXWG):  High-Level Concept Document</vt:lpstr>
      <vt:lpstr>The DEIX High Level Concept Document</vt:lpstr>
      <vt:lpstr>The Digital Artifact</vt:lpstr>
      <vt:lpstr>The Digital Artifact Points of Differences</vt:lpstr>
      <vt:lpstr>DIGITAL ENGINEERING ENVIRONMENT FOR DIGITAL ARTIFACTS</vt:lpstr>
      <vt:lpstr>PowerPoint Presentation</vt:lpstr>
      <vt:lpstr>PRESENTING DIGITAL ARTIFACTS COMPLIANT WITH DIGITAL VIEWPOINTS </vt:lpstr>
      <vt:lpstr>PRESENTING DIGITAL ARTIFACTS COMPLIANT WITH DIGITAL VIEWPOINTS </vt:lpstr>
      <vt:lpstr>DIGITAL ENGINEERING FRAMEWORK </vt:lpstr>
      <vt:lpstr>PowerPoint Presentation</vt:lpstr>
      <vt:lpstr>THE SERVICES TO ENABLE DIGITAL ENGINEERING INFORMATION EXCHANGES  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INCOSE:  TRANSFORMATION</dc:title>
  <dc:subject>[rtnipcontrolcode:unrestricted|rtnipcontrolcodevm:rpogc035|rtnexportcontrolcountry:usa|rtnexportcontrolcode:otherinfo|rtnexportcontrolcodevm:piogcgtc5004|]</dc:subject>
  <dc:creator>Troy A. Peterson</dc:creator>
  <cp:lastModifiedBy>Coleman, John</cp:lastModifiedBy>
  <cp:revision>220</cp:revision>
  <cp:lastPrinted>2018-06-15T12:49:45Z</cp:lastPrinted>
  <dcterms:created xsi:type="dcterms:W3CDTF">2018-06-10T03:49:05Z</dcterms:created>
  <dcterms:modified xsi:type="dcterms:W3CDTF">2019-07-22T16:02:56Z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0x0101001A40B4EA887A9C44B2AAC3D954B8FE11</vt:lpwstr>
  </property>
  <property fmtid="{D5CDD505-2E9C-101B-9397-08002B2CF9AE}" pid="3" name="docIndexRef">
    <vt:lpwstr>1dde14f6-33e9-4ca7-88a6-f972f4f9442f</vt:lpwstr>
  </property>
  <property fmtid="{D5CDD505-2E9C-101B-9397-08002B2CF9AE}" pid="4" name="bjDocumentSecurityLabel">
    <vt:lpwstr>This artifact has no classification.</vt:lpwstr>
  </property>
  <property fmtid="{D5CDD505-2E9C-101B-9397-08002B2CF9AE}" pid="5" name="bjSaver">
    <vt:lpwstr>xEq13EDppHHoPrhYUYq3ospGoCzpykdS</vt:lpwstr>
  </property>
  <property fmtid="{D5CDD505-2E9C-101B-9397-08002B2CF9AE}" pid="6" name="bjLabelHistoryID">
    <vt:lpwstr>{C4977C2F-C797-420E-9A85-3B2969F6C8B9}</vt:lpwstr>
  </property>
  <property fmtid="{D5CDD505-2E9C-101B-9397-08002B2CF9AE}" pid="7" name="bjDocumentLabelXML">
    <vt:lpwstr>&lt;?xml version="1.0" encoding="us-ascii"?&gt;&lt;sisl xmlns:xsd="http://www.w3.org/2001/XMLSchema" xmlns:xsi="http://www.w3.org/2001/XMLSchema-instance" sislVersion="0" policy="cde53ac1-bf5f-4aae-9cf1-07509e23a4b0" origin="userSelected" xmlns="http://www.boldonj</vt:lpwstr>
  </property>
  <property fmtid="{D5CDD505-2E9C-101B-9397-08002B2CF9AE}" pid="8" name="bjDocumentLabelXML-0">
    <vt:lpwstr>ames.com/2008/01/sie/internal/label"&gt;&lt;element uid="dececbd6-da3b-46fe-8f00-f9d9deea2ee1" value="" /&gt;&lt;element uid="aafc9a95-ee5d-487c-9c4e-67a5380f2991" value="" /&gt;&lt;element uid="bba94c65-ac3d-4f34-b2e1-8de11ef6f01c" value="" /&gt;&lt;element uid="bc2b7c01-6db1-4</vt:lpwstr>
  </property>
  <property fmtid="{D5CDD505-2E9C-101B-9397-08002B2CF9AE}" pid="9" name="bjDocumentLabelXML-1">
    <vt:lpwstr>e7d-88d1-fc61674f86fd" value="" /&gt;&lt;element uid="c206d5fa-aee1-4f64-89d9-f81e4d7b3acc" value="" /&gt;&lt;/sisl&gt;</vt:lpwstr>
  </property>
  <property fmtid="{D5CDD505-2E9C-101B-9397-08002B2CF9AE}" pid="10" name="rtnipcontrolcode">
    <vt:lpwstr>unrestricted</vt:lpwstr>
  </property>
  <property fmtid="{D5CDD505-2E9C-101B-9397-08002B2CF9AE}" pid="11" name="rtnipcontrolcodevm">
    <vt:lpwstr>rpogc035</vt:lpwstr>
  </property>
  <property fmtid="{D5CDD505-2E9C-101B-9397-08002B2CF9AE}" pid="12" name="rtnexportcontrolcountry">
    <vt:lpwstr>usa</vt:lpwstr>
  </property>
  <property fmtid="{D5CDD505-2E9C-101B-9397-08002B2CF9AE}" pid="13" name="rtnexportcontrolcode">
    <vt:lpwstr>otherinfo</vt:lpwstr>
  </property>
  <property fmtid="{D5CDD505-2E9C-101B-9397-08002B2CF9AE}" pid="14" name="rtnexportcontrolcodevm">
    <vt:lpwstr>piogcgtc5004</vt:lpwstr>
  </property>
  <property fmtid="{D5CDD505-2E9C-101B-9397-08002B2CF9AE}" pid="15" name="bjLabelRefreshRequired">
    <vt:lpwstr>FileClassifier</vt:lpwstr>
  </property>
</Properties>
</file>