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Lst>
  <p:sldIdLst>
    <p:sldId id="262" r:id="rId6"/>
    <p:sldId id="263" r:id="rId7"/>
    <p:sldId id="256" r:id="rId8"/>
    <p:sldId id="257" r:id="rId9"/>
    <p:sldId id="260" r:id="rId10"/>
    <p:sldId id="258" r:id="rId11"/>
    <p:sldId id="259" r:id="rId12"/>
    <p:sldId id="261" r:id="rId13"/>
    <p:sldId id="266" r:id="rId14"/>
    <p:sldId id="264" r:id="rId15"/>
    <p:sldId id="265"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5E9842-BB67-4D81-AAAE-70A9FF3F8704}" v="12" dt="2018-10-08T21:57:48.721"/>
    <p1510:client id="{B83A4C6E-912D-45CA-AEF3-E6632A4FC4E2}" v="4" dt="2018-10-09T13:14:48.9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Popielas" userId="8bde8bc4-09fa-4e1a-8347-94be4a10b8e6" providerId="ADAL" clId="{F05E9842-BB67-4D81-AAAE-70A9FF3F8704}"/>
    <pc:docChg chg="undo custSel addSld modSld">
      <pc:chgData name="Frank Popielas" userId="8bde8bc4-09fa-4e1a-8347-94be4a10b8e6" providerId="ADAL" clId="{F05E9842-BB67-4D81-AAAE-70A9FF3F8704}" dt="2018-10-09T13:11:38.868" v="944" actId="313"/>
      <pc:docMkLst>
        <pc:docMk/>
      </pc:docMkLst>
      <pc:sldChg chg="addSp modSp">
        <pc:chgData name="Frank Popielas" userId="8bde8bc4-09fa-4e1a-8347-94be4a10b8e6" providerId="ADAL" clId="{F05E9842-BB67-4D81-AAAE-70A9FF3F8704}" dt="2018-10-09T13:01:00.701" v="607" actId="1076"/>
        <pc:sldMkLst>
          <pc:docMk/>
          <pc:sldMk cId="194367027" sldId="256"/>
        </pc:sldMkLst>
        <pc:spChg chg="mod">
          <ac:chgData name="Frank Popielas" userId="8bde8bc4-09fa-4e1a-8347-94be4a10b8e6" providerId="ADAL" clId="{F05E9842-BB67-4D81-AAAE-70A9FF3F8704}" dt="2018-10-09T12:56:58.495" v="529" actId="1076"/>
          <ac:spMkLst>
            <pc:docMk/>
            <pc:sldMk cId="194367027" sldId="256"/>
            <ac:spMk id="2" creationId="{1899AEC2-176D-42FB-8ED7-6A942032707D}"/>
          </ac:spMkLst>
        </pc:spChg>
        <pc:spChg chg="mod">
          <ac:chgData name="Frank Popielas" userId="8bde8bc4-09fa-4e1a-8347-94be4a10b8e6" providerId="ADAL" clId="{F05E9842-BB67-4D81-AAAE-70A9FF3F8704}" dt="2018-10-09T12:57:03.103" v="531" actId="14100"/>
          <ac:spMkLst>
            <pc:docMk/>
            <pc:sldMk cId="194367027" sldId="256"/>
            <ac:spMk id="3" creationId="{5C28879B-8A2F-472C-95D9-44627A6EFD1D}"/>
          </ac:spMkLst>
        </pc:spChg>
        <pc:spChg chg="add mod">
          <ac:chgData name="Frank Popielas" userId="8bde8bc4-09fa-4e1a-8347-94be4a10b8e6" providerId="ADAL" clId="{F05E9842-BB67-4D81-AAAE-70A9FF3F8704}" dt="2018-10-09T13:01:00.701" v="607" actId="1076"/>
          <ac:spMkLst>
            <pc:docMk/>
            <pc:sldMk cId="194367027" sldId="256"/>
            <ac:spMk id="4" creationId="{63CAE5DF-8ACC-4CE6-A568-A0AA26A64706}"/>
          </ac:spMkLst>
        </pc:spChg>
        <pc:spChg chg="add mod">
          <ac:chgData name="Frank Popielas" userId="8bde8bc4-09fa-4e1a-8347-94be4a10b8e6" providerId="ADAL" clId="{F05E9842-BB67-4D81-AAAE-70A9FF3F8704}" dt="2018-10-09T13:00:54.469" v="606" actId="1076"/>
          <ac:spMkLst>
            <pc:docMk/>
            <pc:sldMk cId="194367027" sldId="256"/>
            <ac:spMk id="5" creationId="{32BBA2F5-2617-4643-90B6-3DF9D04C260E}"/>
          </ac:spMkLst>
        </pc:spChg>
      </pc:sldChg>
      <pc:sldChg chg="modSp">
        <pc:chgData name="Frank Popielas" userId="8bde8bc4-09fa-4e1a-8347-94be4a10b8e6" providerId="ADAL" clId="{F05E9842-BB67-4D81-AAAE-70A9FF3F8704}" dt="2018-10-08T21:58:01.839" v="149" actId="20577"/>
        <pc:sldMkLst>
          <pc:docMk/>
          <pc:sldMk cId="1718622802" sldId="257"/>
        </pc:sldMkLst>
        <pc:spChg chg="mod">
          <ac:chgData name="Frank Popielas" userId="8bde8bc4-09fa-4e1a-8347-94be4a10b8e6" providerId="ADAL" clId="{F05E9842-BB67-4D81-AAAE-70A9FF3F8704}" dt="2018-10-08T21:58:01.839" v="149" actId="20577"/>
          <ac:spMkLst>
            <pc:docMk/>
            <pc:sldMk cId="1718622802" sldId="257"/>
            <ac:spMk id="3" creationId="{D8653D09-F4BB-479A-872B-8513C911EB07}"/>
          </ac:spMkLst>
        </pc:spChg>
      </pc:sldChg>
      <pc:sldChg chg="addSp delSp modSp add modAnim">
        <pc:chgData name="Frank Popielas" userId="8bde8bc4-09fa-4e1a-8347-94be4a10b8e6" providerId="ADAL" clId="{F05E9842-BB67-4D81-AAAE-70A9FF3F8704}" dt="2018-10-09T13:08:05.944" v="785" actId="6549"/>
        <pc:sldMkLst>
          <pc:docMk/>
          <pc:sldMk cId="1475964296" sldId="258"/>
        </pc:sldMkLst>
        <pc:spChg chg="mod">
          <ac:chgData name="Frank Popielas" userId="8bde8bc4-09fa-4e1a-8347-94be4a10b8e6" providerId="ADAL" clId="{F05E9842-BB67-4D81-AAAE-70A9FF3F8704}" dt="2018-10-09T13:08:05.944" v="785" actId="6549"/>
          <ac:spMkLst>
            <pc:docMk/>
            <pc:sldMk cId="1475964296" sldId="258"/>
            <ac:spMk id="2" creationId="{49922992-E33E-4825-BE5B-4C99EB4C5792}"/>
          </ac:spMkLst>
        </pc:spChg>
        <pc:spChg chg="add mod">
          <ac:chgData name="Frank Popielas" userId="8bde8bc4-09fa-4e1a-8347-94be4a10b8e6" providerId="ADAL" clId="{F05E9842-BB67-4D81-AAAE-70A9FF3F8704}" dt="2018-10-09T13:07:16.137" v="762" actId="1076"/>
          <ac:spMkLst>
            <pc:docMk/>
            <pc:sldMk cId="1475964296" sldId="258"/>
            <ac:spMk id="3" creationId="{9C1EA280-9018-4BC3-95E6-B59D26051225}"/>
          </ac:spMkLst>
        </pc:spChg>
        <pc:spChg chg="add del mod">
          <ac:chgData name="Frank Popielas" userId="8bde8bc4-09fa-4e1a-8347-94be4a10b8e6" providerId="ADAL" clId="{F05E9842-BB67-4D81-AAAE-70A9FF3F8704}" dt="2018-10-08T21:54:30.979" v="70" actId="478"/>
          <ac:spMkLst>
            <pc:docMk/>
            <pc:sldMk cId="1475964296" sldId="258"/>
            <ac:spMk id="3" creationId="{EC2C6F27-D3D9-4C8E-9922-A14F89722EBB}"/>
          </ac:spMkLst>
        </pc:spChg>
        <pc:spChg chg="add mod">
          <ac:chgData name="Frank Popielas" userId="8bde8bc4-09fa-4e1a-8347-94be4a10b8e6" providerId="ADAL" clId="{F05E9842-BB67-4D81-AAAE-70A9FF3F8704}" dt="2018-10-08T21:57:21.660" v="126" actId="1076"/>
          <ac:spMkLst>
            <pc:docMk/>
            <pc:sldMk cId="1475964296" sldId="258"/>
            <ac:spMk id="4" creationId="{509344E9-819D-4B66-93D3-16C088CB6651}"/>
          </ac:spMkLst>
        </pc:spChg>
        <pc:spChg chg="add mod">
          <ac:chgData name="Frank Popielas" userId="8bde8bc4-09fa-4e1a-8347-94be4a10b8e6" providerId="ADAL" clId="{F05E9842-BB67-4D81-AAAE-70A9FF3F8704}" dt="2018-10-08T21:52:39.447" v="61" actId="1076"/>
          <ac:spMkLst>
            <pc:docMk/>
            <pc:sldMk cId="1475964296" sldId="258"/>
            <ac:spMk id="5" creationId="{F35E6D6E-6C7B-497C-AFE4-40A2E53C2230}"/>
          </ac:spMkLst>
        </pc:spChg>
        <pc:spChg chg="add mod">
          <ac:chgData name="Frank Popielas" userId="8bde8bc4-09fa-4e1a-8347-94be4a10b8e6" providerId="ADAL" clId="{F05E9842-BB67-4D81-AAAE-70A9FF3F8704}" dt="2018-10-08T21:52:39.447" v="61" actId="1076"/>
          <ac:spMkLst>
            <pc:docMk/>
            <pc:sldMk cId="1475964296" sldId="258"/>
            <ac:spMk id="6" creationId="{DAB4831C-9F9D-47E0-B7EE-832E2989BE69}"/>
          </ac:spMkLst>
        </pc:spChg>
        <pc:spChg chg="add mod">
          <ac:chgData name="Frank Popielas" userId="8bde8bc4-09fa-4e1a-8347-94be4a10b8e6" providerId="ADAL" clId="{F05E9842-BB67-4D81-AAAE-70A9FF3F8704}" dt="2018-10-08T21:52:39.447" v="61" actId="1076"/>
          <ac:spMkLst>
            <pc:docMk/>
            <pc:sldMk cId="1475964296" sldId="258"/>
            <ac:spMk id="7" creationId="{1B55CCF2-D389-4ABE-911B-7DC57826AF97}"/>
          </ac:spMkLst>
        </pc:spChg>
        <pc:spChg chg="add mod">
          <ac:chgData name="Frank Popielas" userId="8bde8bc4-09fa-4e1a-8347-94be4a10b8e6" providerId="ADAL" clId="{F05E9842-BB67-4D81-AAAE-70A9FF3F8704}" dt="2018-10-08T21:52:39.447" v="61" actId="1076"/>
          <ac:spMkLst>
            <pc:docMk/>
            <pc:sldMk cId="1475964296" sldId="258"/>
            <ac:spMk id="8" creationId="{AA5F579B-8CE5-4AD0-926D-CD41A57BA1FF}"/>
          </ac:spMkLst>
        </pc:spChg>
        <pc:spChg chg="add mod">
          <ac:chgData name="Frank Popielas" userId="8bde8bc4-09fa-4e1a-8347-94be4a10b8e6" providerId="ADAL" clId="{F05E9842-BB67-4D81-AAAE-70A9FF3F8704}" dt="2018-10-08T21:52:39.447" v="61" actId="1076"/>
          <ac:spMkLst>
            <pc:docMk/>
            <pc:sldMk cId="1475964296" sldId="258"/>
            <ac:spMk id="9" creationId="{9A1CB6CE-9F6C-4114-A463-8AF581C50210}"/>
          </ac:spMkLst>
        </pc:spChg>
        <pc:spChg chg="add mod">
          <ac:chgData name="Frank Popielas" userId="8bde8bc4-09fa-4e1a-8347-94be4a10b8e6" providerId="ADAL" clId="{F05E9842-BB67-4D81-AAAE-70A9FF3F8704}" dt="2018-10-08T21:52:39.447" v="61" actId="1076"/>
          <ac:spMkLst>
            <pc:docMk/>
            <pc:sldMk cId="1475964296" sldId="258"/>
            <ac:spMk id="10" creationId="{8714E480-17D7-43C4-8F44-AF1D42FE7391}"/>
          </ac:spMkLst>
        </pc:spChg>
        <pc:spChg chg="add mod">
          <ac:chgData name="Frank Popielas" userId="8bde8bc4-09fa-4e1a-8347-94be4a10b8e6" providerId="ADAL" clId="{F05E9842-BB67-4D81-AAAE-70A9FF3F8704}" dt="2018-10-08T21:52:39.447" v="61" actId="1076"/>
          <ac:spMkLst>
            <pc:docMk/>
            <pc:sldMk cId="1475964296" sldId="258"/>
            <ac:spMk id="11" creationId="{370600BF-7788-433A-8985-D2E5371EF83A}"/>
          </ac:spMkLst>
        </pc:spChg>
        <pc:spChg chg="add mod">
          <ac:chgData name="Frank Popielas" userId="8bde8bc4-09fa-4e1a-8347-94be4a10b8e6" providerId="ADAL" clId="{F05E9842-BB67-4D81-AAAE-70A9FF3F8704}" dt="2018-10-08T21:52:39.447" v="61" actId="1076"/>
          <ac:spMkLst>
            <pc:docMk/>
            <pc:sldMk cId="1475964296" sldId="258"/>
            <ac:spMk id="12" creationId="{1A39C546-2A72-4461-95BF-D5D917396D69}"/>
          </ac:spMkLst>
        </pc:spChg>
        <pc:spChg chg="add mod">
          <ac:chgData name="Frank Popielas" userId="8bde8bc4-09fa-4e1a-8347-94be4a10b8e6" providerId="ADAL" clId="{F05E9842-BB67-4D81-AAAE-70A9FF3F8704}" dt="2018-10-08T21:54:16.974" v="67" actId="108"/>
          <ac:spMkLst>
            <pc:docMk/>
            <pc:sldMk cId="1475964296" sldId="258"/>
            <ac:spMk id="13" creationId="{9AE98877-347B-4A56-9B77-74EDC6B8E5B2}"/>
          </ac:spMkLst>
        </pc:spChg>
        <pc:spChg chg="add mod">
          <ac:chgData name="Frank Popielas" userId="8bde8bc4-09fa-4e1a-8347-94be4a10b8e6" providerId="ADAL" clId="{F05E9842-BB67-4D81-AAAE-70A9FF3F8704}" dt="2018-10-08T21:52:39.447" v="61" actId="1076"/>
          <ac:spMkLst>
            <pc:docMk/>
            <pc:sldMk cId="1475964296" sldId="258"/>
            <ac:spMk id="14" creationId="{C7E4A9B7-492F-42A9-AEC7-1D90EE79111E}"/>
          </ac:spMkLst>
        </pc:spChg>
        <pc:spChg chg="add mod">
          <ac:chgData name="Frank Popielas" userId="8bde8bc4-09fa-4e1a-8347-94be4a10b8e6" providerId="ADAL" clId="{F05E9842-BB67-4D81-AAAE-70A9FF3F8704}" dt="2018-10-08T21:55:57.674" v="88" actId="207"/>
          <ac:spMkLst>
            <pc:docMk/>
            <pc:sldMk cId="1475964296" sldId="258"/>
            <ac:spMk id="15" creationId="{7882BE05-E6F3-4FBB-85B4-C27922FB275F}"/>
          </ac:spMkLst>
        </pc:spChg>
        <pc:spChg chg="add del mod">
          <ac:chgData name="Frank Popielas" userId="8bde8bc4-09fa-4e1a-8347-94be4a10b8e6" providerId="ADAL" clId="{F05E9842-BB67-4D81-AAAE-70A9FF3F8704}" dt="2018-10-08T21:56:13.774" v="90" actId="1076"/>
          <ac:spMkLst>
            <pc:docMk/>
            <pc:sldMk cId="1475964296" sldId="258"/>
            <ac:spMk id="16" creationId="{63CD84D3-19CB-4E98-8A34-1C5A59FAF848}"/>
          </ac:spMkLst>
        </pc:spChg>
        <pc:spChg chg="add mod">
          <ac:chgData name="Frank Popielas" userId="8bde8bc4-09fa-4e1a-8347-94be4a10b8e6" providerId="ADAL" clId="{F05E9842-BB67-4D81-AAAE-70A9FF3F8704}" dt="2018-10-08T21:55:13.847" v="81" actId="1076"/>
          <ac:spMkLst>
            <pc:docMk/>
            <pc:sldMk cId="1475964296" sldId="258"/>
            <ac:spMk id="18" creationId="{0A8C43CD-FFCC-43D8-8CA9-AA35160F5AD7}"/>
          </ac:spMkLst>
        </pc:spChg>
        <pc:spChg chg="add mod">
          <ac:chgData name="Frank Popielas" userId="8bde8bc4-09fa-4e1a-8347-94be4a10b8e6" providerId="ADAL" clId="{F05E9842-BB67-4D81-AAAE-70A9FF3F8704}" dt="2018-10-08T21:55:16.281" v="82" actId="1076"/>
          <ac:spMkLst>
            <pc:docMk/>
            <pc:sldMk cId="1475964296" sldId="258"/>
            <ac:spMk id="19" creationId="{E7659120-B943-4E4C-9670-E9CCE421BB7A}"/>
          </ac:spMkLst>
        </pc:spChg>
        <pc:spChg chg="add mod">
          <ac:chgData name="Frank Popielas" userId="8bde8bc4-09fa-4e1a-8347-94be4a10b8e6" providerId="ADAL" clId="{F05E9842-BB67-4D81-AAAE-70A9FF3F8704}" dt="2018-10-08T21:56:16.162" v="91" actId="1076"/>
          <ac:spMkLst>
            <pc:docMk/>
            <pc:sldMk cId="1475964296" sldId="258"/>
            <ac:spMk id="20" creationId="{E9E73391-EE64-4A95-A63E-7F5E05DD5130}"/>
          </ac:spMkLst>
        </pc:spChg>
        <pc:spChg chg="add mod">
          <ac:chgData name="Frank Popielas" userId="8bde8bc4-09fa-4e1a-8347-94be4a10b8e6" providerId="ADAL" clId="{F05E9842-BB67-4D81-AAAE-70A9FF3F8704}" dt="2018-10-08T21:52:39.447" v="61" actId="1076"/>
          <ac:spMkLst>
            <pc:docMk/>
            <pc:sldMk cId="1475964296" sldId="258"/>
            <ac:spMk id="21" creationId="{C97631E0-8F1E-49A6-8671-E18A0153955C}"/>
          </ac:spMkLst>
        </pc:spChg>
        <pc:spChg chg="add mod">
          <ac:chgData name="Frank Popielas" userId="8bde8bc4-09fa-4e1a-8347-94be4a10b8e6" providerId="ADAL" clId="{F05E9842-BB67-4D81-AAAE-70A9FF3F8704}" dt="2018-10-08T21:52:39.447" v="61" actId="1076"/>
          <ac:spMkLst>
            <pc:docMk/>
            <pc:sldMk cId="1475964296" sldId="258"/>
            <ac:spMk id="22" creationId="{BD284FC6-202D-4CFB-93D5-524E3249E816}"/>
          </ac:spMkLst>
        </pc:spChg>
        <pc:spChg chg="add mod">
          <ac:chgData name="Frank Popielas" userId="8bde8bc4-09fa-4e1a-8347-94be4a10b8e6" providerId="ADAL" clId="{F05E9842-BB67-4D81-AAAE-70A9FF3F8704}" dt="2018-10-09T13:06:41.753" v="761" actId="207"/>
          <ac:spMkLst>
            <pc:docMk/>
            <pc:sldMk cId="1475964296" sldId="258"/>
            <ac:spMk id="23" creationId="{4819A691-D87B-4DBF-900E-756309549845}"/>
          </ac:spMkLst>
        </pc:spChg>
        <pc:graphicFrameChg chg="add mod">
          <ac:chgData name="Frank Popielas" userId="8bde8bc4-09fa-4e1a-8347-94be4a10b8e6" providerId="ADAL" clId="{F05E9842-BB67-4D81-AAAE-70A9FF3F8704}" dt="2018-10-08T21:52:39.447" v="61" actId="1076"/>
          <ac:graphicFrameMkLst>
            <pc:docMk/>
            <pc:sldMk cId="1475964296" sldId="258"/>
            <ac:graphicFrameMk id="17" creationId="{9287855F-EAAA-45CA-9E68-A1E6804EF63F}"/>
          </ac:graphicFrameMkLst>
        </pc:graphicFrameChg>
      </pc:sldChg>
      <pc:sldChg chg="addSp modSp add">
        <pc:chgData name="Frank Popielas" userId="8bde8bc4-09fa-4e1a-8347-94be4a10b8e6" providerId="ADAL" clId="{F05E9842-BB67-4D81-AAAE-70A9FF3F8704}" dt="2018-10-09T13:03:49.582" v="625" actId="1076"/>
        <pc:sldMkLst>
          <pc:docMk/>
          <pc:sldMk cId="3610612999" sldId="259"/>
        </pc:sldMkLst>
        <pc:spChg chg="mod">
          <ac:chgData name="Frank Popielas" userId="8bde8bc4-09fa-4e1a-8347-94be4a10b8e6" providerId="ADAL" clId="{F05E9842-BB67-4D81-AAAE-70A9FF3F8704}" dt="2018-10-09T13:03:46.338" v="623" actId="1076"/>
          <ac:spMkLst>
            <pc:docMk/>
            <pc:sldMk cId="3610612999" sldId="259"/>
            <ac:spMk id="2" creationId="{15CB636F-6D3F-4542-8795-884A600811A6}"/>
          </ac:spMkLst>
        </pc:spChg>
        <pc:spChg chg="mod">
          <ac:chgData name="Frank Popielas" userId="8bde8bc4-09fa-4e1a-8347-94be4a10b8e6" providerId="ADAL" clId="{F05E9842-BB67-4D81-AAAE-70A9FF3F8704}" dt="2018-10-09T13:03:43.317" v="622" actId="1076"/>
          <ac:spMkLst>
            <pc:docMk/>
            <pc:sldMk cId="3610612999" sldId="259"/>
            <ac:spMk id="3" creationId="{CD45339D-C2BB-438B-83DE-25A7B7169F83}"/>
          </ac:spMkLst>
        </pc:spChg>
        <pc:picChg chg="add mod ord">
          <ac:chgData name="Frank Popielas" userId="8bde8bc4-09fa-4e1a-8347-94be4a10b8e6" providerId="ADAL" clId="{F05E9842-BB67-4D81-AAAE-70A9FF3F8704}" dt="2018-10-09T13:03:48.450" v="624" actId="1076"/>
          <ac:picMkLst>
            <pc:docMk/>
            <pc:sldMk cId="3610612999" sldId="259"/>
            <ac:picMk id="4" creationId="{89361C50-39FA-4E15-8C7B-3F9DE68E12A8}"/>
          </ac:picMkLst>
        </pc:picChg>
        <pc:picChg chg="add mod">
          <ac:chgData name="Frank Popielas" userId="8bde8bc4-09fa-4e1a-8347-94be4a10b8e6" providerId="ADAL" clId="{F05E9842-BB67-4D81-AAAE-70A9FF3F8704}" dt="2018-10-09T13:03:49.582" v="625" actId="1076"/>
          <ac:picMkLst>
            <pc:docMk/>
            <pc:sldMk cId="3610612999" sldId="259"/>
            <ac:picMk id="5" creationId="{FBCC6A1E-CD32-4CA0-944E-31E81FF2658C}"/>
          </ac:picMkLst>
        </pc:picChg>
      </pc:sldChg>
      <pc:sldChg chg="modSp add">
        <pc:chgData name="Frank Popielas" userId="8bde8bc4-09fa-4e1a-8347-94be4a10b8e6" providerId="ADAL" clId="{F05E9842-BB67-4D81-AAAE-70A9FF3F8704}" dt="2018-10-09T13:10:04.522" v="821" actId="20577"/>
        <pc:sldMkLst>
          <pc:docMk/>
          <pc:sldMk cId="1965028570" sldId="260"/>
        </pc:sldMkLst>
        <pc:spChg chg="mod">
          <ac:chgData name="Frank Popielas" userId="8bde8bc4-09fa-4e1a-8347-94be4a10b8e6" providerId="ADAL" clId="{F05E9842-BB67-4D81-AAAE-70A9FF3F8704}" dt="2018-10-08T21:59:28.694" v="245" actId="20577"/>
          <ac:spMkLst>
            <pc:docMk/>
            <pc:sldMk cId="1965028570" sldId="260"/>
            <ac:spMk id="2" creationId="{C8804962-223A-4BDB-9512-F5D3DDCB6938}"/>
          </ac:spMkLst>
        </pc:spChg>
        <pc:spChg chg="mod">
          <ac:chgData name="Frank Popielas" userId="8bde8bc4-09fa-4e1a-8347-94be4a10b8e6" providerId="ADAL" clId="{F05E9842-BB67-4D81-AAAE-70A9FF3F8704}" dt="2018-10-09T13:10:04.522" v="821" actId="20577"/>
          <ac:spMkLst>
            <pc:docMk/>
            <pc:sldMk cId="1965028570" sldId="260"/>
            <ac:spMk id="3" creationId="{1DA674F7-740D-4D9C-9BA1-67383CE105B8}"/>
          </ac:spMkLst>
        </pc:spChg>
      </pc:sldChg>
      <pc:sldChg chg="modSp add">
        <pc:chgData name="Frank Popielas" userId="8bde8bc4-09fa-4e1a-8347-94be4a10b8e6" providerId="ADAL" clId="{F05E9842-BB67-4D81-AAAE-70A9FF3F8704}" dt="2018-10-09T13:11:38.868" v="944" actId="313"/>
        <pc:sldMkLst>
          <pc:docMk/>
          <pc:sldMk cId="2406002704" sldId="261"/>
        </pc:sldMkLst>
        <pc:spChg chg="mod">
          <ac:chgData name="Frank Popielas" userId="8bde8bc4-09fa-4e1a-8347-94be4a10b8e6" providerId="ADAL" clId="{F05E9842-BB67-4D81-AAAE-70A9FF3F8704}" dt="2018-10-09T13:04:06.380" v="627"/>
          <ac:spMkLst>
            <pc:docMk/>
            <pc:sldMk cId="2406002704" sldId="261"/>
            <ac:spMk id="2" creationId="{22052FC6-2EDC-4DBD-9644-F88BDF32DB61}"/>
          </ac:spMkLst>
        </pc:spChg>
        <pc:spChg chg="mod">
          <ac:chgData name="Frank Popielas" userId="8bde8bc4-09fa-4e1a-8347-94be4a10b8e6" providerId="ADAL" clId="{F05E9842-BB67-4D81-AAAE-70A9FF3F8704}" dt="2018-10-09T13:11:38.868" v="944" actId="313"/>
          <ac:spMkLst>
            <pc:docMk/>
            <pc:sldMk cId="2406002704" sldId="261"/>
            <ac:spMk id="3" creationId="{654FD0CC-400F-463D-9699-9CD4142A6466}"/>
          </ac:spMkLst>
        </pc:spChg>
      </pc:sldChg>
    </pc:docChg>
  </pc:docChgLst>
  <pc:docChgLst>
    <pc:chgData name="Frank Popielas" userId="8bde8bc4-09fa-4e1a-8347-94be4a10b8e6" providerId="ADAL" clId="{B83A4C6E-912D-45CA-AEF3-E6632A4FC4E2}"/>
    <pc:docChg chg="custSel addSld modSld">
      <pc:chgData name="Frank Popielas" userId="8bde8bc4-09fa-4e1a-8347-94be4a10b8e6" providerId="ADAL" clId="{B83A4C6E-912D-45CA-AEF3-E6632A4FC4E2}" dt="2018-10-09T13:20:43.162" v="368" actId="20577"/>
      <pc:docMkLst>
        <pc:docMk/>
      </pc:docMkLst>
      <pc:sldChg chg="modSp">
        <pc:chgData name="Frank Popielas" userId="8bde8bc4-09fa-4e1a-8347-94be4a10b8e6" providerId="ADAL" clId="{B83A4C6E-912D-45CA-AEF3-E6632A4FC4E2}" dt="2018-10-09T13:19:09.326" v="268" actId="20577"/>
        <pc:sldMkLst>
          <pc:docMk/>
          <pc:sldMk cId="194367027" sldId="256"/>
        </pc:sldMkLst>
        <pc:spChg chg="mod">
          <ac:chgData name="Frank Popielas" userId="8bde8bc4-09fa-4e1a-8347-94be4a10b8e6" providerId="ADAL" clId="{B83A4C6E-912D-45CA-AEF3-E6632A4FC4E2}" dt="2018-10-09T13:19:09.326" v="268" actId="20577"/>
          <ac:spMkLst>
            <pc:docMk/>
            <pc:sldMk cId="194367027" sldId="256"/>
            <ac:spMk id="2" creationId="{1899AEC2-176D-42FB-8ED7-6A942032707D}"/>
          </ac:spMkLst>
        </pc:spChg>
      </pc:sldChg>
      <pc:sldChg chg="modSp add">
        <pc:chgData name="Frank Popielas" userId="8bde8bc4-09fa-4e1a-8347-94be4a10b8e6" providerId="ADAL" clId="{B83A4C6E-912D-45CA-AEF3-E6632A4FC4E2}" dt="2018-10-09T13:14:05.698" v="2" actId="20577"/>
        <pc:sldMkLst>
          <pc:docMk/>
          <pc:sldMk cId="1394002139" sldId="262"/>
        </pc:sldMkLst>
        <pc:spChg chg="mod">
          <ac:chgData name="Frank Popielas" userId="8bde8bc4-09fa-4e1a-8347-94be4a10b8e6" providerId="ADAL" clId="{B83A4C6E-912D-45CA-AEF3-E6632A4FC4E2}" dt="2018-10-09T13:14:05.698" v="2" actId="20577"/>
          <ac:spMkLst>
            <pc:docMk/>
            <pc:sldMk cId="1394002139" sldId="262"/>
            <ac:spMk id="2" creationId="{BD5B995B-5E66-4D3D-AE94-0641C5E209C6}"/>
          </ac:spMkLst>
        </pc:spChg>
      </pc:sldChg>
      <pc:sldChg chg="modSp add">
        <pc:chgData name="Frank Popielas" userId="8bde8bc4-09fa-4e1a-8347-94be4a10b8e6" providerId="ADAL" clId="{B83A4C6E-912D-45CA-AEF3-E6632A4FC4E2}" dt="2018-10-09T13:16:01.639" v="50" actId="20577"/>
        <pc:sldMkLst>
          <pc:docMk/>
          <pc:sldMk cId="2337661371" sldId="263"/>
        </pc:sldMkLst>
        <pc:spChg chg="mod">
          <ac:chgData name="Frank Popielas" userId="8bde8bc4-09fa-4e1a-8347-94be4a10b8e6" providerId="ADAL" clId="{B83A4C6E-912D-45CA-AEF3-E6632A4FC4E2}" dt="2018-10-09T13:15:21.205" v="19" actId="20577"/>
          <ac:spMkLst>
            <pc:docMk/>
            <pc:sldMk cId="2337661371" sldId="263"/>
            <ac:spMk id="2" creationId="{0BFA0E97-502E-4DD4-BA18-7C447CF81C14}"/>
          </ac:spMkLst>
        </pc:spChg>
        <pc:spChg chg="mod">
          <ac:chgData name="Frank Popielas" userId="8bde8bc4-09fa-4e1a-8347-94be4a10b8e6" providerId="ADAL" clId="{B83A4C6E-912D-45CA-AEF3-E6632A4FC4E2}" dt="2018-10-09T13:16:01.639" v="50" actId="20577"/>
          <ac:spMkLst>
            <pc:docMk/>
            <pc:sldMk cId="2337661371" sldId="263"/>
            <ac:spMk id="3" creationId="{20E6B0B1-6A1F-41A2-BECD-4DCD843871E2}"/>
          </ac:spMkLst>
        </pc:spChg>
      </pc:sldChg>
      <pc:sldChg chg="modSp add setBg">
        <pc:chgData name="Frank Popielas" userId="8bde8bc4-09fa-4e1a-8347-94be4a10b8e6" providerId="ADAL" clId="{B83A4C6E-912D-45CA-AEF3-E6632A4FC4E2}" dt="2018-10-09T13:18:48.694" v="248" actId="20577"/>
        <pc:sldMkLst>
          <pc:docMk/>
          <pc:sldMk cId="3280825900" sldId="264"/>
        </pc:sldMkLst>
        <pc:spChg chg="mod">
          <ac:chgData name="Frank Popielas" userId="8bde8bc4-09fa-4e1a-8347-94be4a10b8e6" providerId="ADAL" clId="{B83A4C6E-912D-45CA-AEF3-E6632A4FC4E2}" dt="2018-10-09T13:18:48.694" v="248" actId="20577"/>
          <ac:spMkLst>
            <pc:docMk/>
            <pc:sldMk cId="3280825900" sldId="264"/>
            <ac:spMk id="2" creationId="{1899AEC2-176D-42FB-8ED7-6A942032707D}"/>
          </ac:spMkLst>
        </pc:spChg>
      </pc:sldChg>
      <pc:sldChg chg="modSp add">
        <pc:chgData name="Frank Popielas" userId="8bde8bc4-09fa-4e1a-8347-94be4a10b8e6" providerId="ADAL" clId="{B83A4C6E-912D-45CA-AEF3-E6632A4FC4E2}" dt="2018-10-09T13:18:20.450" v="228" actId="20577"/>
        <pc:sldMkLst>
          <pc:docMk/>
          <pc:sldMk cId="3952834525" sldId="265"/>
        </pc:sldMkLst>
        <pc:spChg chg="mod">
          <ac:chgData name="Frank Popielas" userId="8bde8bc4-09fa-4e1a-8347-94be4a10b8e6" providerId="ADAL" clId="{B83A4C6E-912D-45CA-AEF3-E6632A4FC4E2}" dt="2018-10-09T13:17:03.713" v="92" actId="20577"/>
          <ac:spMkLst>
            <pc:docMk/>
            <pc:sldMk cId="3952834525" sldId="265"/>
            <ac:spMk id="2" creationId="{7F93A488-3752-4B87-9589-999F01CBD960}"/>
          </ac:spMkLst>
        </pc:spChg>
        <pc:spChg chg="mod">
          <ac:chgData name="Frank Popielas" userId="8bde8bc4-09fa-4e1a-8347-94be4a10b8e6" providerId="ADAL" clId="{B83A4C6E-912D-45CA-AEF3-E6632A4FC4E2}" dt="2018-10-09T13:18:20.450" v="228" actId="20577"/>
          <ac:spMkLst>
            <pc:docMk/>
            <pc:sldMk cId="3952834525" sldId="265"/>
            <ac:spMk id="3" creationId="{14729399-EF41-44B9-8B6D-F898970171A3}"/>
          </ac:spMkLst>
        </pc:spChg>
      </pc:sldChg>
      <pc:sldChg chg="modSp add">
        <pc:chgData name="Frank Popielas" userId="8bde8bc4-09fa-4e1a-8347-94be4a10b8e6" providerId="ADAL" clId="{B83A4C6E-912D-45CA-AEF3-E6632A4FC4E2}" dt="2018-10-09T13:20:43.162" v="368" actId="20577"/>
        <pc:sldMkLst>
          <pc:docMk/>
          <pc:sldMk cId="3144361329" sldId="266"/>
        </pc:sldMkLst>
        <pc:spChg chg="mod">
          <ac:chgData name="Frank Popielas" userId="8bde8bc4-09fa-4e1a-8347-94be4a10b8e6" providerId="ADAL" clId="{B83A4C6E-912D-45CA-AEF3-E6632A4FC4E2}" dt="2018-10-09T13:19:31.556" v="276" actId="20577"/>
          <ac:spMkLst>
            <pc:docMk/>
            <pc:sldMk cId="3144361329" sldId="266"/>
            <ac:spMk id="2" creationId="{6112E408-1591-4D03-84F9-4274DD9D4847}"/>
          </ac:spMkLst>
        </pc:spChg>
        <pc:spChg chg="mod">
          <ac:chgData name="Frank Popielas" userId="8bde8bc4-09fa-4e1a-8347-94be4a10b8e6" providerId="ADAL" clId="{B83A4C6E-912D-45CA-AEF3-E6632A4FC4E2}" dt="2018-10-09T13:20:43.162" v="368" actId="20577"/>
          <ac:spMkLst>
            <pc:docMk/>
            <pc:sldMk cId="3144361329" sldId="266"/>
            <ac:spMk id="3" creationId="{4D0B0668-5129-479F-981B-1BA6966960EF}"/>
          </ac:spMkLst>
        </pc:spChg>
      </pc:sldChg>
      <pc:sldChg chg="modSp add">
        <pc:chgData name="Frank Popielas" userId="8bde8bc4-09fa-4e1a-8347-94be4a10b8e6" providerId="ADAL" clId="{B83A4C6E-912D-45CA-AEF3-E6632A4FC4E2}" dt="2018-10-09T13:19:56.618" v="330" actId="20577"/>
        <pc:sldMkLst>
          <pc:docMk/>
          <pc:sldMk cId="2240291294" sldId="267"/>
        </pc:sldMkLst>
        <pc:spChg chg="mod">
          <ac:chgData name="Frank Popielas" userId="8bde8bc4-09fa-4e1a-8347-94be4a10b8e6" providerId="ADAL" clId="{B83A4C6E-912D-45CA-AEF3-E6632A4FC4E2}" dt="2018-10-09T13:19:45.445" v="299" actId="20577"/>
          <ac:spMkLst>
            <pc:docMk/>
            <pc:sldMk cId="2240291294" sldId="267"/>
            <ac:spMk id="2" creationId="{F6BFAC07-FDDD-4B60-B2D9-16406E9499F8}"/>
          </ac:spMkLst>
        </pc:spChg>
        <pc:spChg chg="mod">
          <ac:chgData name="Frank Popielas" userId="8bde8bc4-09fa-4e1a-8347-94be4a10b8e6" providerId="ADAL" clId="{B83A4C6E-912D-45CA-AEF3-E6632A4FC4E2}" dt="2018-10-09T13:19:56.618" v="330" actId="20577"/>
          <ac:spMkLst>
            <pc:docMk/>
            <pc:sldMk cId="2240291294" sldId="267"/>
            <ac:spMk id="3" creationId="{6460B72C-93AC-47BE-90F5-077B432BF77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CBE0DA-A792-4932-8F53-335A20A27DE3}"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14DF595C-6EF4-4C38-9190-0AA51A601A47}">
      <dgm:prSet custT="1"/>
      <dgm:spPr/>
      <dgm:t>
        <a:bodyPr/>
        <a:lstStyle/>
        <a:p>
          <a:pPr algn="l" rtl="0"/>
          <a:r>
            <a:rPr lang="en-US" sz="1400" dirty="0">
              <a:solidFill>
                <a:schemeClr val="tx1"/>
              </a:solidFill>
            </a:rPr>
            <a:t>Define key integration technologies between areas</a:t>
          </a:r>
        </a:p>
      </dgm:t>
    </dgm:pt>
    <dgm:pt modelId="{A65BDD6E-724C-4678-9C0C-B0B9781FEC4B}" type="parTrans" cxnId="{F11D7991-749A-44BB-BB44-87A206AEFEAE}">
      <dgm:prSet/>
      <dgm:spPr/>
      <dgm:t>
        <a:bodyPr/>
        <a:lstStyle/>
        <a:p>
          <a:pPr algn="l"/>
          <a:endParaRPr lang="en-US" sz="1400">
            <a:solidFill>
              <a:schemeClr val="tx1"/>
            </a:solidFill>
          </a:endParaRPr>
        </a:p>
      </dgm:t>
    </dgm:pt>
    <dgm:pt modelId="{C634109E-F9C6-4AA1-9ACC-FBCDE30B05A0}" type="sibTrans" cxnId="{F11D7991-749A-44BB-BB44-87A206AEFEAE}">
      <dgm:prSet/>
      <dgm:spPr/>
      <dgm:t>
        <a:bodyPr/>
        <a:lstStyle/>
        <a:p>
          <a:pPr algn="l"/>
          <a:endParaRPr lang="en-US" sz="1400">
            <a:solidFill>
              <a:schemeClr val="tx1"/>
            </a:solidFill>
          </a:endParaRPr>
        </a:p>
      </dgm:t>
    </dgm:pt>
    <dgm:pt modelId="{D73C91E9-CA7B-411E-BCB2-4D53B7309F16}">
      <dgm:prSet custT="1"/>
      <dgm:spPr/>
      <dgm:t>
        <a:bodyPr/>
        <a:lstStyle/>
        <a:p>
          <a:pPr algn="l" rtl="0"/>
          <a:r>
            <a:rPr lang="en-US" sz="1400" dirty="0">
              <a:solidFill>
                <a:schemeClr val="tx1"/>
              </a:solidFill>
            </a:rPr>
            <a:t>Define / support emerging standards</a:t>
          </a:r>
        </a:p>
      </dgm:t>
    </dgm:pt>
    <dgm:pt modelId="{90DEF345-111A-4877-95C4-89BECFC1E8B5}" type="parTrans" cxnId="{BD4E3589-6D2B-4AEA-B21E-40BEFAF1343E}">
      <dgm:prSet/>
      <dgm:spPr/>
      <dgm:t>
        <a:bodyPr/>
        <a:lstStyle/>
        <a:p>
          <a:pPr algn="l"/>
          <a:endParaRPr lang="en-US" sz="1400">
            <a:solidFill>
              <a:schemeClr val="tx1"/>
            </a:solidFill>
          </a:endParaRPr>
        </a:p>
      </dgm:t>
    </dgm:pt>
    <dgm:pt modelId="{1167F9E8-57A2-4642-9B45-F6D3A0071F94}" type="sibTrans" cxnId="{BD4E3589-6D2B-4AEA-B21E-40BEFAF1343E}">
      <dgm:prSet/>
      <dgm:spPr/>
      <dgm:t>
        <a:bodyPr/>
        <a:lstStyle/>
        <a:p>
          <a:pPr algn="l"/>
          <a:endParaRPr lang="en-US" sz="1400">
            <a:solidFill>
              <a:schemeClr val="tx1"/>
            </a:solidFill>
          </a:endParaRPr>
        </a:p>
      </dgm:t>
    </dgm:pt>
    <dgm:pt modelId="{1F4FB4E5-2C60-4508-8CA0-E819CC961CF3}" type="pres">
      <dgm:prSet presAssocID="{2ECBE0DA-A792-4932-8F53-335A20A27DE3}" presName="Name0" presStyleCnt="0">
        <dgm:presLayoutVars>
          <dgm:dir/>
          <dgm:animLvl val="lvl"/>
          <dgm:resizeHandles/>
        </dgm:presLayoutVars>
      </dgm:prSet>
      <dgm:spPr/>
    </dgm:pt>
    <dgm:pt modelId="{FDEF68A8-F963-484B-B959-B6797C762166}" type="pres">
      <dgm:prSet presAssocID="{14DF595C-6EF4-4C38-9190-0AA51A601A47}" presName="linNode" presStyleCnt="0"/>
      <dgm:spPr/>
    </dgm:pt>
    <dgm:pt modelId="{E1B08F20-1404-4E94-AB54-50F8AD26A6D3}" type="pres">
      <dgm:prSet presAssocID="{14DF595C-6EF4-4C38-9190-0AA51A601A47}" presName="parentShp" presStyleLbl="node1" presStyleIdx="0" presStyleCnt="2" custScaleX="202200" custScaleY="106918">
        <dgm:presLayoutVars>
          <dgm:bulletEnabled val="1"/>
        </dgm:presLayoutVars>
      </dgm:prSet>
      <dgm:spPr/>
    </dgm:pt>
    <dgm:pt modelId="{DBC28B2C-CB4B-41CF-A353-D8A42208C0E2}" type="pres">
      <dgm:prSet presAssocID="{14DF595C-6EF4-4C38-9190-0AA51A601A47}" presName="childShp" presStyleLbl="bgAccFollowNode1" presStyleIdx="0" presStyleCnt="2">
        <dgm:presLayoutVars>
          <dgm:bulletEnabled val="1"/>
        </dgm:presLayoutVars>
      </dgm:prSet>
      <dgm:spPr/>
    </dgm:pt>
    <dgm:pt modelId="{845879FD-8F90-40E5-91F6-6EE35C7F04EB}" type="pres">
      <dgm:prSet presAssocID="{C634109E-F9C6-4AA1-9ACC-FBCDE30B05A0}" presName="spacing" presStyleCnt="0"/>
      <dgm:spPr/>
    </dgm:pt>
    <dgm:pt modelId="{5F411D9E-6C88-40FA-90B3-79438C5024B5}" type="pres">
      <dgm:prSet presAssocID="{D73C91E9-CA7B-411E-BCB2-4D53B7309F16}" presName="linNode" presStyleCnt="0"/>
      <dgm:spPr/>
    </dgm:pt>
    <dgm:pt modelId="{BB2CEA23-DEF3-4AA5-B191-3AB231885324}" type="pres">
      <dgm:prSet presAssocID="{D73C91E9-CA7B-411E-BCB2-4D53B7309F16}" presName="parentShp" presStyleLbl="node1" presStyleIdx="1" presStyleCnt="2">
        <dgm:presLayoutVars>
          <dgm:bulletEnabled val="1"/>
        </dgm:presLayoutVars>
      </dgm:prSet>
      <dgm:spPr/>
    </dgm:pt>
    <dgm:pt modelId="{85C570FD-F620-4B84-B66A-3B108F04688A}" type="pres">
      <dgm:prSet presAssocID="{D73C91E9-CA7B-411E-BCB2-4D53B7309F16}" presName="childShp" presStyleLbl="bgAccFollowNode1" presStyleIdx="1" presStyleCnt="2">
        <dgm:presLayoutVars>
          <dgm:bulletEnabled val="1"/>
        </dgm:presLayoutVars>
      </dgm:prSet>
      <dgm:spPr/>
    </dgm:pt>
  </dgm:ptLst>
  <dgm:cxnLst>
    <dgm:cxn modelId="{BB4D1008-87C5-42C7-91FB-A1FEDFD605E8}" type="presOf" srcId="{14DF595C-6EF4-4C38-9190-0AA51A601A47}" destId="{E1B08F20-1404-4E94-AB54-50F8AD26A6D3}" srcOrd="0" destOrd="0" presId="urn:microsoft.com/office/officeart/2005/8/layout/vList6"/>
    <dgm:cxn modelId="{18B8D07F-6EF2-47F4-99EE-78635C99609B}" type="presOf" srcId="{2ECBE0DA-A792-4932-8F53-335A20A27DE3}" destId="{1F4FB4E5-2C60-4508-8CA0-E819CC961CF3}" srcOrd="0" destOrd="0" presId="urn:microsoft.com/office/officeart/2005/8/layout/vList6"/>
    <dgm:cxn modelId="{BD4E3589-6D2B-4AEA-B21E-40BEFAF1343E}" srcId="{2ECBE0DA-A792-4932-8F53-335A20A27DE3}" destId="{D73C91E9-CA7B-411E-BCB2-4D53B7309F16}" srcOrd="1" destOrd="0" parTransId="{90DEF345-111A-4877-95C4-89BECFC1E8B5}" sibTransId="{1167F9E8-57A2-4642-9B45-F6D3A0071F94}"/>
    <dgm:cxn modelId="{F11D7991-749A-44BB-BB44-87A206AEFEAE}" srcId="{2ECBE0DA-A792-4932-8F53-335A20A27DE3}" destId="{14DF595C-6EF4-4C38-9190-0AA51A601A47}" srcOrd="0" destOrd="0" parTransId="{A65BDD6E-724C-4678-9C0C-B0B9781FEC4B}" sibTransId="{C634109E-F9C6-4AA1-9ACC-FBCDE30B05A0}"/>
    <dgm:cxn modelId="{D9DA319B-AF78-458D-85E8-64C5FDADFE03}" type="presOf" srcId="{D73C91E9-CA7B-411E-BCB2-4D53B7309F16}" destId="{BB2CEA23-DEF3-4AA5-B191-3AB231885324}" srcOrd="0" destOrd="0" presId="urn:microsoft.com/office/officeart/2005/8/layout/vList6"/>
    <dgm:cxn modelId="{8367DFEF-2FD1-47A4-9DE9-418CB546CA3D}" type="presParOf" srcId="{1F4FB4E5-2C60-4508-8CA0-E819CC961CF3}" destId="{FDEF68A8-F963-484B-B959-B6797C762166}" srcOrd="0" destOrd="0" presId="urn:microsoft.com/office/officeart/2005/8/layout/vList6"/>
    <dgm:cxn modelId="{F33B5917-6C15-4E2E-A822-62354F9A0EB5}" type="presParOf" srcId="{FDEF68A8-F963-484B-B959-B6797C762166}" destId="{E1B08F20-1404-4E94-AB54-50F8AD26A6D3}" srcOrd="0" destOrd="0" presId="urn:microsoft.com/office/officeart/2005/8/layout/vList6"/>
    <dgm:cxn modelId="{73754E4C-C312-4713-8184-E03577B08042}" type="presParOf" srcId="{FDEF68A8-F963-484B-B959-B6797C762166}" destId="{DBC28B2C-CB4B-41CF-A353-D8A42208C0E2}" srcOrd="1" destOrd="0" presId="urn:microsoft.com/office/officeart/2005/8/layout/vList6"/>
    <dgm:cxn modelId="{B0070D9B-6B99-4AD8-842E-8C332EE18927}" type="presParOf" srcId="{1F4FB4E5-2C60-4508-8CA0-E819CC961CF3}" destId="{845879FD-8F90-40E5-91F6-6EE35C7F04EB}" srcOrd="1" destOrd="0" presId="urn:microsoft.com/office/officeart/2005/8/layout/vList6"/>
    <dgm:cxn modelId="{2A8C9758-8EB4-408D-8787-F5EB9D13D07F}" type="presParOf" srcId="{1F4FB4E5-2C60-4508-8CA0-E819CC961CF3}" destId="{5F411D9E-6C88-40FA-90B3-79438C5024B5}" srcOrd="2" destOrd="0" presId="urn:microsoft.com/office/officeart/2005/8/layout/vList6"/>
    <dgm:cxn modelId="{38087298-B802-43A7-81E1-9E0CBBF2BA75}" type="presParOf" srcId="{5F411D9E-6C88-40FA-90B3-79438C5024B5}" destId="{BB2CEA23-DEF3-4AA5-B191-3AB231885324}" srcOrd="0" destOrd="0" presId="urn:microsoft.com/office/officeart/2005/8/layout/vList6"/>
    <dgm:cxn modelId="{AD61D962-0E25-4027-A4F6-2FD69934D670}" type="presParOf" srcId="{5F411D9E-6C88-40FA-90B3-79438C5024B5}" destId="{85C570FD-F620-4B84-B66A-3B108F04688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28B2C-CB4B-41CF-A353-D8A42208C0E2}">
      <dsp:nvSpPr>
        <dsp:cNvPr id="0" name=""/>
        <dsp:cNvSpPr/>
      </dsp:nvSpPr>
      <dsp:spPr>
        <a:xfrm>
          <a:off x="4519316" y="6874"/>
          <a:ext cx="3349154" cy="19785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B08F20-1404-4E94-AB54-50F8AD26A6D3}">
      <dsp:nvSpPr>
        <dsp:cNvPr id="0" name=""/>
        <dsp:cNvSpPr/>
      </dsp:nvSpPr>
      <dsp:spPr>
        <a:xfrm>
          <a:off x="4656" y="30"/>
          <a:ext cx="4514660" cy="2115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chemeClr val="tx1"/>
              </a:solidFill>
            </a:rPr>
            <a:t>Define key integration technologies between areas</a:t>
          </a:r>
        </a:p>
      </dsp:txBody>
      <dsp:txXfrm>
        <a:off x="14982" y="10356"/>
        <a:ext cx="4494008" cy="190886"/>
      </dsp:txXfrm>
    </dsp:sp>
    <dsp:sp modelId="{85C570FD-F620-4B84-B66A-3B108F04688A}">
      <dsp:nvSpPr>
        <dsp:cNvPr id="0" name=""/>
        <dsp:cNvSpPr/>
      </dsp:nvSpPr>
      <dsp:spPr>
        <a:xfrm>
          <a:off x="3149250" y="231354"/>
          <a:ext cx="4723876" cy="19785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2CEA23-DEF3-4AA5-B191-3AB231885324}">
      <dsp:nvSpPr>
        <dsp:cNvPr id="0" name=""/>
        <dsp:cNvSpPr/>
      </dsp:nvSpPr>
      <dsp:spPr>
        <a:xfrm>
          <a:off x="0" y="231354"/>
          <a:ext cx="3149250" cy="1978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chemeClr val="tx1"/>
              </a:solidFill>
            </a:rPr>
            <a:t>Define / support emerging standards</a:t>
          </a:r>
        </a:p>
      </dsp:txBody>
      <dsp:txXfrm>
        <a:off x="9658" y="241012"/>
        <a:ext cx="3129934" cy="17853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10/9/2018</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10/9/2018</a:t>
            </a:fld>
            <a:endParaRPr lang="en-US"/>
          </a:p>
        </p:txBody>
      </p:sp>
    </p:spTree>
    <p:extLst>
      <p:ext uri="{BB962C8B-B14F-4D97-AF65-F5344CB8AC3E}">
        <p14:creationId xmlns:p14="http://schemas.microsoft.com/office/powerpoint/2010/main" val="355359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78661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0433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3836045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10/9/2018</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10/9/2018</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20154364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nafems.org/about/technical-working-groups/systems_modeling/smstermsdefinitions/s-u/"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B995B-5E66-4D3D-AE94-0641C5E209C6}"/>
              </a:ext>
            </a:extLst>
          </p:cNvPr>
          <p:cNvSpPr>
            <a:spLocks noGrp="1"/>
          </p:cNvSpPr>
          <p:nvPr>
            <p:ph type="ctrTitle"/>
          </p:nvPr>
        </p:nvSpPr>
        <p:spPr/>
        <p:txBody>
          <a:bodyPr/>
          <a:lstStyle/>
          <a:p>
            <a:r>
              <a:rPr lang="en-US" dirty="0"/>
              <a:t>SMSWG Meeting: October 9, 2018</a:t>
            </a:r>
          </a:p>
        </p:txBody>
      </p:sp>
      <p:sp>
        <p:nvSpPr>
          <p:cNvPr id="3" name="Subtitle 2">
            <a:extLst>
              <a:ext uri="{FF2B5EF4-FFF2-40B4-BE49-F238E27FC236}">
                <a16:creationId xmlns:a16="http://schemas.microsoft.com/office/drawing/2014/main" id="{BB782BF0-9B78-4868-A254-17DC66A745E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9400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914400" y="1719365"/>
            <a:ext cx="10363200" cy="1470025"/>
          </a:xfrm>
        </p:spPr>
        <p:txBody>
          <a:bodyPr/>
          <a:lstStyle/>
          <a:p>
            <a:r>
              <a:rPr lang="en-US" dirty="0"/>
              <a:t>SMSWG - </a:t>
            </a:r>
            <a:r>
              <a:rPr lang="en-US" i="1" dirty="0"/>
              <a:t>SMS Terms &amp; Definition Team</a:t>
            </a:r>
            <a:br>
              <a:rPr lang="en-US" i="1" dirty="0"/>
            </a:br>
            <a:r>
              <a:rPr lang="en-US" sz="2400" i="1" dirty="0"/>
              <a:t>Lead: Ed Ladzinski</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lstStyle/>
          <a:p>
            <a:r>
              <a:rPr lang="en-US" dirty="0"/>
              <a:t>SMSWG Meeting: October 9, 2018</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505284"/>
            <a:ext cx="8461774" cy="261610"/>
          </a:xfrm>
          <a:prstGeom prst="rect">
            <a:avLst/>
          </a:prstGeom>
          <a:noFill/>
        </p:spPr>
        <p:txBody>
          <a:bodyPr wrap="square" rtlCol="0">
            <a:spAutoFit/>
          </a:bodyPr>
          <a:lstStyle/>
          <a:p>
            <a:r>
              <a:rPr lang="en-US" sz="1100" dirty="0"/>
              <a:t>*SMSWG – Terms &amp; Definitions: </a:t>
            </a:r>
            <a:r>
              <a:rPr lang="en-US" sz="1100" dirty="0">
                <a:hlinkClick r:id="rId2"/>
              </a:rPr>
              <a:t>https://www.nafems.org/about/technical-working-groups/systems_modeling/smstermsdefinitions/s-u/</a:t>
            </a:r>
            <a:endParaRPr lang="en-US" sz="1100" dirty="0"/>
          </a:p>
        </p:txBody>
      </p:sp>
    </p:spTree>
    <p:extLst>
      <p:ext uri="{BB962C8B-B14F-4D97-AF65-F5344CB8AC3E}">
        <p14:creationId xmlns:p14="http://schemas.microsoft.com/office/powerpoint/2010/main" val="3280825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3A488-3752-4B87-9589-999F01CBD960}"/>
              </a:ext>
            </a:extLst>
          </p:cNvPr>
          <p:cNvSpPr>
            <a:spLocks noGrp="1"/>
          </p:cNvSpPr>
          <p:nvPr>
            <p:ph type="title"/>
          </p:nvPr>
        </p:nvSpPr>
        <p:spPr/>
        <p:txBody>
          <a:bodyPr/>
          <a:lstStyle/>
          <a:p>
            <a:r>
              <a:rPr lang="en-US" dirty="0"/>
              <a:t>Charter and Discussion</a:t>
            </a:r>
          </a:p>
        </p:txBody>
      </p:sp>
      <p:sp>
        <p:nvSpPr>
          <p:cNvPr id="3" name="Content Placeholder 2">
            <a:extLst>
              <a:ext uri="{FF2B5EF4-FFF2-40B4-BE49-F238E27FC236}">
                <a16:creationId xmlns:a16="http://schemas.microsoft.com/office/drawing/2014/main" id="{14729399-EF41-44B9-8B6D-F898970171A3}"/>
              </a:ext>
            </a:extLst>
          </p:cNvPr>
          <p:cNvSpPr>
            <a:spLocks noGrp="1"/>
          </p:cNvSpPr>
          <p:nvPr>
            <p:ph idx="1"/>
          </p:nvPr>
        </p:nvSpPr>
        <p:spPr/>
        <p:txBody>
          <a:bodyPr/>
          <a:lstStyle/>
          <a:p>
            <a:r>
              <a:rPr lang="en-US" dirty="0"/>
              <a:t>More formally structured</a:t>
            </a:r>
          </a:p>
          <a:p>
            <a:r>
              <a:rPr lang="en-US" dirty="0"/>
              <a:t>Focal point for all T&amp;D used in this space</a:t>
            </a:r>
          </a:p>
          <a:p>
            <a:r>
              <a:rPr lang="en-US" dirty="0"/>
              <a:t>It will be officially issued material</a:t>
            </a:r>
          </a:p>
        </p:txBody>
      </p:sp>
    </p:spTree>
    <p:extLst>
      <p:ext uri="{BB962C8B-B14F-4D97-AF65-F5344CB8AC3E}">
        <p14:creationId xmlns:p14="http://schemas.microsoft.com/office/powerpoint/2010/main" val="3952834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FAC07-FDDD-4B60-B2D9-16406E9499F8}"/>
              </a:ext>
            </a:extLst>
          </p:cNvPr>
          <p:cNvSpPr>
            <a:spLocks noGrp="1"/>
          </p:cNvSpPr>
          <p:nvPr>
            <p:ph type="title"/>
          </p:nvPr>
        </p:nvSpPr>
        <p:spPr/>
        <p:txBody>
          <a:bodyPr/>
          <a:lstStyle/>
          <a:p>
            <a:r>
              <a:rPr lang="en-US" dirty="0"/>
              <a:t>Members</a:t>
            </a:r>
          </a:p>
        </p:txBody>
      </p:sp>
      <p:sp>
        <p:nvSpPr>
          <p:cNvPr id="3" name="Content Placeholder 2">
            <a:extLst>
              <a:ext uri="{FF2B5EF4-FFF2-40B4-BE49-F238E27FC236}">
                <a16:creationId xmlns:a16="http://schemas.microsoft.com/office/drawing/2014/main" id="{6460B72C-93AC-47BE-90F5-077B432BF773}"/>
              </a:ext>
            </a:extLst>
          </p:cNvPr>
          <p:cNvSpPr>
            <a:spLocks noGrp="1"/>
          </p:cNvSpPr>
          <p:nvPr>
            <p:ph idx="1"/>
          </p:nvPr>
        </p:nvSpPr>
        <p:spPr/>
        <p:txBody>
          <a:bodyPr/>
          <a:lstStyle/>
          <a:p>
            <a:r>
              <a:rPr lang="en-US" dirty="0"/>
              <a:t>Ed Ladzinski</a:t>
            </a:r>
          </a:p>
          <a:p>
            <a:r>
              <a:rPr lang="en-US" dirty="0"/>
              <a:t>Joe Walsh</a:t>
            </a:r>
          </a:p>
          <a:p>
            <a:endParaRPr lang="en-US" dirty="0"/>
          </a:p>
        </p:txBody>
      </p:sp>
    </p:spTree>
    <p:extLst>
      <p:ext uri="{BB962C8B-B14F-4D97-AF65-F5344CB8AC3E}">
        <p14:creationId xmlns:p14="http://schemas.microsoft.com/office/powerpoint/2010/main" val="2240291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A0E97-502E-4DD4-BA18-7C447CF81C1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20E6B0B1-6A1F-41A2-BECD-4DCD843871E2}"/>
              </a:ext>
            </a:extLst>
          </p:cNvPr>
          <p:cNvSpPr>
            <a:spLocks noGrp="1"/>
          </p:cNvSpPr>
          <p:nvPr>
            <p:ph idx="1"/>
          </p:nvPr>
        </p:nvSpPr>
        <p:spPr/>
        <p:txBody>
          <a:bodyPr>
            <a:normAutofit fontScale="85000" lnSpcReduction="20000"/>
          </a:bodyPr>
          <a:lstStyle/>
          <a:p>
            <a:pPr marL="0" indent="0">
              <a:buNone/>
            </a:pPr>
            <a:r>
              <a:rPr lang="en-GB" dirty="0"/>
              <a:t>Focus on two sub-teams:</a:t>
            </a:r>
          </a:p>
          <a:p>
            <a:pPr marL="0" indent="0">
              <a:buNone/>
            </a:pPr>
            <a:endParaRPr lang="en-GB" dirty="0"/>
          </a:p>
          <a:p>
            <a:pPr marL="0" indent="0">
              <a:buNone/>
            </a:pPr>
            <a:r>
              <a:rPr lang="en-GB" dirty="0"/>
              <a:t>1) SMS Roadmap</a:t>
            </a:r>
            <a:endParaRPr lang="en-US" dirty="0"/>
          </a:p>
          <a:p>
            <a:pPr marL="0" indent="0">
              <a:buNone/>
            </a:pPr>
            <a:endParaRPr lang="en-US" dirty="0"/>
          </a:p>
          <a:p>
            <a:pPr marL="0" indent="0">
              <a:buNone/>
            </a:pPr>
            <a:r>
              <a:rPr lang="en-GB" dirty="0"/>
              <a:t>2) Terms &amp; Definitions</a:t>
            </a:r>
            <a:endParaRPr lang="en-US" dirty="0"/>
          </a:p>
          <a:p>
            <a:pPr marL="0" indent="0">
              <a:buNone/>
            </a:pPr>
            <a:endParaRPr lang="en-US" dirty="0"/>
          </a:p>
          <a:p>
            <a:pPr marL="0" indent="0">
              <a:buNone/>
            </a:pPr>
            <a:r>
              <a:rPr lang="en-GB" dirty="0"/>
              <a:t>Discussions will include:</a:t>
            </a:r>
            <a:endParaRPr lang="en-US" dirty="0"/>
          </a:p>
          <a:p>
            <a:pPr lvl="1"/>
            <a:r>
              <a:rPr lang="en-GB" dirty="0"/>
              <a:t>the charter</a:t>
            </a:r>
            <a:endParaRPr lang="en-US" dirty="0"/>
          </a:p>
          <a:p>
            <a:pPr lvl="1"/>
            <a:r>
              <a:rPr lang="en-GB" dirty="0"/>
              <a:t>how the teams will operate</a:t>
            </a:r>
            <a:endParaRPr lang="en-US" dirty="0"/>
          </a:p>
          <a:p>
            <a:pPr lvl="1"/>
            <a:r>
              <a:rPr lang="en-GB" dirty="0"/>
              <a:t>what we know so far on these subjects</a:t>
            </a:r>
            <a:endParaRPr lang="en-US" dirty="0"/>
          </a:p>
          <a:p>
            <a:pPr lvl="1"/>
            <a:r>
              <a:rPr lang="en-GB" dirty="0"/>
              <a:t>open discussion</a:t>
            </a:r>
            <a:endParaRPr lang="en-US" dirty="0"/>
          </a:p>
          <a:p>
            <a:pPr lvl="1"/>
            <a:r>
              <a:rPr lang="en-GB" dirty="0"/>
              <a:t>encouraging more active participants in these sub teams</a:t>
            </a:r>
            <a:endParaRPr lang="en-US" dirty="0"/>
          </a:p>
        </p:txBody>
      </p:sp>
    </p:spTree>
    <p:extLst>
      <p:ext uri="{BB962C8B-B14F-4D97-AF65-F5344CB8AC3E}">
        <p14:creationId xmlns:p14="http://schemas.microsoft.com/office/powerpoint/2010/main" val="233766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914400" y="1719365"/>
            <a:ext cx="10363200" cy="1470025"/>
          </a:xfrm>
        </p:spPr>
        <p:txBody>
          <a:bodyPr/>
          <a:lstStyle/>
          <a:p>
            <a:r>
              <a:rPr lang="en-US" dirty="0"/>
              <a:t>SMSWG - </a:t>
            </a:r>
            <a:r>
              <a:rPr lang="en-US" i="1" dirty="0"/>
              <a:t>SMS Roadmap Team</a:t>
            </a:r>
            <a:br>
              <a:rPr lang="en-US" i="1" dirty="0"/>
            </a:br>
            <a:r>
              <a:rPr lang="en-US" sz="2400" i="1" dirty="0"/>
              <a:t>Lead: Frank Popielas</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lstStyle/>
          <a:p>
            <a:r>
              <a:rPr lang="en-US" dirty="0"/>
              <a:t>SMSWG Meeting: October 9, 2018</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505284"/>
            <a:ext cx="8461774" cy="261610"/>
          </a:xfrm>
          <a:prstGeom prst="rect">
            <a:avLst/>
          </a:prstGeom>
          <a:noFill/>
        </p:spPr>
        <p:txBody>
          <a:bodyPr wrap="square" rtlCol="0">
            <a:spAutoFit/>
          </a:bodyPr>
          <a:lstStyle/>
          <a:p>
            <a:r>
              <a:rPr lang="en-US" sz="1100" dirty="0"/>
              <a:t>*SMSWG – Terms &amp; Definitions: </a:t>
            </a:r>
            <a:r>
              <a:rPr lang="en-US" sz="1100" dirty="0">
                <a:hlinkClick r:id="rId3"/>
              </a:rPr>
              <a:t>https://www.nafems.org/about/technical-working-groups/systems_modeling/smstermsdefinitions/s-u/</a:t>
            </a:r>
            <a:endParaRPr lang="en-US" sz="1100" dirty="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F143-46E1-47F9-B02E-78CFC37E06A1}"/>
              </a:ext>
            </a:extLst>
          </p:cNvPr>
          <p:cNvSpPr>
            <a:spLocks noGrp="1"/>
          </p:cNvSpPr>
          <p:nvPr>
            <p:ph type="title"/>
          </p:nvPr>
        </p:nvSpPr>
        <p:spPr/>
        <p:txBody>
          <a:bodyPr/>
          <a:lstStyle/>
          <a:p>
            <a:r>
              <a:rPr lang="en-US" dirty="0"/>
              <a:t>Content</a:t>
            </a:r>
          </a:p>
        </p:txBody>
      </p:sp>
      <p:sp>
        <p:nvSpPr>
          <p:cNvPr id="3" name="Content Placeholder 2">
            <a:extLst>
              <a:ext uri="{FF2B5EF4-FFF2-40B4-BE49-F238E27FC236}">
                <a16:creationId xmlns:a16="http://schemas.microsoft.com/office/drawing/2014/main" id="{D8653D09-F4BB-479A-872B-8513C911EB07}"/>
              </a:ext>
            </a:extLst>
          </p:cNvPr>
          <p:cNvSpPr>
            <a:spLocks noGrp="1"/>
          </p:cNvSpPr>
          <p:nvPr>
            <p:ph idx="1"/>
          </p:nvPr>
        </p:nvSpPr>
        <p:spPr/>
        <p:txBody>
          <a:bodyPr/>
          <a:lstStyle/>
          <a:p>
            <a:r>
              <a:rPr lang="en-US" dirty="0"/>
              <a:t>Charter and how we will operate</a:t>
            </a:r>
          </a:p>
          <a:p>
            <a:r>
              <a:rPr lang="en-US" dirty="0"/>
              <a:t>Status and Topics to be covered </a:t>
            </a:r>
          </a:p>
          <a:p>
            <a:r>
              <a:rPr lang="en-US" dirty="0"/>
              <a:t>Participation</a:t>
            </a:r>
          </a:p>
          <a:p>
            <a:r>
              <a:rPr lang="en-US" dirty="0"/>
              <a:t>Open discussion</a:t>
            </a:r>
          </a:p>
          <a:p>
            <a:endParaRPr lang="en-US" dirty="0"/>
          </a:p>
        </p:txBody>
      </p:sp>
    </p:spTree>
    <p:extLst>
      <p:ext uri="{BB962C8B-B14F-4D97-AF65-F5344CB8AC3E}">
        <p14:creationId xmlns:p14="http://schemas.microsoft.com/office/powerpoint/2010/main" val="171862280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4962-223A-4BDB-9512-F5D3DDCB6938}"/>
              </a:ext>
            </a:extLst>
          </p:cNvPr>
          <p:cNvSpPr>
            <a:spLocks noGrp="1"/>
          </p:cNvSpPr>
          <p:nvPr>
            <p:ph type="title"/>
          </p:nvPr>
        </p:nvSpPr>
        <p:spPr/>
        <p:txBody>
          <a:bodyPr/>
          <a:lstStyle/>
          <a:p>
            <a:r>
              <a:rPr lang="en-US" dirty="0"/>
              <a:t>Charter and How we will operate</a:t>
            </a:r>
          </a:p>
        </p:txBody>
      </p:sp>
      <p:sp>
        <p:nvSpPr>
          <p:cNvPr id="3" name="Content Placeholder 2">
            <a:extLst>
              <a:ext uri="{FF2B5EF4-FFF2-40B4-BE49-F238E27FC236}">
                <a16:creationId xmlns:a16="http://schemas.microsoft.com/office/drawing/2014/main" id="{1DA674F7-740D-4D9C-9BA1-67383CE105B8}"/>
              </a:ext>
            </a:extLst>
          </p:cNvPr>
          <p:cNvSpPr>
            <a:spLocks noGrp="1"/>
          </p:cNvSpPr>
          <p:nvPr>
            <p:ph idx="1"/>
          </p:nvPr>
        </p:nvSpPr>
        <p:spPr/>
        <p:txBody>
          <a:bodyPr/>
          <a:lstStyle/>
          <a:p>
            <a:r>
              <a:rPr lang="en-US" dirty="0"/>
              <a:t>Develop and maintain the roadmap for SMS</a:t>
            </a:r>
          </a:p>
          <a:p>
            <a:r>
              <a:rPr lang="en-US" dirty="0"/>
              <a:t>Team formed from members of the SMSWG</a:t>
            </a:r>
          </a:p>
          <a:p>
            <a:r>
              <a:rPr lang="en-US" dirty="0"/>
              <a:t>Will meet on a regular basis as defined by the members (at least once a quarter)</a:t>
            </a:r>
          </a:p>
          <a:p>
            <a:r>
              <a:rPr lang="en-US" dirty="0"/>
              <a:t>Will report back to general SMSWG at least twice a year</a:t>
            </a:r>
          </a:p>
          <a:p>
            <a:endParaRPr lang="en-US" dirty="0"/>
          </a:p>
        </p:txBody>
      </p:sp>
    </p:spTree>
    <p:extLst>
      <p:ext uri="{BB962C8B-B14F-4D97-AF65-F5344CB8AC3E}">
        <p14:creationId xmlns:p14="http://schemas.microsoft.com/office/powerpoint/2010/main" val="196502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22992-E33E-4825-BE5B-4C99EB4C5792}"/>
              </a:ext>
            </a:extLst>
          </p:cNvPr>
          <p:cNvSpPr>
            <a:spLocks noGrp="1"/>
          </p:cNvSpPr>
          <p:nvPr>
            <p:ph type="title"/>
          </p:nvPr>
        </p:nvSpPr>
        <p:spPr>
          <a:xfrm>
            <a:off x="399875" y="243826"/>
            <a:ext cx="10972800" cy="1143000"/>
          </a:xfrm>
        </p:spPr>
        <p:txBody>
          <a:bodyPr/>
          <a:lstStyle/>
          <a:p>
            <a:r>
              <a:rPr lang="en-GB" altLang="en-US" dirty="0"/>
              <a:t>SMSWG Roadmap: High Level*</a:t>
            </a:r>
            <a:endParaRPr lang="en-US" dirty="0"/>
          </a:p>
        </p:txBody>
      </p:sp>
      <p:sp>
        <p:nvSpPr>
          <p:cNvPr id="4" name="Content Placeholder 2">
            <a:extLst>
              <a:ext uri="{FF2B5EF4-FFF2-40B4-BE49-F238E27FC236}">
                <a16:creationId xmlns:a16="http://schemas.microsoft.com/office/drawing/2014/main" id="{509344E9-819D-4B66-93D3-16C088CB6651}"/>
              </a:ext>
            </a:extLst>
          </p:cNvPr>
          <p:cNvSpPr txBox="1">
            <a:spLocks/>
          </p:cNvSpPr>
          <p:nvPr/>
        </p:nvSpPr>
        <p:spPr>
          <a:xfrm>
            <a:off x="4480122" y="6343013"/>
            <a:ext cx="2487899" cy="308904"/>
          </a:xfrm>
          <a:prstGeom prst="rect">
            <a:avLst/>
          </a:prstGeom>
        </p:spPr>
        <p:txBody>
          <a:bodyPr>
            <a:noAutofit/>
          </a:bodyPr>
          <a:lst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FontTx/>
              <a:buNone/>
              <a:defRPr/>
            </a:pPr>
            <a:r>
              <a:rPr lang="en-US" altLang="en-US" sz="1000" i="1" kern="0" dirty="0"/>
              <a:t>* Updated from 2017 NAFEMS WC</a:t>
            </a:r>
          </a:p>
        </p:txBody>
      </p:sp>
      <p:sp>
        <p:nvSpPr>
          <p:cNvPr id="5" name="Right Arrow 1">
            <a:extLst>
              <a:ext uri="{FF2B5EF4-FFF2-40B4-BE49-F238E27FC236}">
                <a16:creationId xmlns:a16="http://schemas.microsoft.com/office/drawing/2014/main" id="{F35E6D6E-6C7B-497C-AFE4-40A2E53C2230}"/>
              </a:ext>
            </a:extLst>
          </p:cNvPr>
          <p:cNvSpPr/>
          <p:nvPr/>
        </p:nvSpPr>
        <p:spPr>
          <a:xfrm rot="20348484">
            <a:off x="1463222" y="3562941"/>
            <a:ext cx="8864735" cy="323990"/>
          </a:xfrm>
          <a:prstGeom prst="rightArrow">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98B5D8"/>
              </a:solidFill>
              <a:effectLst/>
              <a:uLnTx/>
              <a:uFillTx/>
              <a:latin typeface="Arial"/>
              <a:ea typeface="+mn-ea"/>
              <a:cs typeface="Arial"/>
            </a:endParaRPr>
          </a:p>
        </p:txBody>
      </p:sp>
      <p:sp>
        <p:nvSpPr>
          <p:cNvPr id="6" name="Pentagon 3">
            <a:extLst>
              <a:ext uri="{FF2B5EF4-FFF2-40B4-BE49-F238E27FC236}">
                <a16:creationId xmlns:a16="http://schemas.microsoft.com/office/drawing/2014/main" id="{DAB4831C-9F9D-47E0-B7EE-832E2989BE69}"/>
              </a:ext>
            </a:extLst>
          </p:cNvPr>
          <p:cNvSpPr/>
          <p:nvPr/>
        </p:nvSpPr>
        <p:spPr>
          <a:xfrm>
            <a:off x="1722700" y="5810188"/>
            <a:ext cx="8458200" cy="187070"/>
          </a:xfrm>
          <a:prstGeom prst="homePlate">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Arial"/>
                <a:ea typeface="+mn-ea"/>
                <a:cs typeface="Arial"/>
              </a:rPr>
              <a:t>2013	2014	2015	2016	2017	           2018		…beyond….</a:t>
            </a:r>
          </a:p>
        </p:txBody>
      </p:sp>
      <p:sp>
        <p:nvSpPr>
          <p:cNvPr id="7" name="TextBox 6">
            <a:extLst>
              <a:ext uri="{FF2B5EF4-FFF2-40B4-BE49-F238E27FC236}">
                <a16:creationId xmlns:a16="http://schemas.microsoft.com/office/drawing/2014/main" id="{1B55CCF2-D389-4ABE-911B-7DC57826AF97}"/>
              </a:ext>
            </a:extLst>
          </p:cNvPr>
          <p:cNvSpPr txBox="1"/>
          <p:nvPr/>
        </p:nvSpPr>
        <p:spPr>
          <a:xfrm>
            <a:off x="1441142" y="3254629"/>
            <a:ext cx="574761" cy="438582"/>
          </a:xfrm>
          <a:prstGeom prst="rect">
            <a:avLst/>
          </a:prstGeom>
          <a:solidFill>
            <a:schemeClr val="accent1">
              <a:lumMod val="90000"/>
            </a:schemeClr>
          </a:solidFill>
          <a:ln w="12700">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1" u="none" strike="noStrike" kern="1200" cap="none" spc="0" normalizeH="0" baseline="0" noProof="0" dirty="0">
                <a:ln>
                  <a:noFill/>
                </a:ln>
                <a:solidFill>
                  <a:srgbClr val="000000"/>
                </a:solidFill>
                <a:effectLst/>
                <a:uLnTx/>
                <a:uFillTx/>
                <a:latin typeface="Arial"/>
                <a:ea typeface="+mn-ea"/>
                <a:cs typeface="Arial"/>
              </a:rPr>
              <a:t>SMSWG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1" u="none" strike="noStrike" kern="1200" cap="none" spc="0" normalizeH="0" baseline="0" noProof="0" dirty="0">
                <a:ln>
                  <a:noFill/>
                </a:ln>
                <a:solidFill>
                  <a:srgbClr val="000000"/>
                </a:solidFill>
                <a:effectLst/>
                <a:uLnTx/>
                <a:uFillTx/>
                <a:latin typeface="Arial"/>
                <a:ea typeface="+mn-ea"/>
                <a:cs typeface="Arial"/>
              </a:rPr>
              <a:t>Begins work</a:t>
            </a:r>
          </a:p>
        </p:txBody>
      </p:sp>
      <p:sp>
        <p:nvSpPr>
          <p:cNvPr id="8" name="TextBox 7">
            <a:extLst>
              <a:ext uri="{FF2B5EF4-FFF2-40B4-BE49-F238E27FC236}">
                <a16:creationId xmlns:a16="http://schemas.microsoft.com/office/drawing/2014/main" id="{AA5F579B-8CE5-4AD0-926D-CD41A57BA1FF}"/>
              </a:ext>
            </a:extLst>
          </p:cNvPr>
          <p:cNvSpPr txBox="1"/>
          <p:nvPr/>
        </p:nvSpPr>
        <p:spPr>
          <a:xfrm>
            <a:off x="1823414" y="4152640"/>
            <a:ext cx="893447" cy="669414"/>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Established:</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Bylaws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Framework of activities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Website</a:t>
            </a:r>
          </a:p>
        </p:txBody>
      </p:sp>
      <p:sp>
        <p:nvSpPr>
          <p:cNvPr id="9" name="TextBox 8">
            <a:extLst>
              <a:ext uri="{FF2B5EF4-FFF2-40B4-BE49-F238E27FC236}">
                <a16:creationId xmlns:a16="http://schemas.microsoft.com/office/drawing/2014/main" id="{9A1CB6CE-9F6C-4114-A463-8AF581C50210}"/>
              </a:ext>
            </a:extLst>
          </p:cNvPr>
          <p:cNvSpPr txBox="1"/>
          <p:nvPr/>
        </p:nvSpPr>
        <p:spPr>
          <a:xfrm>
            <a:off x="2158696" y="3526463"/>
            <a:ext cx="1116330" cy="438582"/>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Membership reached:</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&gt; 100 members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&gt; 75 companies</a:t>
            </a:r>
          </a:p>
        </p:txBody>
      </p:sp>
      <p:sp>
        <p:nvSpPr>
          <p:cNvPr id="10" name="TextBox 9">
            <a:extLst>
              <a:ext uri="{FF2B5EF4-FFF2-40B4-BE49-F238E27FC236}">
                <a16:creationId xmlns:a16="http://schemas.microsoft.com/office/drawing/2014/main" id="{8714E480-17D7-43C4-8F44-AF1D42FE7391}"/>
              </a:ext>
            </a:extLst>
          </p:cNvPr>
          <p:cNvSpPr txBox="1"/>
          <p:nvPr/>
        </p:nvSpPr>
        <p:spPr>
          <a:xfrm>
            <a:off x="2784552" y="4001506"/>
            <a:ext cx="845820" cy="553998"/>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1</a:t>
            </a:r>
            <a:r>
              <a:rPr kumimoji="0" lang="en-US" sz="750" b="0" i="0" u="none" strike="noStrike" kern="1200" cap="none" spc="0" normalizeH="0" baseline="30000" noProof="0" dirty="0">
                <a:ln>
                  <a:noFill/>
                </a:ln>
                <a:solidFill>
                  <a:srgbClr val="000000"/>
                </a:solidFill>
                <a:effectLst/>
                <a:uLnTx/>
                <a:uFillTx/>
                <a:latin typeface="Arial"/>
                <a:ea typeface="+mn-ea"/>
                <a:cs typeface="Arial"/>
              </a:rPr>
              <a:t>st</a:t>
            </a:r>
            <a:r>
              <a:rPr kumimoji="0" lang="en-US" sz="750" b="0" i="0" u="none" strike="noStrike" kern="1200" cap="none" spc="0" normalizeH="0" baseline="0" noProof="0" dirty="0">
                <a:ln>
                  <a:noFill/>
                </a:ln>
                <a:solidFill>
                  <a:srgbClr val="000000"/>
                </a:solidFill>
                <a:effectLst/>
                <a:uLnTx/>
                <a:uFillTx/>
                <a:latin typeface="Arial"/>
                <a:ea typeface="+mn-ea"/>
                <a:cs typeface="Arial"/>
              </a:rPr>
              <a:t> own session within the IW ‘15 in MBSE track</a:t>
            </a:r>
          </a:p>
        </p:txBody>
      </p:sp>
      <p:sp>
        <p:nvSpPr>
          <p:cNvPr id="11" name="TextBox 10">
            <a:extLst>
              <a:ext uri="{FF2B5EF4-FFF2-40B4-BE49-F238E27FC236}">
                <a16:creationId xmlns:a16="http://schemas.microsoft.com/office/drawing/2014/main" id="{370600BF-7788-433A-8985-D2E5371EF83A}"/>
              </a:ext>
            </a:extLst>
          </p:cNvPr>
          <p:cNvSpPr txBox="1"/>
          <p:nvPr/>
        </p:nvSpPr>
        <p:spPr>
          <a:xfrm>
            <a:off x="3396518" y="4864213"/>
            <a:ext cx="931544" cy="323165"/>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3 sessions during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NWC 2015</a:t>
            </a:r>
          </a:p>
        </p:txBody>
      </p:sp>
      <p:sp>
        <p:nvSpPr>
          <p:cNvPr id="12" name="TextBox 11">
            <a:extLst>
              <a:ext uri="{FF2B5EF4-FFF2-40B4-BE49-F238E27FC236}">
                <a16:creationId xmlns:a16="http://schemas.microsoft.com/office/drawing/2014/main" id="{1A39C546-2A72-4461-95BF-D5D917396D69}"/>
              </a:ext>
            </a:extLst>
          </p:cNvPr>
          <p:cNvSpPr txBox="1"/>
          <p:nvPr/>
        </p:nvSpPr>
        <p:spPr>
          <a:xfrm>
            <a:off x="3709992" y="3893268"/>
            <a:ext cx="703897" cy="323165"/>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Draft for T&amp;D</a:t>
            </a:r>
          </a:p>
        </p:txBody>
      </p:sp>
      <p:sp>
        <p:nvSpPr>
          <p:cNvPr id="13" name="TextBox 12">
            <a:extLst>
              <a:ext uri="{FF2B5EF4-FFF2-40B4-BE49-F238E27FC236}">
                <a16:creationId xmlns:a16="http://schemas.microsoft.com/office/drawing/2014/main" id="{9AE98877-347B-4A56-9B77-74EDC6B8E5B2}"/>
              </a:ext>
            </a:extLst>
          </p:cNvPr>
          <p:cNvSpPr txBox="1"/>
          <p:nvPr/>
        </p:nvSpPr>
        <p:spPr>
          <a:xfrm>
            <a:off x="5237846" y="2989374"/>
            <a:ext cx="931544" cy="207749"/>
          </a:xfrm>
          <a:prstGeom prst="rect">
            <a:avLst/>
          </a:prstGeom>
          <a:solidFill>
            <a:schemeClr val="accent1">
              <a:lumMod val="90000"/>
            </a:schemeClr>
          </a:solidFill>
          <a:ln>
            <a:solidFill>
              <a:schemeClr val="tx1"/>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r>
              <a:rPr lang="en-US" dirty="0"/>
              <a:t>FMI  Flyer</a:t>
            </a:r>
          </a:p>
        </p:txBody>
      </p:sp>
      <p:sp>
        <p:nvSpPr>
          <p:cNvPr id="14" name="TextBox 13">
            <a:extLst>
              <a:ext uri="{FF2B5EF4-FFF2-40B4-BE49-F238E27FC236}">
                <a16:creationId xmlns:a16="http://schemas.microsoft.com/office/drawing/2014/main" id="{C7E4A9B7-492F-42A9-AEC7-1D90EE79111E}"/>
              </a:ext>
            </a:extLst>
          </p:cNvPr>
          <p:cNvSpPr txBox="1"/>
          <p:nvPr/>
        </p:nvSpPr>
        <p:spPr>
          <a:xfrm>
            <a:off x="4166492" y="2806838"/>
            <a:ext cx="839155" cy="646331"/>
          </a:xfrm>
          <a:prstGeom prst="rect">
            <a:avLst/>
          </a:prstGeom>
          <a:solidFill>
            <a:schemeClr val="accent1">
              <a:lumMod val="90000"/>
            </a:schemeClr>
          </a:solidFill>
          <a:ln w="12700">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1" u="none" strike="noStrike" kern="1200" cap="none" spc="0" normalizeH="0" baseline="0" noProof="0" dirty="0">
                <a:ln>
                  <a:noFill/>
                </a:ln>
                <a:solidFill>
                  <a:srgbClr val="000000"/>
                </a:solidFill>
                <a:effectLst/>
                <a:uLnTx/>
                <a:uFillTx/>
                <a:latin typeface="Arial"/>
                <a:ea typeface="+mn-ea"/>
                <a:cs typeface="Arial"/>
              </a:rPr>
              <a:t>Publish 1</a:t>
            </a:r>
            <a:r>
              <a:rPr kumimoji="0" lang="en-US" sz="900" b="0" i="1" u="none" strike="noStrike" kern="1200" cap="none" spc="0" normalizeH="0" baseline="30000" noProof="0" dirty="0">
                <a:ln>
                  <a:noFill/>
                </a:ln>
                <a:solidFill>
                  <a:srgbClr val="000000"/>
                </a:solidFill>
                <a:effectLst/>
                <a:uLnTx/>
                <a:uFillTx/>
                <a:latin typeface="Arial"/>
                <a:ea typeface="+mn-ea"/>
                <a:cs typeface="Arial"/>
              </a:rPr>
              <a:t>st</a:t>
            </a:r>
            <a:r>
              <a:rPr kumimoji="0" lang="en-US" sz="900" b="0" i="1" u="none" strike="noStrike" kern="1200" cap="none" spc="0" normalizeH="0" baseline="0" noProof="0" dirty="0">
                <a:ln>
                  <a:noFill/>
                </a:ln>
                <a:solidFill>
                  <a:srgbClr val="000000"/>
                </a:solidFill>
                <a:effectLst/>
                <a:uLnTx/>
                <a:uFillTx/>
                <a:latin typeface="Arial"/>
                <a:ea typeface="+mn-ea"/>
                <a:cs typeface="Arial"/>
              </a:rPr>
              <a:t> issue of T&amp;D online publically</a:t>
            </a:r>
          </a:p>
        </p:txBody>
      </p:sp>
      <p:sp>
        <p:nvSpPr>
          <p:cNvPr id="15" name="TextBox 14">
            <a:extLst>
              <a:ext uri="{FF2B5EF4-FFF2-40B4-BE49-F238E27FC236}">
                <a16:creationId xmlns:a16="http://schemas.microsoft.com/office/drawing/2014/main" id="{7882BE05-E6F3-4FBB-85B4-C27922FB275F}"/>
              </a:ext>
            </a:extLst>
          </p:cNvPr>
          <p:cNvSpPr txBox="1"/>
          <p:nvPr/>
        </p:nvSpPr>
        <p:spPr>
          <a:xfrm>
            <a:off x="6554965" y="2806838"/>
            <a:ext cx="826112" cy="207749"/>
          </a:xfrm>
          <a:prstGeom prst="rect">
            <a:avLst/>
          </a:prstGeom>
          <a:pattFill prst="dkDnDiag">
            <a:fgClr>
              <a:schemeClr val="accent1"/>
            </a:fgClr>
            <a:bgClr>
              <a:schemeClr val="bg1"/>
            </a:bgClr>
          </a:patt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SMS Flyer</a:t>
            </a:r>
          </a:p>
        </p:txBody>
      </p:sp>
      <p:sp>
        <p:nvSpPr>
          <p:cNvPr id="16" name="TextBox 15">
            <a:extLst>
              <a:ext uri="{FF2B5EF4-FFF2-40B4-BE49-F238E27FC236}">
                <a16:creationId xmlns:a16="http://schemas.microsoft.com/office/drawing/2014/main" id="{63CD84D3-19CB-4E98-8A34-1C5A59FAF848}"/>
              </a:ext>
            </a:extLst>
          </p:cNvPr>
          <p:cNvSpPr txBox="1"/>
          <p:nvPr/>
        </p:nvSpPr>
        <p:spPr>
          <a:xfrm>
            <a:off x="7503712" y="3308065"/>
            <a:ext cx="931544" cy="784830"/>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Arial"/>
              </a:rPr>
              <a:t>New online portal to create central hub for SMS globally</a:t>
            </a:r>
          </a:p>
        </p:txBody>
      </p:sp>
      <p:graphicFrame>
        <p:nvGraphicFramePr>
          <p:cNvPr id="17" name="Diagram 16">
            <a:extLst>
              <a:ext uri="{FF2B5EF4-FFF2-40B4-BE49-F238E27FC236}">
                <a16:creationId xmlns:a16="http://schemas.microsoft.com/office/drawing/2014/main" id="{9287855F-EAAA-45CA-9E68-A1E6804EF63F}"/>
              </a:ext>
            </a:extLst>
          </p:cNvPr>
          <p:cNvGraphicFramePr/>
          <p:nvPr>
            <p:extLst>
              <p:ext uri="{D42A27DB-BD31-4B8C-83A1-F6EECF244321}">
                <p14:modId xmlns:p14="http://schemas.microsoft.com/office/powerpoint/2010/main" val="400319323"/>
              </p:ext>
            </p:extLst>
          </p:nvPr>
        </p:nvGraphicFramePr>
        <p:xfrm>
          <a:off x="2159436" y="5323782"/>
          <a:ext cx="7873127" cy="4292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TextBox 17">
            <a:extLst>
              <a:ext uri="{FF2B5EF4-FFF2-40B4-BE49-F238E27FC236}">
                <a16:creationId xmlns:a16="http://schemas.microsoft.com/office/drawing/2014/main" id="{0A8C43CD-FFCC-43D8-8CA9-AA35160F5AD7}"/>
              </a:ext>
            </a:extLst>
          </p:cNvPr>
          <p:cNvSpPr txBox="1"/>
          <p:nvPr/>
        </p:nvSpPr>
        <p:spPr>
          <a:xfrm>
            <a:off x="8402623" y="1638596"/>
            <a:ext cx="776758" cy="438582"/>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Finalize SMS Environment (Definition)</a:t>
            </a:r>
          </a:p>
        </p:txBody>
      </p:sp>
      <p:sp>
        <p:nvSpPr>
          <p:cNvPr id="19" name="TextBox 18">
            <a:extLst>
              <a:ext uri="{FF2B5EF4-FFF2-40B4-BE49-F238E27FC236}">
                <a16:creationId xmlns:a16="http://schemas.microsoft.com/office/drawing/2014/main" id="{E7659120-B943-4E4C-9670-E9CCE421BB7A}"/>
              </a:ext>
            </a:extLst>
          </p:cNvPr>
          <p:cNvSpPr txBox="1"/>
          <p:nvPr/>
        </p:nvSpPr>
        <p:spPr>
          <a:xfrm>
            <a:off x="7381077" y="1953595"/>
            <a:ext cx="931544" cy="577081"/>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a:ln>
                  <a:noFill/>
                </a:ln>
                <a:solidFill>
                  <a:srgbClr val="000000"/>
                </a:solidFill>
                <a:effectLst/>
                <a:uLnTx/>
                <a:uFillTx/>
                <a:latin typeface="Arial"/>
                <a:ea typeface="+mn-ea"/>
                <a:cs typeface="Arial"/>
              </a:rPr>
              <a:t>SMS Vision 2020 and beyond…</a:t>
            </a:r>
          </a:p>
        </p:txBody>
      </p:sp>
      <p:sp>
        <p:nvSpPr>
          <p:cNvPr id="20" name="TextBox 19">
            <a:extLst>
              <a:ext uri="{FF2B5EF4-FFF2-40B4-BE49-F238E27FC236}">
                <a16:creationId xmlns:a16="http://schemas.microsoft.com/office/drawing/2014/main" id="{E9E73391-EE64-4A95-A63E-7F5E05DD5130}"/>
              </a:ext>
            </a:extLst>
          </p:cNvPr>
          <p:cNvSpPr txBox="1"/>
          <p:nvPr/>
        </p:nvSpPr>
        <p:spPr>
          <a:xfrm>
            <a:off x="8621054" y="2939916"/>
            <a:ext cx="1060130" cy="646331"/>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1" u="none" strike="noStrike" kern="1200" cap="none" spc="0" normalizeH="0" baseline="0" noProof="0" dirty="0">
                <a:ln>
                  <a:noFill/>
                </a:ln>
                <a:solidFill>
                  <a:srgbClr val="000000"/>
                </a:solidFill>
                <a:effectLst/>
                <a:uLnTx/>
                <a:uFillTx/>
                <a:latin typeface="Arial"/>
                <a:ea typeface="+mn-ea"/>
                <a:cs typeface="Arial"/>
              </a:rPr>
              <a:t>1</a:t>
            </a:r>
            <a:r>
              <a:rPr kumimoji="0" lang="en-US" sz="1200" b="0" i="1" u="none" strike="noStrike" kern="1200" cap="none" spc="0" normalizeH="0" baseline="30000" noProof="0" dirty="0">
                <a:ln>
                  <a:noFill/>
                </a:ln>
                <a:solidFill>
                  <a:srgbClr val="000000"/>
                </a:solidFill>
                <a:effectLst/>
                <a:uLnTx/>
                <a:uFillTx/>
                <a:latin typeface="Arial"/>
                <a:ea typeface="+mn-ea"/>
                <a:cs typeface="Arial"/>
              </a:rPr>
              <a:t>st</a:t>
            </a:r>
            <a:r>
              <a:rPr kumimoji="0" lang="en-US" sz="1200" b="0" i="1" u="none" strike="noStrike" kern="1200" cap="none" spc="0" normalizeH="0" baseline="0" noProof="0" dirty="0">
                <a:ln>
                  <a:noFill/>
                </a:ln>
                <a:solidFill>
                  <a:srgbClr val="000000"/>
                </a:solidFill>
                <a:effectLst/>
                <a:uLnTx/>
                <a:uFillTx/>
                <a:latin typeface="Arial"/>
                <a:ea typeface="+mn-ea"/>
                <a:cs typeface="Arial"/>
              </a:rPr>
              <a:t> World Conference for SMS</a:t>
            </a:r>
          </a:p>
        </p:txBody>
      </p:sp>
      <p:sp>
        <p:nvSpPr>
          <p:cNvPr id="21" name="TextBox 20">
            <a:extLst>
              <a:ext uri="{FF2B5EF4-FFF2-40B4-BE49-F238E27FC236}">
                <a16:creationId xmlns:a16="http://schemas.microsoft.com/office/drawing/2014/main" id="{C97631E0-8F1E-49A6-8671-E18A0153955C}"/>
              </a:ext>
            </a:extLst>
          </p:cNvPr>
          <p:cNvSpPr txBox="1"/>
          <p:nvPr/>
        </p:nvSpPr>
        <p:spPr>
          <a:xfrm>
            <a:off x="4643831" y="4463287"/>
            <a:ext cx="1428750" cy="323165"/>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SMS Sessions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(NAFEMS Americas 2016)</a:t>
            </a:r>
          </a:p>
        </p:txBody>
      </p:sp>
      <p:sp>
        <p:nvSpPr>
          <p:cNvPr id="22" name="Explosion 2 20">
            <a:extLst>
              <a:ext uri="{FF2B5EF4-FFF2-40B4-BE49-F238E27FC236}">
                <a16:creationId xmlns:a16="http://schemas.microsoft.com/office/drawing/2014/main" id="{BD284FC6-202D-4CFB-93D5-524E3249E816}"/>
              </a:ext>
            </a:extLst>
          </p:cNvPr>
          <p:cNvSpPr/>
          <p:nvPr/>
        </p:nvSpPr>
        <p:spPr>
          <a:xfrm>
            <a:off x="1265500" y="1995356"/>
            <a:ext cx="2990806" cy="1471564"/>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825" b="0" i="1" u="none" strike="noStrike" kern="1200" cap="none" spc="0" normalizeH="0" baseline="0" noProof="0" dirty="0">
                <a:ln>
                  <a:noFill/>
                </a:ln>
                <a:solidFill>
                  <a:srgbClr val="000000"/>
                </a:solidFill>
                <a:effectLst/>
                <a:uLnTx/>
                <a:uFillTx/>
                <a:latin typeface="Arial"/>
                <a:ea typeface="+mn-ea"/>
                <a:cs typeface="Arial"/>
              </a:rPr>
              <a:t>Defining a new Culture The shifting towards a comprehensive advanced virtual engineering environment</a:t>
            </a:r>
          </a:p>
        </p:txBody>
      </p:sp>
      <p:sp>
        <p:nvSpPr>
          <p:cNvPr id="3" name="Oval 2">
            <a:extLst>
              <a:ext uri="{FF2B5EF4-FFF2-40B4-BE49-F238E27FC236}">
                <a16:creationId xmlns:a16="http://schemas.microsoft.com/office/drawing/2014/main" id="{9C1EA280-9018-4BC3-95E6-B59D26051225}"/>
              </a:ext>
            </a:extLst>
          </p:cNvPr>
          <p:cNvSpPr/>
          <p:nvPr/>
        </p:nvSpPr>
        <p:spPr>
          <a:xfrm>
            <a:off x="6169390" y="2572437"/>
            <a:ext cx="1531560" cy="72021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Curved Down 22">
            <a:extLst>
              <a:ext uri="{FF2B5EF4-FFF2-40B4-BE49-F238E27FC236}">
                <a16:creationId xmlns:a16="http://schemas.microsoft.com/office/drawing/2014/main" id="{4819A691-D87B-4DBF-900E-756309549845}"/>
              </a:ext>
            </a:extLst>
          </p:cNvPr>
          <p:cNvSpPr/>
          <p:nvPr/>
        </p:nvSpPr>
        <p:spPr>
          <a:xfrm rot="20539327">
            <a:off x="6135282" y="1251885"/>
            <a:ext cx="3423134" cy="773422"/>
          </a:xfrm>
          <a:prstGeom prst="curved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7596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9361C50-39FA-4E15-8C7B-3F9DE68E12A8}"/>
              </a:ext>
            </a:extLst>
          </p:cNvPr>
          <p:cNvPicPr>
            <a:picLocks noChangeAspect="1"/>
          </p:cNvPicPr>
          <p:nvPr/>
        </p:nvPicPr>
        <p:blipFill>
          <a:blip r:embed="rId2"/>
          <a:stretch>
            <a:fillRect/>
          </a:stretch>
        </p:blipFill>
        <p:spPr>
          <a:xfrm>
            <a:off x="569976" y="2757120"/>
            <a:ext cx="4866907" cy="3514989"/>
          </a:xfrm>
          <a:prstGeom prst="rect">
            <a:avLst/>
          </a:prstGeom>
        </p:spPr>
      </p:pic>
      <p:sp>
        <p:nvSpPr>
          <p:cNvPr id="2" name="Title 1">
            <a:extLst>
              <a:ext uri="{FF2B5EF4-FFF2-40B4-BE49-F238E27FC236}">
                <a16:creationId xmlns:a16="http://schemas.microsoft.com/office/drawing/2014/main" id="{15CB636F-6D3F-4542-8795-884A600811A6}"/>
              </a:ext>
            </a:extLst>
          </p:cNvPr>
          <p:cNvSpPr>
            <a:spLocks noGrp="1"/>
          </p:cNvSpPr>
          <p:nvPr>
            <p:ph type="title"/>
          </p:nvPr>
        </p:nvSpPr>
        <p:spPr>
          <a:xfrm>
            <a:off x="517321" y="173781"/>
            <a:ext cx="10972800" cy="1143000"/>
          </a:xfrm>
        </p:spPr>
        <p:txBody>
          <a:bodyPr/>
          <a:lstStyle/>
          <a:p>
            <a:r>
              <a:rPr lang="en-US" dirty="0"/>
              <a:t>Status and Topics to be covered </a:t>
            </a:r>
          </a:p>
        </p:txBody>
      </p:sp>
      <p:sp>
        <p:nvSpPr>
          <p:cNvPr id="3" name="Content Placeholder 2">
            <a:extLst>
              <a:ext uri="{FF2B5EF4-FFF2-40B4-BE49-F238E27FC236}">
                <a16:creationId xmlns:a16="http://schemas.microsoft.com/office/drawing/2014/main" id="{CD45339D-C2BB-438B-83DE-25A7B7169F83}"/>
              </a:ext>
            </a:extLst>
          </p:cNvPr>
          <p:cNvSpPr>
            <a:spLocks noGrp="1"/>
          </p:cNvSpPr>
          <p:nvPr>
            <p:ph idx="1"/>
          </p:nvPr>
        </p:nvSpPr>
        <p:spPr>
          <a:xfrm>
            <a:off x="378793" y="1309251"/>
            <a:ext cx="10972800" cy="4525963"/>
          </a:xfrm>
        </p:spPr>
        <p:txBody>
          <a:bodyPr/>
          <a:lstStyle/>
          <a:p>
            <a:r>
              <a:rPr lang="en-US" dirty="0"/>
              <a:t>SMS Flyer in final editing stage for print</a:t>
            </a:r>
          </a:p>
          <a:p>
            <a:r>
              <a:rPr lang="en-US" dirty="0"/>
              <a:t>…</a:t>
            </a:r>
          </a:p>
        </p:txBody>
      </p:sp>
      <p:pic>
        <p:nvPicPr>
          <p:cNvPr id="5" name="Picture 4">
            <a:extLst>
              <a:ext uri="{FF2B5EF4-FFF2-40B4-BE49-F238E27FC236}">
                <a16:creationId xmlns:a16="http://schemas.microsoft.com/office/drawing/2014/main" id="{FBCC6A1E-CD32-4CA0-944E-31E81FF2658C}"/>
              </a:ext>
            </a:extLst>
          </p:cNvPr>
          <p:cNvPicPr>
            <a:picLocks noChangeAspect="1"/>
          </p:cNvPicPr>
          <p:nvPr/>
        </p:nvPicPr>
        <p:blipFill>
          <a:blip r:embed="rId3"/>
          <a:stretch>
            <a:fillRect/>
          </a:stretch>
        </p:blipFill>
        <p:spPr>
          <a:xfrm>
            <a:off x="5898497" y="2158986"/>
            <a:ext cx="5914710" cy="3263929"/>
          </a:xfrm>
          <a:prstGeom prst="rect">
            <a:avLst/>
          </a:prstGeom>
        </p:spPr>
      </p:pic>
    </p:spTree>
    <p:extLst>
      <p:ext uri="{BB962C8B-B14F-4D97-AF65-F5344CB8AC3E}">
        <p14:creationId xmlns:p14="http://schemas.microsoft.com/office/powerpoint/2010/main" val="3610612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p:txBody>
          <a:bodyPr/>
          <a:lstStyle/>
          <a:p>
            <a:r>
              <a:rPr lang="en-US" dirty="0"/>
              <a:t>Status and Topics to be covered </a:t>
            </a:r>
          </a:p>
        </p:txBody>
      </p:sp>
      <p:sp>
        <p:nvSpPr>
          <p:cNvPr id="3" name="Content Placeholder 2">
            <a:extLst>
              <a:ext uri="{FF2B5EF4-FFF2-40B4-BE49-F238E27FC236}">
                <a16:creationId xmlns:a16="http://schemas.microsoft.com/office/drawing/2014/main" id="{654FD0CC-400F-463D-9699-9CD4142A6466}"/>
              </a:ext>
            </a:extLst>
          </p:cNvPr>
          <p:cNvSpPr>
            <a:spLocks noGrp="1"/>
          </p:cNvSpPr>
          <p:nvPr>
            <p:ph idx="1"/>
          </p:nvPr>
        </p:nvSpPr>
        <p:spPr/>
        <p:txBody>
          <a:bodyPr/>
          <a:lstStyle/>
          <a:p>
            <a:r>
              <a:rPr lang="en-US" dirty="0"/>
              <a:t>The flyer is the foundation</a:t>
            </a:r>
          </a:p>
          <a:p>
            <a:r>
              <a:rPr lang="en-US" dirty="0"/>
              <a:t>We need to develop this understanding further and build upon this foundation</a:t>
            </a:r>
          </a:p>
          <a:p>
            <a:pPr lvl="1"/>
            <a:r>
              <a:rPr lang="en-US" dirty="0"/>
              <a:t>How things need to be linked with each other?</a:t>
            </a:r>
          </a:p>
          <a:p>
            <a:pPr lvl="1"/>
            <a:r>
              <a:rPr lang="en-US" dirty="0"/>
              <a:t>What has to be part of such “ecosystem”?</a:t>
            </a:r>
          </a:p>
          <a:p>
            <a:pPr lvl="1"/>
            <a:r>
              <a:rPr lang="en-US" dirty="0"/>
              <a:t>How do we teach SMS?</a:t>
            </a:r>
          </a:p>
          <a:p>
            <a:r>
              <a:rPr lang="en-US" dirty="0"/>
              <a:t>…</a:t>
            </a:r>
          </a:p>
          <a:p>
            <a:endParaRPr lang="en-US" dirty="0"/>
          </a:p>
        </p:txBody>
      </p:sp>
    </p:spTree>
    <p:extLst>
      <p:ext uri="{BB962C8B-B14F-4D97-AF65-F5344CB8AC3E}">
        <p14:creationId xmlns:p14="http://schemas.microsoft.com/office/powerpoint/2010/main" val="240600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2E408-1591-4D03-84F9-4274DD9D4847}"/>
              </a:ext>
            </a:extLst>
          </p:cNvPr>
          <p:cNvSpPr>
            <a:spLocks noGrp="1"/>
          </p:cNvSpPr>
          <p:nvPr>
            <p:ph type="title"/>
          </p:nvPr>
        </p:nvSpPr>
        <p:spPr/>
        <p:txBody>
          <a:bodyPr/>
          <a:lstStyle/>
          <a:p>
            <a:r>
              <a:rPr lang="en-US" dirty="0"/>
              <a:t>Members</a:t>
            </a:r>
          </a:p>
        </p:txBody>
      </p:sp>
      <p:sp>
        <p:nvSpPr>
          <p:cNvPr id="3" name="Content Placeholder 2">
            <a:extLst>
              <a:ext uri="{FF2B5EF4-FFF2-40B4-BE49-F238E27FC236}">
                <a16:creationId xmlns:a16="http://schemas.microsoft.com/office/drawing/2014/main" id="{4D0B0668-5129-479F-981B-1BA6966960EF}"/>
              </a:ext>
            </a:extLst>
          </p:cNvPr>
          <p:cNvSpPr>
            <a:spLocks noGrp="1"/>
          </p:cNvSpPr>
          <p:nvPr>
            <p:ph idx="1"/>
          </p:nvPr>
        </p:nvSpPr>
        <p:spPr/>
        <p:txBody>
          <a:bodyPr/>
          <a:lstStyle/>
          <a:p>
            <a:r>
              <a:rPr lang="en-US" dirty="0"/>
              <a:t>Frank Popielas</a:t>
            </a:r>
          </a:p>
          <a:p>
            <a:r>
              <a:rPr lang="en-US" dirty="0"/>
              <a:t>Roger Burkhart</a:t>
            </a:r>
          </a:p>
          <a:p>
            <a:endParaRPr lang="en-US" dirty="0"/>
          </a:p>
        </p:txBody>
      </p:sp>
    </p:spTree>
    <p:extLst>
      <p:ext uri="{BB962C8B-B14F-4D97-AF65-F5344CB8AC3E}">
        <p14:creationId xmlns:p14="http://schemas.microsoft.com/office/powerpoint/2010/main" val="3144361329"/>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3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3" ma:contentTypeDescription="Create a new document." ma:contentTypeScope="" ma:versionID="6d02ae5f8f992d3addd5a6229d29c0a9">
  <xsd:schema xmlns:xsd="http://www.w3.org/2001/XMLSchema" xmlns:xs="http://www.w3.org/2001/XMLSchema" xmlns:p="http://schemas.microsoft.com/office/2006/metadata/properties" xmlns:ns2="9daa4b93-e448-45c2-a3c5-822687e0478c" targetNamespace="http://schemas.microsoft.com/office/2006/metadata/properties" ma:root="true" ma:fieldsID="68925c403705f2b2fa9a09d09d0cd4eb"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7E9AC3-5542-4931-9AA8-C20479075314}">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9daa4b93-e448-45c2-a3c5-822687e0478c"/>
    <ds:schemaRef ds:uri="http://www.w3.org/XML/1998/namespace"/>
    <ds:schemaRef ds:uri="http://purl.org/dc/elements/1.1/"/>
  </ds:schemaRefs>
</ds:datastoreItem>
</file>

<file path=customXml/itemProps2.xml><?xml version="1.0" encoding="utf-8"?>
<ds:datastoreItem xmlns:ds="http://schemas.openxmlformats.org/officeDocument/2006/customXml" ds:itemID="{34B6FCE1-E868-4C5A-9186-36742697B47F}">
  <ds:schemaRefs>
    <ds:schemaRef ds:uri="http://schemas.microsoft.com/sharepoint/v3/contenttype/forms"/>
  </ds:schemaRefs>
</ds:datastoreItem>
</file>

<file path=customXml/itemProps3.xml><?xml version="1.0" encoding="utf-8"?>
<ds:datastoreItem xmlns:ds="http://schemas.openxmlformats.org/officeDocument/2006/customXml" ds:itemID="{CDC014D5-C670-4598-B8CD-714002E77B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48</TotalTime>
  <Words>526</Words>
  <Application>Microsoft Office PowerPoint</Application>
  <PresentationFormat>Widescreen</PresentationFormat>
  <Paragraphs>82</Paragraphs>
  <Slides>12</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12</vt:i4>
      </vt:variant>
    </vt:vector>
  </HeadingPairs>
  <TitlesOfParts>
    <vt:vector size="15" baseType="lpstr">
      <vt:lpstr>Arial</vt:lpstr>
      <vt:lpstr>2_Custom Design</vt:lpstr>
      <vt:lpstr>3_Custom Design</vt:lpstr>
      <vt:lpstr>SMSWG Meeting: October 9, 2018</vt:lpstr>
      <vt:lpstr>Agenda</vt:lpstr>
      <vt:lpstr>SMSWG - SMS Roadmap Team Lead: Frank Popielas</vt:lpstr>
      <vt:lpstr>Content</vt:lpstr>
      <vt:lpstr>Charter and How we will operate</vt:lpstr>
      <vt:lpstr>SMSWG Roadmap: High Level*</vt:lpstr>
      <vt:lpstr>Status and Topics to be covered </vt:lpstr>
      <vt:lpstr>Status and Topics to be covered </vt:lpstr>
      <vt:lpstr>Members</vt:lpstr>
      <vt:lpstr>SMSWG - SMS Terms &amp; Definition Team Lead: Ed Ladzinski</vt:lpstr>
      <vt:lpstr>Charter and Discussion</vt:lpstr>
      <vt:lpstr>Members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Frank Popielas</cp:lastModifiedBy>
  <cp:revision>3</cp:revision>
  <dcterms:created xsi:type="dcterms:W3CDTF">2018-10-08T21:47:48Z</dcterms:created>
  <dcterms:modified xsi:type="dcterms:W3CDTF">2018-10-09T13:25:00Z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ies>
</file>