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256" r:id="rId2"/>
    <p:sldId id="285" r:id="rId3"/>
    <p:sldId id="274" r:id="rId4"/>
    <p:sldId id="282" r:id="rId5"/>
    <p:sldId id="283" r:id="rId6"/>
    <p:sldId id="286" r:id="rId7"/>
    <p:sldId id="284" r:id="rId8"/>
    <p:sldId id="259" r:id="rId9"/>
  </p:sldIdLst>
  <p:sldSz cx="12198350" cy="6858000"/>
  <p:notesSz cx="6858000" cy="9144000"/>
  <p:defaultText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999999"/>
    <a:srgbClr val="414042"/>
    <a:srgbClr val="0071C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51" autoAdjust="0"/>
    <p:restoredTop sz="94701"/>
  </p:normalViewPr>
  <p:slideViewPr>
    <p:cSldViewPr snapToGrid="0" snapToObjects="1">
      <p:cViewPr varScale="1">
        <p:scale>
          <a:sx n="120" d="100"/>
          <a:sy n="120" d="100"/>
        </p:scale>
        <p:origin x="240" y="192"/>
      </p:cViewPr>
      <p:guideLst>
        <p:guide orient="horz" pos="2160"/>
        <p:guide pos="3842"/>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DCF06D7-4593-BC46-95A8-2D70E94DBEB5}" type="datetimeFigureOut">
              <a:rPr lang="en-US" smtClean="0"/>
              <a:t>3/15/18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4DC975-A23D-1043-8329-AE888A944FF5}" type="slidenum">
              <a:rPr lang="en-US" smtClean="0"/>
              <a:t>‹#›</a:t>
            </a:fld>
            <a:endParaRPr lang="en-US"/>
          </a:p>
        </p:txBody>
      </p:sp>
    </p:spTree>
    <p:extLst>
      <p:ext uri="{BB962C8B-B14F-4D97-AF65-F5344CB8AC3E}">
        <p14:creationId xmlns:p14="http://schemas.microsoft.com/office/powerpoint/2010/main" val="311787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5C955-B8C9-7543-B8AA-5D5411F8A4E3}" type="datetimeFigureOut">
              <a:rPr lang="en-US" smtClean="0"/>
              <a:t>3/15/18</a:t>
            </a:fld>
            <a:endParaRPr lang="en-US"/>
          </a:p>
        </p:txBody>
      </p:sp>
      <p:sp>
        <p:nvSpPr>
          <p:cNvPr id="4" name="Slide Image Placeholder 3"/>
          <p:cNvSpPr>
            <a:spLocks noGrp="1" noRot="1" noChangeAspect="1"/>
          </p:cNvSpPr>
          <p:nvPr>
            <p:ph type="sldImg" idx="2"/>
          </p:nvPr>
        </p:nvSpPr>
        <p:spPr>
          <a:xfrm>
            <a:off x="379413" y="685800"/>
            <a:ext cx="60991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B85D96-4FDB-7148-B18B-46402D7060DF}" type="slidenum">
              <a:rPr lang="en-US" smtClean="0"/>
              <a:t>‹#›</a:t>
            </a:fld>
            <a:endParaRPr lang="en-US"/>
          </a:p>
        </p:txBody>
      </p:sp>
    </p:spTree>
    <p:extLst>
      <p:ext uri="{BB962C8B-B14F-4D97-AF65-F5344CB8AC3E}">
        <p14:creationId xmlns:p14="http://schemas.microsoft.com/office/powerpoint/2010/main" val="2565197561"/>
      </p:ext>
    </p:extLst>
  </p:cSld>
  <p:clrMap bg1="lt1" tx1="dk1" bg2="lt2" tx2="dk2" accent1="accent1" accent2="accent2" accent3="accent3" accent4="accent4" accent5="accent5" accent6="accent6" hlink="hlink" folHlink="folHlink"/>
  <p:hf hdr="0" ftr="0" dt="0"/>
  <p:notesStyle>
    <a:lvl1pPr marL="0" algn="l" defTabSz="609768" rtl="0" eaLnBrk="1" latinLnBrk="0" hangingPunct="1">
      <a:defRPr sz="1600" kern="1200">
        <a:solidFill>
          <a:schemeClr val="tx1"/>
        </a:solidFill>
        <a:latin typeface="+mn-lt"/>
        <a:ea typeface="+mn-ea"/>
        <a:cs typeface="+mn-cs"/>
      </a:defRPr>
    </a:lvl1pPr>
    <a:lvl2pPr marL="609768" algn="l" defTabSz="609768" rtl="0" eaLnBrk="1" latinLnBrk="0" hangingPunct="1">
      <a:defRPr sz="1600" kern="1200">
        <a:solidFill>
          <a:schemeClr val="tx1"/>
        </a:solidFill>
        <a:latin typeface="+mn-lt"/>
        <a:ea typeface="+mn-ea"/>
        <a:cs typeface="+mn-cs"/>
      </a:defRPr>
    </a:lvl2pPr>
    <a:lvl3pPr marL="1219535" algn="l" defTabSz="609768" rtl="0" eaLnBrk="1" latinLnBrk="0" hangingPunct="1">
      <a:defRPr sz="1600" kern="1200">
        <a:solidFill>
          <a:schemeClr val="tx1"/>
        </a:solidFill>
        <a:latin typeface="+mn-lt"/>
        <a:ea typeface="+mn-ea"/>
        <a:cs typeface="+mn-cs"/>
      </a:defRPr>
    </a:lvl3pPr>
    <a:lvl4pPr marL="1829303" algn="l" defTabSz="609768" rtl="0" eaLnBrk="1" latinLnBrk="0" hangingPunct="1">
      <a:defRPr sz="1600" kern="1200">
        <a:solidFill>
          <a:schemeClr val="tx1"/>
        </a:solidFill>
        <a:latin typeface="+mn-lt"/>
        <a:ea typeface="+mn-ea"/>
        <a:cs typeface="+mn-cs"/>
      </a:defRPr>
    </a:lvl4pPr>
    <a:lvl5pPr marL="2439071" algn="l" defTabSz="609768" rtl="0" eaLnBrk="1" latinLnBrk="0" hangingPunct="1">
      <a:defRPr sz="1600" kern="1200">
        <a:solidFill>
          <a:schemeClr val="tx1"/>
        </a:solidFill>
        <a:latin typeface="+mn-lt"/>
        <a:ea typeface="+mn-ea"/>
        <a:cs typeface="+mn-cs"/>
      </a:defRPr>
    </a:lvl5pPr>
    <a:lvl6pPr marL="3048838" algn="l" defTabSz="609768" rtl="0" eaLnBrk="1" latinLnBrk="0" hangingPunct="1">
      <a:defRPr sz="1600" kern="1200">
        <a:solidFill>
          <a:schemeClr val="tx1"/>
        </a:solidFill>
        <a:latin typeface="+mn-lt"/>
        <a:ea typeface="+mn-ea"/>
        <a:cs typeface="+mn-cs"/>
      </a:defRPr>
    </a:lvl6pPr>
    <a:lvl7pPr marL="3658606" algn="l" defTabSz="609768" rtl="0" eaLnBrk="1" latinLnBrk="0" hangingPunct="1">
      <a:defRPr sz="1600" kern="1200">
        <a:solidFill>
          <a:schemeClr val="tx1"/>
        </a:solidFill>
        <a:latin typeface="+mn-lt"/>
        <a:ea typeface="+mn-ea"/>
        <a:cs typeface="+mn-cs"/>
      </a:defRPr>
    </a:lvl7pPr>
    <a:lvl8pPr marL="4268373" algn="l" defTabSz="609768" rtl="0" eaLnBrk="1" latinLnBrk="0" hangingPunct="1">
      <a:defRPr sz="1600" kern="1200">
        <a:solidFill>
          <a:schemeClr val="tx1"/>
        </a:solidFill>
        <a:latin typeface="+mn-lt"/>
        <a:ea typeface="+mn-ea"/>
        <a:cs typeface="+mn-cs"/>
      </a:defRPr>
    </a:lvl8pPr>
    <a:lvl9pPr marL="4878141" algn="l" defTabSz="609768"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7" name="Titre 1"/>
          <p:cNvSpPr>
            <a:spLocks noGrp="1"/>
          </p:cNvSpPr>
          <p:nvPr>
            <p:ph type="ctrTitle" hasCustomPrompt="1"/>
          </p:nvPr>
        </p:nvSpPr>
        <p:spPr>
          <a:xfrm>
            <a:off x="359777" y="4409344"/>
            <a:ext cx="11376530" cy="1123038"/>
          </a:xfrm>
        </p:spPr>
        <p:txBody>
          <a:bodyPr anchor="b"/>
          <a:lstStyle>
            <a:lvl1pPr algn="l">
              <a:defRPr sz="6000" baseline="0">
                <a:latin typeface="Arial"/>
                <a:cs typeface="Arial"/>
              </a:defRPr>
            </a:lvl1pPr>
          </a:lstStyle>
          <a:p>
            <a:r>
              <a:rPr lang="en-US" dirty="0"/>
              <a:t>Presentation Title</a:t>
            </a:r>
            <a:endParaRPr lang="fr-FR" dirty="0"/>
          </a:p>
        </p:txBody>
      </p:sp>
      <p:sp>
        <p:nvSpPr>
          <p:cNvPr id="18" name="Sous-titre 2"/>
          <p:cNvSpPr>
            <a:spLocks noGrp="1"/>
          </p:cNvSpPr>
          <p:nvPr>
            <p:ph type="subTitle" idx="1" hasCustomPrompt="1"/>
          </p:nvPr>
        </p:nvSpPr>
        <p:spPr>
          <a:xfrm>
            <a:off x="359777" y="3527475"/>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a:t>
            </a:r>
            <a:endParaRPr lang="fr-FR" dirty="0"/>
          </a:p>
        </p:txBody>
      </p:sp>
      <p:sp>
        <p:nvSpPr>
          <p:cNvPr id="19" name="Sous-titre 2"/>
          <p:cNvSpPr txBox="1">
            <a:spLocks/>
          </p:cNvSpPr>
          <p:nvPr userDrawn="1"/>
        </p:nvSpPr>
        <p:spPr>
          <a:xfrm>
            <a:off x="359777" y="6438730"/>
            <a:ext cx="9144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/IW2018</a:t>
            </a:r>
          </a:p>
        </p:txBody>
      </p:sp>
      <p:cxnSp>
        <p:nvCxnSpPr>
          <p:cNvPr id="20" name="Straight Connector 19"/>
          <p:cNvCxnSpPr/>
          <p:nvPr userDrawn="1"/>
        </p:nvCxnSpPr>
        <p:spPr>
          <a:xfrm>
            <a:off x="359777" y="5532382"/>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11354" y="502041"/>
            <a:ext cx="5850317" cy="1935480"/>
          </a:xfrm>
          <a:prstGeom prst="rect">
            <a:avLst/>
          </a:prstGeom>
        </p:spPr>
      </p:pic>
    </p:spTree>
    <p:extLst>
      <p:ext uri="{BB962C8B-B14F-4D97-AF65-F5344CB8AC3E}">
        <p14:creationId xmlns:p14="http://schemas.microsoft.com/office/powerpoint/2010/main" val="3309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fld id="{8C1C3F23-4D38-5A43-B0B5-1377CC5C7B0F}"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910453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3804" y="274639"/>
            <a:ext cx="2744629" cy="5851525"/>
          </a:xfrm>
        </p:spPr>
        <p:txBody>
          <a:bodyPr vert="eaVert"/>
          <a:lstStyle>
            <a:lvl1pPr>
              <a:defRPr>
                <a:solidFill>
                  <a:srgbClr val="0071CE"/>
                </a:solidFill>
                <a:latin typeface="+mj-lt"/>
              </a:defRPr>
            </a:lvl1pPr>
          </a:lstStyle>
          <a:p>
            <a:r>
              <a:rPr lang="fr-FR"/>
              <a:t>Click to edit Master title style</a:t>
            </a:r>
            <a:endParaRPr lang="en-US" dirty="0"/>
          </a:p>
        </p:txBody>
      </p:sp>
      <p:sp>
        <p:nvSpPr>
          <p:cNvPr id="3" name="Vertical Text Placeholder 2"/>
          <p:cNvSpPr>
            <a:spLocks noGrp="1"/>
          </p:cNvSpPr>
          <p:nvPr>
            <p:ph type="body" orient="vert" idx="1"/>
          </p:nvPr>
        </p:nvSpPr>
        <p:spPr>
          <a:xfrm>
            <a:off x="609918" y="274639"/>
            <a:ext cx="803058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fld id="{B4A247AA-3F30-FD41-8AF3-32D185EA8A75}"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588177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ast Page">
    <p:bg>
      <p:bgPr>
        <a:solidFill>
          <a:schemeClr val="bg1"/>
        </a:solidFill>
        <a:effectLst/>
      </p:bgPr>
    </p:bg>
    <p:spTree>
      <p:nvGrpSpPr>
        <p:cNvPr id="1" name=""/>
        <p:cNvGrpSpPr/>
        <p:nvPr/>
      </p:nvGrpSpPr>
      <p:grpSpPr>
        <a:xfrm>
          <a:off x="0" y="0"/>
          <a:ext cx="0" cy="0"/>
          <a:chOff x="0" y="0"/>
          <a:chExt cx="0" cy="0"/>
        </a:xfrm>
      </p:grpSpPr>
      <p:sp>
        <p:nvSpPr>
          <p:cNvPr id="6" name="Sous-titre 2"/>
          <p:cNvSpPr txBox="1">
            <a:spLocks/>
          </p:cNvSpPr>
          <p:nvPr userDrawn="1"/>
        </p:nvSpPr>
        <p:spPr>
          <a:xfrm>
            <a:off x="0" y="3788435"/>
            <a:ext cx="12192000" cy="422753"/>
          </a:xfrm>
          <a:prstGeom prst="rect">
            <a:avLst/>
          </a:prstGeom>
          <a:noFill/>
          <a:ln>
            <a:no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fr-FR" sz="2000" dirty="0" err="1">
                <a:solidFill>
                  <a:srgbClr val="414042"/>
                </a:solidFill>
                <a:latin typeface="Open Sans Light"/>
                <a:cs typeface="Open Sans Light"/>
              </a:rPr>
              <a:t>www.incose.org</a:t>
            </a:r>
            <a:r>
              <a:rPr lang="fr-FR" sz="2000" dirty="0">
                <a:solidFill>
                  <a:srgbClr val="414042"/>
                </a:solidFill>
                <a:latin typeface="Open Sans Light"/>
                <a:cs typeface="Open Sans Light"/>
              </a:rPr>
              <a:t>/IW2018</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02771" y="1738339"/>
            <a:ext cx="5850317" cy="1935480"/>
          </a:xfrm>
          <a:prstGeom prst="rect">
            <a:avLst/>
          </a:prstGeom>
        </p:spPr>
      </p:pic>
    </p:spTree>
    <p:extLst>
      <p:ext uri="{BB962C8B-B14F-4D97-AF65-F5344CB8AC3E}">
        <p14:creationId xmlns:p14="http://schemas.microsoft.com/office/powerpoint/2010/main" val="96505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a:defRPr sz="4400">
                <a:solidFill>
                  <a:schemeClr val="tx2"/>
                </a:solidFill>
                <a:latin typeface="+mj-lt"/>
                <a:cs typeface="Open Sans"/>
              </a:defRPr>
            </a:lvl1pPr>
          </a:lstStyle>
          <a:p>
            <a:r>
              <a:rPr lang="fr-FR"/>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latin typeface="+mn-lt"/>
                <a:cs typeface="Open Sans"/>
              </a:defRPr>
            </a:lvl1pPr>
            <a:lvl2pPr>
              <a:defRPr>
                <a:solidFill>
                  <a:schemeClr val="tx1"/>
                </a:solidFill>
                <a:latin typeface="+mn-lt"/>
                <a:cs typeface="Open Sans"/>
              </a:defRPr>
            </a:lvl2pPr>
            <a:lvl3pPr>
              <a:defRPr>
                <a:solidFill>
                  <a:schemeClr val="tx1"/>
                </a:solidFill>
                <a:latin typeface="+mn-lt"/>
                <a:cs typeface="Open Sans"/>
              </a:defRPr>
            </a:lvl3pPr>
            <a:lvl4pPr>
              <a:defRPr>
                <a:solidFill>
                  <a:schemeClr val="tx1"/>
                </a:solidFill>
                <a:latin typeface="+mn-lt"/>
                <a:cs typeface="Open Sans"/>
              </a:defRPr>
            </a:lvl4pPr>
            <a:lvl5pPr>
              <a:defRPr>
                <a:solidFill>
                  <a:schemeClr val="tx1"/>
                </a:solidFill>
                <a:latin typeface="+mn-lt"/>
                <a:cs typeface="Open Sans"/>
              </a:defRPr>
            </a:lvl5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10"/>
          </p:nvPr>
        </p:nvSpPr>
        <p:spPr/>
        <p:txBody>
          <a:bodyPr/>
          <a:lstStyle/>
          <a:p>
            <a:fld id="{C80FB4EB-30FF-044B-A750-F928807C4E0F}"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04239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09D839E-0880-9C48-83AF-0DEDA7001376}"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a:t>
            </a:fld>
            <a:endParaRPr lang="en-US"/>
          </a:p>
        </p:txBody>
      </p:sp>
      <p:sp>
        <p:nvSpPr>
          <p:cNvPr id="30" name="Titre 1"/>
          <p:cNvSpPr>
            <a:spLocks noGrp="1"/>
          </p:cNvSpPr>
          <p:nvPr>
            <p:ph type="ctrTitle" hasCustomPrompt="1"/>
          </p:nvPr>
        </p:nvSpPr>
        <p:spPr>
          <a:xfrm>
            <a:off x="359777" y="3975759"/>
            <a:ext cx="11376530" cy="1123038"/>
          </a:xfrm>
        </p:spPr>
        <p:txBody>
          <a:bodyPr anchor="b"/>
          <a:lstStyle>
            <a:lvl1pPr algn="l">
              <a:defRPr sz="6000" baseline="0">
                <a:latin typeface="Arial"/>
                <a:cs typeface="Arial"/>
              </a:defRPr>
            </a:lvl1pPr>
          </a:lstStyle>
          <a:p>
            <a:r>
              <a:rPr lang="en-US" dirty="0"/>
              <a:t>Section Title</a:t>
            </a:r>
            <a:endParaRPr lang="fr-FR" dirty="0"/>
          </a:p>
        </p:txBody>
      </p:sp>
      <p:sp>
        <p:nvSpPr>
          <p:cNvPr id="31" name="Sous-titre 2"/>
          <p:cNvSpPr>
            <a:spLocks noGrp="1"/>
          </p:cNvSpPr>
          <p:nvPr>
            <p:ph type="subTitle" idx="1" hasCustomPrompt="1"/>
          </p:nvPr>
        </p:nvSpPr>
        <p:spPr>
          <a:xfrm>
            <a:off x="359777" y="3093890"/>
            <a:ext cx="11376530" cy="867169"/>
          </a:xfrm>
        </p:spPr>
        <p:txBody>
          <a:bodyPr anchor="b"/>
          <a:lstStyle>
            <a:lvl1pPr marL="0" indent="0" algn="l">
              <a:buNone/>
              <a:defRPr sz="2400">
                <a:latin typeface="Arial"/>
                <a:cs typeface="Aria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Section</a:t>
            </a:r>
            <a:endParaRPr lang="fr-FR" dirty="0"/>
          </a:p>
        </p:txBody>
      </p:sp>
      <p:cxnSp>
        <p:nvCxnSpPr>
          <p:cNvPr id="32" name="Straight Connector 31"/>
          <p:cNvCxnSpPr/>
          <p:nvPr userDrawn="1"/>
        </p:nvCxnSpPr>
        <p:spPr>
          <a:xfrm>
            <a:off x="359777" y="5098797"/>
            <a:ext cx="3074092" cy="0"/>
          </a:xfrm>
          <a:prstGeom prst="line">
            <a:avLst/>
          </a:prstGeom>
          <a:ln w="76200" cmpd="sng">
            <a:solidFill>
              <a:srgbClr val="0071C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595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chemeClr val="tx2"/>
                </a:solidFill>
                <a:latin typeface="+mj-lt"/>
              </a:defRPr>
            </a:lvl1pPr>
          </a:lstStyle>
          <a:p>
            <a:r>
              <a:rPr lang="fr-FR"/>
              <a:t>Click to edit Master title style</a:t>
            </a:r>
            <a:endParaRPr lang="en-US" dirty="0"/>
          </a:p>
        </p:txBody>
      </p:sp>
      <p:sp>
        <p:nvSpPr>
          <p:cNvPr id="3" name="Content Placeholder 2"/>
          <p:cNvSpPr>
            <a:spLocks noGrp="1"/>
          </p:cNvSpPr>
          <p:nvPr>
            <p:ph sz="half" idx="1"/>
          </p:nvPr>
        </p:nvSpPr>
        <p:spPr>
          <a:xfrm>
            <a:off x="609917"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Content Placeholder 3"/>
          <p:cNvSpPr>
            <a:spLocks noGrp="1"/>
          </p:cNvSpPr>
          <p:nvPr>
            <p:ph sz="half" idx="2"/>
          </p:nvPr>
        </p:nvSpPr>
        <p:spPr>
          <a:xfrm>
            <a:off x="6200828" y="1600201"/>
            <a:ext cx="5387605" cy="4525963"/>
          </a:xfrm>
        </p:spPr>
        <p:txBody>
          <a:bodyPr/>
          <a:lstStyle>
            <a:lvl1pPr>
              <a:defRPr sz="3700">
                <a:latin typeface="+mn-lt"/>
              </a:defRPr>
            </a:lvl1pPr>
            <a:lvl2pPr>
              <a:defRPr sz="3200">
                <a:latin typeface="+mn-lt"/>
              </a:defRPr>
            </a:lvl2pPr>
            <a:lvl3pPr>
              <a:defRPr sz="2700">
                <a:latin typeface="+mn-lt"/>
              </a:defRPr>
            </a:lvl3pPr>
            <a:lvl4pPr>
              <a:defRPr sz="2400">
                <a:latin typeface="+mn-lt"/>
              </a:defRPr>
            </a:lvl4pPr>
            <a:lvl5pPr>
              <a:defRPr sz="2400">
                <a:latin typeface="+mn-lt"/>
              </a:defRPr>
            </a:lvl5pPr>
            <a:lvl6pPr>
              <a:defRPr sz="2400"/>
            </a:lvl6pPr>
            <a:lvl7pPr>
              <a:defRPr sz="2400"/>
            </a:lvl7pPr>
            <a:lvl8pPr>
              <a:defRPr sz="2400"/>
            </a:lvl8pPr>
            <a:lvl9pPr>
              <a:defRPr sz="24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Date Placeholder 4"/>
          <p:cNvSpPr>
            <a:spLocks noGrp="1"/>
          </p:cNvSpPr>
          <p:nvPr>
            <p:ph type="dt" sz="half" idx="10"/>
          </p:nvPr>
        </p:nvSpPr>
        <p:spPr/>
        <p:txBody>
          <a:bodyPr/>
          <a:lstStyle/>
          <a:p>
            <a:fld id="{202544A7-ADA9-894F-BC1E-4EB73308CF1F}"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www.incose.org/IW2018</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200704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Text Placeholder 2"/>
          <p:cNvSpPr>
            <a:spLocks noGrp="1"/>
          </p:cNvSpPr>
          <p:nvPr>
            <p:ph type="body" idx="1"/>
          </p:nvPr>
        </p:nvSpPr>
        <p:spPr>
          <a:xfrm>
            <a:off x="609918" y="1535113"/>
            <a:ext cx="5389723"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a:t>Click to edit Master text styles</a:t>
            </a:r>
          </a:p>
        </p:txBody>
      </p:sp>
      <p:sp>
        <p:nvSpPr>
          <p:cNvPr id="4" name="Content Placeholder 3"/>
          <p:cNvSpPr>
            <a:spLocks noGrp="1"/>
          </p:cNvSpPr>
          <p:nvPr>
            <p:ph sz="half" idx="2"/>
          </p:nvPr>
        </p:nvSpPr>
        <p:spPr>
          <a:xfrm>
            <a:off x="609918" y="2174875"/>
            <a:ext cx="5389723"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5" name="Text Placeholder 4"/>
          <p:cNvSpPr>
            <a:spLocks noGrp="1"/>
          </p:cNvSpPr>
          <p:nvPr>
            <p:ph type="body" sz="quarter" idx="3"/>
          </p:nvPr>
        </p:nvSpPr>
        <p:spPr>
          <a:xfrm>
            <a:off x="6196594" y="1535113"/>
            <a:ext cx="5391840" cy="639763"/>
          </a:xfrm>
        </p:spPr>
        <p:txBody>
          <a:bodyPr anchor="b">
            <a:normAutofit/>
          </a:bodyPr>
          <a:lstStyle>
            <a:lvl1pPr marL="0" indent="0">
              <a:buNone/>
              <a:defRPr sz="2800" b="0">
                <a:solidFill>
                  <a:srgbClr val="0071CE"/>
                </a:solidFill>
                <a:latin typeface="+mn-lt"/>
              </a:defRPr>
            </a:lvl1pPr>
            <a:lvl2pPr marL="609768" indent="0">
              <a:buNone/>
              <a:defRPr sz="2700" b="1"/>
            </a:lvl2pPr>
            <a:lvl3pPr marL="1219535" indent="0">
              <a:buNone/>
              <a:defRPr sz="2400" b="1"/>
            </a:lvl3pPr>
            <a:lvl4pPr marL="1829303" indent="0">
              <a:buNone/>
              <a:defRPr sz="2100" b="1"/>
            </a:lvl4pPr>
            <a:lvl5pPr marL="2439071" indent="0">
              <a:buNone/>
              <a:defRPr sz="2100" b="1"/>
            </a:lvl5pPr>
            <a:lvl6pPr marL="3048838" indent="0">
              <a:buNone/>
              <a:defRPr sz="2100" b="1"/>
            </a:lvl6pPr>
            <a:lvl7pPr marL="3658606" indent="0">
              <a:buNone/>
              <a:defRPr sz="2100" b="1"/>
            </a:lvl7pPr>
            <a:lvl8pPr marL="4268373" indent="0">
              <a:buNone/>
              <a:defRPr sz="2100" b="1"/>
            </a:lvl8pPr>
            <a:lvl9pPr marL="4878141" indent="0">
              <a:buNone/>
              <a:defRPr sz="2100" b="1"/>
            </a:lvl9pPr>
          </a:lstStyle>
          <a:p>
            <a:pPr lvl="0"/>
            <a:r>
              <a:rPr lang="fr-FR"/>
              <a:t>Click to edit Master text styles</a:t>
            </a:r>
          </a:p>
        </p:txBody>
      </p:sp>
      <p:sp>
        <p:nvSpPr>
          <p:cNvPr id="6" name="Content Placeholder 5"/>
          <p:cNvSpPr>
            <a:spLocks noGrp="1"/>
          </p:cNvSpPr>
          <p:nvPr>
            <p:ph sz="quarter" idx="4"/>
          </p:nvPr>
        </p:nvSpPr>
        <p:spPr>
          <a:xfrm>
            <a:off x="6196594" y="2174875"/>
            <a:ext cx="5391840" cy="3951288"/>
          </a:xfrm>
        </p:spPr>
        <p:txBody>
          <a:bodyPr/>
          <a:lstStyle>
            <a:lvl1pPr>
              <a:defRPr sz="3200">
                <a:latin typeface="+mn-lt"/>
              </a:defRPr>
            </a:lvl1pPr>
            <a:lvl2pPr>
              <a:defRPr sz="2700">
                <a:latin typeface="+mn-lt"/>
              </a:defRPr>
            </a:lvl2pPr>
            <a:lvl3pPr>
              <a:defRPr sz="2400">
                <a:latin typeface="+mn-lt"/>
              </a:defRPr>
            </a:lvl3pPr>
            <a:lvl4pPr>
              <a:defRPr sz="2100">
                <a:latin typeface="+mn-lt"/>
              </a:defRPr>
            </a:lvl4pPr>
            <a:lvl5pPr>
              <a:defRPr sz="2100">
                <a:latin typeface="+mn-lt"/>
              </a:defRPr>
            </a:lvl5pPr>
            <a:lvl6pPr>
              <a:defRPr sz="2100"/>
            </a:lvl6pPr>
            <a:lvl7pPr>
              <a:defRPr sz="2100"/>
            </a:lvl7pPr>
            <a:lvl8pPr>
              <a:defRPr sz="2100"/>
            </a:lvl8pPr>
            <a:lvl9pPr>
              <a:defRPr sz="21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7" name="Date Placeholder 6"/>
          <p:cNvSpPr>
            <a:spLocks noGrp="1"/>
          </p:cNvSpPr>
          <p:nvPr>
            <p:ph type="dt" sz="half" idx="10"/>
          </p:nvPr>
        </p:nvSpPr>
        <p:spPr/>
        <p:txBody>
          <a:bodyPr/>
          <a:lstStyle/>
          <a:p>
            <a:fld id="{EC7DD9A2-FC6A-F14E-83C2-A61672F7E3B5}" type="datetime4">
              <a:rPr lang="en-US" smtClean="0"/>
              <a:t>March 15, 2018</a:t>
            </a:fld>
            <a:endParaRPr lang="en-US"/>
          </a:p>
        </p:txBody>
      </p:sp>
      <p:sp>
        <p:nvSpPr>
          <p:cNvPr id="8" name="Footer Placeholder 7"/>
          <p:cNvSpPr>
            <a:spLocks noGrp="1"/>
          </p:cNvSpPr>
          <p:nvPr>
            <p:ph type="ftr" sz="quarter" idx="11"/>
          </p:nvPr>
        </p:nvSpPr>
        <p:spPr/>
        <p:txBody>
          <a:bodyPr/>
          <a:lstStyle/>
          <a:p>
            <a:r>
              <a:rPr lang="en-US"/>
              <a:t>www.incose.org/IW2018</a:t>
            </a:r>
          </a:p>
        </p:txBody>
      </p:sp>
      <p:sp>
        <p:nvSpPr>
          <p:cNvPr id="9" name="Slide Number Placeholder 8"/>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2205490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a:solidFill>
                  <a:srgbClr val="0071CE"/>
                </a:solidFill>
                <a:latin typeface="+mj-lt"/>
              </a:defRPr>
            </a:lvl1pPr>
          </a:lstStyle>
          <a:p>
            <a:r>
              <a:rPr lang="fr-FR"/>
              <a:t>Click to edit Master title style</a:t>
            </a:r>
            <a:endParaRPr lang="en-US" dirty="0"/>
          </a:p>
        </p:txBody>
      </p:sp>
      <p:sp>
        <p:nvSpPr>
          <p:cNvPr id="3" name="Date Placeholder 2"/>
          <p:cNvSpPr>
            <a:spLocks noGrp="1"/>
          </p:cNvSpPr>
          <p:nvPr>
            <p:ph type="dt" sz="half" idx="10"/>
          </p:nvPr>
        </p:nvSpPr>
        <p:spPr/>
        <p:txBody>
          <a:bodyPr/>
          <a:lstStyle/>
          <a:p>
            <a:fld id="{1ADD3D0D-AA68-7C41-87C4-CD1EFDEB9B9F}" type="datetime4">
              <a:rPr lang="en-US" smtClean="0"/>
              <a:t>March 15, 2018</a:t>
            </a:fld>
            <a:endParaRPr lang="en-US"/>
          </a:p>
        </p:txBody>
      </p:sp>
      <p:sp>
        <p:nvSpPr>
          <p:cNvPr id="4" name="Footer Placeholder 3"/>
          <p:cNvSpPr>
            <a:spLocks noGrp="1"/>
          </p:cNvSpPr>
          <p:nvPr>
            <p:ph type="ftr" sz="quarter" idx="11"/>
          </p:nvPr>
        </p:nvSpPr>
        <p:spPr/>
        <p:txBody>
          <a:bodyPr/>
          <a:lstStyle/>
          <a:p>
            <a:r>
              <a:rPr lang="en-US"/>
              <a:t>www.incose.org/IW2018</a:t>
            </a:r>
          </a:p>
        </p:txBody>
      </p:sp>
      <p:sp>
        <p:nvSpPr>
          <p:cNvPr id="5" name="Slide Number Placeholder 4"/>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313251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193E1C-F5BB-8F4F-81A2-2C5D5CF72DC2}" type="datetime4">
              <a:rPr lang="en-US" smtClean="0"/>
              <a:t>March 15, 2018</a:t>
            </a:fld>
            <a:endParaRPr lang="en-US"/>
          </a:p>
        </p:txBody>
      </p:sp>
      <p:sp>
        <p:nvSpPr>
          <p:cNvPr id="3" name="Footer Placeholder 2"/>
          <p:cNvSpPr>
            <a:spLocks noGrp="1"/>
          </p:cNvSpPr>
          <p:nvPr>
            <p:ph type="ftr" sz="quarter" idx="11"/>
          </p:nvPr>
        </p:nvSpPr>
        <p:spPr/>
        <p:txBody>
          <a:bodyPr/>
          <a:lstStyle/>
          <a:p>
            <a:r>
              <a:rPr lang="en-US"/>
              <a:t>www.incose.org/IW2018</a:t>
            </a:r>
          </a:p>
        </p:txBody>
      </p:sp>
      <p:sp>
        <p:nvSpPr>
          <p:cNvPr id="4" name="Slide Number Placeholder 3"/>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706696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920" y="273049"/>
            <a:ext cx="4013173" cy="1162051"/>
          </a:xfrm>
        </p:spPr>
        <p:txBody>
          <a:bodyPr anchor="b"/>
          <a:lstStyle>
            <a:lvl1pPr algn="l">
              <a:defRPr sz="2700" b="0">
                <a:solidFill>
                  <a:srgbClr val="0071CE"/>
                </a:solidFill>
                <a:latin typeface="+mj-lt"/>
              </a:defRPr>
            </a:lvl1pPr>
          </a:lstStyle>
          <a:p>
            <a:r>
              <a:rPr lang="fr-FR"/>
              <a:t>Click to edit Master title style</a:t>
            </a:r>
            <a:endParaRPr lang="en-US" dirty="0"/>
          </a:p>
        </p:txBody>
      </p:sp>
      <p:sp>
        <p:nvSpPr>
          <p:cNvPr id="3" name="Content Placeholder 2"/>
          <p:cNvSpPr>
            <a:spLocks noGrp="1"/>
          </p:cNvSpPr>
          <p:nvPr>
            <p:ph idx="1"/>
          </p:nvPr>
        </p:nvSpPr>
        <p:spPr>
          <a:xfrm>
            <a:off x="4769216" y="273052"/>
            <a:ext cx="6819216" cy="5853113"/>
          </a:xfrm>
        </p:spPr>
        <p:txBody>
          <a:bodyPr/>
          <a:lstStyle>
            <a:lvl1pPr>
              <a:defRPr sz="4300">
                <a:latin typeface="+mn-lt"/>
              </a:defRPr>
            </a:lvl1pPr>
            <a:lvl2pPr>
              <a:defRPr sz="3700">
                <a:latin typeface="+mn-lt"/>
              </a:defRPr>
            </a:lvl2pPr>
            <a:lvl3pPr>
              <a:defRPr sz="3200">
                <a:latin typeface="+mn-lt"/>
              </a:defRPr>
            </a:lvl3pPr>
            <a:lvl4pPr>
              <a:defRPr sz="2700">
                <a:latin typeface="+mn-lt"/>
              </a:defRPr>
            </a:lvl4pPr>
            <a:lvl5pPr>
              <a:defRPr sz="2700">
                <a:latin typeface="+mn-lt"/>
              </a:defRPr>
            </a:lvl5pPr>
            <a:lvl6pPr>
              <a:defRPr sz="2700"/>
            </a:lvl6pPr>
            <a:lvl7pPr>
              <a:defRPr sz="2700"/>
            </a:lvl7pPr>
            <a:lvl8pPr>
              <a:defRPr sz="2700"/>
            </a:lvl8pPr>
            <a:lvl9pPr>
              <a:defRPr sz="2700"/>
            </a:lvl9p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Text Placeholder 3"/>
          <p:cNvSpPr>
            <a:spLocks noGrp="1"/>
          </p:cNvSpPr>
          <p:nvPr>
            <p:ph type="body" sz="half" idx="2"/>
          </p:nvPr>
        </p:nvSpPr>
        <p:spPr>
          <a:xfrm>
            <a:off x="609920" y="1435102"/>
            <a:ext cx="4013173" cy="46910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a:t>Click to edit Master text styles</a:t>
            </a:r>
          </a:p>
        </p:txBody>
      </p:sp>
      <p:sp>
        <p:nvSpPr>
          <p:cNvPr id="5" name="Date Placeholder 4"/>
          <p:cNvSpPr>
            <a:spLocks noGrp="1"/>
          </p:cNvSpPr>
          <p:nvPr>
            <p:ph type="dt" sz="half" idx="10"/>
          </p:nvPr>
        </p:nvSpPr>
        <p:spPr/>
        <p:txBody>
          <a:bodyPr/>
          <a:lstStyle/>
          <a:p>
            <a:fld id="{C0051F41-133B-D843-8C83-744D53545CA2}"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www.incose.org/IW2018</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117613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962" y="4800600"/>
            <a:ext cx="7319010" cy="566739"/>
          </a:xfrm>
        </p:spPr>
        <p:txBody>
          <a:bodyPr anchor="b"/>
          <a:lstStyle>
            <a:lvl1pPr algn="l">
              <a:defRPr sz="2700" b="0">
                <a:solidFill>
                  <a:srgbClr val="0071CE"/>
                </a:solidFill>
                <a:latin typeface="+mj-lt"/>
              </a:defRPr>
            </a:lvl1pPr>
          </a:lstStyle>
          <a:p>
            <a:r>
              <a:rPr lang="fr-FR"/>
              <a:t>Click to edit Master title style</a:t>
            </a:r>
            <a:endParaRPr lang="en-US" dirty="0"/>
          </a:p>
        </p:txBody>
      </p:sp>
      <p:sp>
        <p:nvSpPr>
          <p:cNvPr id="3" name="Picture Placeholder 2"/>
          <p:cNvSpPr>
            <a:spLocks noGrp="1"/>
          </p:cNvSpPr>
          <p:nvPr>
            <p:ph type="pic" idx="1"/>
          </p:nvPr>
        </p:nvSpPr>
        <p:spPr>
          <a:xfrm>
            <a:off x="2390962" y="612775"/>
            <a:ext cx="7319010" cy="4114800"/>
          </a:xfrm>
        </p:spPr>
        <p:txBody>
          <a:bodyPr/>
          <a:lstStyle>
            <a:lvl1pPr marL="0" indent="0">
              <a:buNone/>
              <a:defRPr sz="4300"/>
            </a:lvl1pPr>
            <a:lvl2pPr marL="609768" indent="0">
              <a:buNone/>
              <a:defRPr sz="3700"/>
            </a:lvl2pPr>
            <a:lvl3pPr marL="1219535" indent="0">
              <a:buNone/>
              <a:defRPr sz="3200"/>
            </a:lvl3pPr>
            <a:lvl4pPr marL="1829303" indent="0">
              <a:buNone/>
              <a:defRPr sz="2700"/>
            </a:lvl4pPr>
            <a:lvl5pPr marL="2439071" indent="0">
              <a:buNone/>
              <a:defRPr sz="2700"/>
            </a:lvl5pPr>
            <a:lvl6pPr marL="3048838" indent="0">
              <a:buNone/>
              <a:defRPr sz="2700"/>
            </a:lvl6pPr>
            <a:lvl7pPr marL="3658606" indent="0">
              <a:buNone/>
              <a:defRPr sz="2700"/>
            </a:lvl7pPr>
            <a:lvl8pPr marL="4268373" indent="0">
              <a:buNone/>
              <a:defRPr sz="2700"/>
            </a:lvl8pPr>
            <a:lvl9pPr marL="4878141" indent="0">
              <a:buNone/>
              <a:defRPr sz="2700"/>
            </a:lvl9pPr>
          </a:lstStyle>
          <a:p>
            <a:r>
              <a:rPr lang="fr-FR"/>
              <a:t>Drag picture to placeholder or click icon to add</a:t>
            </a:r>
            <a:endParaRPr lang="en-US"/>
          </a:p>
        </p:txBody>
      </p:sp>
      <p:sp>
        <p:nvSpPr>
          <p:cNvPr id="4" name="Text Placeholder 3"/>
          <p:cNvSpPr>
            <a:spLocks noGrp="1"/>
          </p:cNvSpPr>
          <p:nvPr>
            <p:ph type="body" sz="half" idx="2"/>
          </p:nvPr>
        </p:nvSpPr>
        <p:spPr>
          <a:xfrm>
            <a:off x="2390962" y="5367338"/>
            <a:ext cx="7319010" cy="804863"/>
          </a:xfrm>
        </p:spPr>
        <p:txBody>
          <a:bodyPr/>
          <a:lstStyle>
            <a:lvl1pPr marL="0" indent="0">
              <a:buNone/>
              <a:defRPr sz="1900">
                <a:latin typeface="+mn-lt"/>
              </a:defRPr>
            </a:lvl1pPr>
            <a:lvl2pPr marL="609768" indent="0">
              <a:buNone/>
              <a:defRPr sz="1600"/>
            </a:lvl2pPr>
            <a:lvl3pPr marL="1219535" indent="0">
              <a:buNone/>
              <a:defRPr sz="1300"/>
            </a:lvl3pPr>
            <a:lvl4pPr marL="1829303" indent="0">
              <a:buNone/>
              <a:defRPr sz="1200"/>
            </a:lvl4pPr>
            <a:lvl5pPr marL="2439071" indent="0">
              <a:buNone/>
              <a:defRPr sz="1200"/>
            </a:lvl5pPr>
            <a:lvl6pPr marL="3048838" indent="0">
              <a:buNone/>
              <a:defRPr sz="1200"/>
            </a:lvl6pPr>
            <a:lvl7pPr marL="3658606" indent="0">
              <a:buNone/>
              <a:defRPr sz="1200"/>
            </a:lvl7pPr>
            <a:lvl8pPr marL="4268373" indent="0">
              <a:buNone/>
              <a:defRPr sz="1200"/>
            </a:lvl8pPr>
            <a:lvl9pPr marL="4878141" indent="0">
              <a:buNone/>
              <a:defRPr sz="1200"/>
            </a:lvl9pPr>
          </a:lstStyle>
          <a:p>
            <a:pPr lvl="0"/>
            <a:r>
              <a:rPr lang="fr-FR"/>
              <a:t>Click to edit Master text styles</a:t>
            </a:r>
          </a:p>
        </p:txBody>
      </p:sp>
      <p:sp>
        <p:nvSpPr>
          <p:cNvPr id="5" name="Date Placeholder 4"/>
          <p:cNvSpPr>
            <a:spLocks noGrp="1"/>
          </p:cNvSpPr>
          <p:nvPr>
            <p:ph type="dt" sz="half" idx="10"/>
          </p:nvPr>
        </p:nvSpPr>
        <p:spPr/>
        <p:txBody>
          <a:bodyPr/>
          <a:lstStyle/>
          <a:p>
            <a:fld id="{BB653654-E869-B640-A847-9B609592DB28}" type="datetime4">
              <a:rPr lang="en-US" smtClean="0"/>
              <a:t>March 15, 2018</a:t>
            </a:fld>
            <a:endParaRPr lang="en-US"/>
          </a:p>
        </p:txBody>
      </p:sp>
      <p:sp>
        <p:nvSpPr>
          <p:cNvPr id="6" name="Footer Placeholder 5"/>
          <p:cNvSpPr>
            <a:spLocks noGrp="1"/>
          </p:cNvSpPr>
          <p:nvPr>
            <p:ph type="ftr" sz="quarter" idx="11"/>
          </p:nvPr>
        </p:nvSpPr>
        <p:spPr/>
        <p:txBody>
          <a:bodyPr/>
          <a:lstStyle/>
          <a:p>
            <a:r>
              <a:rPr lang="en-US"/>
              <a:t>www.incose.org/IW2018</a:t>
            </a:r>
          </a:p>
        </p:txBody>
      </p:sp>
      <p:sp>
        <p:nvSpPr>
          <p:cNvPr id="7" name="Slide Number Placeholder 6"/>
          <p:cNvSpPr>
            <a:spLocks noGrp="1"/>
          </p:cNvSpPr>
          <p:nvPr>
            <p:ph type="sldNum" sz="quarter" idx="12"/>
          </p:nvPr>
        </p:nvSpPr>
        <p:spPr/>
        <p:txBody>
          <a:bodyPr/>
          <a:lstStyle/>
          <a:p>
            <a:fld id="{924B41C4-1474-8D42-B330-D2828683839D}" type="slidenum">
              <a:rPr lang="en-US" smtClean="0"/>
              <a:t>‹#›</a:t>
            </a:fld>
            <a:endParaRPr lang="en-US"/>
          </a:p>
        </p:txBody>
      </p:sp>
    </p:spTree>
    <p:extLst>
      <p:ext uri="{BB962C8B-B14F-4D97-AF65-F5344CB8AC3E}">
        <p14:creationId xmlns:p14="http://schemas.microsoft.com/office/powerpoint/2010/main" val="4019522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918" y="274639"/>
            <a:ext cx="10978515" cy="1143000"/>
          </a:xfrm>
          <a:prstGeom prst="rect">
            <a:avLst/>
          </a:prstGeom>
        </p:spPr>
        <p:txBody>
          <a:bodyPr vert="horz" lIns="121954" tIns="60977" rIns="121954" bIns="60977" rtlCol="0" anchor="ctr">
            <a:normAutofit/>
          </a:bodyPr>
          <a:lstStyle/>
          <a:p>
            <a:r>
              <a:rPr lang="fr-FR"/>
              <a:t>Click to edit Master title style</a:t>
            </a:r>
            <a:endParaRPr lang="en-US" dirty="0"/>
          </a:p>
        </p:txBody>
      </p:sp>
      <p:sp>
        <p:nvSpPr>
          <p:cNvPr id="3" name="Text Placeholder 2"/>
          <p:cNvSpPr>
            <a:spLocks noGrp="1"/>
          </p:cNvSpPr>
          <p:nvPr>
            <p:ph type="body" idx="1"/>
          </p:nvPr>
        </p:nvSpPr>
        <p:spPr>
          <a:xfrm>
            <a:off x="609918" y="1600201"/>
            <a:ext cx="10978515" cy="4525963"/>
          </a:xfrm>
          <a:prstGeom prst="rect">
            <a:avLst/>
          </a:prstGeom>
        </p:spPr>
        <p:txBody>
          <a:bodyPr vert="horz" lIns="121954" tIns="60977" rIns="121954" bIns="60977" rtlCol="0">
            <a:normAutofit/>
          </a:bodyPr>
          <a:lstStyle/>
          <a:p>
            <a:pPr lvl="0"/>
            <a:r>
              <a:rPr lang="fr-FR"/>
              <a:t>Click to edit Master text styles</a:t>
            </a:r>
          </a:p>
          <a:p>
            <a:pPr lvl="1"/>
            <a:r>
              <a:rPr lang="fr-FR"/>
              <a:t>Second level</a:t>
            </a:r>
          </a:p>
          <a:p>
            <a:pPr lvl="2"/>
            <a:r>
              <a:rPr lang="fr-FR"/>
              <a:t>Third level</a:t>
            </a:r>
          </a:p>
          <a:p>
            <a:pPr lvl="3"/>
            <a:r>
              <a:rPr lang="fr-FR"/>
              <a:t>Fourth level</a:t>
            </a:r>
          </a:p>
          <a:p>
            <a:pPr lvl="4"/>
            <a:r>
              <a:rPr lang="fr-FR"/>
              <a:t>Fifth level</a:t>
            </a:r>
            <a:endParaRPr lang="en-US" dirty="0"/>
          </a:p>
        </p:txBody>
      </p:sp>
      <p:sp>
        <p:nvSpPr>
          <p:cNvPr id="4" name="Date Placeholder 3"/>
          <p:cNvSpPr>
            <a:spLocks noGrp="1"/>
          </p:cNvSpPr>
          <p:nvPr>
            <p:ph type="dt" sz="half" idx="2"/>
          </p:nvPr>
        </p:nvSpPr>
        <p:spPr>
          <a:xfrm>
            <a:off x="609917" y="6356351"/>
            <a:ext cx="2846282" cy="365125"/>
          </a:xfrm>
          <a:prstGeom prst="rect">
            <a:avLst/>
          </a:prstGeom>
        </p:spPr>
        <p:txBody>
          <a:bodyPr vert="horz" lIns="121954" tIns="60977" rIns="121954" bIns="60977" rtlCol="0" anchor="ctr"/>
          <a:lstStyle>
            <a:lvl1pPr algn="l">
              <a:defRPr sz="1600">
                <a:solidFill>
                  <a:schemeClr val="tx1">
                    <a:tint val="75000"/>
                  </a:schemeClr>
                </a:solidFill>
              </a:defRPr>
            </a:lvl1pPr>
          </a:lstStyle>
          <a:p>
            <a:fld id="{ED4FAFD8-FAB9-AE48-BA23-BD19D65E3403}" type="datetime4">
              <a:rPr lang="en-US" smtClean="0"/>
              <a:t>March 15, 2018</a:t>
            </a:fld>
            <a:endParaRPr lang="en-US" dirty="0"/>
          </a:p>
        </p:txBody>
      </p:sp>
      <p:sp>
        <p:nvSpPr>
          <p:cNvPr id="5" name="Footer Placeholder 4"/>
          <p:cNvSpPr>
            <a:spLocks noGrp="1"/>
          </p:cNvSpPr>
          <p:nvPr>
            <p:ph type="ftr" sz="quarter" idx="3"/>
          </p:nvPr>
        </p:nvSpPr>
        <p:spPr>
          <a:xfrm>
            <a:off x="4167770" y="6356351"/>
            <a:ext cx="3862811" cy="365125"/>
          </a:xfrm>
          <a:prstGeom prst="rect">
            <a:avLst/>
          </a:prstGeom>
        </p:spPr>
        <p:txBody>
          <a:bodyPr vert="horz" lIns="121954" tIns="60977" rIns="121954" bIns="60977" rtlCol="0" anchor="ctr"/>
          <a:lstStyle>
            <a:lvl1pPr algn="ctr">
              <a:defRPr sz="1600">
                <a:solidFill>
                  <a:schemeClr val="tx1">
                    <a:tint val="75000"/>
                  </a:schemeClr>
                </a:solidFill>
              </a:defRPr>
            </a:lvl1pPr>
          </a:lstStyle>
          <a:p>
            <a:r>
              <a:rPr lang="en-US"/>
              <a:t>www.incose.org/IW2018</a:t>
            </a:r>
            <a:endParaRPr lang="en-US" dirty="0"/>
          </a:p>
        </p:txBody>
      </p:sp>
      <p:sp>
        <p:nvSpPr>
          <p:cNvPr id="6" name="Slide Number Placeholder 5"/>
          <p:cNvSpPr>
            <a:spLocks noGrp="1"/>
          </p:cNvSpPr>
          <p:nvPr>
            <p:ph type="sldNum" sz="quarter" idx="4"/>
          </p:nvPr>
        </p:nvSpPr>
        <p:spPr>
          <a:xfrm>
            <a:off x="8742151" y="6356351"/>
            <a:ext cx="2846282" cy="365125"/>
          </a:xfrm>
          <a:prstGeom prst="rect">
            <a:avLst/>
          </a:prstGeom>
        </p:spPr>
        <p:txBody>
          <a:bodyPr vert="horz" lIns="121954" tIns="60977" rIns="121954" bIns="60977" rtlCol="0" anchor="ctr"/>
          <a:lstStyle>
            <a:lvl1pPr algn="r">
              <a:defRPr sz="1600">
                <a:solidFill>
                  <a:schemeClr val="tx1">
                    <a:tint val="75000"/>
                  </a:schemeClr>
                </a:solidFill>
              </a:defRPr>
            </a:lvl1pPr>
          </a:lstStyle>
          <a:p>
            <a:fld id="{924B41C4-1474-8D42-B330-D2828683839D}" type="slidenum">
              <a:rPr lang="en-US" smtClean="0"/>
              <a:t>‹#›</a:t>
            </a:fld>
            <a:endParaRPr lang="en-US" dirty="0"/>
          </a:p>
        </p:txBody>
      </p:sp>
      <p:pic>
        <p:nvPicPr>
          <p:cNvPr id="7" name="Picture 6" descr="logo-IW.png"/>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1006112" y="0"/>
            <a:ext cx="1192237" cy="945444"/>
          </a:xfrm>
          <a:prstGeom prst="rect">
            <a:avLst/>
          </a:prstGeom>
        </p:spPr>
      </p:pic>
    </p:spTree>
    <p:extLst>
      <p:ext uri="{BB962C8B-B14F-4D97-AF65-F5344CB8AC3E}">
        <p14:creationId xmlns:p14="http://schemas.microsoft.com/office/powerpoint/2010/main" val="4191555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609768" rtl="0" eaLnBrk="1" latinLnBrk="0" hangingPunct="1">
        <a:spcBef>
          <a:spcPct val="0"/>
        </a:spcBef>
        <a:buNone/>
        <a:defRPr sz="4400" kern="1200">
          <a:solidFill>
            <a:srgbClr val="0071CE"/>
          </a:solidFill>
          <a:latin typeface="+mj-lt"/>
          <a:ea typeface="+mj-ea"/>
          <a:cs typeface="Arial"/>
        </a:defRPr>
      </a:lvl1pPr>
    </p:titleStyle>
    <p:bodyStyle>
      <a:lvl1pPr marL="457326" indent="-457326" algn="l" defTabSz="609768" rtl="0" eaLnBrk="1" latinLnBrk="0" hangingPunct="1">
        <a:spcBef>
          <a:spcPct val="20000"/>
        </a:spcBef>
        <a:buFont typeface="Arial"/>
        <a:buChar char="•"/>
        <a:defRPr sz="4300" kern="1200">
          <a:solidFill>
            <a:schemeClr val="tx1"/>
          </a:solidFill>
          <a:latin typeface="+mn-lt"/>
          <a:ea typeface="+mn-ea"/>
          <a:cs typeface="Arial"/>
        </a:defRPr>
      </a:lvl1pPr>
      <a:lvl2pPr marL="990872" indent="-381105" algn="l" defTabSz="609768" rtl="0" eaLnBrk="1" latinLnBrk="0" hangingPunct="1">
        <a:spcBef>
          <a:spcPct val="20000"/>
        </a:spcBef>
        <a:buFont typeface="Arial"/>
        <a:buChar char="–"/>
        <a:defRPr sz="3700" kern="1200">
          <a:solidFill>
            <a:schemeClr val="tx1"/>
          </a:solidFill>
          <a:latin typeface="+mn-lt"/>
          <a:ea typeface="+mn-ea"/>
          <a:cs typeface="Arial"/>
        </a:defRPr>
      </a:lvl2pPr>
      <a:lvl3pPr marL="1524419" indent="-304884" algn="l" defTabSz="609768" rtl="0" eaLnBrk="1" latinLnBrk="0" hangingPunct="1">
        <a:spcBef>
          <a:spcPct val="20000"/>
        </a:spcBef>
        <a:buFont typeface="Arial"/>
        <a:buChar char="•"/>
        <a:defRPr sz="3200" kern="1200">
          <a:solidFill>
            <a:schemeClr val="tx1"/>
          </a:solidFill>
          <a:latin typeface="+mn-lt"/>
          <a:ea typeface="+mn-ea"/>
          <a:cs typeface="Arial"/>
        </a:defRPr>
      </a:lvl3pPr>
      <a:lvl4pPr marL="2134187" indent="-304884" algn="l" defTabSz="609768" rtl="0" eaLnBrk="1" latinLnBrk="0" hangingPunct="1">
        <a:spcBef>
          <a:spcPct val="20000"/>
        </a:spcBef>
        <a:buFont typeface="Arial"/>
        <a:buChar char="–"/>
        <a:defRPr sz="2700" kern="1200">
          <a:solidFill>
            <a:schemeClr val="tx1"/>
          </a:solidFill>
          <a:latin typeface="+mn-lt"/>
          <a:ea typeface="+mn-ea"/>
          <a:cs typeface="Arial"/>
        </a:defRPr>
      </a:lvl4pPr>
      <a:lvl5pPr marL="2743954" indent="-304884" algn="l" defTabSz="609768" rtl="0" eaLnBrk="1" latinLnBrk="0" hangingPunct="1">
        <a:spcBef>
          <a:spcPct val="20000"/>
        </a:spcBef>
        <a:buFont typeface="Arial"/>
        <a:buChar char="»"/>
        <a:defRPr sz="2700" kern="1200">
          <a:solidFill>
            <a:schemeClr val="tx1"/>
          </a:solidFill>
          <a:latin typeface="+mn-lt"/>
          <a:ea typeface="+mn-ea"/>
          <a:cs typeface="Arial"/>
        </a:defRPr>
      </a:lvl5pPr>
      <a:lvl6pPr marL="3353722" indent="-304884" algn="l" defTabSz="609768" rtl="0" eaLnBrk="1" latinLnBrk="0" hangingPunct="1">
        <a:spcBef>
          <a:spcPct val="20000"/>
        </a:spcBef>
        <a:buFont typeface="Arial"/>
        <a:buChar char="•"/>
        <a:defRPr sz="2700" kern="1200">
          <a:solidFill>
            <a:schemeClr val="tx1"/>
          </a:solidFill>
          <a:latin typeface="+mn-lt"/>
          <a:ea typeface="+mn-ea"/>
          <a:cs typeface="+mn-cs"/>
        </a:defRPr>
      </a:lvl6pPr>
      <a:lvl7pPr marL="3963490" indent="-304884" algn="l" defTabSz="609768" rtl="0" eaLnBrk="1" latinLnBrk="0" hangingPunct="1">
        <a:spcBef>
          <a:spcPct val="20000"/>
        </a:spcBef>
        <a:buFont typeface="Arial"/>
        <a:buChar char="•"/>
        <a:defRPr sz="2700" kern="1200">
          <a:solidFill>
            <a:schemeClr val="tx1"/>
          </a:solidFill>
          <a:latin typeface="+mn-lt"/>
          <a:ea typeface="+mn-ea"/>
          <a:cs typeface="+mn-cs"/>
        </a:defRPr>
      </a:lvl7pPr>
      <a:lvl8pPr marL="4573257" indent="-304884" algn="l" defTabSz="609768" rtl="0" eaLnBrk="1" latinLnBrk="0" hangingPunct="1">
        <a:spcBef>
          <a:spcPct val="20000"/>
        </a:spcBef>
        <a:buFont typeface="Arial"/>
        <a:buChar char="•"/>
        <a:defRPr sz="2700" kern="1200">
          <a:solidFill>
            <a:schemeClr val="tx1"/>
          </a:solidFill>
          <a:latin typeface="+mn-lt"/>
          <a:ea typeface="+mn-ea"/>
          <a:cs typeface="+mn-cs"/>
        </a:defRPr>
      </a:lvl8pPr>
      <a:lvl9pPr marL="5183025" indent="-304884" algn="l" defTabSz="609768" rtl="0" eaLnBrk="1" latinLnBrk="0" hangingPunct="1">
        <a:spcBef>
          <a:spcPct val="20000"/>
        </a:spcBef>
        <a:buFont typeface="Arial"/>
        <a:buChar char="•"/>
        <a:defRPr sz="2700" kern="1200">
          <a:solidFill>
            <a:schemeClr val="tx1"/>
          </a:solidFill>
          <a:latin typeface="+mn-lt"/>
          <a:ea typeface="+mn-ea"/>
          <a:cs typeface="+mn-cs"/>
        </a:defRPr>
      </a:lvl9pPr>
    </p:bodyStyle>
    <p:otherStyle>
      <a:defPPr>
        <a:defRPr lang="en-US"/>
      </a:defPPr>
      <a:lvl1pPr marL="0" algn="l" defTabSz="609768" rtl="0" eaLnBrk="1" latinLnBrk="0" hangingPunct="1">
        <a:defRPr sz="2400" kern="1200">
          <a:solidFill>
            <a:schemeClr val="tx1"/>
          </a:solidFill>
          <a:latin typeface="+mn-lt"/>
          <a:ea typeface="+mn-ea"/>
          <a:cs typeface="+mn-cs"/>
        </a:defRPr>
      </a:lvl1pPr>
      <a:lvl2pPr marL="609768" algn="l" defTabSz="609768" rtl="0" eaLnBrk="1" latinLnBrk="0" hangingPunct="1">
        <a:defRPr sz="2400" kern="1200">
          <a:solidFill>
            <a:schemeClr val="tx1"/>
          </a:solidFill>
          <a:latin typeface="+mn-lt"/>
          <a:ea typeface="+mn-ea"/>
          <a:cs typeface="+mn-cs"/>
        </a:defRPr>
      </a:lvl2pPr>
      <a:lvl3pPr marL="1219535" algn="l" defTabSz="609768" rtl="0" eaLnBrk="1" latinLnBrk="0" hangingPunct="1">
        <a:defRPr sz="2400" kern="1200">
          <a:solidFill>
            <a:schemeClr val="tx1"/>
          </a:solidFill>
          <a:latin typeface="+mn-lt"/>
          <a:ea typeface="+mn-ea"/>
          <a:cs typeface="+mn-cs"/>
        </a:defRPr>
      </a:lvl3pPr>
      <a:lvl4pPr marL="1829303" algn="l" defTabSz="609768" rtl="0" eaLnBrk="1" latinLnBrk="0" hangingPunct="1">
        <a:defRPr sz="2400" kern="1200">
          <a:solidFill>
            <a:schemeClr val="tx1"/>
          </a:solidFill>
          <a:latin typeface="+mn-lt"/>
          <a:ea typeface="+mn-ea"/>
          <a:cs typeface="+mn-cs"/>
        </a:defRPr>
      </a:lvl4pPr>
      <a:lvl5pPr marL="2439071" algn="l" defTabSz="609768" rtl="0" eaLnBrk="1" latinLnBrk="0" hangingPunct="1">
        <a:defRPr sz="2400" kern="1200">
          <a:solidFill>
            <a:schemeClr val="tx1"/>
          </a:solidFill>
          <a:latin typeface="+mn-lt"/>
          <a:ea typeface="+mn-ea"/>
          <a:cs typeface="+mn-cs"/>
        </a:defRPr>
      </a:lvl5pPr>
      <a:lvl6pPr marL="3048838" algn="l" defTabSz="609768" rtl="0" eaLnBrk="1" latinLnBrk="0" hangingPunct="1">
        <a:defRPr sz="2400" kern="1200">
          <a:solidFill>
            <a:schemeClr val="tx1"/>
          </a:solidFill>
          <a:latin typeface="+mn-lt"/>
          <a:ea typeface="+mn-ea"/>
          <a:cs typeface="+mn-cs"/>
        </a:defRPr>
      </a:lvl6pPr>
      <a:lvl7pPr marL="3658606" algn="l" defTabSz="609768" rtl="0" eaLnBrk="1" latinLnBrk="0" hangingPunct="1">
        <a:defRPr sz="2400" kern="1200">
          <a:solidFill>
            <a:schemeClr val="tx1"/>
          </a:solidFill>
          <a:latin typeface="+mn-lt"/>
          <a:ea typeface="+mn-ea"/>
          <a:cs typeface="+mn-cs"/>
        </a:defRPr>
      </a:lvl7pPr>
      <a:lvl8pPr marL="4268373" algn="l" defTabSz="609768" rtl="0" eaLnBrk="1" latinLnBrk="0" hangingPunct="1">
        <a:defRPr sz="2400" kern="1200">
          <a:solidFill>
            <a:schemeClr val="tx1"/>
          </a:solidFill>
          <a:latin typeface="+mn-lt"/>
          <a:ea typeface="+mn-ea"/>
          <a:cs typeface="+mn-cs"/>
        </a:defRPr>
      </a:lvl8pPr>
      <a:lvl9pPr marL="4878141" algn="l" defTabSz="609768"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onnect.incose.org/WorkingGroups/Requirements/Pages/Home.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a:t>Requirements Working Group</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34269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518" y="196808"/>
            <a:ext cx="10978515" cy="619775"/>
          </a:xfrm>
        </p:spPr>
        <p:txBody>
          <a:bodyPr>
            <a:normAutofit fontScale="90000"/>
          </a:bodyPr>
          <a:lstStyle/>
          <a:p>
            <a:r>
              <a:rPr lang="en-US" b="1" dirty="0"/>
              <a:t>WORKING GROUP NAME</a:t>
            </a:r>
            <a:endParaRPr lang="en-US" dirty="0"/>
          </a:p>
        </p:txBody>
      </p:sp>
      <p:sp>
        <p:nvSpPr>
          <p:cNvPr id="3" name="Date Placeholder 2"/>
          <p:cNvSpPr>
            <a:spLocks noGrp="1"/>
          </p:cNvSpPr>
          <p:nvPr>
            <p:ph type="dt" sz="half" idx="10"/>
          </p:nvPr>
        </p:nvSpPr>
        <p:spPr/>
        <p:txBody>
          <a:bodyPr/>
          <a:lstStyle/>
          <a:p>
            <a:fld id="{D3E24CA2-A8BD-E245-AFB3-49FDA1FDDA1B}" type="datetime4">
              <a:rPr lang="en-US" smtClean="0"/>
              <a:t>March 15, 2018</a:t>
            </a:fld>
            <a:endParaRPr lang="en-US"/>
          </a:p>
        </p:txBody>
      </p:sp>
      <p:sp>
        <p:nvSpPr>
          <p:cNvPr id="4" name="Footer Placeholder 3"/>
          <p:cNvSpPr>
            <a:spLocks noGrp="1"/>
          </p:cNvSpPr>
          <p:nvPr>
            <p:ph type="ftr" sz="quarter" idx="11"/>
          </p:nvPr>
        </p:nvSpPr>
        <p:spPr/>
        <p:txBody>
          <a:bodyPr/>
          <a:lstStyle/>
          <a:p>
            <a:r>
              <a:rPr lang="en-US"/>
              <a:t>www.incose.org/IW2018</a:t>
            </a:r>
          </a:p>
        </p:txBody>
      </p:sp>
      <p:sp>
        <p:nvSpPr>
          <p:cNvPr id="5" name="Slide Number Placeholder 4"/>
          <p:cNvSpPr>
            <a:spLocks noGrp="1"/>
          </p:cNvSpPr>
          <p:nvPr>
            <p:ph type="sldNum" sz="quarter" idx="12"/>
          </p:nvPr>
        </p:nvSpPr>
        <p:spPr/>
        <p:txBody>
          <a:bodyPr/>
          <a:lstStyle/>
          <a:p>
            <a:fld id="{924B41C4-1474-8D42-B330-D2828683839D}" type="slidenum">
              <a:rPr lang="en-US" smtClean="0"/>
              <a:t>2</a:t>
            </a:fld>
            <a:endParaRPr lang="en-US"/>
          </a:p>
        </p:txBody>
      </p:sp>
      <p:sp>
        <p:nvSpPr>
          <p:cNvPr id="9" name="Rounded Rectangle 8"/>
          <p:cNvSpPr/>
          <p:nvPr/>
        </p:nvSpPr>
        <p:spPr>
          <a:xfrm>
            <a:off x="591121" y="1433766"/>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Chairs  /co-chairs</a:t>
            </a:r>
          </a:p>
        </p:txBody>
      </p:sp>
      <p:sp>
        <p:nvSpPr>
          <p:cNvPr id="11" name="Rectangle 10"/>
          <p:cNvSpPr/>
          <p:nvPr/>
        </p:nvSpPr>
        <p:spPr>
          <a:xfrm>
            <a:off x="2033058" y="1053229"/>
            <a:ext cx="3947330" cy="1938992"/>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Chair: Lou Wheatcraft, USA</a:t>
            </a:r>
          </a:p>
          <a:p>
            <a:r>
              <a:rPr lang="en-US" sz="2000" dirty="0">
                <a:latin typeface="Arial" panose="020B0604020202020204" pitchFamily="34" charset="0"/>
                <a:cs typeface="Arial" panose="020B0604020202020204" pitchFamily="34" charset="0"/>
              </a:rPr>
              <a:t>Co-Chair:  Mike Ryan, Australia</a:t>
            </a:r>
          </a:p>
          <a:p>
            <a:r>
              <a:rPr lang="en-US" sz="2000" dirty="0">
                <a:latin typeface="Arial" panose="020B0604020202020204" pitchFamily="34" charset="0"/>
                <a:cs typeface="Arial" panose="020B0604020202020204" pitchFamily="34" charset="0"/>
              </a:rPr>
              <a:t>Co-Chair: Jeremy Dick, UK</a:t>
            </a:r>
          </a:p>
          <a:p>
            <a:r>
              <a:rPr lang="en-US" sz="2000" dirty="0">
                <a:latin typeface="Arial" panose="020B0604020202020204" pitchFamily="34" charset="0"/>
                <a:cs typeface="Arial" panose="020B0604020202020204" pitchFamily="34" charset="0"/>
              </a:rPr>
              <a:t>Co-Chair: Kathy Baska, USA</a:t>
            </a:r>
          </a:p>
          <a:p>
            <a:r>
              <a:rPr lang="en-US" sz="2000" dirty="0">
                <a:latin typeface="Arial" panose="020B0604020202020204" pitchFamily="34" charset="0"/>
                <a:cs typeface="Arial" panose="020B0604020202020204" pitchFamily="34" charset="0"/>
              </a:rPr>
              <a:t>Co-Chair: Rick Zinni, USA</a:t>
            </a:r>
          </a:p>
          <a:p>
            <a:r>
              <a:rPr lang="en-US" sz="2000" dirty="0">
                <a:latin typeface="Arial" panose="020B0604020202020204" pitchFamily="34" charset="0"/>
                <a:cs typeface="Arial" panose="020B0604020202020204" pitchFamily="34" charset="0"/>
              </a:rPr>
              <a:t>Co-Chair: Jason Baker, USA</a:t>
            </a:r>
          </a:p>
        </p:txBody>
      </p:sp>
      <p:sp>
        <p:nvSpPr>
          <p:cNvPr id="12" name="Rounded Rectangle 11"/>
          <p:cNvSpPr/>
          <p:nvPr/>
        </p:nvSpPr>
        <p:spPr>
          <a:xfrm>
            <a:off x="6199166" y="1433766"/>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INCOSE Connect address</a:t>
            </a:r>
          </a:p>
        </p:txBody>
      </p:sp>
      <p:sp>
        <p:nvSpPr>
          <p:cNvPr id="13" name="Rounded Rectangle 12"/>
          <p:cNvSpPr/>
          <p:nvPr/>
        </p:nvSpPr>
        <p:spPr>
          <a:xfrm>
            <a:off x="6217963" y="2879489"/>
            <a:ext cx="1356727"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INCOSE Web page</a:t>
            </a:r>
          </a:p>
        </p:txBody>
      </p:sp>
      <p:sp>
        <p:nvSpPr>
          <p:cNvPr id="14" name="Rounded Rectangle 13"/>
          <p:cNvSpPr/>
          <p:nvPr/>
        </p:nvSpPr>
        <p:spPr>
          <a:xfrm>
            <a:off x="6199166" y="4404440"/>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Other Web page</a:t>
            </a:r>
          </a:p>
        </p:txBody>
      </p:sp>
      <p:sp>
        <p:nvSpPr>
          <p:cNvPr id="15" name="Rounded Rectangle 14"/>
          <p:cNvSpPr/>
          <p:nvPr/>
        </p:nvSpPr>
        <p:spPr>
          <a:xfrm>
            <a:off x="609918" y="2879489"/>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Number of Members</a:t>
            </a:r>
          </a:p>
        </p:txBody>
      </p:sp>
      <p:sp>
        <p:nvSpPr>
          <p:cNvPr id="16" name="Rounded Rectangle 15"/>
          <p:cNvSpPr/>
          <p:nvPr/>
        </p:nvSpPr>
        <p:spPr>
          <a:xfrm>
            <a:off x="591121" y="4404440"/>
            <a:ext cx="1375524" cy="1264949"/>
          </a:xfrm>
          <a:prstGeom prst="roundRect">
            <a:avLst/>
          </a:prstGeom>
          <a:solidFill>
            <a:srgbClr val="0071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t>IW </a:t>
            </a:r>
            <a:r>
              <a:rPr lang="en-US" sz="1400" b="1" dirty="0"/>
              <a:t>Participants</a:t>
            </a:r>
            <a:endParaRPr lang="en-US" sz="1500" b="1" dirty="0"/>
          </a:p>
        </p:txBody>
      </p:sp>
      <p:sp>
        <p:nvSpPr>
          <p:cNvPr id="17" name="Rectangle 16"/>
          <p:cNvSpPr/>
          <p:nvPr/>
        </p:nvSpPr>
        <p:spPr>
          <a:xfrm>
            <a:off x="1985442" y="3151036"/>
            <a:ext cx="4085662" cy="461665"/>
          </a:xfrm>
          <a:prstGeom prst="rect">
            <a:avLst/>
          </a:prstGeom>
        </p:spPr>
        <p:txBody>
          <a:bodyPr wrap="square">
            <a:spAutoFit/>
          </a:bodyPr>
          <a:lstStyle/>
          <a:p>
            <a:r>
              <a:rPr lang="en-US" dirty="0">
                <a:latin typeface="Arial" panose="020B0604020202020204" pitchFamily="34" charset="0"/>
                <a:cs typeface="Arial" panose="020B0604020202020204" pitchFamily="34" charset="0"/>
              </a:rPr>
              <a:t>392 (</a:t>
            </a:r>
            <a:r>
              <a:rPr lang="en-US" dirty="0">
                <a:solidFill>
                  <a:srgbClr val="C00000"/>
                </a:solidFill>
                <a:latin typeface="Arial" panose="020B0604020202020204" pitchFamily="34" charset="0"/>
                <a:cs typeface="Arial" panose="020B0604020202020204" pitchFamily="34" charset="0"/>
              </a:rPr>
              <a:t>446</a:t>
            </a:r>
            <a:r>
              <a:rPr lang="en-US" dirty="0">
                <a:latin typeface="Arial" panose="020B0604020202020204" pitchFamily="34" charset="0"/>
                <a:cs typeface="Arial" panose="020B0604020202020204" pitchFamily="34" charset="0"/>
              </a:rPr>
              <a:t>)</a:t>
            </a:r>
          </a:p>
        </p:txBody>
      </p:sp>
      <p:sp>
        <p:nvSpPr>
          <p:cNvPr id="18" name="Rectangle 17"/>
          <p:cNvSpPr/>
          <p:nvPr/>
        </p:nvSpPr>
        <p:spPr>
          <a:xfrm>
            <a:off x="1985442" y="4761950"/>
            <a:ext cx="4104459" cy="461665"/>
          </a:xfrm>
          <a:prstGeom prst="rect">
            <a:avLst/>
          </a:prstGeom>
        </p:spPr>
        <p:txBody>
          <a:bodyPr wrap="square">
            <a:spAutoFit/>
          </a:bodyPr>
          <a:lstStyle/>
          <a:p>
            <a:r>
              <a:rPr lang="en-US" dirty="0">
                <a:latin typeface="Arial" panose="020B0604020202020204" pitchFamily="34" charset="0"/>
                <a:cs typeface="Arial" panose="020B0604020202020204" pitchFamily="34" charset="0"/>
              </a:rPr>
              <a:t>87</a:t>
            </a:r>
          </a:p>
        </p:txBody>
      </p:sp>
      <p:sp>
        <p:nvSpPr>
          <p:cNvPr id="19" name="Rectangle 18"/>
          <p:cNvSpPr/>
          <p:nvPr/>
        </p:nvSpPr>
        <p:spPr>
          <a:xfrm>
            <a:off x="7574691" y="1471522"/>
            <a:ext cx="4623660" cy="1200329"/>
          </a:xfrm>
          <a:prstGeom prst="rect">
            <a:avLst/>
          </a:prstGeom>
        </p:spPr>
        <p:txBody>
          <a:bodyPr wrap="square">
            <a:spAutoFit/>
          </a:bodyPr>
          <a:lstStyle/>
          <a:p>
            <a:r>
              <a:rPr lang="en-US" dirty="0"/>
              <a:t>https://connect.incose.org/WorkingGroups/Requirements/Pages/Home.aspx</a:t>
            </a:r>
          </a:p>
        </p:txBody>
      </p:sp>
      <p:sp>
        <p:nvSpPr>
          <p:cNvPr id="20" name="Rectangle 19"/>
          <p:cNvSpPr/>
          <p:nvPr/>
        </p:nvSpPr>
        <p:spPr>
          <a:xfrm>
            <a:off x="7574690" y="2932310"/>
            <a:ext cx="4623660" cy="1200328"/>
          </a:xfrm>
          <a:prstGeom prst="rect">
            <a:avLst/>
          </a:prstGeom>
        </p:spPr>
        <p:txBody>
          <a:bodyPr wrap="square">
            <a:spAutoFit/>
          </a:bodyPr>
          <a:lstStyle/>
          <a:p>
            <a:r>
              <a:rPr lang="en-US" dirty="0"/>
              <a:t>https://www.incose.org/ChaptersGroups/WorkingGroups/process/requirements</a:t>
            </a:r>
          </a:p>
        </p:txBody>
      </p:sp>
    </p:spTree>
    <p:extLst>
      <p:ext uri="{BB962C8B-B14F-4D97-AF65-F5344CB8AC3E}">
        <p14:creationId xmlns:p14="http://schemas.microsoft.com/office/powerpoint/2010/main" val="3416921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1378119" y="1600000"/>
            <a:ext cx="9958738" cy="1384995"/>
          </a:xfrm>
          <a:prstGeom prst="rect">
            <a:avLst/>
          </a:prstGeom>
        </p:spPr>
        <p:txBody>
          <a:bodyPr wrap="square">
            <a:spAutoFit/>
          </a:bodyPr>
          <a:lstStyle/>
          <a:p>
            <a:r>
              <a:rPr lang="en-US" b="1" dirty="0">
                <a:solidFill>
                  <a:schemeClr val="tx2"/>
                </a:solidFill>
                <a:latin typeface="Arial" panose="020B0604020202020204" pitchFamily="34" charset="0"/>
                <a:cs typeface="Arial" panose="020B0604020202020204" pitchFamily="34" charset="0"/>
              </a:rPr>
              <a:t>Purpose</a:t>
            </a:r>
          </a:p>
          <a:p>
            <a:r>
              <a:rPr lang="en-US" altLang="en-US" sz="2000" dirty="0">
                <a:ea typeface="MS PGothic" charset="-128"/>
              </a:rPr>
              <a:t>The purpose of the Requirements Working Group (RWG) is to advance the practices, education and theory of requirements development and management and the relationship of requirements to other systems engineering functions</a:t>
            </a:r>
            <a:r>
              <a:rPr lang="en-AU" altLang="en-US" sz="2000" dirty="0">
                <a:ea typeface="MS PGothic" charset="-128"/>
              </a:rPr>
              <a:t>.</a:t>
            </a:r>
          </a:p>
        </p:txBody>
      </p:sp>
      <p:sp>
        <p:nvSpPr>
          <p:cNvPr id="26" name="Rectangle 25"/>
          <p:cNvSpPr/>
          <p:nvPr/>
        </p:nvSpPr>
        <p:spPr>
          <a:xfrm>
            <a:off x="1378119" y="2912860"/>
            <a:ext cx="10210314" cy="1077218"/>
          </a:xfrm>
          <a:prstGeom prst="rect">
            <a:avLst/>
          </a:prstGeom>
        </p:spPr>
        <p:txBody>
          <a:bodyPr wrap="square">
            <a:spAutoFit/>
          </a:bodyPr>
          <a:lstStyle/>
          <a:p>
            <a:r>
              <a:rPr lang="en-US" b="1" dirty="0">
                <a:solidFill>
                  <a:srgbClr val="0071CE"/>
                </a:solidFill>
                <a:latin typeface="Arial" panose="020B0604020202020204" pitchFamily="34" charset="0"/>
                <a:cs typeface="Arial" panose="020B0604020202020204" pitchFamily="34" charset="0"/>
              </a:rPr>
              <a:t>Goal</a:t>
            </a:r>
          </a:p>
          <a:p>
            <a:r>
              <a:rPr lang="en-US" sz="2000" dirty="0">
                <a:solidFill>
                  <a:schemeClr val="tx1">
                    <a:lumMod val="75000"/>
                    <a:lumOff val="25000"/>
                  </a:schemeClr>
                </a:solidFill>
                <a:latin typeface="Arial" panose="020B0604020202020204" pitchFamily="34" charset="0"/>
                <a:cs typeface="Arial" panose="020B0604020202020204" pitchFamily="34" charset="0"/>
              </a:rPr>
              <a:t>Expand and promote the body of knowledge of requirements and its benefits within the systems engineering community</a:t>
            </a:r>
          </a:p>
        </p:txBody>
      </p:sp>
      <p:sp>
        <p:nvSpPr>
          <p:cNvPr id="27" name="Rectangle 26"/>
          <p:cNvSpPr/>
          <p:nvPr/>
        </p:nvSpPr>
        <p:spPr>
          <a:xfrm>
            <a:off x="1378119" y="4225720"/>
            <a:ext cx="10210314" cy="2000548"/>
          </a:xfrm>
          <a:prstGeom prst="rect">
            <a:avLst/>
          </a:prstGeom>
        </p:spPr>
        <p:txBody>
          <a:bodyPr wrap="square">
            <a:spAutoFit/>
          </a:bodyPr>
          <a:lstStyle/>
          <a:p>
            <a:r>
              <a:rPr lang="en-US" b="1" dirty="0">
                <a:solidFill>
                  <a:srgbClr val="0071CE"/>
                </a:solidFill>
                <a:latin typeface="Arial" panose="020B0604020202020204" pitchFamily="34" charset="0"/>
                <a:cs typeface="Arial" panose="020B0604020202020204" pitchFamily="34" charset="0"/>
              </a:rPr>
              <a:t>Scope</a:t>
            </a:r>
          </a:p>
          <a:p>
            <a:r>
              <a:rPr lang="en-US" sz="2000" dirty="0">
                <a:solidFill>
                  <a:schemeClr val="tx1">
                    <a:lumMod val="75000"/>
                    <a:lumOff val="25000"/>
                  </a:schemeClr>
                </a:solidFill>
                <a:latin typeface="Arial" panose="020B0604020202020204" pitchFamily="34" charset="0"/>
                <a:cs typeface="Arial" panose="020B0604020202020204" pitchFamily="34" charset="0"/>
              </a:rPr>
              <a:t>Activities relating to best practices for requirements development and management throughout the product lifecycle including:</a:t>
            </a:r>
          </a:p>
          <a:p>
            <a:r>
              <a:rPr lang="en-US" sz="2000" dirty="0">
                <a:solidFill>
                  <a:schemeClr val="tx1">
                    <a:lumMod val="75000"/>
                    <a:lumOff val="25000"/>
                  </a:schemeClr>
                </a:solidFill>
                <a:latin typeface="Arial" panose="020B0604020202020204" pitchFamily="34" charset="0"/>
                <a:cs typeface="Arial" panose="020B0604020202020204" pitchFamily="34" charset="0"/>
              </a:rPr>
              <a:t>Elicitation           Analysis                           Allocation                        Traceability</a:t>
            </a:r>
          </a:p>
          <a:p>
            <a:r>
              <a:rPr lang="en-US" sz="2000" dirty="0">
                <a:solidFill>
                  <a:schemeClr val="tx1">
                    <a:lumMod val="75000"/>
                    <a:lumOff val="25000"/>
                  </a:schemeClr>
                </a:solidFill>
                <a:latin typeface="Arial" panose="020B0604020202020204" pitchFamily="34" charset="0"/>
                <a:cs typeface="Arial" panose="020B0604020202020204" pitchFamily="34" charset="0"/>
              </a:rPr>
              <a:t>Elaboration        Management                   Change Management</a:t>
            </a:r>
          </a:p>
          <a:p>
            <a:r>
              <a:rPr lang="en-US" sz="2000" dirty="0">
                <a:solidFill>
                  <a:schemeClr val="tx1">
                    <a:lumMod val="75000"/>
                    <a:lumOff val="25000"/>
                  </a:schemeClr>
                </a:solidFill>
                <a:latin typeface="Arial" panose="020B0604020202020204" pitchFamily="34" charset="0"/>
                <a:cs typeface="Arial" panose="020B0604020202020204" pitchFamily="34" charset="0"/>
              </a:rPr>
              <a:t>Expression         Verification                      Validation </a:t>
            </a:r>
          </a:p>
        </p:txBody>
      </p:sp>
      <p:sp>
        <p:nvSpPr>
          <p:cNvPr id="31" name="Oval 30"/>
          <p:cNvSpPr/>
          <p:nvPr/>
        </p:nvSpPr>
        <p:spPr>
          <a:xfrm>
            <a:off x="609918" y="1599999"/>
            <a:ext cx="548926" cy="548640"/>
          </a:xfrm>
          <a:prstGeom prst="ellipse">
            <a:avLst/>
          </a:prstGeom>
          <a:solidFill>
            <a:schemeClr val="bg2"/>
          </a:solidFill>
          <a:ln w="38100">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2"/>
                </a:solidFill>
                <a:latin typeface="Arial" panose="020B0604020202020204" pitchFamily="34" charset="0"/>
                <a:cs typeface="Arial" panose="020B0604020202020204" pitchFamily="34" charset="0"/>
              </a:rPr>
              <a:t>1</a:t>
            </a:r>
          </a:p>
        </p:txBody>
      </p:sp>
      <p:sp>
        <p:nvSpPr>
          <p:cNvPr id="32" name="Oval 31"/>
          <p:cNvSpPr/>
          <p:nvPr/>
        </p:nvSpPr>
        <p:spPr>
          <a:xfrm>
            <a:off x="609918" y="2957530"/>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0071CE"/>
                </a:solidFill>
                <a:latin typeface="Arial" panose="020B0604020202020204" pitchFamily="34" charset="0"/>
                <a:cs typeface="Arial" panose="020B0604020202020204" pitchFamily="34" charset="0"/>
              </a:rPr>
              <a:t>2</a:t>
            </a:r>
          </a:p>
        </p:txBody>
      </p:sp>
      <p:sp>
        <p:nvSpPr>
          <p:cNvPr id="33" name="Oval 32"/>
          <p:cNvSpPr/>
          <p:nvPr/>
        </p:nvSpPr>
        <p:spPr>
          <a:xfrm>
            <a:off x="609918" y="4268536"/>
            <a:ext cx="548926" cy="548640"/>
          </a:xfrm>
          <a:prstGeom prst="ellipse">
            <a:avLst/>
          </a:prstGeom>
          <a:solidFill>
            <a:schemeClr val="bg2"/>
          </a:solidFill>
          <a:ln w="3810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rgbClr val="0071CE"/>
                </a:solidFill>
                <a:latin typeface="Arial" panose="020B0604020202020204" pitchFamily="34" charset="0"/>
                <a:cs typeface="Arial" panose="020B0604020202020204" pitchFamily="34" charset="0"/>
              </a:rPr>
              <a:t>3</a:t>
            </a:r>
          </a:p>
        </p:txBody>
      </p:sp>
      <p:sp>
        <p:nvSpPr>
          <p:cNvPr id="36" name="Title 35"/>
          <p:cNvSpPr>
            <a:spLocks noGrp="1"/>
          </p:cNvSpPr>
          <p:nvPr>
            <p:ph type="title"/>
          </p:nvPr>
        </p:nvSpPr>
        <p:spPr/>
        <p:txBody>
          <a:bodyPr/>
          <a:lstStyle/>
          <a:p>
            <a:r>
              <a:rPr lang="en-US" dirty="0"/>
              <a:t>Charter</a:t>
            </a:r>
          </a:p>
        </p:txBody>
      </p:sp>
      <p:sp>
        <p:nvSpPr>
          <p:cNvPr id="9" name="Date Placeholder 8"/>
          <p:cNvSpPr>
            <a:spLocks noGrp="1"/>
          </p:cNvSpPr>
          <p:nvPr>
            <p:ph type="dt" sz="half" idx="10"/>
          </p:nvPr>
        </p:nvSpPr>
        <p:spPr/>
        <p:txBody>
          <a:bodyPr/>
          <a:lstStyle/>
          <a:p>
            <a:fld id="{44B10071-497B-C34E-9271-702DA0138AA4}" type="datetime4">
              <a:rPr lang="en-US" smtClean="0"/>
              <a:t>March 15, 2018</a:t>
            </a:fld>
            <a:endParaRPr lang="en-US" dirty="0"/>
          </a:p>
        </p:txBody>
      </p:sp>
      <p:sp>
        <p:nvSpPr>
          <p:cNvPr id="34" name="Footer Placeholder 33"/>
          <p:cNvSpPr>
            <a:spLocks noGrp="1"/>
          </p:cNvSpPr>
          <p:nvPr>
            <p:ph type="ftr" sz="quarter" idx="11"/>
          </p:nvPr>
        </p:nvSpPr>
        <p:spPr/>
        <p:txBody>
          <a:bodyPr/>
          <a:lstStyle/>
          <a:p>
            <a:r>
              <a:rPr lang="en-US"/>
              <a:t>www.incose.org/IW2018</a:t>
            </a:r>
          </a:p>
        </p:txBody>
      </p:sp>
      <p:sp>
        <p:nvSpPr>
          <p:cNvPr id="30" name="Slide Number Placeholder 29"/>
          <p:cNvSpPr>
            <a:spLocks noGrp="1"/>
          </p:cNvSpPr>
          <p:nvPr>
            <p:ph type="sldNum" sz="quarter" idx="12"/>
          </p:nvPr>
        </p:nvSpPr>
        <p:spPr/>
        <p:txBody>
          <a:bodyPr/>
          <a:lstStyle/>
          <a:p>
            <a:fld id="{924B41C4-1474-8D42-B330-D2828683839D}" type="slidenum">
              <a:rPr lang="en-US" smtClean="0"/>
              <a:t>3</a:t>
            </a:fld>
            <a:endParaRPr lang="en-US"/>
          </a:p>
        </p:txBody>
      </p:sp>
    </p:spTree>
    <p:extLst>
      <p:ext uri="{BB962C8B-B14F-4D97-AF65-F5344CB8AC3E}">
        <p14:creationId xmlns:p14="http://schemas.microsoft.com/office/powerpoint/2010/main" val="697741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Published Products</a:t>
            </a:r>
          </a:p>
        </p:txBody>
      </p:sp>
      <p:sp>
        <p:nvSpPr>
          <p:cNvPr id="3" name="Content Placeholder 2"/>
          <p:cNvSpPr>
            <a:spLocks noGrp="1"/>
          </p:cNvSpPr>
          <p:nvPr>
            <p:ph idx="1"/>
          </p:nvPr>
        </p:nvSpPr>
        <p:spPr>
          <a:xfrm>
            <a:off x="330518" y="2184401"/>
            <a:ext cx="10978515" cy="3086099"/>
          </a:xfrm>
        </p:spPr>
        <p:txBody>
          <a:bodyPr>
            <a:normAutofit/>
          </a:bodyPr>
          <a:lstStyle/>
          <a:p>
            <a:pPr>
              <a:spcBef>
                <a:spcPts val="1700"/>
              </a:spcBef>
              <a:spcAft>
                <a:spcPts val="1800"/>
              </a:spcAft>
            </a:pPr>
            <a:r>
              <a:rPr lang="en-US" altLang="en-US" sz="2800" i="1" dirty="0">
                <a:ea typeface="MS PGothic" charset="-128"/>
              </a:rPr>
              <a:t>Guide for Writing Requirements – 2017 version</a:t>
            </a:r>
          </a:p>
          <a:p>
            <a:pPr>
              <a:spcBef>
                <a:spcPts val="1700"/>
              </a:spcBef>
              <a:spcAft>
                <a:spcPts val="1800"/>
              </a:spcAft>
            </a:pPr>
            <a:r>
              <a:rPr lang="en-US" altLang="en-US" sz="2800" i="1" dirty="0">
                <a:ea typeface="MS PGothic" charset="-128"/>
              </a:rPr>
              <a:t>Guide for Writing Requirements Summary</a:t>
            </a:r>
            <a:r>
              <a:rPr lang="en-US" altLang="en-US" sz="2800" dirty="0">
                <a:ea typeface="MS PGothic" charset="-128"/>
              </a:rPr>
              <a:t> – 2017 version</a:t>
            </a:r>
          </a:p>
          <a:p>
            <a:pPr>
              <a:spcBef>
                <a:spcPts val="1700"/>
              </a:spcBef>
              <a:spcAft>
                <a:spcPts val="1800"/>
              </a:spcAft>
            </a:pPr>
            <a:r>
              <a:rPr lang="en-US" altLang="en-US" sz="2800" dirty="0">
                <a:ea typeface="MS PGothic" charset="-128"/>
              </a:rPr>
              <a:t>Web tutorials to support </a:t>
            </a:r>
            <a:r>
              <a:rPr lang="en-US" altLang="en-US" sz="2800" i="1" dirty="0">
                <a:ea typeface="MS PGothic" charset="-128"/>
              </a:rPr>
              <a:t>Guide for Writing Requirements (need to be updated to reflect 2017 Guide)</a:t>
            </a:r>
            <a:endParaRPr lang="en-US" altLang="en-US" sz="2800" dirty="0">
              <a:ea typeface="MS PGothic" charset="-128"/>
            </a:endParaRPr>
          </a:p>
        </p:txBody>
      </p:sp>
      <p:sp>
        <p:nvSpPr>
          <p:cNvPr id="4" name="Date Placeholder 3"/>
          <p:cNvSpPr>
            <a:spLocks noGrp="1"/>
          </p:cNvSpPr>
          <p:nvPr>
            <p:ph type="dt" sz="half" idx="10"/>
          </p:nvPr>
        </p:nvSpPr>
        <p:spPr/>
        <p:txBody>
          <a:bodyPr/>
          <a:lstStyle/>
          <a:p>
            <a:fld id="{54066172-5042-DE4D-A318-D7C92F4C3A65}"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4</a:t>
            </a:fld>
            <a:endParaRPr lang="en-US"/>
          </a:p>
        </p:txBody>
      </p:sp>
    </p:spTree>
    <p:extLst>
      <p:ext uri="{BB962C8B-B14F-4D97-AF65-F5344CB8AC3E}">
        <p14:creationId xmlns:p14="http://schemas.microsoft.com/office/powerpoint/2010/main" val="2382708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2018 IW Outcomes (1)</a:t>
            </a:r>
          </a:p>
        </p:txBody>
      </p:sp>
      <p:sp>
        <p:nvSpPr>
          <p:cNvPr id="3" name="Content Placeholder 2"/>
          <p:cNvSpPr>
            <a:spLocks noGrp="1"/>
          </p:cNvSpPr>
          <p:nvPr>
            <p:ph idx="1"/>
          </p:nvPr>
        </p:nvSpPr>
        <p:spPr>
          <a:xfrm>
            <a:off x="216217" y="1602823"/>
            <a:ext cx="11982133" cy="4074077"/>
          </a:xfrm>
        </p:spPr>
        <p:txBody>
          <a:bodyPr>
            <a:noAutofit/>
          </a:bodyPr>
          <a:lstStyle/>
          <a:p>
            <a:pPr>
              <a:spcBef>
                <a:spcPts val="0"/>
              </a:spcBef>
              <a:spcAft>
                <a:spcPts val="800"/>
              </a:spcAft>
            </a:pPr>
            <a:r>
              <a:rPr lang="en-US" altLang="en-US" sz="2400" dirty="0">
                <a:ea typeface="MS PGothic" charset="-128"/>
              </a:rPr>
              <a:t>Provided an overview to the </a:t>
            </a:r>
            <a:r>
              <a:rPr lang="en-US" altLang="en-US" sz="2400" i="1" dirty="0">
                <a:ea typeface="MS PGothic" charset="-128"/>
              </a:rPr>
              <a:t>Guide for Writing Requirements </a:t>
            </a:r>
            <a:r>
              <a:rPr lang="en-US" altLang="en-US" sz="2400" dirty="0">
                <a:ea typeface="MS PGothic" charset="-128"/>
              </a:rPr>
              <a:t>for new members </a:t>
            </a:r>
          </a:p>
          <a:p>
            <a:pPr>
              <a:spcBef>
                <a:spcPts val="0"/>
              </a:spcBef>
              <a:spcAft>
                <a:spcPts val="800"/>
              </a:spcAft>
            </a:pPr>
            <a:r>
              <a:rPr lang="en-US" altLang="en-US" sz="2400" dirty="0">
                <a:ea typeface="MS PGothic" charset="-128"/>
              </a:rPr>
              <a:t>Provided an overview of the draft document </a:t>
            </a:r>
            <a:r>
              <a:rPr lang="en-US" altLang="en-US" sz="2400" i="1" dirty="0">
                <a:ea typeface="MS PGothic" charset="-128"/>
              </a:rPr>
              <a:t>Integrated Data as a Foundation of SE</a:t>
            </a:r>
            <a:r>
              <a:rPr lang="en-US" altLang="en-US" sz="2400" dirty="0">
                <a:ea typeface="MS PGothic" charset="-128"/>
              </a:rPr>
              <a:t>.</a:t>
            </a:r>
          </a:p>
          <a:p>
            <a:pPr>
              <a:spcBef>
                <a:spcPts val="0"/>
              </a:spcBef>
              <a:spcAft>
                <a:spcPts val="800"/>
              </a:spcAft>
            </a:pPr>
            <a:r>
              <a:rPr lang="en-US" altLang="en-US" sz="2400" dirty="0">
                <a:ea typeface="MS PGothic" charset="-128"/>
              </a:rPr>
              <a:t>Participated in joint WG sessions: Tool Integrations, Oil &amp; Gas WG, Ontology </a:t>
            </a:r>
          </a:p>
          <a:p>
            <a:pPr>
              <a:spcBef>
                <a:spcPts val="0"/>
              </a:spcBef>
              <a:spcAft>
                <a:spcPts val="800"/>
              </a:spcAft>
              <a:defRPr/>
            </a:pPr>
            <a:r>
              <a:rPr lang="en-US" sz="2400" dirty="0"/>
              <a:t>Discussion on effective requirement communication (MBSE related)</a:t>
            </a:r>
          </a:p>
          <a:p>
            <a:pPr>
              <a:spcBef>
                <a:spcPts val="0"/>
              </a:spcBef>
              <a:spcAft>
                <a:spcPts val="800"/>
              </a:spcAft>
            </a:pPr>
            <a:r>
              <a:rPr lang="en-US" sz="2400" dirty="0"/>
              <a:t>Discussion concerning issues with </a:t>
            </a:r>
            <a:r>
              <a:rPr lang="en-US" sz="2400" dirty="0">
                <a:solidFill>
                  <a:schemeClr val="dk1"/>
                </a:solidFill>
              </a:rPr>
              <a:t>integrating requirement development &amp; management with modeling activities. </a:t>
            </a:r>
            <a:r>
              <a:rPr lang="en-US" sz="2400" dirty="0"/>
              <a:t>(MBSE related)</a:t>
            </a:r>
          </a:p>
          <a:p>
            <a:pPr>
              <a:spcBef>
                <a:spcPts val="0"/>
              </a:spcBef>
              <a:spcAft>
                <a:spcPts val="800"/>
              </a:spcAft>
            </a:pPr>
            <a:r>
              <a:rPr lang="en-US" sz="2400" dirty="0"/>
              <a:t>Discussion to mature the concept of information-based approach to Requirement Development &amp; Management (RDM) (MBSE related)</a:t>
            </a:r>
          </a:p>
        </p:txBody>
      </p:sp>
      <p:sp>
        <p:nvSpPr>
          <p:cNvPr id="4" name="Date Placeholder 3"/>
          <p:cNvSpPr>
            <a:spLocks noGrp="1"/>
          </p:cNvSpPr>
          <p:nvPr>
            <p:ph type="dt" sz="half" idx="10"/>
          </p:nvPr>
        </p:nvSpPr>
        <p:spPr/>
        <p:txBody>
          <a:bodyPr/>
          <a:lstStyle/>
          <a:p>
            <a:fld id="{A560815F-90BD-5047-A6D9-9B0CF167A06D}"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5</a:t>
            </a:fld>
            <a:endParaRPr lang="en-US"/>
          </a:p>
        </p:txBody>
      </p:sp>
    </p:spTree>
    <p:extLst>
      <p:ext uri="{BB962C8B-B14F-4D97-AF65-F5344CB8AC3E}">
        <p14:creationId xmlns:p14="http://schemas.microsoft.com/office/powerpoint/2010/main" val="24895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0C720-A8AA-5141-AED9-F72DC896A25C}"/>
              </a:ext>
            </a:extLst>
          </p:cNvPr>
          <p:cNvSpPr>
            <a:spLocks noGrp="1"/>
          </p:cNvSpPr>
          <p:nvPr>
            <p:ph type="title"/>
          </p:nvPr>
        </p:nvSpPr>
        <p:spPr/>
        <p:txBody>
          <a:bodyPr/>
          <a:lstStyle/>
          <a:p>
            <a:r>
              <a:rPr lang="en-US" dirty="0"/>
              <a:t>2018 IW Outcomes (2)</a:t>
            </a:r>
          </a:p>
        </p:txBody>
      </p:sp>
      <p:sp>
        <p:nvSpPr>
          <p:cNvPr id="3" name="Content Placeholder 2">
            <a:extLst>
              <a:ext uri="{FF2B5EF4-FFF2-40B4-BE49-F238E27FC236}">
                <a16:creationId xmlns:a16="http://schemas.microsoft.com/office/drawing/2014/main" id="{A4FD30EE-990F-B146-96E6-77104A2B909F}"/>
              </a:ext>
            </a:extLst>
          </p:cNvPr>
          <p:cNvSpPr>
            <a:spLocks noGrp="1"/>
          </p:cNvSpPr>
          <p:nvPr>
            <p:ph idx="1"/>
          </p:nvPr>
        </p:nvSpPr>
        <p:spPr>
          <a:xfrm>
            <a:off x="0" y="1407931"/>
            <a:ext cx="12198350" cy="5313545"/>
          </a:xfrm>
        </p:spPr>
        <p:txBody>
          <a:bodyPr>
            <a:noAutofit/>
          </a:bodyPr>
          <a:lstStyle/>
          <a:p>
            <a:pPr>
              <a:spcBef>
                <a:spcPts val="0"/>
              </a:spcBef>
              <a:spcAft>
                <a:spcPts val="600"/>
              </a:spcAft>
            </a:pPr>
            <a:r>
              <a:rPr lang="en-US" sz="2200" dirty="0"/>
              <a:t>Presentations from several tool vendors on capabilities to develop &amp; manage </a:t>
            </a:r>
            <a:r>
              <a:rPr lang="en-US" sz="2200" dirty="0" err="1"/>
              <a:t>rqmts</a:t>
            </a:r>
            <a:endParaRPr lang="en-US" sz="2200" dirty="0"/>
          </a:p>
          <a:p>
            <a:pPr>
              <a:spcBef>
                <a:spcPts val="0"/>
              </a:spcBef>
              <a:spcAft>
                <a:spcPts val="600"/>
              </a:spcAft>
            </a:pPr>
            <a:r>
              <a:rPr lang="en-US" sz="2200" dirty="0"/>
              <a:t>Presentation on knowledge management application to modeling case study </a:t>
            </a:r>
          </a:p>
          <a:p>
            <a:pPr>
              <a:spcBef>
                <a:spcPts val="0"/>
              </a:spcBef>
              <a:spcAft>
                <a:spcPts val="600"/>
              </a:spcAft>
            </a:pPr>
            <a:r>
              <a:rPr lang="en-US" sz="2200" dirty="0"/>
              <a:t>Presentation on the work being done to translate the </a:t>
            </a:r>
            <a:r>
              <a:rPr lang="en-US" sz="2200" i="1" dirty="0"/>
              <a:t>Guide</a:t>
            </a:r>
            <a:r>
              <a:rPr lang="en-US" sz="2200" dirty="0"/>
              <a:t> into Russian</a:t>
            </a:r>
          </a:p>
          <a:p>
            <a:pPr>
              <a:spcBef>
                <a:spcPts val="0"/>
              </a:spcBef>
              <a:spcAft>
                <a:spcPts val="600"/>
              </a:spcAft>
            </a:pPr>
            <a:r>
              <a:rPr lang="en-US" sz="2200" dirty="0"/>
              <a:t>Matured the content of an draft extension to the </a:t>
            </a:r>
            <a:r>
              <a:rPr lang="en-US" sz="2200" i="1" dirty="0"/>
              <a:t>Guide for Writing Requirements </a:t>
            </a:r>
            <a:r>
              <a:rPr lang="en-US" sz="2200" dirty="0"/>
              <a:t>to illustrate the process of developing a set of system requirements using a coffee maker case study </a:t>
            </a:r>
          </a:p>
          <a:p>
            <a:pPr>
              <a:spcBef>
                <a:spcPts val="0"/>
              </a:spcBef>
              <a:spcAft>
                <a:spcPts val="600"/>
              </a:spcAft>
            </a:pPr>
            <a:r>
              <a:rPr lang="en-US" sz="2200" dirty="0"/>
              <a:t>Ask the Experts – set aside time to address issues/questions that RWG session attendees have concerning requirements development and management </a:t>
            </a:r>
          </a:p>
          <a:p>
            <a:pPr>
              <a:spcBef>
                <a:spcPts val="0"/>
              </a:spcBef>
              <a:spcAft>
                <a:spcPts val="600"/>
              </a:spcAft>
            </a:pPr>
            <a:r>
              <a:rPr lang="en-US" sz="2200" dirty="0"/>
              <a:t>Support WG </a:t>
            </a:r>
            <a:r>
              <a:rPr lang="en-US" sz="2200" dirty="0" err="1"/>
              <a:t>MarketPlace</a:t>
            </a:r>
            <a:endParaRPr lang="en-US" sz="2200" dirty="0"/>
          </a:p>
          <a:p>
            <a:pPr>
              <a:spcBef>
                <a:spcPts val="0"/>
              </a:spcBef>
              <a:spcAft>
                <a:spcPts val="600"/>
              </a:spcAft>
            </a:pPr>
            <a:endParaRPr lang="en-US" sz="2200" dirty="0"/>
          </a:p>
          <a:p>
            <a:pPr>
              <a:spcBef>
                <a:spcPts val="0"/>
              </a:spcBef>
              <a:spcAft>
                <a:spcPts val="600"/>
              </a:spcAft>
            </a:pPr>
            <a:r>
              <a:rPr lang="en-US" sz="2200" dirty="0"/>
              <a:t>All IW presentations and associated presentations are available on the RWG Connect web site: </a:t>
            </a:r>
          </a:p>
          <a:p>
            <a:pPr lvl="1">
              <a:spcBef>
                <a:spcPts val="0"/>
              </a:spcBef>
              <a:spcAft>
                <a:spcPts val="600"/>
              </a:spcAft>
            </a:pPr>
            <a:r>
              <a:rPr lang="en-US" sz="2200" dirty="0"/>
              <a:t>Click on the “IW2018” link on the left</a:t>
            </a:r>
          </a:p>
          <a:p>
            <a:pPr lvl="1">
              <a:spcBef>
                <a:spcPts val="0"/>
              </a:spcBef>
              <a:spcAft>
                <a:spcPts val="600"/>
              </a:spcAft>
            </a:pPr>
            <a:r>
              <a:rPr lang="en-US" sz="2200" dirty="0"/>
              <a:t>Then select “documents”</a:t>
            </a:r>
          </a:p>
        </p:txBody>
      </p:sp>
      <p:sp>
        <p:nvSpPr>
          <p:cNvPr id="4" name="Date Placeholder 3">
            <a:extLst>
              <a:ext uri="{FF2B5EF4-FFF2-40B4-BE49-F238E27FC236}">
                <a16:creationId xmlns:a16="http://schemas.microsoft.com/office/drawing/2014/main" id="{206ACFDD-2873-124B-B84C-72D910900C27}"/>
              </a:ext>
            </a:extLst>
          </p:cNvPr>
          <p:cNvSpPr>
            <a:spLocks noGrp="1"/>
          </p:cNvSpPr>
          <p:nvPr>
            <p:ph type="dt" sz="half" idx="10"/>
          </p:nvPr>
        </p:nvSpPr>
        <p:spPr/>
        <p:txBody>
          <a:bodyPr/>
          <a:lstStyle/>
          <a:p>
            <a:fld id="{C80FB4EB-30FF-044B-A750-F928807C4E0F}" type="datetime4">
              <a:rPr lang="en-US" smtClean="0"/>
              <a:t>March 15, 2018</a:t>
            </a:fld>
            <a:endParaRPr lang="en-US"/>
          </a:p>
        </p:txBody>
      </p:sp>
      <p:sp>
        <p:nvSpPr>
          <p:cNvPr id="5" name="Footer Placeholder 4">
            <a:extLst>
              <a:ext uri="{FF2B5EF4-FFF2-40B4-BE49-F238E27FC236}">
                <a16:creationId xmlns:a16="http://schemas.microsoft.com/office/drawing/2014/main" id="{D29D4C1B-8ED8-BA47-AE0F-9A12F1A99774}"/>
              </a:ext>
            </a:extLst>
          </p:cNvPr>
          <p:cNvSpPr>
            <a:spLocks noGrp="1"/>
          </p:cNvSpPr>
          <p:nvPr>
            <p:ph type="ftr" sz="quarter" idx="11"/>
          </p:nvPr>
        </p:nvSpPr>
        <p:spPr/>
        <p:txBody>
          <a:bodyPr/>
          <a:lstStyle/>
          <a:p>
            <a:r>
              <a:rPr lang="en-US"/>
              <a:t>www.incose.org/IW2018</a:t>
            </a:r>
          </a:p>
        </p:txBody>
      </p:sp>
      <p:sp>
        <p:nvSpPr>
          <p:cNvPr id="6" name="Slide Number Placeholder 5">
            <a:extLst>
              <a:ext uri="{FF2B5EF4-FFF2-40B4-BE49-F238E27FC236}">
                <a16:creationId xmlns:a16="http://schemas.microsoft.com/office/drawing/2014/main" id="{C4159CDE-A797-FF48-9F2F-E1C5A4163BAB}"/>
              </a:ext>
            </a:extLst>
          </p:cNvPr>
          <p:cNvSpPr>
            <a:spLocks noGrp="1"/>
          </p:cNvSpPr>
          <p:nvPr>
            <p:ph type="sldNum" sz="quarter" idx="12"/>
          </p:nvPr>
        </p:nvSpPr>
        <p:spPr/>
        <p:txBody>
          <a:bodyPr/>
          <a:lstStyle/>
          <a:p>
            <a:fld id="{924B41C4-1474-8D42-B330-D2828683839D}" type="slidenum">
              <a:rPr lang="en-US" smtClean="0"/>
              <a:t>6</a:t>
            </a:fld>
            <a:endParaRPr lang="en-US"/>
          </a:p>
        </p:txBody>
      </p:sp>
      <p:sp>
        <p:nvSpPr>
          <p:cNvPr id="7" name="TextBox 6">
            <a:extLst>
              <a:ext uri="{FF2B5EF4-FFF2-40B4-BE49-F238E27FC236}">
                <a16:creationId xmlns:a16="http://schemas.microsoft.com/office/drawing/2014/main" id="{2A67CBB1-CAB6-4C43-944B-663E44CE3818}"/>
              </a:ext>
            </a:extLst>
          </p:cNvPr>
          <p:cNvSpPr txBox="1"/>
          <p:nvPr/>
        </p:nvSpPr>
        <p:spPr>
          <a:xfrm>
            <a:off x="0" y="4567325"/>
            <a:ext cx="10978516" cy="400110"/>
          </a:xfrm>
          <a:prstGeom prst="rect">
            <a:avLst/>
          </a:prstGeom>
          <a:noFill/>
        </p:spPr>
        <p:txBody>
          <a:bodyPr wrap="square" rtlCol="0">
            <a:spAutoFit/>
          </a:bodyPr>
          <a:lstStyle/>
          <a:p>
            <a:pPr algn="ctr"/>
            <a:r>
              <a:rPr lang="en-US" sz="2000" dirty="0">
                <a:hlinkClick r:id="rId2"/>
              </a:rPr>
              <a:t>https://connect.incose.org/WorkingGroups/Requirements/Pages/Home.aspx</a:t>
            </a:r>
            <a:r>
              <a:rPr lang="en-US" sz="2000" dirty="0"/>
              <a:t> </a:t>
            </a:r>
          </a:p>
        </p:txBody>
      </p:sp>
    </p:spTree>
    <p:extLst>
      <p:ext uri="{BB962C8B-B14F-4D97-AF65-F5344CB8AC3E}">
        <p14:creationId xmlns:p14="http://schemas.microsoft.com/office/powerpoint/2010/main" val="2467146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Planned Work</a:t>
            </a:r>
          </a:p>
        </p:txBody>
      </p:sp>
      <p:sp>
        <p:nvSpPr>
          <p:cNvPr id="3" name="Content Placeholder 2"/>
          <p:cNvSpPr>
            <a:spLocks noGrp="1"/>
          </p:cNvSpPr>
          <p:nvPr>
            <p:ph idx="1"/>
          </p:nvPr>
        </p:nvSpPr>
        <p:spPr/>
        <p:txBody>
          <a:bodyPr>
            <a:normAutofit fontScale="55000" lnSpcReduction="20000"/>
          </a:bodyPr>
          <a:lstStyle/>
          <a:p>
            <a:pPr>
              <a:spcBef>
                <a:spcPts val="800"/>
              </a:spcBef>
            </a:pPr>
            <a:r>
              <a:rPr lang="en-US" altLang="en-US" sz="4400" dirty="0">
                <a:ea typeface="MS PGothic" charset="-128"/>
              </a:rPr>
              <a:t>Maintain </a:t>
            </a:r>
            <a:r>
              <a:rPr lang="en-US" altLang="en-US" sz="4400" i="1" dirty="0">
                <a:ea typeface="MS PGothic" charset="-128"/>
              </a:rPr>
              <a:t>Guide for Writing Requirements</a:t>
            </a:r>
            <a:r>
              <a:rPr lang="en-US" altLang="en-US" sz="4400" dirty="0">
                <a:ea typeface="MS PGothic" charset="-128"/>
              </a:rPr>
              <a:t> </a:t>
            </a:r>
          </a:p>
          <a:p>
            <a:pPr>
              <a:spcBef>
                <a:spcPts val="800"/>
              </a:spcBef>
            </a:pPr>
            <a:r>
              <a:rPr lang="en-US" altLang="en-US" sz="4400" dirty="0">
                <a:ea typeface="MS PGothic" charset="-128"/>
              </a:rPr>
              <a:t>Baseline document</a:t>
            </a:r>
            <a:r>
              <a:rPr lang="en-US" altLang="en-US" sz="4400" i="1" dirty="0">
                <a:ea typeface="MS PGothic" charset="-128"/>
              </a:rPr>
              <a:t>: Integrated Data as a Foundation of SE</a:t>
            </a:r>
          </a:p>
          <a:p>
            <a:pPr>
              <a:spcBef>
                <a:spcPts val="800"/>
              </a:spcBef>
            </a:pPr>
            <a:r>
              <a:rPr lang="en-US" altLang="en-US" sz="4400" dirty="0">
                <a:ea typeface="MS PGothic" charset="-128"/>
              </a:rPr>
              <a:t>Update current webinar-based training for the </a:t>
            </a:r>
            <a:r>
              <a:rPr lang="en-US" altLang="en-US" sz="4400" i="1" dirty="0">
                <a:ea typeface="MS PGothic" charset="-128"/>
              </a:rPr>
              <a:t>Guide for WR </a:t>
            </a:r>
            <a:r>
              <a:rPr lang="en-US" altLang="en-US" sz="4400" dirty="0">
                <a:ea typeface="MS PGothic" charset="-128"/>
              </a:rPr>
              <a:t>with new on-demand training</a:t>
            </a:r>
          </a:p>
          <a:p>
            <a:pPr>
              <a:spcBef>
                <a:spcPts val="800"/>
              </a:spcBef>
            </a:pPr>
            <a:r>
              <a:rPr lang="en-US" altLang="en-US" sz="4400" dirty="0">
                <a:ea typeface="MS PGothic" charset="-128"/>
              </a:rPr>
              <a:t>Active participation in IS 2018</a:t>
            </a:r>
          </a:p>
          <a:p>
            <a:pPr>
              <a:spcBef>
                <a:spcPts val="800"/>
              </a:spcBef>
            </a:pPr>
            <a:r>
              <a:rPr lang="en-US" altLang="en-US" sz="4400" dirty="0">
                <a:ea typeface="MS PGothic" charset="-128"/>
              </a:rPr>
              <a:t>Continue work on the </a:t>
            </a:r>
            <a:r>
              <a:rPr lang="en-US" altLang="en-US" sz="4400" i="1" dirty="0">
                <a:ea typeface="MS PGothic" charset="-128"/>
              </a:rPr>
              <a:t>Supplement to the Guide for Writing Requirements </a:t>
            </a:r>
            <a:r>
              <a:rPr lang="en-US" altLang="en-US" sz="4400" dirty="0">
                <a:ea typeface="MS PGothic" charset="-128"/>
              </a:rPr>
              <a:t>with a case study: coffee machine</a:t>
            </a:r>
          </a:p>
          <a:p>
            <a:pPr>
              <a:spcBef>
                <a:spcPts val="800"/>
              </a:spcBef>
            </a:pPr>
            <a:r>
              <a:rPr lang="en-US" altLang="en-US" sz="4400" dirty="0">
                <a:ea typeface="MS PGothic" charset="-128"/>
              </a:rPr>
              <a:t>Populate the Requirements section of the MBSE wiki</a:t>
            </a:r>
            <a:endParaRPr lang="en-US" altLang="en-US" sz="4400" i="1" dirty="0">
              <a:ea typeface="MS PGothic" charset="-128"/>
            </a:endParaRPr>
          </a:p>
          <a:p>
            <a:pPr>
              <a:spcBef>
                <a:spcPts val="800"/>
              </a:spcBef>
            </a:pPr>
            <a:r>
              <a:rPr lang="en-US" altLang="en-US" sz="4400" dirty="0">
                <a:ea typeface="MS PGothic" charset="-128"/>
              </a:rPr>
              <a:t>Begin development of </a:t>
            </a:r>
            <a:r>
              <a:rPr lang="en-US" altLang="en-US" sz="4400" i="1" dirty="0">
                <a:ea typeface="MS PGothic" charset="-128"/>
              </a:rPr>
              <a:t>Guide for Managing Requirements</a:t>
            </a:r>
          </a:p>
          <a:p>
            <a:pPr>
              <a:spcBef>
                <a:spcPts val="800"/>
              </a:spcBef>
            </a:pPr>
            <a:r>
              <a:rPr lang="en-US" altLang="en-US" sz="4400" dirty="0">
                <a:ea typeface="MS PGothic" charset="-128"/>
              </a:rPr>
              <a:t>Support efforts to update the SE tool data base</a:t>
            </a:r>
          </a:p>
          <a:p>
            <a:pPr>
              <a:spcBef>
                <a:spcPts val="800"/>
              </a:spcBef>
            </a:pPr>
            <a:r>
              <a:rPr lang="en-US" altLang="en-US" sz="4400" dirty="0">
                <a:ea typeface="MS PGothic" charset="-128"/>
              </a:rPr>
              <a:t>Maintain the RWG public and Connect web sites</a:t>
            </a:r>
          </a:p>
        </p:txBody>
      </p:sp>
      <p:sp>
        <p:nvSpPr>
          <p:cNvPr id="4" name="Date Placeholder 3"/>
          <p:cNvSpPr>
            <a:spLocks noGrp="1"/>
          </p:cNvSpPr>
          <p:nvPr>
            <p:ph type="dt" sz="half" idx="10"/>
          </p:nvPr>
        </p:nvSpPr>
        <p:spPr/>
        <p:txBody>
          <a:bodyPr/>
          <a:lstStyle/>
          <a:p>
            <a:fld id="{B2052A97-796C-C947-AAF8-2278B91B54EC}" type="datetime4">
              <a:rPr lang="en-US" smtClean="0"/>
              <a:t>March 15, 2018</a:t>
            </a:fld>
            <a:endParaRPr lang="en-US"/>
          </a:p>
        </p:txBody>
      </p:sp>
      <p:sp>
        <p:nvSpPr>
          <p:cNvPr id="5" name="Footer Placeholder 4"/>
          <p:cNvSpPr>
            <a:spLocks noGrp="1"/>
          </p:cNvSpPr>
          <p:nvPr>
            <p:ph type="ftr" sz="quarter" idx="11"/>
          </p:nvPr>
        </p:nvSpPr>
        <p:spPr/>
        <p:txBody>
          <a:bodyPr/>
          <a:lstStyle/>
          <a:p>
            <a:r>
              <a:rPr lang="en-US"/>
              <a:t>www.incose.org/IW2018</a:t>
            </a:r>
          </a:p>
        </p:txBody>
      </p:sp>
      <p:sp>
        <p:nvSpPr>
          <p:cNvPr id="6" name="Slide Number Placeholder 5"/>
          <p:cNvSpPr>
            <a:spLocks noGrp="1"/>
          </p:cNvSpPr>
          <p:nvPr>
            <p:ph type="sldNum" sz="quarter" idx="12"/>
          </p:nvPr>
        </p:nvSpPr>
        <p:spPr/>
        <p:txBody>
          <a:bodyPr/>
          <a:lstStyle/>
          <a:p>
            <a:fld id="{924B41C4-1474-8D42-B330-D2828683839D}" type="slidenum">
              <a:rPr lang="en-US" smtClean="0"/>
              <a:t>7</a:t>
            </a:fld>
            <a:endParaRPr lang="en-US"/>
          </a:p>
        </p:txBody>
      </p:sp>
    </p:spTree>
    <p:extLst>
      <p:ext uri="{BB962C8B-B14F-4D97-AF65-F5344CB8AC3E}">
        <p14:creationId xmlns:p14="http://schemas.microsoft.com/office/powerpoint/2010/main" val="450129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7869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IW2017 slide">
  <a:themeElements>
    <a:clrScheme name="INCOSE IW">
      <a:dk1>
        <a:srgbClr val="414042"/>
      </a:dk1>
      <a:lt1>
        <a:sysClr val="window" lastClr="FFFFFF"/>
      </a:lt1>
      <a:dk2>
        <a:srgbClr val="0071CE"/>
      </a:dk2>
      <a:lt2>
        <a:srgbClr val="EEECE1"/>
      </a:lt2>
      <a:accent1>
        <a:srgbClr val="618FCB"/>
      </a:accent1>
      <a:accent2>
        <a:srgbClr val="0071CE"/>
      </a:accent2>
      <a:accent3>
        <a:srgbClr val="0071CE"/>
      </a:accent3>
      <a:accent4>
        <a:srgbClr val="618FCB"/>
      </a:accent4>
      <a:accent5>
        <a:srgbClr val="618FCB"/>
      </a:accent5>
      <a:accent6>
        <a:srgbClr val="618FCB"/>
      </a:accent6>
      <a:hlink>
        <a:srgbClr val="0000FF"/>
      </a:hlink>
      <a:folHlink>
        <a:srgbClr val="981B1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999999"/>
        </a:solidFill>
        <a:ln>
          <a:no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W2017 slide" id="{D0DEF17A-B678-44C5-B142-4599AD7C95CB}" vid="{E6F565E1-D5CB-4F19-A1C5-C87F5BFD1F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IW2017 slide.potx</Template>
  <TotalTime>477</TotalTime>
  <Words>557</Words>
  <Application>Microsoft Macintosh PowerPoint</Application>
  <PresentationFormat>Custom</PresentationFormat>
  <Paragraphs>82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MS PGothic</vt:lpstr>
      <vt:lpstr>Arial</vt:lpstr>
      <vt:lpstr>Calibri</vt:lpstr>
      <vt:lpstr>Open Sans</vt:lpstr>
      <vt:lpstr>Open Sans Light</vt:lpstr>
      <vt:lpstr>IW2017 slide</vt:lpstr>
      <vt:lpstr>Requirements Working Group</vt:lpstr>
      <vt:lpstr>WORKING GROUP NAME</vt:lpstr>
      <vt:lpstr>Charter</vt:lpstr>
      <vt:lpstr>Published Products</vt:lpstr>
      <vt:lpstr>2018 IW Outcomes (1)</vt:lpstr>
      <vt:lpstr>2018 IW Outcomes (2)</vt:lpstr>
      <vt:lpstr>Planned Work</vt:lpstr>
      <vt:lpstr>PowerPoint Presentation</vt:lpstr>
    </vt:vector>
  </TitlesOfParts>
  <Manager/>
  <Company>NC Lab S.A.S for INCOSE</Company>
  <LinksUpToDate>false</LinksUpToDate>
  <SharedDoc>false</SharedDoc>
  <HyperlinkBase/>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INCOSE International Workshop</dc:title>
  <dc:subject/>
  <dc:creator>Nicolas Castan</dc:creator>
  <cp:keywords/>
  <dc:description/>
  <cp:lastModifiedBy>Lou Wheatcraft</cp:lastModifiedBy>
  <cp:revision>48</cp:revision>
  <dcterms:created xsi:type="dcterms:W3CDTF">2016-12-08T09:52:03Z</dcterms:created>
  <dcterms:modified xsi:type="dcterms:W3CDTF">2018-03-16T01:08:52Z</dcterms:modified>
  <cp:category/>
</cp:coreProperties>
</file>