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handoutMasterIdLst>
    <p:handoutMasterId r:id="rId12"/>
  </p:handoutMasterIdLst>
  <p:sldIdLst>
    <p:sldId id="256" r:id="rId2"/>
    <p:sldId id="275" r:id="rId3"/>
    <p:sldId id="285" r:id="rId4"/>
    <p:sldId id="274" r:id="rId5"/>
    <p:sldId id="282" r:id="rId6"/>
    <p:sldId id="283" r:id="rId7"/>
    <p:sldId id="284" r:id="rId8"/>
    <p:sldId id="286" r:id="rId9"/>
    <p:sldId id="259" r:id="rId10"/>
  </p:sldIdLst>
  <p:sldSz cx="12198350" cy="6858000"/>
  <p:notesSz cx="6858000" cy="9144000"/>
  <p:custDataLst>
    <p:tags r:id="rId13"/>
  </p:custDataLst>
  <p:defaultTextStyle>
    <a:defPPr>
      <a:defRPr lang="en-US"/>
    </a:defPPr>
    <a:lvl1pPr marL="0" algn="l" defTabSz="609768" rtl="0" eaLnBrk="1" latinLnBrk="0" hangingPunct="1">
      <a:defRPr sz="2400" kern="1200">
        <a:solidFill>
          <a:schemeClr val="tx1"/>
        </a:solidFill>
        <a:latin typeface="+mn-lt"/>
        <a:ea typeface="+mn-ea"/>
        <a:cs typeface="+mn-cs"/>
      </a:defRPr>
    </a:lvl1pPr>
    <a:lvl2pPr marL="609768" algn="l" defTabSz="609768" rtl="0" eaLnBrk="1" latinLnBrk="0" hangingPunct="1">
      <a:defRPr sz="2400" kern="1200">
        <a:solidFill>
          <a:schemeClr val="tx1"/>
        </a:solidFill>
        <a:latin typeface="+mn-lt"/>
        <a:ea typeface="+mn-ea"/>
        <a:cs typeface="+mn-cs"/>
      </a:defRPr>
    </a:lvl2pPr>
    <a:lvl3pPr marL="1219535" algn="l" defTabSz="609768" rtl="0" eaLnBrk="1" latinLnBrk="0" hangingPunct="1">
      <a:defRPr sz="2400" kern="1200">
        <a:solidFill>
          <a:schemeClr val="tx1"/>
        </a:solidFill>
        <a:latin typeface="+mn-lt"/>
        <a:ea typeface="+mn-ea"/>
        <a:cs typeface="+mn-cs"/>
      </a:defRPr>
    </a:lvl3pPr>
    <a:lvl4pPr marL="1829303" algn="l" defTabSz="609768" rtl="0" eaLnBrk="1" latinLnBrk="0" hangingPunct="1">
      <a:defRPr sz="2400" kern="1200">
        <a:solidFill>
          <a:schemeClr val="tx1"/>
        </a:solidFill>
        <a:latin typeface="+mn-lt"/>
        <a:ea typeface="+mn-ea"/>
        <a:cs typeface="+mn-cs"/>
      </a:defRPr>
    </a:lvl4pPr>
    <a:lvl5pPr marL="2439071" algn="l" defTabSz="609768" rtl="0" eaLnBrk="1" latinLnBrk="0" hangingPunct="1">
      <a:defRPr sz="2400" kern="1200">
        <a:solidFill>
          <a:schemeClr val="tx1"/>
        </a:solidFill>
        <a:latin typeface="+mn-lt"/>
        <a:ea typeface="+mn-ea"/>
        <a:cs typeface="+mn-cs"/>
      </a:defRPr>
    </a:lvl5pPr>
    <a:lvl6pPr marL="3048838" algn="l" defTabSz="609768" rtl="0" eaLnBrk="1" latinLnBrk="0" hangingPunct="1">
      <a:defRPr sz="2400" kern="1200">
        <a:solidFill>
          <a:schemeClr val="tx1"/>
        </a:solidFill>
        <a:latin typeface="+mn-lt"/>
        <a:ea typeface="+mn-ea"/>
        <a:cs typeface="+mn-cs"/>
      </a:defRPr>
    </a:lvl6pPr>
    <a:lvl7pPr marL="3658606" algn="l" defTabSz="609768" rtl="0" eaLnBrk="1" latinLnBrk="0" hangingPunct="1">
      <a:defRPr sz="2400" kern="1200">
        <a:solidFill>
          <a:schemeClr val="tx1"/>
        </a:solidFill>
        <a:latin typeface="+mn-lt"/>
        <a:ea typeface="+mn-ea"/>
        <a:cs typeface="+mn-cs"/>
      </a:defRPr>
    </a:lvl7pPr>
    <a:lvl8pPr marL="4268373" algn="l" defTabSz="609768" rtl="0" eaLnBrk="1" latinLnBrk="0" hangingPunct="1">
      <a:defRPr sz="2400" kern="1200">
        <a:solidFill>
          <a:schemeClr val="tx1"/>
        </a:solidFill>
        <a:latin typeface="+mn-lt"/>
        <a:ea typeface="+mn-ea"/>
        <a:cs typeface="+mn-cs"/>
      </a:defRPr>
    </a:lvl8pPr>
    <a:lvl9pPr marL="4878141" algn="l" defTabSz="609768"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a:srgbClr val="414042"/>
    <a:srgbClr val="0071C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60" d="100"/>
          <a:sy n="60" d="100"/>
        </p:scale>
        <p:origin x="-1572" y="-588"/>
      </p:cViewPr>
      <p:guideLst>
        <p:guide orient="horz" pos="2160"/>
        <p:guide pos="3842"/>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DCF06D7-4593-BC46-95A8-2D70E94DBEB5}" type="datetimeFigureOut">
              <a:rPr lang="en-US" smtClean="0"/>
              <a:t>1/29/2017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14DC975-A23D-1043-8329-AE888A944FF5}" type="slidenum">
              <a:rPr lang="en-US" smtClean="0"/>
              <a:t>‹#›</a:t>
            </a:fld>
            <a:endParaRPr lang="en-US"/>
          </a:p>
        </p:txBody>
      </p:sp>
    </p:spTree>
    <p:extLst>
      <p:ext uri="{BB962C8B-B14F-4D97-AF65-F5344CB8AC3E}">
        <p14:creationId xmlns:p14="http://schemas.microsoft.com/office/powerpoint/2010/main" val="31178767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95C955-B8C9-7543-B8AA-5D5411F8A4E3}" type="datetimeFigureOut">
              <a:rPr lang="en-US" smtClean="0"/>
              <a:t>1/29/2017</a:t>
            </a:fld>
            <a:endParaRPr lang="en-US"/>
          </a:p>
        </p:txBody>
      </p:sp>
      <p:sp>
        <p:nvSpPr>
          <p:cNvPr id="4" name="Slide Image Placeholder 3"/>
          <p:cNvSpPr>
            <a:spLocks noGrp="1" noRot="1" noChangeAspect="1"/>
          </p:cNvSpPr>
          <p:nvPr>
            <p:ph type="sldImg" idx="2"/>
          </p:nvPr>
        </p:nvSpPr>
        <p:spPr>
          <a:xfrm>
            <a:off x="379413" y="685800"/>
            <a:ext cx="609917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B85D96-4FDB-7148-B18B-46402D7060DF}" type="slidenum">
              <a:rPr lang="en-US" smtClean="0"/>
              <a:t>‹#›</a:t>
            </a:fld>
            <a:endParaRPr lang="en-US"/>
          </a:p>
        </p:txBody>
      </p:sp>
    </p:spTree>
    <p:extLst>
      <p:ext uri="{BB962C8B-B14F-4D97-AF65-F5344CB8AC3E}">
        <p14:creationId xmlns:p14="http://schemas.microsoft.com/office/powerpoint/2010/main" val="2565197561"/>
      </p:ext>
    </p:extLst>
  </p:cSld>
  <p:clrMap bg1="lt1" tx1="dk1" bg2="lt2" tx2="dk2" accent1="accent1" accent2="accent2" accent3="accent3" accent4="accent4" accent5="accent5" accent6="accent6" hlink="hlink" folHlink="folHlink"/>
  <p:hf hdr="0" ftr="0" dt="0"/>
  <p:notesStyle>
    <a:lvl1pPr marL="0" algn="l" defTabSz="609768" rtl="0" eaLnBrk="1" latinLnBrk="0" hangingPunct="1">
      <a:defRPr sz="1600" kern="1200">
        <a:solidFill>
          <a:schemeClr val="tx1"/>
        </a:solidFill>
        <a:latin typeface="+mn-lt"/>
        <a:ea typeface="+mn-ea"/>
        <a:cs typeface="+mn-cs"/>
      </a:defRPr>
    </a:lvl1pPr>
    <a:lvl2pPr marL="609768" algn="l" defTabSz="609768" rtl="0" eaLnBrk="1" latinLnBrk="0" hangingPunct="1">
      <a:defRPr sz="1600" kern="1200">
        <a:solidFill>
          <a:schemeClr val="tx1"/>
        </a:solidFill>
        <a:latin typeface="+mn-lt"/>
        <a:ea typeface="+mn-ea"/>
        <a:cs typeface="+mn-cs"/>
      </a:defRPr>
    </a:lvl2pPr>
    <a:lvl3pPr marL="1219535" algn="l" defTabSz="609768" rtl="0" eaLnBrk="1" latinLnBrk="0" hangingPunct="1">
      <a:defRPr sz="1600" kern="1200">
        <a:solidFill>
          <a:schemeClr val="tx1"/>
        </a:solidFill>
        <a:latin typeface="+mn-lt"/>
        <a:ea typeface="+mn-ea"/>
        <a:cs typeface="+mn-cs"/>
      </a:defRPr>
    </a:lvl3pPr>
    <a:lvl4pPr marL="1829303" algn="l" defTabSz="609768" rtl="0" eaLnBrk="1" latinLnBrk="0" hangingPunct="1">
      <a:defRPr sz="1600" kern="1200">
        <a:solidFill>
          <a:schemeClr val="tx1"/>
        </a:solidFill>
        <a:latin typeface="+mn-lt"/>
        <a:ea typeface="+mn-ea"/>
        <a:cs typeface="+mn-cs"/>
      </a:defRPr>
    </a:lvl4pPr>
    <a:lvl5pPr marL="2439071" algn="l" defTabSz="609768" rtl="0" eaLnBrk="1" latinLnBrk="0" hangingPunct="1">
      <a:defRPr sz="1600" kern="1200">
        <a:solidFill>
          <a:schemeClr val="tx1"/>
        </a:solidFill>
        <a:latin typeface="+mn-lt"/>
        <a:ea typeface="+mn-ea"/>
        <a:cs typeface="+mn-cs"/>
      </a:defRPr>
    </a:lvl5pPr>
    <a:lvl6pPr marL="3048838" algn="l" defTabSz="609768" rtl="0" eaLnBrk="1" latinLnBrk="0" hangingPunct="1">
      <a:defRPr sz="1600" kern="1200">
        <a:solidFill>
          <a:schemeClr val="tx1"/>
        </a:solidFill>
        <a:latin typeface="+mn-lt"/>
        <a:ea typeface="+mn-ea"/>
        <a:cs typeface="+mn-cs"/>
      </a:defRPr>
    </a:lvl6pPr>
    <a:lvl7pPr marL="3658606" algn="l" defTabSz="609768" rtl="0" eaLnBrk="1" latinLnBrk="0" hangingPunct="1">
      <a:defRPr sz="1600" kern="1200">
        <a:solidFill>
          <a:schemeClr val="tx1"/>
        </a:solidFill>
        <a:latin typeface="+mn-lt"/>
        <a:ea typeface="+mn-ea"/>
        <a:cs typeface="+mn-cs"/>
      </a:defRPr>
    </a:lvl7pPr>
    <a:lvl8pPr marL="4268373" algn="l" defTabSz="609768" rtl="0" eaLnBrk="1" latinLnBrk="0" hangingPunct="1">
      <a:defRPr sz="1600" kern="1200">
        <a:solidFill>
          <a:schemeClr val="tx1"/>
        </a:solidFill>
        <a:latin typeface="+mn-lt"/>
        <a:ea typeface="+mn-ea"/>
        <a:cs typeface="+mn-cs"/>
      </a:defRPr>
    </a:lvl8pPr>
    <a:lvl9pPr marL="4878141" algn="l" defTabSz="609768"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17" name="Titre 1"/>
          <p:cNvSpPr>
            <a:spLocks noGrp="1"/>
          </p:cNvSpPr>
          <p:nvPr>
            <p:ph type="ctrTitle" hasCustomPrompt="1"/>
          </p:nvPr>
        </p:nvSpPr>
        <p:spPr>
          <a:xfrm>
            <a:off x="359777" y="4409344"/>
            <a:ext cx="11376530" cy="1123038"/>
          </a:xfrm>
        </p:spPr>
        <p:txBody>
          <a:bodyPr anchor="b"/>
          <a:lstStyle>
            <a:lvl1pPr algn="l">
              <a:defRPr sz="6000" baseline="0">
                <a:latin typeface="Arial"/>
                <a:cs typeface="Arial"/>
              </a:defRPr>
            </a:lvl1pPr>
          </a:lstStyle>
          <a:p>
            <a:r>
              <a:rPr lang="en-US" dirty="0" smtClean="0"/>
              <a:t>Presentation Title</a:t>
            </a:r>
            <a:endParaRPr lang="fr-FR" dirty="0"/>
          </a:p>
        </p:txBody>
      </p:sp>
      <p:sp>
        <p:nvSpPr>
          <p:cNvPr id="18" name="Sous-titre 2"/>
          <p:cNvSpPr>
            <a:spLocks noGrp="1"/>
          </p:cNvSpPr>
          <p:nvPr>
            <p:ph type="subTitle" idx="1" hasCustomPrompt="1"/>
          </p:nvPr>
        </p:nvSpPr>
        <p:spPr>
          <a:xfrm>
            <a:off x="359777" y="3527475"/>
            <a:ext cx="11376530" cy="867169"/>
          </a:xfrm>
        </p:spPr>
        <p:txBody>
          <a:bodyPr anchor="b"/>
          <a:lstStyle>
            <a:lvl1pPr marL="0" indent="0" algn="l">
              <a:buNone/>
              <a:defRPr sz="2400">
                <a:latin typeface="Arial"/>
                <a:cs typeface="Aria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Subtitle</a:t>
            </a:r>
            <a:endParaRPr lang="fr-FR" dirty="0"/>
          </a:p>
        </p:txBody>
      </p:sp>
      <p:sp>
        <p:nvSpPr>
          <p:cNvPr id="19" name="Sous-titre 2"/>
          <p:cNvSpPr txBox="1">
            <a:spLocks/>
          </p:cNvSpPr>
          <p:nvPr userDrawn="1"/>
        </p:nvSpPr>
        <p:spPr>
          <a:xfrm>
            <a:off x="359777" y="6438730"/>
            <a:ext cx="9144000" cy="422753"/>
          </a:xfrm>
          <a:prstGeom prst="rect">
            <a:avLst/>
          </a:prstGeom>
          <a:noFill/>
          <a:ln>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fr-FR" sz="2000" dirty="0" err="1" smtClean="0">
                <a:solidFill>
                  <a:srgbClr val="414042"/>
                </a:solidFill>
                <a:latin typeface="Open Sans Light"/>
                <a:cs typeface="Open Sans Light"/>
              </a:rPr>
              <a:t>www.incose.org</a:t>
            </a:r>
            <a:r>
              <a:rPr lang="fr-FR" sz="2000" dirty="0" smtClean="0">
                <a:solidFill>
                  <a:srgbClr val="414042"/>
                </a:solidFill>
                <a:latin typeface="Open Sans Light"/>
                <a:cs typeface="Open Sans Light"/>
              </a:rPr>
              <a:t>/IW2017</a:t>
            </a:r>
            <a:endParaRPr lang="fr-FR" sz="2000" dirty="0">
              <a:solidFill>
                <a:srgbClr val="414042"/>
              </a:solidFill>
              <a:latin typeface="Open Sans Light"/>
              <a:cs typeface="Open Sans Light"/>
            </a:endParaRPr>
          </a:p>
        </p:txBody>
      </p:sp>
      <p:cxnSp>
        <p:nvCxnSpPr>
          <p:cNvPr id="20" name="Straight Connector 19"/>
          <p:cNvCxnSpPr/>
          <p:nvPr userDrawn="1"/>
        </p:nvCxnSpPr>
        <p:spPr>
          <a:xfrm>
            <a:off x="359777" y="5532382"/>
            <a:ext cx="3074092" cy="0"/>
          </a:xfrm>
          <a:prstGeom prst="line">
            <a:avLst/>
          </a:prstGeom>
          <a:ln w="76200" cmpd="sng">
            <a:solidFill>
              <a:srgbClr val="0071CE"/>
            </a:solidFill>
          </a:ln>
        </p:spPr>
        <p:style>
          <a:lnRef idx="2">
            <a:schemeClr val="accent1"/>
          </a:lnRef>
          <a:fillRef idx="0">
            <a:schemeClr val="accent1"/>
          </a:fillRef>
          <a:effectRef idx="1">
            <a:schemeClr val="accent1"/>
          </a:effectRef>
          <a:fontRef idx="minor">
            <a:schemeClr val="tx1"/>
          </a:fontRef>
        </p:style>
      </p:cxnSp>
      <p:pic>
        <p:nvPicPr>
          <p:cNvPr id="21" name="Picture 20" descr="logo-IW2017-horizontal.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10433" y="502041"/>
            <a:ext cx="5852160" cy="1935480"/>
          </a:xfrm>
          <a:prstGeom prst="rect">
            <a:avLst/>
          </a:prstGeom>
        </p:spPr>
      </p:pic>
    </p:spTree>
    <p:extLst>
      <p:ext uri="{BB962C8B-B14F-4D97-AF65-F5344CB8AC3E}">
        <p14:creationId xmlns:p14="http://schemas.microsoft.com/office/powerpoint/2010/main" val="330922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solidFill>
                  <a:srgbClr val="0071CE"/>
                </a:solidFill>
                <a:latin typeface="+mj-lt"/>
              </a:defRPr>
            </a:lvl1pPr>
          </a:lstStyle>
          <a:p>
            <a:r>
              <a:rPr lang="fr-FR"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dirty="0"/>
          </a:p>
        </p:txBody>
      </p:sp>
      <p:sp>
        <p:nvSpPr>
          <p:cNvPr id="4" name="Date Placeholder 3"/>
          <p:cNvSpPr>
            <a:spLocks noGrp="1"/>
          </p:cNvSpPr>
          <p:nvPr>
            <p:ph type="dt" sz="half" idx="10"/>
          </p:nvPr>
        </p:nvSpPr>
        <p:spPr/>
        <p:txBody>
          <a:bodyPr/>
          <a:lstStyle/>
          <a:p>
            <a:r>
              <a:rPr lang="en-US" smtClean="0"/>
              <a:t>31 January, 2017</a:t>
            </a:r>
            <a:endParaRPr lang="en-US"/>
          </a:p>
        </p:txBody>
      </p:sp>
      <p:sp>
        <p:nvSpPr>
          <p:cNvPr id="5" name="Footer Placeholder 4"/>
          <p:cNvSpPr>
            <a:spLocks noGrp="1"/>
          </p:cNvSpPr>
          <p:nvPr>
            <p:ph type="ftr" sz="quarter" idx="11"/>
          </p:nvPr>
        </p:nvSpPr>
        <p:spPr/>
        <p:txBody>
          <a:bodyPr/>
          <a:lstStyle/>
          <a:p>
            <a:r>
              <a:rPr lang="en-US" smtClean="0"/>
              <a:t>www.incose.org/IW2017</a:t>
            </a:r>
            <a:endParaRPr lang="en-US"/>
          </a:p>
        </p:txBody>
      </p:sp>
      <p:sp>
        <p:nvSpPr>
          <p:cNvPr id="6" name="Slide Number Placeholder 5"/>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2910453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43804" y="274639"/>
            <a:ext cx="2744629" cy="5851525"/>
          </a:xfrm>
        </p:spPr>
        <p:txBody>
          <a:bodyPr vert="eaVert"/>
          <a:lstStyle>
            <a:lvl1pPr>
              <a:defRPr>
                <a:solidFill>
                  <a:srgbClr val="0071CE"/>
                </a:solidFill>
                <a:latin typeface="+mj-lt"/>
              </a:defRPr>
            </a:lvl1pPr>
          </a:lstStyle>
          <a:p>
            <a:r>
              <a:rPr lang="fr-FR" smtClean="0"/>
              <a:t>Click to edit Master title style</a:t>
            </a:r>
            <a:endParaRPr lang="en-US" dirty="0"/>
          </a:p>
        </p:txBody>
      </p:sp>
      <p:sp>
        <p:nvSpPr>
          <p:cNvPr id="3" name="Vertical Text Placeholder 2"/>
          <p:cNvSpPr>
            <a:spLocks noGrp="1"/>
          </p:cNvSpPr>
          <p:nvPr>
            <p:ph type="body" orient="vert" idx="1"/>
          </p:nvPr>
        </p:nvSpPr>
        <p:spPr>
          <a:xfrm>
            <a:off x="609918" y="274639"/>
            <a:ext cx="8030580" cy="5851525"/>
          </a:xfrm>
        </p:spPr>
        <p:txBody>
          <a:bodyPr vert="eaVert"/>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dirty="0"/>
          </a:p>
        </p:txBody>
      </p:sp>
      <p:sp>
        <p:nvSpPr>
          <p:cNvPr id="4" name="Date Placeholder 3"/>
          <p:cNvSpPr>
            <a:spLocks noGrp="1"/>
          </p:cNvSpPr>
          <p:nvPr>
            <p:ph type="dt" sz="half" idx="10"/>
          </p:nvPr>
        </p:nvSpPr>
        <p:spPr/>
        <p:txBody>
          <a:bodyPr/>
          <a:lstStyle/>
          <a:p>
            <a:r>
              <a:rPr lang="en-US" smtClean="0"/>
              <a:t>31 January, 2017</a:t>
            </a:r>
            <a:endParaRPr lang="en-US"/>
          </a:p>
        </p:txBody>
      </p:sp>
      <p:sp>
        <p:nvSpPr>
          <p:cNvPr id="5" name="Footer Placeholder 4"/>
          <p:cNvSpPr>
            <a:spLocks noGrp="1"/>
          </p:cNvSpPr>
          <p:nvPr>
            <p:ph type="ftr" sz="quarter" idx="11"/>
          </p:nvPr>
        </p:nvSpPr>
        <p:spPr/>
        <p:txBody>
          <a:bodyPr/>
          <a:lstStyle/>
          <a:p>
            <a:r>
              <a:rPr lang="en-US" smtClean="0"/>
              <a:t>www.incose.org/IW2017</a:t>
            </a:r>
            <a:endParaRPr lang="en-US"/>
          </a:p>
        </p:txBody>
      </p:sp>
      <p:sp>
        <p:nvSpPr>
          <p:cNvPr id="6" name="Slide Number Placeholder 5"/>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5881770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Last Page">
    <p:bg>
      <p:bgPr>
        <a:solidFill>
          <a:schemeClr val="bg1"/>
        </a:solidFill>
        <a:effectLst/>
      </p:bgPr>
    </p:bg>
    <p:spTree>
      <p:nvGrpSpPr>
        <p:cNvPr id="1" name=""/>
        <p:cNvGrpSpPr/>
        <p:nvPr/>
      </p:nvGrpSpPr>
      <p:grpSpPr>
        <a:xfrm>
          <a:off x="0" y="0"/>
          <a:ext cx="0" cy="0"/>
          <a:chOff x="0" y="0"/>
          <a:chExt cx="0" cy="0"/>
        </a:xfrm>
      </p:grpSpPr>
      <p:sp>
        <p:nvSpPr>
          <p:cNvPr id="6" name="Sous-titre 2"/>
          <p:cNvSpPr txBox="1">
            <a:spLocks/>
          </p:cNvSpPr>
          <p:nvPr userDrawn="1"/>
        </p:nvSpPr>
        <p:spPr>
          <a:xfrm>
            <a:off x="0" y="3788435"/>
            <a:ext cx="12192000" cy="422753"/>
          </a:xfrm>
          <a:prstGeom prst="rect">
            <a:avLst/>
          </a:prstGeom>
          <a:noFill/>
          <a:ln>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fr-FR" sz="2000" dirty="0" err="1" smtClean="0">
                <a:solidFill>
                  <a:srgbClr val="414042"/>
                </a:solidFill>
                <a:latin typeface="Open Sans Light"/>
                <a:cs typeface="Open Sans Light"/>
              </a:rPr>
              <a:t>www.incose.org</a:t>
            </a:r>
            <a:r>
              <a:rPr lang="fr-FR" sz="2000" dirty="0" smtClean="0">
                <a:solidFill>
                  <a:srgbClr val="414042"/>
                </a:solidFill>
                <a:latin typeface="Open Sans Light"/>
                <a:cs typeface="Open Sans Light"/>
              </a:rPr>
              <a:t>/IW2017</a:t>
            </a:r>
            <a:endParaRPr lang="fr-FR" sz="2000" dirty="0">
              <a:solidFill>
                <a:srgbClr val="414042"/>
              </a:solidFill>
              <a:latin typeface="Open Sans Light"/>
              <a:cs typeface="Open Sans Light"/>
            </a:endParaRPr>
          </a:p>
        </p:txBody>
      </p:sp>
      <p:pic>
        <p:nvPicPr>
          <p:cNvPr id="7" name="Picture 6" descr="logo-IW2017-horizontal.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01850" y="1738339"/>
            <a:ext cx="5852160" cy="1935480"/>
          </a:xfrm>
          <a:prstGeom prst="rect">
            <a:avLst/>
          </a:prstGeom>
        </p:spPr>
      </p:pic>
    </p:spTree>
    <p:extLst>
      <p:ext uri="{BB962C8B-B14F-4D97-AF65-F5344CB8AC3E}">
        <p14:creationId xmlns:p14="http://schemas.microsoft.com/office/powerpoint/2010/main" val="965053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a:defRPr sz="4400">
                <a:solidFill>
                  <a:schemeClr val="tx2"/>
                </a:solidFill>
                <a:latin typeface="+mj-lt"/>
                <a:cs typeface="Open Sans"/>
              </a:defRPr>
            </a:lvl1pPr>
          </a:lstStyle>
          <a:p>
            <a:r>
              <a:rPr lang="fr-FR"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tx1"/>
                </a:solidFill>
                <a:latin typeface="+mn-lt"/>
                <a:cs typeface="Open Sans"/>
              </a:defRPr>
            </a:lvl1pPr>
            <a:lvl2pPr>
              <a:defRPr>
                <a:solidFill>
                  <a:schemeClr val="tx1"/>
                </a:solidFill>
                <a:latin typeface="+mn-lt"/>
                <a:cs typeface="Open Sans"/>
              </a:defRPr>
            </a:lvl2pPr>
            <a:lvl3pPr>
              <a:defRPr>
                <a:solidFill>
                  <a:schemeClr val="tx1"/>
                </a:solidFill>
                <a:latin typeface="+mn-lt"/>
                <a:cs typeface="Open Sans"/>
              </a:defRPr>
            </a:lvl3pPr>
            <a:lvl4pPr>
              <a:defRPr>
                <a:solidFill>
                  <a:schemeClr val="tx1"/>
                </a:solidFill>
                <a:latin typeface="+mn-lt"/>
                <a:cs typeface="Open Sans"/>
              </a:defRPr>
            </a:lvl4pPr>
            <a:lvl5pPr>
              <a:defRPr>
                <a:solidFill>
                  <a:schemeClr val="tx1"/>
                </a:solidFill>
                <a:latin typeface="+mn-lt"/>
                <a:cs typeface="Open Sans"/>
              </a:defRPr>
            </a:lvl5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dirty="0"/>
          </a:p>
        </p:txBody>
      </p:sp>
      <p:sp>
        <p:nvSpPr>
          <p:cNvPr id="4" name="Date Placeholder 3"/>
          <p:cNvSpPr>
            <a:spLocks noGrp="1"/>
          </p:cNvSpPr>
          <p:nvPr>
            <p:ph type="dt" sz="half" idx="10"/>
          </p:nvPr>
        </p:nvSpPr>
        <p:spPr/>
        <p:txBody>
          <a:bodyPr/>
          <a:lstStyle/>
          <a:p>
            <a:r>
              <a:rPr lang="en-US" smtClean="0"/>
              <a:t>31 January, 2017</a:t>
            </a:r>
            <a:endParaRPr lang="en-US"/>
          </a:p>
        </p:txBody>
      </p:sp>
      <p:sp>
        <p:nvSpPr>
          <p:cNvPr id="5" name="Footer Placeholder 4"/>
          <p:cNvSpPr>
            <a:spLocks noGrp="1"/>
          </p:cNvSpPr>
          <p:nvPr>
            <p:ph type="ftr" sz="quarter" idx="11"/>
          </p:nvPr>
        </p:nvSpPr>
        <p:spPr/>
        <p:txBody>
          <a:bodyPr/>
          <a:lstStyle/>
          <a:p>
            <a:r>
              <a:rPr lang="en-US" smtClean="0"/>
              <a:t>www.incose.org/IW2017</a:t>
            </a:r>
            <a:endParaRPr lang="en-US"/>
          </a:p>
        </p:txBody>
      </p:sp>
      <p:sp>
        <p:nvSpPr>
          <p:cNvPr id="6" name="Slide Number Placeholder 5"/>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2042391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31 January, 2017</a:t>
            </a:r>
            <a:endParaRPr lang="en-US"/>
          </a:p>
        </p:txBody>
      </p:sp>
      <p:sp>
        <p:nvSpPr>
          <p:cNvPr id="5" name="Footer Placeholder 4"/>
          <p:cNvSpPr>
            <a:spLocks noGrp="1"/>
          </p:cNvSpPr>
          <p:nvPr>
            <p:ph type="ftr" sz="quarter" idx="11"/>
          </p:nvPr>
        </p:nvSpPr>
        <p:spPr/>
        <p:txBody>
          <a:bodyPr/>
          <a:lstStyle/>
          <a:p>
            <a:r>
              <a:rPr lang="en-US" smtClean="0"/>
              <a:t>www.incose.org/IW2017</a:t>
            </a:r>
            <a:endParaRPr lang="en-US"/>
          </a:p>
        </p:txBody>
      </p:sp>
      <p:sp>
        <p:nvSpPr>
          <p:cNvPr id="6" name="Slide Number Placeholder 5"/>
          <p:cNvSpPr>
            <a:spLocks noGrp="1"/>
          </p:cNvSpPr>
          <p:nvPr>
            <p:ph type="sldNum" sz="quarter" idx="12"/>
          </p:nvPr>
        </p:nvSpPr>
        <p:spPr/>
        <p:txBody>
          <a:bodyPr/>
          <a:lstStyle/>
          <a:p>
            <a:fld id="{924B41C4-1474-8D42-B330-D2828683839D}" type="slidenum">
              <a:rPr lang="en-US" smtClean="0"/>
              <a:t>‹#›</a:t>
            </a:fld>
            <a:endParaRPr lang="en-US"/>
          </a:p>
        </p:txBody>
      </p:sp>
      <p:sp>
        <p:nvSpPr>
          <p:cNvPr id="30" name="Titre 1"/>
          <p:cNvSpPr>
            <a:spLocks noGrp="1"/>
          </p:cNvSpPr>
          <p:nvPr>
            <p:ph type="ctrTitle" hasCustomPrompt="1"/>
          </p:nvPr>
        </p:nvSpPr>
        <p:spPr>
          <a:xfrm>
            <a:off x="359777" y="3975759"/>
            <a:ext cx="11376530" cy="1123038"/>
          </a:xfrm>
        </p:spPr>
        <p:txBody>
          <a:bodyPr anchor="b"/>
          <a:lstStyle>
            <a:lvl1pPr algn="l">
              <a:defRPr sz="6000" baseline="0">
                <a:latin typeface="Arial"/>
                <a:cs typeface="Arial"/>
              </a:defRPr>
            </a:lvl1pPr>
          </a:lstStyle>
          <a:p>
            <a:r>
              <a:rPr lang="en-US" dirty="0" smtClean="0"/>
              <a:t>Section Title</a:t>
            </a:r>
            <a:endParaRPr lang="fr-FR" dirty="0"/>
          </a:p>
        </p:txBody>
      </p:sp>
      <p:sp>
        <p:nvSpPr>
          <p:cNvPr id="31" name="Sous-titre 2"/>
          <p:cNvSpPr>
            <a:spLocks noGrp="1"/>
          </p:cNvSpPr>
          <p:nvPr>
            <p:ph type="subTitle" idx="1" hasCustomPrompt="1"/>
          </p:nvPr>
        </p:nvSpPr>
        <p:spPr>
          <a:xfrm>
            <a:off x="359777" y="3093890"/>
            <a:ext cx="11376530" cy="867169"/>
          </a:xfrm>
        </p:spPr>
        <p:txBody>
          <a:bodyPr anchor="b"/>
          <a:lstStyle>
            <a:lvl1pPr marL="0" indent="0" algn="l">
              <a:buNone/>
              <a:defRPr sz="2400">
                <a:latin typeface="Arial"/>
                <a:cs typeface="Aria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Subtitle Section</a:t>
            </a:r>
            <a:endParaRPr lang="fr-FR" dirty="0"/>
          </a:p>
        </p:txBody>
      </p:sp>
      <p:cxnSp>
        <p:nvCxnSpPr>
          <p:cNvPr id="32" name="Straight Connector 31"/>
          <p:cNvCxnSpPr/>
          <p:nvPr userDrawn="1"/>
        </p:nvCxnSpPr>
        <p:spPr>
          <a:xfrm>
            <a:off x="359777" y="5098797"/>
            <a:ext cx="3074092" cy="0"/>
          </a:xfrm>
          <a:prstGeom prst="line">
            <a:avLst/>
          </a:prstGeom>
          <a:ln w="76200" cmpd="sng">
            <a:solidFill>
              <a:srgbClr val="0071C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5951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solidFill>
                  <a:schemeClr val="tx2"/>
                </a:solidFill>
                <a:latin typeface="+mj-lt"/>
              </a:defRPr>
            </a:lvl1pPr>
          </a:lstStyle>
          <a:p>
            <a:r>
              <a:rPr lang="fr-FR" smtClean="0"/>
              <a:t>Click to edit Master title style</a:t>
            </a:r>
            <a:endParaRPr lang="en-US" dirty="0"/>
          </a:p>
        </p:txBody>
      </p:sp>
      <p:sp>
        <p:nvSpPr>
          <p:cNvPr id="3" name="Content Placeholder 2"/>
          <p:cNvSpPr>
            <a:spLocks noGrp="1"/>
          </p:cNvSpPr>
          <p:nvPr>
            <p:ph sz="half" idx="1"/>
          </p:nvPr>
        </p:nvSpPr>
        <p:spPr>
          <a:xfrm>
            <a:off x="609917" y="1600201"/>
            <a:ext cx="5387605" cy="4525963"/>
          </a:xfrm>
        </p:spPr>
        <p:txBody>
          <a:bodyPr/>
          <a:lstStyle>
            <a:lvl1pPr>
              <a:defRPr sz="3700">
                <a:latin typeface="+mn-lt"/>
              </a:defRPr>
            </a:lvl1pPr>
            <a:lvl2pPr>
              <a:defRPr sz="3200">
                <a:latin typeface="+mn-lt"/>
              </a:defRPr>
            </a:lvl2pPr>
            <a:lvl3pPr>
              <a:defRPr sz="2700">
                <a:latin typeface="+mn-lt"/>
              </a:defRPr>
            </a:lvl3pPr>
            <a:lvl4pPr>
              <a:defRPr sz="2400">
                <a:latin typeface="+mn-lt"/>
              </a:defRPr>
            </a:lvl4pPr>
            <a:lvl5pPr>
              <a:defRPr sz="2400">
                <a:latin typeface="+mn-lt"/>
              </a:defRPr>
            </a:lvl5pPr>
            <a:lvl6pPr>
              <a:defRPr sz="2400"/>
            </a:lvl6pPr>
            <a:lvl7pPr>
              <a:defRPr sz="2400"/>
            </a:lvl7pPr>
            <a:lvl8pPr>
              <a:defRPr sz="2400"/>
            </a:lvl8pPr>
            <a:lvl9pPr>
              <a:defRPr sz="24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dirty="0"/>
          </a:p>
        </p:txBody>
      </p:sp>
      <p:sp>
        <p:nvSpPr>
          <p:cNvPr id="4" name="Content Placeholder 3"/>
          <p:cNvSpPr>
            <a:spLocks noGrp="1"/>
          </p:cNvSpPr>
          <p:nvPr>
            <p:ph sz="half" idx="2"/>
          </p:nvPr>
        </p:nvSpPr>
        <p:spPr>
          <a:xfrm>
            <a:off x="6200828" y="1600201"/>
            <a:ext cx="5387605" cy="4525963"/>
          </a:xfrm>
        </p:spPr>
        <p:txBody>
          <a:bodyPr/>
          <a:lstStyle>
            <a:lvl1pPr>
              <a:defRPr sz="3700">
                <a:latin typeface="+mn-lt"/>
              </a:defRPr>
            </a:lvl1pPr>
            <a:lvl2pPr>
              <a:defRPr sz="3200">
                <a:latin typeface="+mn-lt"/>
              </a:defRPr>
            </a:lvl2pPr>
            <a:lvl3pPr>
              <a:defRPr sz="2700">
                <a:latin typeface="+mn-lt"/>
              </a:defRPr>
            </a:lvl3pPr>
            <a:lvl4pPr>
              <a:defRPr sz="2400">
                <a:latin typeface="+mn-lt"/>
              </a:defRPr>
            </a:lvl4pPr>
            <a:lvl5pPr>
              <a:defRPr sz="2400">
                <a:latin typeface="+mn-lt"/>
              </a:defRPr>
            </a:lvl5pPr>
            <a:lvl6pPr>
              <a:defRPr sz="2400"/>
            </a:lvl6pPr>
            <a:lvl7pPr>
              <a:defRPr sz="2400"/>
            </a:lvl7pPr>
            <a:lvl8pPr>
              <a:defRPr sz="2400"/>
            </a:lvl8pPr>
            <a:lvl9pPr>
              <a:defRPr sz="24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dirty="0"/>
          </a:p>
        </p:txBody>
      </p:sp>
      <p:sp>
        <p:nvSpPr>
          <p:cNvPr id="5" name="Date Placeholder 4"/>
          <p:cNvSpPr>
            <a:spLocks noGrp="1"/>
          </p:cNvSpPr>
          <p:nvPr>
            <p:ph type="dt" sz="half" idx="10"/>
          </p:nvPr>
        </p:nvSpPr>
        <p:spPr/>
        <p:txBody>
          <a:bodyPr/>
          <a:lstStyle/>
          <a:p>
            <a:r>
              <a:rPr lang="en-US" smtClean="0"/>
              <a:t>31 January, 2017</a:t>
            </a:r>
            <a:endParaRPr lang="en-US"/>
          </a:p>
        </p:txBody>
      </p:sp>
      <p:sp>
        <p:nvSpPr>
          <p:cNvPr id="6" name="Footer Placeholder 5"/>
          <p:cNvSpPr>
            <a:spLocks noGrp="1"/>
          </p:cNvSpPr>
          <p:nvPr>
            <p:ph type="ftr" sz="quarter" idx="11"/>
          </p:nvPr>
        </p:nvSpPr>
        <p:spPr/>
        <p:txBody>
          <a:bodyPr/>
          <a:lstStyle/>
          <a:p>
            <a:r>
              <a:rPr lang="en-US" smtClean="0"/>
              <a:t>www.incose.org/IW2017</a:t>
            </a:r>
            <a:endParaRPr lang="en-US"/>
          </a:p>
        </p:txBody>
      </p:sp>
      <p:sp>
        <p:nvSpPr>
          <p:cNvPr id="7" name="Slide Number Placeholder 6"/>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4200704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solidFill>
                  <a:srgbClr val="0071CE"/>
                </a:solidFill>
                <a:latin typeface="+mj-lt"/>
              </a:defRPr>
            </a:lvl1pPr>
          </a:lstStyle>
          <a:p>
            <a:r>
              <a:rPr lang="fr-FR" smtClean="0"/>
              <a:t>Click to edit Master title style</a:t>
            </a:r>
            <a:endParaRPr lang="en-US" dirty="0"/>
          </a:p>
        </p:txBody>
      </p:sp>
      <p:sp>
        <p:nvSpPr>
          <p:cNvPr id="3" name="Text Placeholder 2"/>
          <p:cNvSpPr>
            <a:spLocks noGrp="1"/>
          </p:cNvSpPr>
          <p:nvPr>
            <p:ph type="body" idx="1"/>
          </p:nvPr>
        </p:nvSpPr>
        <p:spPr>
          <a:xfrm>
            <a:off x="609918" y="1535113"/>
            <a:ext cx="5389723" cy="639763"/>
          </a:xfrm>
        </p:spPr>
        <p:txBody>
          <a:bodyPr anchor="b">
            <a:normAutofit/>
          </a:bodyPr>
          <a:lstStyle>
            <a:lvl1pPr marL="0" indent="0">
              <a:buNone/>
              <a:defRPr sz="2800" b="0">
                <a:solidFill>
                  <a:srgbClr val="0071CE"/>
                </a:solidFill>
                <a:latin typeface="+mn-lt"/>
              </a:defRPr>
            </a:lvl1pPr>
            <a:lvl2pPr marL="609768" indent="0">
              <a:buNone/>
              <a:defRPr sz="2700" b="1"/>
            </a:lvl2pPr>
            <a:lvl3pPr marL="1219535" indent="0">
              <a:buNone/>
              <a:defRPr sz="2400" b="1"/>
            </a:lvl3pPr>
            <a:lvl4pPr marL="1829303" indent="0">
              <a:buNone/>
              <a:defRPr sz="2100" b="1"/>
            </a:lvl4pPr>
            <a:lvl5pPr marL="2439071" indent="0">
              <a:buNone/>
              <a:defRPr sz="2100" b="1"/>
            </a:lvl5pPr>
            <a:lvl6pPr marL="3048838" indent="0">
              <a:buNone/>
              <a:defRPr sz="2100" b="1"/>
            </a:lvl6pPr>
            <a:lvl7pPr marL="3658606" indent="0">
              <a:buNone/>
              <a:defRPr sz="2100" b="1"/>
            </a:lvl7pPr>
            <a:lvl8pPr marL="4268373" indent="0">
              <a:buNone/>
              <a:defRPr sz="2100" b="1"/>
            </a:lvl8pPr>
            <a:lvl9pPr marL="4878141" indent="0">
              <a:buNone/>
              <a:defRPr sz="2100" b="1"/>
            </a:lvl9pPr>
          </a:lstStyle>
          <a:p>
            <a:pPr lvl="0"/>
            <a:r>
              <a:rPr lang="fr-FR" smtClean="0"/>
              <a:t>Click to edit Master text styles</a:t>
            </a:r>
          </a:p>
        </p:txBody>
      </p:sp>
      <p:sp>
        <p:nvSpPr>
          <p:cNvPr id="4" name="Content Placeholder 3"/>
          <p:cNvSpPr>
            <a:spLocks noGrp="1"/>
          </p:cNvSpPr>
          <p:nvPr>
            <p:ph sz="half" idx="2"/>
          </p:nvPr>
        </p:nvSpPr>
        <p:spPr>
          <a:xfrm>
            <a:off x="609918" y="2174875"/>
            <a:ext cx="5389723" cy="3951288"/>
          </a:xfrm>
        </p:spPr>
        <p:txBody>
          <a:bodyPr/>
          <a:lstStyle>
            <a:lvl1pPr>
              <a:defRPr sz="3200">
                <a:latin typeface="+mn-lt"/>
              </a:defRPr>
            </a:lvl1pPr>
            <a:lvl2pPr>
              <a:defRPr sz="2700">
                <a:latin typeface="+mn-lt"/>
              </a:defRPr>
            </a:lvl2pPr>
            <a:lvl3pPr>
              <a:defRPr sz="2400">
                <a:latin typeface="+mn-lt"/>
              </a:defRPr>
            </a:lvl3pPr>
            <a:lvl4pPr>
              <a:defRPr sz="2100">
                <a:latin typeface="+mn-lt"/>
              </a:defRPr>
            </a:lvl4pPr>
            <a:lvl5pPr>
              <a:defRPr sz="2100">
                <a:latin typeface="+mn-lt"/>
              </a:defRPr>
            </a:lvl5pPr>
            <a:lvl6pPr>
              <a:defRPr sz="2100"/>
            </a:lvl6pPr>
            <a:lvl7pPr>
              <a:defRPr sz="2100"/>
            </a:lvl7pPr>
            <a:lvl8pPr>
              <a:defRPr sz="2100"/>
            </a:lvl8pPr>
            <a:lvl9pPr>
              <a:defRPr sz="21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dirty="0"/>
          </a:p>
        </p:txBody>
      </p:sp>
      <p:sp>
        <p:nvSpPr>
          <p:cNvPr id="5" name="Text Placeholder 4"/>
          <p:cNvSpPr>
            <a:spLocks noGrp="1"/>
          </p:cNvSpPr>
          <p:nvPr>
            <p:ph type="body" sz="quarter" idx="3"/>
          </p:nvPr>
        </p:nvSpPr>
        <p:spPr>
          <a:xfrm>
            <a:off x="6196594" y="1535113"/>
            <a:ext cx="5391840" cy="639763"/>
          </a:xfrm>
        </p:spPr>
        <p:txBody>
          <a:bodyPr anchor="b">
            <a:normAutofit/>
          </a:bodyPr>
          <a:lstStyle>
            <a:lvl1pPr marL="0" indent="0">
              <a:buNone/>
              <a:defRPr sz="2800" b="0">
                <a:solidFill>
                  <a:srgbClr val="0071CE"/>
                </a:solidFill>
                <a:latin typeface="+mn-lt"/>
              </a:defRPr>
            </a:lvl1pPr>
            <a:lvl2pPr marL="609768" indent="0">
              <a:buNone/>
              <a:defRPr sz="2700" b="1"/>
            </a:lvl2pPr>
            <a:lvl3pPr marL="1219535" indent="0">
              <a:buNone/>
              <a:defRPr sz="2400" b="1"/>
            </a:lvl3pPr>
            <a:lvl4pPr marL="1829303" indent="0">
              <a:buNone/>
              <a:defRPr sz="2100" b="1"/>
            </a:lvl4pPr>
            <a:lvl5pPr marL="2439071" indent="0">
              <a:buNone/>
              <a:defRPr sz="2100" b="1"/>
            </a:lvl5pPr>
            <a:lvl6pPr marL="3048838" indent="0">
              <a:buNone/>
              <a:defRPr sz="2100" b="1"/>
            </a:lvl6pPr>
            <a:lvl7pPr marL="3658606" indent="0">
              <a:buNone/>
              <a:defRPr sz="2100" b="1"/>
            </a:lvl7pPr>
            <a:lvl8pPr marL="4268373" indent="0">
              <a:buNone/>
              <a:defRPr sz="2100" b="1"/>
            </a:lvl8pPr>
            <a:lvl9pPr marL="4878141" indent="0">
              <a:buNone/>
              <a:defRPr sz="2100" b="1"/>
            </a:lvl9pPr>
          </a:lstStyle>
          <a:p>
            <a:pPr lvl="0"/>
            <a:r>
              <a:rPr lang="fr-FR" smtClean="0"/>
              <a:t>Click to edit Master text styles</a:t>
            </a:r>
          </a:p>
        </p:txBody>
      </p:sp>
      <p:sp>
        <p:nvSpPr>
          <p:cNvPr id="6" name="Content Placeholder 5"/>
          <p:cNvSpPr>
            <a:spLocks noGrp="1"/>
          </p:cNvSpPr>
          <p:nvPr>
            <p:ph sz="quarter" idx="4"/>
          </p:nvPr>
        </p:nvSpPr>
        <p:spPr>
          <a:xfrm>
            <a:off x="6196594" y="2174875"/>
            <a:ext cx="5391840" cy="3951288"/>
          </a:xfrm>
        </p:spPr>
        <p:txBody>
          <a:bodyPr/>
          <a:lstStyle>
            <a:lvl1pPr>
              <a:defRPr sz="3200">
                <a:latin typeface="+mn-lt"/>
              </a:defRPr>
            </a:lvl1pPr>
            <a:lvl2pPr>
              <a:defRPr sz="2700">
                <a:latin typeface="+mn-lt"/>
              </a:defRPr>
            </a:lvl2pPr>
            <a:lvl3pPr>
              <a:defRPr sz="2400">
                <a:latin typeface="+mn-lt"/>
              </a:defRPr>
            </a:lvl3pPr>
            <a:lvl4pPr>
              <a:defRPr sz="2100">
                <a:latin typeface="+mn-lt"/>
              </a:defRPr>
            </a:lvl4pPr>
            <a:lvl5pPr>
              <a:defRPr sz="2100">
                <a:latin typeface="+mn-lt"/>
              </a:defRPr>
            </a:lvl5pPr>
            <a:lvl6pPr>
              <a:defRPr sz="2100"/>
            </a:lvl6pPr>
            <a:lvl7pPr>
              <a:defRPr sz="2100"/>
            </a:lvl7pPr>
            <a:lvl8pPr>
              <a:defRPr sz="2100"/>
            </a:lvl8pPr>
            <a:lvl9pPr>
              <a:defRPr sz="21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dirty="0"/>
          </a:p>
        </p:txBody>
      </p:sp>
      <p:sp>
        <p:nvSpPr>
          <p:cNvPr id="7" name="Date Placeholder 6"/>
          <p:cNvSpPr>
            <a:spLocks noGrp="1"/>
          </p:cNvSpPr>
          <p:nvPr>
            <p:ph type="dt" sz="half" idx="10"/>
          </p:nvPr>
        </p:nvSpPr>
        <p:spPr/>
        <p:txBody>
          <a:bodyPr/>
          <a:lstStyle/>
          <a:p>
            <a:r>
              <a:rPr lang="en-US" smtClean="0"/>
              <a:t>31 January, 2017</a:t>
            </a:r>
            <a:endParaRPr lang="en-US"/>
          </a:p>
        </p:txBody>
      </p:sp>
      <p:sp>
        <p:nvSpPr>
          <p:cNvPr id="8" name="Footer Placeholder 7"/>
          <p:cNvSpPr>
            <a:spLocks noGrp="1"/>
          </p:cNvSpPr>
          <p:nvPr>
            <p:ph type="ftr" sz="quarter" idx="11"/>
          </p:nvPr>
        </p:nvSpPr>
        <p:spPr/>
        <p:txBody>
          <a:bodyPr/>
          <a:lstStyle/>
          <a:p>
            <a:r>
              <a:rPr lang="en-US" smtClean="0"/>
              <a:t>www.incose.org/IW2017</a:t>
            </a:r>
            <a:endParaRPr lang="en-US"/>
          </a:p>
        </p:txBody>
      </p:sp>
      <p:sp>
        <p:nvSpPr>
          <p:cNvPr id="9" name="Slide Number Placeholder 8"/>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2205490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solidFill>
                  <a:srgbClr val="0071CE"/>
                </a:solidFill>
                <a:latin typeface="+mj-lt"/>
              </a:defRPr>
            </a:lvl1pPr>
          </a:lstStyle>
          <a:p>
            <a:r>
              <a:rPr lang="fr-FR" smtClean="0"/>
              <a:t>Click to edit Master title style</a:t>
            </a:r>
            <a:endParaRPr lang="en-US" dirty="0"/>
          </a:p>
        </p:txBody>
      </p:sp>
      <p:sp>
        <p:nvSpPr>
          <p:cNvPr id="3" name="Date Placeholder 2"/>
          <p:cNvSpPr>
            <a:spLocks noGrp="1"/>
          </p:cNvSpPr>
          <p:nvPr>
            <p:ph type="dt" sz="half" idx="10"/>
          </p:nvPr>
        </p:nvSpPr>
        <p:spPr/>
        <p:txBody>
          <a:bodyPr/>
          <a:lstStyle/>
          <a:p>
            <a:r>
              <a:rPr lang="en-US" smtClean="0"/>
              <a:t>31 January, 2017</a:t>
            </a:r>
            <a:endParaRPr lang="en-US"/>
          </a:p>
        </p:txBody>
      </p:sp>
      <p:sp>
        <p:nvSpPr>
          <p:cNvPr id="4" name="Footer Placeholder 3"/>
          <p:cNvSpPr>
            <a:spLocks noGrp="1"/>
          </p:cNvSpPr>
          <p:nvPr>
            <p:ph type="ftr" sz="quarter" idx="11"/>
          </p:nvPr>
        </p:nvSpPr>
        <p:spPr/>
        <p:txBody>
          <a:bodyPr/>
          <a:lstStyle/>
          <a:p>
            <a:r>
              <a:rPr lang="en-US" smtClean="0"/>
              <a:t>www.incose.org/IW2017</a:t>
            </a:r>
            <a:endParaRPr lang="en-US"/>
          </a:p>
        </p:txBody>
      </p:sp>
      <p:sp>
        <p:nvSpPr>
          <p:cNvPr id="5" name="Slide Number Placeholder 4"/>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31325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31 January, 2017</a:t>
            </a:r>
            <a:endParaRPr lang="en-US"/>
          </a:p>
        </p:txBody>
      </p:sp>
      <p:sp>
        <p:nvSpPr>
          <p:cNvPr id="3" name="Footer Placeholder 2"/>
          <p:cNvSpPr>
            <a:spLocks noGrp="1"/>
          </p:cNvSpPr>
          <p:nvPr>
            <p:ph type="ftr" sz="quarter" idx="11"/>
          </p:nvPr>
        </p:nvSpPr>
        <p:spPr/>
        <p:txBody>
          <a:bodyPr/>
          <a:lstStyle/>
          <a:p>
            <a:r>
              <a:rPr lang="en-US" smtClean="0"/>
              <a:t>www.incose.org/IW2017</a:t>
            </a:r>
            <a:endParaRPr lang="en-US"/>
          </a:p>
        </p:txBody>
      </p:sp>
      <p:sp>
        <p:nvSpPr>
          <p:cNvPr id="4" name="Slide Number Placeholder 3"/>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706696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920" y="273049"/>
            <a:ext cx="4013173" cy="1162051"/>
          </a:xfrm>
        </p:spPr>
        <p:txBody>
          <a:bodyPr anchor="b"/>
          <a:lstStyle>
            <a:lvl1pPr algn="l">
              <a:defRPr sz="2700" b="0">
                <a:solidFill>
                  <a:srgbClr val="0071CE"/>
                </a:solidFill>
                <a:latin typeface="+mj-lt"/>
              </a:defRPr>
            </a:lvl1pPr>
          </a:lstStyle>
          <a:p>
            <a:r>
              <a:rPr lang="fr-FR" smtClean="0"/>
              <a:t>Click to edit Master title style</a:t>
            </a:r>
            <a:endParaRPr lang="en-US" dirty="0"/>
          </a:p>
        </p:txBody>
      </p:sp>
      <p:sp>
        <p:nvSpPr>
          <p:cNvPr id="3" name="Content Placeholder 2"/>
          <p:cNvSpPr>
            <a:spLocks noGrp="1"/>
          </p:cNvSpPr>
          <p:nvPr>
            <p:ph idx="1"/>
          </p:nvPr>
        </p:nvSpPr>
        <p:spPr>
          <a:xfrm>
            <a:off x="4769216" y="273052"/>
            <a:ext cx="6819216" cy="5853113"/>
          </a:xfrm>
        </p:spPr>
        <p:txBody>
          <a:bodyPr/>
          <a:lstStyle>
            <a:lvl1pPr>
              <a:defRPr sz="4300">
                <a:latin typeface="+mn-lt"/>
              </a:defRPr>
            </a:lvl1pPr>
            <a:lvl2pPr>
              <a:defRPr sz="3700">
                <a:latin typeface="+mn-lt"/>
              </a:defRPr>
            </a:lvl2pPr>
            <a:lvl3pPr>
              <a:defRPr sz="3200">
                <a:latin typeface="+mn-lt"/>
              </a:defRPr>
            </a:lvl3pPr>
            <a:lvl4pPr>
              <a:defRPr sz="2700">
                <a:latin typeface="+mn-lt"/>
              </a:defRPr>
            </a:lvl4pPr>
            <a:lvl5pPr>
              <a:defRPr sz="2700">
                <a:latin typeface="+mn-lt"/>
              </a:defRPr>
            </a:lvl5pPr>
            <a:lvl6pPr>
              <a:defRPr sz="2700"/>
            </a:lvl6pPr>
            <a:lvl7pPr>
              <a:defRPr sz="2700"/>
            </a:lvl7pPr>
            <a:lvl8pPr>
              <a:defRPr sz="2700"/>
            </a:lvl8pPr>
            <a:lvl9pPr>
              <a:defRPr sz="27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dirty="0"/>
          </a:p>
        </p:txBody>
      </p:sp>
      <p:sp>
        <p:nvSpPr>
          <p:cNvPr id="4" name="Text Placeholder 3"/>
          <p:cNvSpPr>
            <a:spLocks noGrp="1"/>
          </p:cNvSpPr>
          <p:nvPr>
            <p:ph type="body" sz="half" idx="2"/>
          </p:nvPr>
        </p:nvSpPr>
        <p:spPr>
          <a:xfrm>
            <a:off x="609920" y="1435102"/>
            <a:ext cx="4013173" cy="4691063"/>
          </a:xfrm>
        </p:spPr>
        <p:txBody>
          <a:bodyPr/>
          <a:lstStyle>
            <a:lvl1pPr marL="0" indent="0">
              <a:buNone/>
              <a:defRPr sz="1900">
                <a:latin typeface="+mn-lt"/>
              </a:defRPr>
            </a:lvl1pPr>
            <a:lvl2pPr marL="609768" indent="0">
              <a:buNone/>
              <a:defRPr sz="1600"/>
            </a:lvl2pPr>
            <a:lvl3pPr marL="1219535" indent="0">
              <a:buNone/>
              <a:defRPr sz="1300"/>
            </a:lvl3pPr>
            <a:lvl4pPr marL="1829303" indent="0">
              <a:buNone/>
              <a:defRPr sz="1200"/>
            </a:lvl4pPr>
            <a:lvl5pPr marL="2439071" indent="0">
              <a:buNone/>
              <a:defRPr sz="1200"/>
            </a:lvl5pPr>
            <a:lvl6pPr marL="3048838" indent="0">
              <a:buNone/>
              <a:defRPr sz="1200"/>
            </a:lvl6pPr>
            <a:lvl7pPr marL="3658606" indent="0">
              <a:buNone/>
              <a:defRPr sz="1200"/>
            </a:lvl7pPr>
            <a:lvl8pPr marL="4268373" indent="0">
              <a:buNone/>
              <a:defRPr sz="1200"/>
            </a:lvl8pPr>
            <a:lvl9pPr marL="4878141" indent="0">
              <a:buNone/>
              <a:defRPr sz="1200"/>
            </a:lvl9pPr>
          </a:lstStyle>
          <a:p>
            <a:pPr lvl="0"/>
            <a:r>
              <a:rPr lang="fr-FR" smtClean="0"/>
              <a:t>Click to edit Master text styles</a:t>
            </a:r>
          </a:p>
        </p:txBody>
      </p:sp>
      <p:sp>
        <p:nvSpPr>
          <p:cNvPr id="5" name="Date Placeholder 4"/>
          <p:cNvSpPr>
            <a:spLocks noGrp="1"/>
          </p:cNvSpPr>
          <p:nvPr>
            <p:ph type="dt" sz="half" idx="10"/>
          </p:nvPr>
        </p:nvSpPr>
        <p:spPr/>
        <p:txBody>
          <a:bodyPr/>
          <a:lstStyle/>
          <a:p>
            <a:r>
              <a:rPr lang="en-US" smtClean="0"/>
              <a:t>31 January, 2017</a:t>
            </a:r>
            <a:endParaRPr lang="en-US"/>
          </a:p>
        </p:txBody>
      </p:sp>
      <p:sp>
        <p:nvSpPr>
          <p:cNvPr id="6" name="Footer Placeholder 5"/>
          <p:cNvSpPr>
            <a:spLocks noGrp="1"/>
          </p:cNvSpPr>
          <p:nvPr>
            <p:ph type="ftr" sz="quarter" idx="11"/>
          </p:nvPr>
        </p:nvSpPr>
        <p:spPr/>
        <p:txBody>
          <a:bodyPr/>
          <a:lstStyle/>
          <a:p>
            <a:r>
              <a:rPr lang="en-US" smtClean="0"/>
              <a:t>www.incose.org/IW2017</a:t>
            </a:r>
            <a:endParaRPr lang="en-US"/>
          </a:p>
        </p:txBody>
      </p:sp>
      <p:sp>
        <p:nvSpPr>
          <p:cNvPr id="7" name="Slide Number Placeholder 6"/>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117613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90962" y="4800600"/>
            <a:ext cx="7319010" cy="566739"/>
          </a:xfrm>
        </p:spPr>
        <p:txBody>
          <a:bodyPr anchor="b"/>
          <a:lstStyle>
            <a:lvl1pPr algn="l">
              <a:defRPr sz="2700" b="0">
                <a:solidFill>
                  <a:srgbClr val="0071CE"/>
                </a:solidFill>
                <a:latin typeface="+mj-lt"/>
              </a:defRPr>
            </a:lvl1pPr>
          </a:lstStyle>
          <a:p>
            <a:r>
              <a:rPr lang="fr-FR" smtClean="0"/>
              <a:t>Click to edit Master title style</a:t>
            </a:r>
            <a:endParaRPr lang="en-US" dirty="0"/>
          </a:p>
        </p:txBody>
      </p:sp>
      <p:sp>
        <p:nvSpPr>
          <p:cNvPr id="3" name="Picture Placeholder 2"/>
          <p:cNvSpPr>
            <a:spLocks noGrp="1"/>
          </p:cNvSpPr>
          <p:nvPr>
            <p:ph type="pic" idx="1"/>
          </p:nvPr>
        </p:nvSpPr>
        <p:spPr>
          <a:xfrm>
            <a:off x="2390962" y="612775"/>
            <a:ext cx="7319010" cy="4114800"/>
          </a:xfrm>
        </p:spPr>
        <p:txBody>
          <a:bodyPr/>
          <a:lstStyle>
            <a:lvl1pPr marL="0" indent="0">
              <a:buNone/>
              <a:defRPr sz="4300"/>
            </a:lvl1pPr>
            <a:lvl2pPr marL="609768" indent="0">
              <a:buNone/>
              <a:defRPr sz="3700"/>
            </a:lvl2pPr>
            <a:lvl3pPr marL="1219535" indent="0">
              <a:buNone/>
              <a:defRPr sz="3200"/>
            </a:lvl3pPr>
            <a:lvl4pPr marL="1829303" indent="0">
              <a:buNone/>
              <a:defRPr sz="2700"/>
            </a:lvl4pPr>
            <a:lvl5pPr marL="2439071" indent="0">
              <a:buNone/>
              <a:defRPr sz="2700"/>
            </a:lvl5pPr>
            <a:lvl6pPr marL="3048838" indent="0">
              <a:buNone/>
              <a:defRPr sz="2700"/>
            </a:lvl6pPr>
            <a:lvl7pPr marL="3658606" indent="0">
              <a:buNone/>
              <a:defRPr sz="2700"/>
            </a:lvl7pPr>
            <a:lvl8pPr marL="4268373" indent="0">
              <a:buNone/>
              <a:defRPr sz="2700"/>
            </a:lvl8pPr>
            <a:lvl9pPr marL="4878141" indent="0">
              <a:buNone/>
              <a:defRPr sz="2700"/>
            </a:lvl9pPr>
          </a:lstStyle>
          <a:p>
            <a:r>
              <a:rPr lang="fr-FR" smtClean="0"/>
              <a:t>Drag picture to placeholder or click icon to add</a:t>
            </a:r>
            <a:endParaRPr lang="en-US"/>
          </a:p>
        </p:txBody>
      </p:sp>
      <p:sp>
        <p:nvSpPr>
          <p:cNvPr id="4" name="Text Placeholder 3"/>
          <p:cNvSpPr>
            <a:spLocks noGrp="1"/>
          </p:cNvSpPr>
          <p:nvPr>
            <p:ph type="body" sz="half" idx="2"/>
          </p:nvPr>
        </p:nvSpPr>
        <p:spPr>
          <a:xfrm>
            <a:off x="2390962" y="5367338"/>
            <a:ext cx="7319010" cy="804863"/>
          </a:xfrm>
        </p:spPr>
        <p:txBody>
          <a:bodyPr/>
          <a:lstStyle>
            <a:lvl1pPr marL="0" indent="0">
              <a:buNone/>
              <a:defRPr sz="1900">
                <a:latin typeface="+mn-lt"/>
              </a:defRPr>
            </a:lvl1pPr>
            <a:lvl2pPr marL="609768" indent="0">
              <a:buNone/>
              <a:defRPr sz="1600"/>
            </a:lvl2pPr>
            <a:lvl3pPr marL="1219535" indent="0">
              <a:buNone/>
              <a:defRPr sz="1300"/>
            </a:lvl3pPr>
            <a:lvl4pPr marL="1829303" indent="0">
              <a:buNone/>
              <a:defRPr sz="1200"/>
            </a:lvl4pPr>
            <a:lvl5pPr marL="2439071" indent="0">
              <a:buNone/>
              <a:defRPr sz="1200"/>
            </a:lvl5pPr>
            <a:lvl6pPr marL="3048838" indent="0">
              <a:buNone/>
              <a:defRPr sz="1200"/>
            </a:lvl6pPr>
            <a:lvl7pPr marL="3658606" indent="0">
              <a:buNone/>
              <a:defRPr sz="1200"/>
            </a:lvl7pPr>
            <a:lvl8pPr marL="4268373" indent="0">
              <a:buNone/>
              <a:defRPr sz="1200"/>
            </a:lvl8pPr>
            <a:lvl9pPr marL="4878141" indent="0">
              <a:buNone/>
              <a:defRPr sz="1200"/>
            </a:lvl9pPr>
          </a:lstStyle>
          <a:p>
            <a:pPr lvl="0"/>
            <a:r>
              <a:rPr lang="fr-FR" smtClean="0"/>
              <a:t>Click to edit Master text styles</a:t>
            </a:r>
          </a:p>
        </p:txBody>
      </p:sp>
      <p:sp>
        <p:nvSpPr>
          <p:cNvPr id="5" name="Date Placeholder 4"/>
          <p:cNvSpPr>
            <a:spLocks noGrp="1"/>
          </p:cNvSpPr>
          <p:nvPr>
            <p:ph type="dt" sz="half" idx="10"/>
          </p:nvPr>
        </p:nvSpPr>
        <p:spPr/>
        <p:txBody>
          <a:bodyPr/>
          <a:lstStyle/>
          <a:p>
            <a:r>
              <a:rPr lang="en-US" smtClean="0"/>
              <a:t>31 January, 2017</a:t>
            </a:r>
            <a:endParaRPr lang="en-US"/>
          </a:p>
        </p:txBody>
      </p:sp>
      <p:sp>
        <p:nvSpPr>
          <p:cNvPr id="6" name="Footer Placeholder 5"/>
          <p:cNvSpPr>
            <a:spLocks noGrp="1"/>
          </p:cNvSpPr>
          <p:nvPr>
            <p:ph type="ftr" sz="quarter" idx="11"/>
          </p:nvPr>
        </p:nvSpPr>
        <p:spPr/>
        <p:txBody>
          <a:bodyPr/>
          <a:lstStyle/>
          <a:p>
            <a:r>
              <a:rPr lang="en-US" smtClean="0"/>
              <a:t>www.incose.org/IW2017</a:t>
            </a:r>
            <a:endParaRPr lang="en-US"/>
          </a:p>
        </p:txBody>
      </p:sp>
      <p:sp>
        <p:nvSpPr>
          <p:cNvPr id="7" name="Slide Number Placeholder 6"/>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4019522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918" y="274639"/>
            <a:ext cx="10978515" cy="1143000"/>
          </a:xfrm>
          <a:prstGeom prst="rect">
            <a:avLst/>
          </a:prstGeom>
        </p:spPr>
        <p:txBody>
          <a:bodyPr vert="horz" lIns="121954" tIns="60977" rIns="121954" bIns="60977" rtlCol="0" anchor="ctr">
            <a:normAutofit/>
          </a:bodyPr>
          <a:lstStyle/>
          <a:p>
            <a:r>
              <a:rPr lang="fr-FR" smtClean="0"/>
              <a:t>Click to edit Master title style</a:t>
            </a:r>
            <a:endParaRPr lang="en-US" dirty="0"/>
          </a:p>
        </p:txBody>
      </p:sp>
      <p:sp>
        <p:nvSpPr>
          <p:cNvPr id="3" name="Text Placeholder 2"/>
          <p:cNvSpPr>
            <a:spLocks noGrp="1"/>
          </p:cNvSpPr>
          <p:nvPr>
            <p:ph type="body" idx="1"/>
          </p:nvPr>
        </p:nvSpPr>
        <p:spPr>
          <a:xfrm>
            <a:off x="609918" y="1600201"/>
            <a:ext cx="10978515" cy="4525963"/>
          </a:xfrm>
          <a:prstGeom prst="rect">
            <a:avLst/>
          </a:prstGeom>
        </p:spPr>
        <p:txBody>
          <a:bodyPr vert="horz" lIns="121954" tIns="60977" rIns="121954" bIns="60977" rtlCol="0">
            <a:normAutofit/>
          </a:body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dirty="0"/>
          </a:p>
        </p:txBody>
      </p:sp>
      <p:sp>
        <p:nvSpPr>
          <p:cNvPr id="4" name="Date Placeholder 3"/>
          <p:cNvSpPr>
            <a:spLocks noGrp="1"/>
          </p:cNvSpPr>
          <p:nvPr>
            <p:ph type="dt" sz="half" idx="2"/>
          </p:nvPr>
        </p:nvSpPr>
        <p:spPr>
          <a:xfrm>
            <a:off x="609917" y="6356351"/>
            <a:ext cx="2846282" cy="365125"/>
          </a:xfrm>
          <a:prstGeom prst="rect">
            <a:avLst/>
          </a:prstGeom>
        </p:spPr>
        <p:txBody>
          <a:bodyPr vert="horz" lIns="121954" tIns="60977" rIns="121954" bIns="60977" rtlCol="0" anchor="ctr"/>
          <a:lstStyle>
            <a:lvl1pPr algn="l">
              <a:defRPr sz="1600">
                <a:solidFill>
                  <a:schemeClr val="tx1">
                    <a:tint val="75000"/>
                  </a:schemeClr>
                </a:solidFill>
              </a:defRPr>
            </a:lvl1pPr>
          </a:lstStyle>
          <a:p>
            <a:r>
              <a:rPr lang="en-US" smtClean="0"/>
              <a:t>31 January, 2017</a:t>
            </a:r>
            <a:endParaRPr lang="en-US" dirty="0"/>
          </a:p>
        </p:txBody>
      </p:sp>
      <p:sp>
        <p:nvSpPr>
          <p:cNvPr id="5" name="Footer Placeholder 4"/>
          <p:cNvSpPr>
            <a:spLocks noGrp="1"/>
          </p:cNvSpPr>
          <p:nvPr>
            <p:ph type="ftr" sz="quarter" idx="3"/>
          </p:nvPr>
        </p:nvSpPr>
        <p:spPr>
          <a:xfrm>
            <a:off x="4167770" y="6356351"/>
            <a:ext cx="3862811" cy="365125"/>
          </a:xfrm>
          <a:prstGeom prst="rect">
            <a:avLst/>
          </a:prstGeom>
        </p:spPr>
        <p:txBody>
          <a:bodyPr vert="horz" lIns="121954" tIns="60977" rIns="121954" bIns="60977" rtlCol="0" anchor="ctr"/>
          <a:lstStyle>
            <a:lvl1pPr algn="ctr">
              <a:defRPr sz="1600">
                <a:solidFill>
                  <a:schemeClr val="tx1">
                    <a:tint val="75000"/>
                  </a:schemeClr>
                </a:solidFill>
              </a:defRPr>
            </a:lvl1pPr>
          </a:lstStyle>
          <a:p>
            <a:r>
              <a:rPr lang="en-US" dirty="0" err="1" smtClean="0"/>
              <a:t>www.incose.org</a:t>
            </a:r>
            <a:r>
              <a:rPr lang="en-US" dirty="0" smtClean="0"/>
              <a:t>/IW2017</a:t>
            </a:r>
            <a:endParaRPr lang="en-US" dirty="0"/>
          </a:p>
        </p:txBody>
      </p:sp>
      <p:sp>
        <p:nvSpPr>
          <p:cNvPr id="6" name="Slide Number Placeholder 5"/>
          <p:cNvSpPr>
            <a:spLocks noGrp="1"/>
          </p:cNvSpPr>
          <p:nvPr>
            <p:ph type="sldNum" sz="quarter" idx="4"/>
          </p:nvPr>
        </p:nvSpPr>
        <p:spPr>
          <a:xfrm>
            <a:off x="8742151" y="6356351"/>
            <a:ext cx="2846282" cy="365125"/>
          </a:xfrm>
          <a:prstGeom prst="rect">
            <a:avLst/>
          </a:prstGeom>
        </p:spPr>
        <p:txBody>
          <a:bodyPr vert="horz" lIns="121954" tIns="60977" rIns="121954" bIns="60977" rtlCol="0" anchor="ctr"/>
          <a:lstStyle>
            <a:lvl1pPr algn="r">
              <a:defRPr sz="1600">
                <a:solidFill>
                  <a:schemeClr val="tx1">
                    <a:tint val="75000"/>
                  </a:schemeClr>
                </a:solidFill>
              </a:defRPr>
            </a:lvl1pPr>
          </a:lstStyle>
          <a:p>
            <a:fld id="{924B41C4-1474-8D42-B330-D2828683839D}" type="slidenum">
              <a:rPr lang="en-US" smtClean="0"/>
              <a:t>‹#›</a:t>
            </a:fld>
            <a:endParaRPr lang="en-US" dirty="0"/>
          </a:p>
        </p:txBody>
      </p:sp>
      <p:pic>
        <p:nvPicPr>
          <p:cNvPr id="7" name="Picture 6" descr="logo-IW.png"/>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1006112" y="0"/>
            <a:ext cx="1192237" cy="945444"/>
          </a:xfrm>
          <a:prstGeom prst="rect">
            <a:avLst/>
          </a:prstGeom>
        </p:spPr>
      </p:pic>
    </p:spTree>
    <p:extLst>
      <p:ext uri="{BB962C8B-B14F-4D97-AF65-F5344CB8AC3E}">
        <p14:creationId xmlns:p14="http://schemas.microsoft.com/office/powerpoint/2010/main" val="4191555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l" defTabSz="609768" rtl="0" eaLnBrk="1" latinLnBrk="0" hangingPunct="1">
        <a:spcBef>
          <a:spcPct val="0"/>
        </a:spcBef>
        <a:buNone/>
        <a:defRPr sz="4400" kern="1200">
          <a:solidFill>
            <a:srgbClr val="0071CE"/>
          </a:solidFill>
          <a:latin typeface="+mj-lt"/>
          <a:ea typeface="+mj-ea"/>
          <a:cs typeface="Arial"/>
        </a:defRPr>
      </a:lvl1pPr>
    </p:titleStyle>
    <p:bodyStyle>
      <a:lvl1pPr marL="457326" indent="-457326" algn="l" defTabSz="609768" rtl="0" eaLnBrk="1" latinLnBrk="0" hangingPunct="1">
        <a:spcBef>
          <a:spcPct val="20000"/>
        </a:spcBef>
        <a:buFont typeface="Arial"/>
        <a:buChar char="•"/>
        <a:defRPr sz="4300" kern="1200">
          <a:solidFill>
            <a:schemeClr val="tx1"/>
          </a:solidFill>
          <a:latin typeface="+mn-lt"/>
          <a:ea typeface="+mn-ea"/>
          <a:cs typeface="Arial"/>
        </a:defRPr>
      </a:lvl1pPr>
      <a:lvl2pPr marL="990872" indent="-381105" algn="l" defTabSz="609768" rtl="0" eaLnBrk="1" latinLnBrk="0" hangingPunct="1">
        <a:spcBef>
          <a:spcPct val="20000"/>
        </a:spcBef>
        <a:buFont typeface="Arial"/>
        <a:buChar char="–"/>
        <a:defRPr sz="3700" kern="1200">
          <a:solidFill>
            <a:schemeClr val="tx1"/>
          </a:solidFill>
          <a:latin typeface="+mn-lt"/>
          <a:ea typeface="+mn-ea"/>
          <a:cs typeface="Arial"/>
        </a:defRPr>
      </a:lvl2pPr>
      <a:lvl3pPr marL="1524419" indent="-304884" algn="l" defTabSz="609768" rtl="0" eaLnBrk="1" latinLnBrk="0" hangingPunct="1">
        <a:spcBef>
          <a:spcPct val="20000"/>
        </a:spcBef>
        <a:buFont typeface="Arial"/>
        <a:buChar char="•"/>
        <a:defRPr sz="3200" kern="1200">
          <a:solidFill>
            <a:schemeClr val="tx1"/>
          </a:solidFill>
          <a:latin typeface="+mn-lt"/>
          <a:ea typeface="+mn-ea"/>
          <a:cs typeface="Arial"/>
        </a:defRPr>
      </a:lvl3pPr>
      <a:lvl4pPr marL="2134187" indent="-304884" algn="l" defTabSz="609768" rtl="0" eaLnBrk="1" latinLnBrk="0" hangingPunct="1">
        <a:spcBef>
          <a:spcPct val="20000"/>
        </a:spcBef>
        <a:buFont typeface="Arial"/>
        <a:buChar char="–"/>
        <a:defRPr sz="2700" kern="1200">
          <a:solidFill>
            <a:schemeClr val="tx1"/>
          </a:solidFill>
          <a:latin typeface="+mn-lt"/>
          <a:ea typeface="+mn-ea"/>
          <a:cs typeface="Arial"/>
        </a:defRPr>
      </a:lvl4pPr>
      <a:lvl5pPr marL="2743954" indent="-304884" algn="l" defTabSz="609768" rtl="0" eaLnBrk="1" latinLnBrk="0" hangingPunct="1">
        <a:spcBef>
          <a:spcPct val="20000"/>
        </a:spcBef>
        <a:buFont typeface="Arial"/>
        <a:buChar char="»"/>
        <a:defRPr sz="2700" kern="1200">
          <a:solidFill>
            <a:schemeClr val="tx1"/>
          </a:solidFill>
          <a:latin typeface="+mn-lt"/>
          <a:ea typeface="+mn-ea"/>
          <a:cs typeface="Arial"/>
        </a:defRPr>
      </a:lvl5pPr>
      <a:lvl6pPr marL="3353722" indent="-304884" algn="l" defTabSz="609768" rtl="0" eaLnBrk="1" latinLnBrk="0" hangingPunct="1">
        <a:spcBef>
          <a:spcPct val="20000"/>
        </a:spcBef>
        <a:buFont typeface="Arial"/>
        <a:buChar char="•"/>
        <a:defRPr sz="2700" kern="1200">
          <a:solidFill>
            <a:schemeClr val="tx1"/>
          </a:solidFill>
          <a:latin typeface="+mn-lt"/>
          <a:ea typeface="+mn-ea"/>
          <a:cs typeface="+mn-cs"/>
        </a:defRPr>
      </a:lvl6pPr>
      <a:lvl7pPr marL="3963490" indent="-304884" algn="l" defTabSz="609768" rtl="0" eaLnBrk="1" latinLnBrk="0" hangingPunct="1">
        <a:spcBef>
          <a:spcPct val="20000"/>
        </a:spcBef>
        <a:buFont typeface="Arial"/>
        <a:buChar char="•"/>
        <a:defRPr sz="2700" kern="1200">
          <a:solidFill>
            <a:schemeClr val="tx1"/>
          </a:solidFill>
          <a:latin typeface="+mn-lt"/>
          <a:ea typeface="+mn-ea"/>
          <a:cs typeface="+mn-cs"/>
        </a:defRPr>
      </a:lvl7pPr>
      <a:lvl8pPr marL="4573257" indent="-304884" algn="l" defTabSz="609768" rtl="0" eaLnBrk="1" latinLnBrk="0" hangingPunct="1">
        <a:spcBef>
          <a:spcPct val="20000"/>
        </a:spcBef>
        <a:buFont typeface="Arial"/>
        <a:buChar char="•"/>
        <a:defRPr sz="2700" kern="1200">
          <a:solidFill>
            <a:schemeClr val="tx1"/>
          </a:solidFill>
          <a:latin typeface="+mn-lt"/>
          <a:ea typeface="+mn-ea"/>
          <a:cs typeface="+mn-cs"/>
        </a:defRPr>
      </a:lvl8pPr>
      <a:lvl9pPr marL="5183025" indent="-304884" algn="l" defTabSz="609768" rtl="0" eaLnBrk="1" latinLnBrk="0" hangingPunct="1">
        <a:spcBef>
          <a:spcPct val="20000"/>
        </a:spcBef>
        <a:buFont typeface="Arial"/>
        <a:buChar char="•"/>
        <a:defRPr sz="2700" kern="1200">
          <a:solidFill>
            <a:schemeClr val="tx1"/>
          </a:solidFill>
          <a:latin typeface="+mn-lt"/>
          <a:ea typeface="+mn-ea"/>
          <a:cs typeface="+mn-cs"/>
        </a:defRPr>
      </a:lvl9pPr>
    </p:bodyStyle>
    <p:otherStyle>
      <a:defPPr>
        <a:defRPr lang="en-US"/>
      </a:defPPr>
      <a:lvl1pPr marL="0" algn="l" defTabSz="609768" rtl="0" eaLnBrk="1" latinLnBrk="0" hangingPunct="1">
        <a:defRPr sz="2400" kern="1200">
          <a:solidFill>
            <a:schemeClr val="tx1"/>
          </a:solidFill>
          <a:latin typeface="+mn-lt"/>
          <a:ea typeface="+mn-ea"/>
          <a:cs typeface="+mn-cs"/>
        </a:defRPr>
      </a:lvl1pPr>
      <a:lvl2pPr marL="609768" algn="l" defTabSz="609768" rtl="0" eaLnBrk="1" latinLnBrk="0" hangingPunct="1">
        <a:defRPr sz="2400" kern="1200">
          <a:solidFill>
            <a:schemeClr val="tx1"/>
          </a:solidFill>
          <a:latin typeface="+mn-lt"/>
          <a:ea typeface="+mn-ea"/>
          <a:cs typeface="+mn-cs"/>
        </a:defRPr>
      </a:lvl2pPr>
      <a:lvl3pPr marL="1219535" algn="l" defTabSz="609768" rtl="0" eaLnBrk="1" latinLnBrk="0" hangingPunct="1">
        <a:defRPr sz="2400" kern="1200">
          <a:solidFill>
            <a:schemeClr val="tx1"/>
          </a:solidFill>
          <a:latin typeface="+mn-lt"/>
          <a:ea typeface="+mn-ea"/>
          <a:cs typeface="+mn-cs"/>
        </a:defRPr>
      </a:lvl3pPr>
      <a:lvl4pPr marL="1829303" algn="l" defTabSz="609768" rtl="0" eaLnBrk="1" latinLnBrk="0" hangingPunct="1">
        <a:defRPr sz="2400" kern="1200">
          <a:solidFill>
            <a:schemeClr val="tx1"/>
          </a:solidFill>
          <a:latin typeface="+mn-lt"/>
          <a:ea typeface="+mn-ea"/>
          <a:cs typeface="+mn-cs"/>
        </a:defRPr>
      </a:lvl4pPr>
      <a:lvl5pPr marL="2439071" algn="l" defTabSz="609768" rtl="0" eaLnBrk="1" latinLnBrk="0" hangingPunct="1">
        <a:defRPr sz="2400" kern="1200">
          <a:solidFill>
            <a:schemeClr val="tx1"/>
          </a:solidFill>
          <a:latin typeface="+mn-lt"/>
          <a:ea typeface="+mn-ea"/>
          <a:cs typeface="+mn-cs"/>
        </a:defRPr>
      </a:lvl5pPr>
      <a:lvl6pPr marL="3048838" algn="l" defTabSz="609768" rtl="0" eaLnBrk="1" latinLnBrk="0" hangingPunct="1">
        <a:defRPr sz="2400" kern="1200">
          <a:solidFill>
            <a:schemeClr val="tx1"/>
          </a:solidFill>
          <a:latin typeface="+mn-lt"/>
          <a:ea typeface="+mn-ea"/>
          <a:cs typeface="+mn-cs"/>
        </a:defRPr>
      </a:lvl6pPr>
      <a:lvl7pPr marL="3658606" algn="l" defTabSz="609768" rtl="0" eaLnBrk="1" latinLnBrk="0" hangingPunct="1">
        <a:defRPr sz="2400" kern="1200">
          <a:solidFill>
            <a:schemeClr val="tx1"/>
          </a:solidFill>
          <a:latin typeface="+mn-lt"/>
          <a:ea typeface="+mn-ea"/>
          <a:cs typeface="+mn-cs"/>
        </a:defRPr>
      </a:lvl7pPr>
      <a:lvl8pPr marL="4268373" algn="l" defTabSz="609768" rtl="0" eaLnBrk="1" latinLnBrk="0" hangingPunct="1">
        <a:defRPr sz="2400" kern="1200">
          <a:solidFill>
            <a:schemeClr val="tx1"/>
          </a:solidFill>
          <a:latin typeface="+mn-lt"/>
          <a:ea typeface="+mn-ea"/>
          <a:cs typeface="+mn-cs"/>
        </a:defRPr>
      </a:lvl8pPr>
      <a:lvl9pPr marL="4878141" algn="l" defTabSz="609768"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hyperlink" Target="http://www.wiley.com/WileyCDA/WileyTitle/productCd-111923753X.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dirty="0" smtClean="0"/>
              <a:t>Decision Analysis Working Group</a:t>
            </a:r>
            <a:endParaRPr lang="en-US" dirty="0"/>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634269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31 January, 2017</a:t>
            </a:r>
            <a:endParaRPr lang="en-US" dirty="0"/>
          </a:p>
        </p:txBody>
      </p:sp>
      <p:sp>
        <p:nvSpPr>
          <p:cNvPr id="3" name="Footer Placeholder 2"/>
          <p:cNvSpPr>
            <a:spLocks noGrp="1"/>
          </p:cNvSpPr>
          <p:nvPr>
            <p:ph type="ftr" sz="quarter" idx="11"/>
          </p:nvPr>
        </p:nvSpPr>
        <p:spPr/>
        <p:txBody>
          <a:bodyPr/>
          <a:lstStyle/>
          <a:p>
            <a:r>
              <a:rPr lang="en-US" smtClean="0"/>
              <a:t>www.incose.org/IW2017</a:t>
            </a:r>
            <a:endParaRPr lang="en-US"/>
          </a:p>
        </p:txBody>
      </p:sp>
      <p:sp>
        <p:nvSpPr>
          <p:cNvPr id="4" name="Slide Number Placeholder 3"/>
          <p:cNvSpPr>
            <a:spLocks noGrp="1"/>
          </p:cNvSpPr>
          <p:nvPr>
            <p:ph type="sldNum" sz="quarter" idx="12"/>
          </p:nvPr>
        </p:nvSpPr>
        <p:spPr/>
        <p:txBody>
          <a:bodyPr/>
          <a:lstStyle/>
          <a:p>
            <a:fld id="{924B41C4-1474-8D42-B330-D2828683839D}" type="slidenum">
              <a:rPr lang="en-US" smtClean="0"/>
              <a:t>2</a:t>
            </a:fld>
            <a:endParaRPr lang="en-US"/>
          </a:p>
        </p:txBody>
      </p:sp>
      <p:sp>
        <p:nvSpPr>
          <p:cNvPr id="5" name="Title 4"/>
          <p:cNvSpPr>
            <a:spLocks noGrp="1"/>
          </p:cNvSpPr>
          <p:nvPr>
            <p:ph type="ctrTitle"/>
          </p:nvPr>
        </p:nvSpPr>
        <p:spPr/>
        <p:txBody>
          <a:bodyPr>
            <a:normAutofit fontScale="90000"/>
          </a:bodyPr>
          <a:lstStyle/>
          <a:p>
            <a:r>
              <a:rPr lang="en-US" b="1" dirty="0" smtClean="0"/>
              <a:t>Decision Analysis Working Group</a:t>
            </a:r>
            <a:endParaRPr lang="en-US" dirty="0"/>
          </a:p>
        </p:txBody>
      </p:sp>
      <p:sp>
        <p:nvSpPr>
          <p:cNvPr id="6" name="Subtitle 5"/>
          <p:cNvSpPr>
            <a:spLocks noGrp="1"/>
          </p:cNvSpPr>
          <p:nvPr>
            <p:ph type="subTitle" idx="1"/>
          </p:nvPr>
        </p:nvSpPr>
        <p:spPr/>
        <p:txBody>
          <a:bodyPr/>
          <a:lstStyle/>
          <a:p>
            <a:endParaRPr lang="en-US"/>
          </a:p>
        </p:txBody>
      </p:sp>
    </p:spTree>
    <p:extLst>
      <p:ext uri="{BB962C8B-B14F-4D97-AF65-F5344CB8AC3E}">
        <p14:creationId xmlns:p14="http://schemas.microsoft.com/office/powerpoint/2010/main" val="11695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WORKING GROUP </a:t>
            </a:r>
            <a:r>
              <a:rPr lang="en-US" b="1" dirty="0" smtClean="0"/>
              <a:t>NAME</a:t>
            </a:r>
            <a:endParaRPr lang="en-US" dirty="0"/>
          </a:p>
        </p:txBody>
      </p:sp>
      <p:sp>
        <p:nvSpPr>
          <p:cNvPr id="3" name="Date Placeholder 2"/>
          <p:cNvSpPr>
            <a:spLocks noGrp="1"/>
          </p:cNvSpPr>
          <p:nvPr>
            <p:ph type="dt" sz="half" idx="10"/>
          </p:nvPr>
        </p:nvSpPr>
        <p:spPr/>
        <p:txBody>
          <a:bodyPr/>
          <a:lstStyle/>
          <a:p>
            <a:r>
              <a:rPr lang="en-US" smtClean="0"/>
              <a:t>31 January, 2017</a:t>
            </a:r>
            <a:endParaRPr lang="en-US"/>
          </a:p>
        </p:txBody>
      </p:sp>
      <p:sp>
        <p:nvSpPr>
          <p:cNvPr id="4" name="Footer Placeholder 3"/>
          <p:cNvSpPr>
            <a:spLocks noGrp="1"/>
          </p:cNvSpPr>
          <p:nvPr>
            <p:ph type="ftr" sz="quarter" idx="11"/>
          </p:nvPr>
        </p:nvSpPr>
        <p:spPr/>
        <p:txBody>
          <a:bodyPr/>
          <a:lstStyle/>
          <a:p>
            <a:r>
              <a:rPr lang="en-US" smtClean="0"/>
              <a:t>www.incose.org/IW2017</a:t>
            </a:r>
            <a:endParaRPr lang="en-US"/>
          </a:p>
        </p:txBody>
      </p:sp>
      <p:sp>
        <p:nvSpPr>
          <p:cNvPr id="5" name="Slide Number Placeholder 4"/>
          <p:cNvSpPr>
            <a:spLocks noGrp="1"/>
          </p:cNvSpPr>
          <p:nvPr>
            <p:ph type="sldNum" sz="quarter" idx="12"/>
          </p:nvPr>
        </p:nvSpPr>
        <p:spPr/>
        <p:txBody>
          <a:bodyPr/>
          <a:lstStyle/>
          <a:p>
            <a:fld id="{924B41C4-1474-8D42-B330-D2828683839D}" type="slidenum">
              <a:rPr lang="en-US" smtClean="0"/>
              <a:t>3</a:t>
            </a:fld>
            <a:endParaRPr lang="en-US"/>
          </a:p>
        </p:txBody>
      </p:sp>
      <p:sp>
        <p:nvSpPr>
          <p:cNvPr id="9" name="Rounded Rectangle 8"/>
          <p:cNvSpPr/>
          <p:nvPr/>
        </p:nvSpPr>
        <p:spPr>
          <a:xfrm>
            <a:off x="591121" y="1433766"/>
            <a:ext cx="1375524" cy="1264949"/>
          </a:xfrm>
          <a:prstGeom prst="roundRect">
            <a:avLst/>
          </a:prstGeom>
          <a:solidFill>
            <a:srgbClr val="0071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t>Chairs/co-chairs</a:t>
            </a:r>
          </a:p>
        </p:txBody>
      </p:sp>
      <p:sp>
        <p:nvSpPr>
          <p:cNvPr id="11" name="Rectangle 10"/>
          <p:cNvSpPr/>
          <p:nvPr/>
        </p:nvSpPr>
        <p:spPr>
          <a:xfrm>
            <a:off x="1966645" y="1604576"/>
            <a:ext cx="4104459" cy="461665"/>
          </a:xfrm>
          <a:prstGeom prst="rect">
            <a:avLst/>
          </a:prstGeom>
        </p:spPr>
        <p:txBody>
          <a:bodyPr wrap="square">
            <a:spAutoFit/>
          </a:bodyPr>
          <a:lstStyle/>
          <a:p>
            <a:r>
              <a:rPr lang="en-US" dirty="0" smtClean="0">
                <a:latin typeface="Arial" panose="020B0604020202020204" pitchFamily="34" charset="0"/>
                <a:cs typeface="Arial" panose="020B0604020202020204" pitchFamily="34" charset="0"/>
              </a:rPr>
              <a:t>Frank Salvatore</a:t>
            </a:r>
            <a:endParaRPr lang="en-US" dirty="0">
              <a:latin typeface="Arial" panose="020B0604020202020204" pitchFamily="34" charset="0"/>
              <a:cs typeface="Arial" panose="020B0604020202020204" pitchFamily="34" charset="0"/>
            </a:endParaRPr>
          </a:p>
        </p:txBody>
      </p:sp>
      <p:sp>
        <p:nvSpPr>
          <p:cNvPr id="12" name="Rounded Rectangle 11"/>
          <p:cNvSpPr/>
          <p:nvPr/>
        </p:nvSpPr>
        <p:spPr>
          <a:xfrm>
            <a:off x="6199166" y="1433766"/>
            <a:ext cx="1375524" cy="1264949"/>
          </a:xfrm>
          <a:prstGeom prst="roundRect">
            <a:avLst/>
          </a:prstGeom>
          <a:solidFill>
            <a:srgbClr val="0071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smtClean="0"/>
              <a:t>INCOSE Connect </a:t>
            </a:r>
            <a:r>
              <a:rPr lang="en-US" sz="1800" b="1" dirty="0"/>
              <a:t>address</a:t>
            </a:r>
          </a:p>
        </p:txBody>
      </p:sp>
      <p:sp>
        <p:nvSpPr>
          <p:cNvPr id="13" name="Rounded Rectangle 12"/>
          <p:cNvSpPr/>
          <p:nvPr/>
        </p:nvSpPr>
        <p:spPr>
          <a:xfrm>
            <a:off x="6217963" y="2879489"/>
            <a:ext cx="1356727" cy="1264949"/>
          </a:xfrm>
          <a:prstGeom prst="roundRect">
            <a:avLst/>
          </a:prstGeom>
          <a:solidFill>
            <a:srgbClr val="0071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t>INCOSE Web </a:t>
            </a:r>
            <a:r>
              <a:rPr lang="en-US" sz="1800" b="1" dirty="0" smtClean="0"/>
              <a:t>page</a:t>
            </a:r>
            <a:endParaRPr lang="en-US" sz="1800" b="1" dirty="0"/>
          </a:p>
        </p:txBody>
      </p:sp>
      <p:sp>
        <p:nvSpPr>
          <p:cNvPr id="14" name="Rounded Rectangle 13"/>
          <p:cNvSpPr/>
          <p:nvPr/>
        </p:nvSpPr>
        <p:spPr>
          <a:xfrm>
            <a:off x="6199166" y="4404440"/>
            <a:ext cx="1375524" cy="1264949"/>
          </a:xfrm>
          <a:prstGeom prst="roundRect">
            <a:avLst/>
          </a:prstGeom>
          <a:solidFill>
            <a:srgbClr val="0071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t>Other Web page</a:t>
            </a:r>
          </a:p>
        </p:txBody>
      </p:sp>
      <p:sp>
        <p:nvSpPr>
          <p:cNvPr id="15" name="Rounded Rectangle 14"/>
          <p:cNvSpPr/>
          <p:nvPr/>
        </p:nvSpPr>
        <p:spPr>
          <a:xfrm>
            <a:off x="609918" y="2879489"/>
            <a:ext cx="1375524" cy="1264949"/>
          </a:xfrm>
          <a:prstGeom prst="roundRect">
            <a:avLst/>
          </a:prstGeom>
          <a:solidFill>
            <a:srgbClr val="0071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t>Number of </a:t>
            </a:r>
            <a:r>
              <a:rPr lang="en-US" sz="1800" b="1" dirty="0" smtClean="0"/>
              <a:t>Members</a:t>
            </a:r>
            <a:endParaRPr lang="en-US" sz="1800" b="1" dirty="0"/>
          </a:p>
        </p:txBody>
      </p:sp>
      <p:sp>
        <p:nvSpPr>
          <p:cNvPr id="16" name="Rounded Rectangle 15"/>
          <p:cNvSpPr/>
          <p:nvPr/>
        </p:nvSpPr>
        <p:spPr>
          <a:xfrm>
            <a:off x="591121" y="4404440"/>
            <a:ext cx="1375524" cy="1264949"/>
          </a:xfrm>
          <a:prstGeom prst="roundRect">
            <a:avLst/>
          </a:prstGeom>
          <a:solidFill>
            <a:srgbClr val="0071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t>IW </a:t>
            </a:r>
            <a:r>
              <a:rPr lang="en-US" sz="1400" b="1" dirty="0" smtClean="0"/>
              <a:t>Participants</a:t>
            </a:r>
            <a:endParaRPr lang="en-US" sz="1500" b="1" dirty="0"/>
          </a:p>
        </p:txBody>
      </p:sp>
      <p:sp>
        <p:nvSpPr>
          <p:cNvPr id="17" name="Rectangle 16"/>
          <p:cNvSpPr/>
          <p:nvPr/>
        </p:nvSpPr>
        <p:spPr>
          <a:xfrm>
            <a:off x="1985442" y="3151036"/>
            <a:ext cx="4085662" cy="461665"/>
          </a:xfrm>
          <a:prstGeom prst="rect">
            <a:avLst/>
          </a:prstGeom>
        </p:spPr>
        <p:txBody>
          <a:bodyPr wrap="square">
            <a:spAutoFit/>
          </a:bodyPr>
          <a:lstStyle/>
          <a:p>
            <a:r>
              <a:rPr lang="en-US" dirty="0" smtClean="0">
                <a:latin typeface="Arial" panose="020B0604020202020204" pitchFamily="34" charset="0"/>
                <a:cs typeface="Arial" panose="020B0604020202020204" pitchFamily="34" charset="0"/>
              </a:rPr>
              <a:t>59</a:t>
            </a:r>
            <a:endParaRPr lang="en-US" dirty="0">
              <a:latin typeface="Arial" panose="020B0604020202020204" pitchFamily="34" charset="0"/>
              <a:cs typeface="Arial" panose="020B0604020202020204" pitchFamily="34" charset="0"/>
            </a:endParaRPr>
          </a:p>
        </p:txBody>
      </p:sp>
      <p:sp>
        <p:nvSpPr>
          <p:cNvPr id="18" name="Rectangle 17"/>
          <p:cNvSpPr/>
          <p:nvPr/>
        </p:nvSpPr>
        <p:spPr>
          <a:xfrm>
            <a:off x="1985442" y="4761950"/>
            <a:ext cx="4104459" cy="461665"/>
          </a:xfrm>
          <a:prstGeom prst="rect">
            <a:avLst/>
          </a:prstGeom>
        </p:spPr>
        <p:txBody>
          <a:bodyPr wrap="square">
            <a:spAutoFit/>
          </a:bodyPr>
          <a:lstStyle/>
          <a:p>
            <a:r>
              <a:rPr lang="en-US" dirty="0" smtClean="0">
                <a:latin typeface="Arial" panose="020B0604020202020204" pitchFamily="34" charset="0"/>
                <a:cs typeface="Arial" panose="020B0604020202020204" pitchFamily="34" charset="0"/>
              </a:rPr>
              <a:t>TBD</a:t>
            </a:r>
            <a:endParaRPr lang="en-US" dirty="0">
              <a:latin typeface="Arial" panose="020B0604020202020204" pitchFamily="34" charset="0"/>
              <a:cs typeface="Arial" panose="020B0604020202020204" pitchFamily="34" charset="0"/>
            </a:endParaRPr>
          </a:p>
        </p:txBody>
      </p:sp>
      <p:sp>
        <p:nvSpPr>
          <p:cNvPr id="19" name="Rectangle 18"/>
          <p:cNvSpPr/>
          <p:nvPr/>
        </p:nvSpPr>
        <p:spPr>
          <a:xfrm>
            <a:off x="7574691" y="1597615"/>
            <a:ext cx="4623660" cy="830997"/>
          </a:xfrm>
          <a:prstGeom prst="rect">
            <a:avLst/>
          </a:prstGeom>
        </p:spPr>
        <p:txBody>
          <a:bodyPr wrap="square">
            <a:spAutoFit/>
          </a:bodyPr>
          <a:lstStyle/>
          <a:p>
            <a:r>
              <a:rPr lang="en-US" dirty="0"/>
              <a:t>https://</a:t>
            </a:r>
            <a:r>
              <a:rPr lang="en-US" dirty="0" smtClean="0"/>
              <a:t>connect.incose.org/WorkingGroups/DecisionAnalysis</a:t>
            </a:r>
            <a:endParaRPr lang="en-US" dirty="0"/>
          </a:p>
        </p:txBody>
      </p:sp>
      <p:sp>
        <p:nvSpPr>
          <p:cNvPr id="20" name="Rectangle 19"/>
          <p:cNvSpPr/>
          <p:nvPr/>
        </p:nvSpPr>
        <p:spPr>
          <a:xfrm>
            <a:off x="7574690" y="2932310"/>
            <a:ext cx="4623660" cy="1200329"/>
          </a:xfrm>
          <a:prstGeom prst="rect">
            <a:avLst/>
          </a:prstGeom>
        </p:spPr>
        <p:txBody>
          <a:bodyPr wrap="square">
            <a:spAutoFit/>
          </a:bodyPr>
          <a:lstStyle/>
          <a:p>
            <a:r>
              <a:rPr lang="en-US" dirty="0"/>
              <a:t>http://</a:t>
            </a:r>
            <a:r>
              <a:rPr lang="en-US" dirty="0" smtClean="0"/>
              <a:t>www.incose.org/ChaptersGroups/WorkingGroups/analytic/decision-analysis</a:t>
            </a:r>
          </a:p>
        </p:txBody>
      </p:sp>
      <p:sp>
        <p:nvSpPr>
          <p:cNvPr id="21" name="Rectangle 20"/>
          <p:cNvSpPr/>
          <p:nvPr/>
        </p:nvSpPr>
        <p:spPr>
          <a:xfrm>
            <a:off x="7574690" y="4631072"/>
            <a:ext cx="4623660" cy="461665"/>
          </a:xfrm>
          <a:prstGeom prst="rect">
            <a:avLst/>
          </a:prstGeom>
        </p:spPr>
        <p:txBody>
          <a:bodyPr wrap="square">
            <a:spAutoFit/>
          </a:bodyPr>
          <a:lstStyle/>
          <a:p>
            <a:r>
              <a:rPr lang="en-US" dirty="0" smtClean="0"/>
              <a:t>None</a:t>
            </a:r>
            <a:endParaRPr lang="en-US" dirty="0"/>
          </a:p>
        </p:txBody>
      </p:sp>
    </p:spTree>
    <p:extLst>
      <p:ext uri="{BB962C8B-B14F-4D97-AF65-F5344CB8AC3E}">
        <p14:creationId xmlns:p14="http://schemas.microsoft.com/office/powerpoint/2010/main" val="34169214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a:xfrm>
            <a:off x="1378119" y="1600000"/>
            <a:ext cx="9958738" cy="1200329"/>
          </a:xfrm>
          <a:prstGeom prst="rect">
            <a:avLst/>
          </a:prstGeom>
        </p:spPr>
        <p:txBody>
          <a:bodyPr wrap="square">
            <a:spAutoFit/>
          </a:bodyPr>
          <a:lstStyle/>
          <a:p>
            <a:r>
              <a:rPr lang="en-US" b="1" dirty="0">
                <a:solidFill>
                  <a:schemeClr val="tx2"/>
                </a:solidFill>
                <a:latin typeface="Arial" panose="020B0604020202020204" pitchFamily="34" charset="0"/>
                <a:cs typeface="Arial" panose="020B0604020202020204" pitchFamily="34" charset="0"/>
              </a:rPr>
              <a:t>Purpose</a:t>
            </a:r>
          </a:p>
          <a:p>
            <a:r>
              <a:rPr lang="en-US" dirty="0">
                <a:solidFill>
                  <a:schemeClr val="tx1">
                    <a:lumMod val="75000"/>
                    <a:lumOff val="25000"/>
                  </a:schemeClr>
                </a:solidFill>
                <a:latin typeface="Arial" panose="020B0604020202020204" pitchFamily="34" charset="0"/>
                <a:cs typeface="Arial" panose="020B0604020202020204" pitchFamily="34" charset="0"/>
              </a:rPr>
              <a:t>Advance the state of the practices, education and theory of Decision Analysis and its relationship to other systems engineering disciplines</a:t>
            </a:r>
            <a:r>
              <a:rPr lang="en-US" dirty="0" smtClean="0">
                <a:solidFill>
                  <a:schemeClr val="tx1">
                    <a:lumMod val="75000"/>
                    <a:lumOff val="25000"/>
                  </a:schemeClr>
                </a:solidFill>
                <a:latin typeface="Arial" panose="020B0604020202020204" pitchFamily="34" charset="0"/>
                <a:cs typeface="Arial" panose="020B0604020202020204" pitchFamily="34" charset="0"/>
              </a:rPr>
              <a:t>.</a:t>
            </a:r>
          </a:p>
        </p:txBody>
      </p:sp>
      <p:sp>
        <p:nvSpPr>
          <p:cNvPr id="26" name="Rectangle 25"/>
          <p:cNvSpPr/>
          <p:nvPr/>
        </p:nvSpPr>
        <p:spPr>
          <a:xfrm>
            <a:off x="1378119" y="2912860"/>
            <a:ext cx="10210314" cy="1200329"/>
          </a:xfrm>
          <a:prstGeom prst="rect">
            <a:avLst/>
          </a:prstGeom>
        </p:spPr>
        <p:txBody>
          <a:bodyPr wrap="square">
            <a:spAutoFit/>
          </a:bodyPr>
          <a:lstStyle/>
          <a:p>
            <a:r>
              <a:rPr lang="en-US" b="1" dirty="0" smtClean="0">
                <a:solidFill>
                  <a:srgbClr val="0071CE"/>
                </a:solidFill>
                <a:latin typeface="Arial" panose="020B0604020202020204" pitchFamily="34" charset="0"/>
                <a:cs typeface="Arial" panose="020B0604020202020204" pitchFamily="34" charset="0"/>
              </a:rPr>
              <a:t>Goal</a:t>
            </a:r>
          </a:p>
          <a:p>
            <a:r>
              <a:rPr lang="en-US" dirty="0">
                <a:solidFill>
                  <a:schemeClr val="tx1">
                    <a:lumMod val="75000"/>
                    <a:lumOff val="25000"/>
                  </a:schemeClr>
                </a:solidFill>
                <a:latin typeface="Arial" panose="020B0604020202020204" pitchFamily="34" charset="0"/>
                <a:cs typeface="Arial" panose="020B0604020202020204" pitchFamily="34" charset="0"/>
              </a:rPr>
              <a:t>Expand and promote the body of knowledge of Decision Analysis and its benefits within the Systems Engineering community.</a:t>
            </a:r>
          </a:p>
        </p:txBody>
      </p:sp>
      <p:sp>
        <p:nvSpPr>
          <p:cNvPr id="27" name="Rectangle 26"/>
          <p:cNvSpPr/>
          <p:nvPr/>
        </p:nvSpPr>
        <p:spPr>
          <a:xfrm>
            <a:off x="1378119" y="4225720"/>
            <a:ext cx="10210314" cy="1938992"/>
          </a:xfrm>
          <a:prstGeom prst="rect">
            <a:avLst/>
          </a:prstGeom>
        </p:spPr>
        <p:txBody>
          <a:bodyPr wrap="square">
            <a:spAutoFit/>
          </a:bodyPr>
          <a:lstStyle/>
          <a:p>
            <a:r>
              <a:rPr lang="en-US" b="1" dirty="0" smtClean="0">
                <a:solidFill>
                  <a:srgbClr val="0071CE"/>
                </a:solidFill>
                <a:latin typeface="Arial" panose="020B0604020202020204" pitchFamily="34" charset="0"/>
                <a:cs typeface="Arial" panose="020B0604020202020204" pitchFamily="34" charset="0"/>
              </a:rPr>
              <a:t>Scope</a:t>
            </a:r>
          </a:p>
          <a:p>
            <a:r>
              <a:rPr lang="en-US" dirty="0">
                <a:solidFill>
                  <a:schemeClr val="tx1">
                    <a:lumMod val="75000"/>
                    <a:lumOff val="25000"/>
                  </a:schemeClr>
                </a:solidFill>
                <a:latin typeface="Arial" panose="020B0604020202020204" pitchFamily="34" charset="0"/>
                <a:cs typeface="Arial" panose="020B0604020202020204" pitchFamily="34" charset="0"/>
              </a:rPr>
              <a:t>This technical working group will cover activities that are generically applicable to current and future Decision Analysis practices thru the product development and project life cycle for any and all domains and industries.</a:t>
            </a:r>
          </a:p>
        </p:txBody>
      </p:sp>
      <p:sp>
        <p:nvSpPr>
          <p:cNvPr id="31" name="Oval 30"/>
          <p:cNvSpPr/>
          <p:nvPr/>
        </p:nvSpPr>
        <p:spPr>
          <a:xfrm>
            <a:off x="609918" y="1599999"/>
            <a:ext cx="548926" cy="548640"/>
          </a:xfrm>
          <a:prstGeom prst="ellipse">
            <a:avLst/>
          </a:prstGeom>
          <a:solidFill>
            <a:schemeClr val="bg2"/>
          </a:solidFill>
          <a:ln w="38100">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accent2"/>
                </a:solidFill>
                <a:latin typeface="Arial" panose="020B0604020202020204" pitchFamily="34" charset="0"/>
                <a:cs typeface="Arial" panose="020B0604020202020204" pitchFamily="34" charset="0"/>
              </a:rPr>
              <a:t>1</a:t>
            </a:r>
            <a:endParaRPr lang="en-US" sz="2000" dirty="0">
              <a:solidFill>
                <a:schemeClr val="accent2"/>
              </a:solidFill>
              <a:latin typeface="Arial" panose="020B0604020202020204" pitchFamily="34" charset="0"/>
              <a:cs typeface="Arial" panose="020B0604020202020204" pitchFamily="34" charset="0"/>
            </a:endParaRPr>
          </a:p>
        </p:txBody>
      </p:sp>
      <p:sp>
        <p:nvSpPr>
          <p:cNvPr id="32" name="Oval 31"/>
          <p:cNvSpPr/>
          <p:nvPr/>
        </p:nvSpPr>
        <p:spPr>
          <a:xfrm>
            <a:off x="609918" y="2957530"/>
            <a:ext cx="548926" cy="548640"/>
          </a:xfrm>
          <a:prstGeom prst="ellipse">
            <a:avLst/>
          </a:prstGeom>
          <a:solidFill>
            <a:schemeClr val="bg2"/>
          </a:solidFill>
          <a:ln w="38100">
            <a:solidFill>
              <a:schemeClr val="tx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0071CE"/>
                </a:solidFill>
                <a:latin typeface="Arial" panose="020B0604020202020204" pitchFamily="34" charset="0"/>
                <a:cs typeface="Arial" panose="020B0604020202020204" pitchFamily="34" charset="0"/>
              </a:rPr>
              <a:t>2</a:t>
            </a:r>
            <a:endParaRPr lang="en-US" sz="2000" dirty="0">
              <a:solidFill>
                <a:srgbClr val="0071CE"/>
              </a:solidFill>
              <a:latin typeface="Arial" panose="020B0604020202020204" pitchFamily="34" charset="0"/>
              <a:cs typeface="Arial" panose="020B0604020202020204" pitchFamily="34" charset="0"/>
            </a:endParaRPr>
          </a:p>
        </p:txBody>
      </p:sp>
      <p:sp>
        <p:nvSpPr>
          <p:cNvPr id="33" name="Oval 32"/>
          <p:cNvSpPr/>
          <p:nvPr/>
        </p:nvSpPr>
        <p:spPr>
          <a:xfrm>
            <a:off x="609918" y="4268536"/>
            <a:ext cx="548926" cy="548640"/>
          </a:xfrm>
          <a:prstGeom prst="ellipse">
            <a:avLst/>
          </a:prstGeom>
          <a:solidFill>
            <a:schemeClr val="bg2"/>
          </a:solidFill>
          <a:ln w="38100">
            <a:solidFill>
              <a:schemeClr val="tx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0071CE"/>
                </a:solidFill>
                <a:latin typeface="Arial" panose="020B0604020202020204" pitchFamily="34" charset="0"/>
                <a:cs typeface="Arial" panose="020B0604020202020204" pitchFamily="34" charset="0"/>
              </a:rPr>
              <a:t>3</a:t>
            </a:r>
            <a:endParaRPr lang="en-US" sz="2000" dirty="0">
              <a:solidFill>
                <a:srgbClr val="0071CE"/>
              </a:solidFill>
              <a:latin typeface="Arial" panose="020B0604020202020204" pitchFamily="34" charset="0"/>
              <a:cs typeface="Arial" panose="020B0604020202020204" pitchFamily="34" charset="0"/>
            </a:endParaRPr>
          </a:p>
        </p:txBody>
      </p:sp>
      <p:sp>
        <p:nvSpPr>
          <p:cNvPr id="36" name="Title 35"/>
          <p:cNvSpPr>
            <a:spLocks noGrp="1"/>
          </p:cNvSpPr>
          <p:nvPr>
            <p:ph type="title"/>
          </p:nvPr>
        </p:nvSpPr>
        <p:spPr/>
        <p:txBody>
          <a:bodyPr/>
          <a:lstStyle/>
          <a:p>
            <a:r>
              <a:rPr lang="en-US" dirty="0" smtClean="0"/>
              <a:t>Charter</a:t>
            </a:r>
            <a:endParaRPr lang="en-US" dirty="0"/>
          </a:p>
        </p:txBody>
      </p:sp>
      <p:sp>
        <p:nvSpPr>
          <p:cNvPr id="9" name="Date Placeholder 8"/>
          <p:cNvSpPr>
            <a:spLocks noGrp="1"/>
          </p:cNvSpPr>
          <p:nvPr>
            <p:ph type="dt" sz="half" idx="10"/>
          </p:nvPr>
        </p:nvSpPr>
        <p:spPr/>
        <p:txBody>
          <a:bodyPr/>
          <a:lstStyle/>
          <a:p>
            <a:r>
              <a:rPr lang="en-US" smtClean="0"/>
              <a:t>31 January, 2017</a:t>
            </a:r>
            <a:endParaRPr lang="en-US"/>
          </a:p>
        </p:txBody>
      </p:sp>
      <p:sp>
        <p:nvSpPr>
          <p:cNvPr id="34" name="Footer Placeholder 33"/>
          <p:cNvSpPr>
            <a:spLocks noGrp="1"/>
          </p:cNvSpPr>
          <p:nvPr>
            <p:ph type="ftr" sz="quarter" idx="11"/>
          </p:nvPr>
        </p:nvSpPr>
        <p:spPr/>
        <p:txBody>
          <a:bodyPr/>
          <a:lstStyle/>
          <a:p>
            <a:r>
              <a:rPr lang="en-US" smtClean="0"/>
              <a:t>www.incose.org/IW2017</a:t>
            </a:r>
            <a:endParaRPr lang="en-US"/>
          </a:p>
        </p:txBody>
      </p:sp>
      <p:sp>
        <p:nvSpPr>
          <p:cNvPr id="30" name="Slide Number Placeholder 29"/>
          <p:cNvSpPr>
            <a:spLocks noGrp="1"/>
          </p:cNvSpPr>
          <p:nvPr>
            <p:ph type="sldNum" sz="quarter" idx="12"/>
          </p:nvPr>
        </p:nvSpPr>
        <p:spPr/>
        <p:txBody>
          <a:bodyPr/>
          <a:lstStyle/>
          <a:p>
            <a:fld id="{924B41C4-1474-8D42-B330-D2828683839D}" type="slidenum">
              <a:rPr lang="en-US" smtClean="0"/>
              <a:t>4</a:t>
            </a:fld>
            <a:endParaRPr lang="en-US"/>
          </a:p>
        </p:txBody>
      </p:sp>
    </p:spTree>
    <p:extLst>
      <p:ext uri="{BB962C8B-B14F-4D97-AF65-F5344CB8AC3E}">
        <p14:creationId xmlns:p14="http://schemas.microsoft.com/office/powerpoint/2010/main" val="697741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Published Products</a:t>
            </a:r>
          </a:p>
        </p:txBody>
      </p:sp>
      <p:sp>
        <p:nvSpPr>
          <p:cNvPr id="3" name="Content Placeholder 2"/>
          <p:cNvSpPr>
            <a:spLocks noGrp="1"/>
          </p:cNvSpPr>
          <p:nvPr>
            <p:ph idx="1"/>
          </p:nvPr>
        </p:nvSpPr>
        <p:spPr/>
        <p:txBody>
          <a:bodyPr>
            <a:normAutofit fontScale="85000" lnSpcReduction="20000"/>
          </a:bodyPr>
          <a:lstStyle/>
          <a:p>
            <a:r>
              <a:rPr lang="en-US" dirty="0" smtClean="0"/>
              <a:t>Updated </a:t>
            </a:r>
            <a:r>
              <a:rPr lang="en-US" dirty="0"/>
              <a:t>INCOSE Decision Management Section of SE Handbook, and </a:t>
            </a:r>
            <a:r>
              <a:rPr lang="en-US" dirty="0" err="1"/>
              <a:t>SeBoK</a:t>
            </a:r>
            <a:endParaRPr lang="en-US" dirty="0"/>
          </a:p>
          <a:p>
            <a:r>
              <a:rPr lang="en-US" dirty="0" smtClean="0"/>
              <a:t>Tradeoff </a:t>
            </a:r>
            <a:r>
              <a:rPr lang="en-US" dirty="0"/>
              <a:t>Study Cascading Mistakes of Omission and Commission, IS 2014 (Best Paper)</a:t>
            </a:r>
          </a:p>
          <a:p>
            <a:r>
              <a:rPr lang="en-US" dirty="0" smtClean="0"/>
              <a:t>Tutorial </a:t>
            </a:r>
            <a:r>
              <a:rPr lang="en-US" dirty="0"/>
              <a:t>on Decision Analysis and Trade Studies</a:t>
            </a:r>
          </a:p>
          <a:p>
            <a:r>
              <a:rPr lang="en-US" dirty="0" smtClean="0"/>
              <a:t>Book </a:t>
            </a:r>
            <a:r>
              <a:rPr lang="en-US" dirty="0"/>
              <a:t>“Trade-off Analytics: Creating and Exploring the System </a:t>
            </a:r>
            <a:r>
              <a:rPr lang="en-US" dirty="0" err="1"/>
              <a:t>Tradespace</a:t>
            </a:r>
            <a:r>
              <a:rPr lang="en-US" dirty="0"/>
              <a:t>” </a:t>
            </a:r>
            <a:r>
              <a:rPr lang="en-US" dirty="0" smtClean="0">
                <a:hlinkClick r:id="rId2"/>
              </a:rPr>
              <a:t>http</a:t>
            </a:r>
            <a:r>
              <a:rPr lang="en-US" dirty="0">
                <a:hlinkClick r:id="rId2"/>
              </a:rPr>
              <a:t>://</a:t>
            </a:r>
            <a:r>
              <a:rPr lang="en-US" dirty="0" smtClean="0">
                <a:hlinkClick r:id="rId2"/>
              </a:rPr>
              <a:t>www.wiley.com/WileyCDA/WileyTitle/productCd-111923753X.html</a:t>
            </a:r>
            <a:endParaRPr lang="en-US" dirty="0" smtClean="0"/>
          </a:p>
          <a:p>
            <a:endParaRPr lang="en-US" dirty="0"/>
          </a:p>
        </p:txBody>
      </p:sp>
      <p:sp>
        <p:nvSpPr>
          <p:cNvPr id="4" name="Date Placeholder 3"/>
          <p:cNvSpPr>
            <a:spLocks noGrp="1"/>
          </p:cNvSpPr>
          <p:nvPr>
            <p:ph type="dt" sz="half" idx="10"/>
          </p:nvPr>
        </p:nvSpPr>
        <p:spPr/>
        <p:txBody>
          <a:bodyPr/>
          <a:lstStyle/>
          <a:p>
            <a:r>
              <a:rPr lang="en-US" smtClean="0"/>
              <a:t>31 January, 2017</a:t>
            </a:r>
            <a:endParaRPr lang="en-US"/>
          </a:p>
        </p:txBody>
      </p:sp>
      <p:sp>
        <p:nvSpPr>
          <p:cNvPr id="5" name="Footer Placeholder 4"/>
          <p:cNvSpPr>
            <a:spLocks noGrp="1"/>
          </p:cNvSpPr>
          <p:nvPr>
            <p:ph type="ftr" sz="quarter" idx="11"/>
          </p:nvPr>
        </p:nvSpPr>
        <p:spPr/>
        <p:txBody>
          <a:bodyPr/>
          <a:lstStyle/>
          <a:p>
            <a:r>
              <a:rPr lang="en-US" smtClean="0"/>
              <a:t>www.incose.org/IW2017</a:t>
            </a:r>
            <a:endParaRPr lang="en-US"/>
          </a:p>
        </p:txBody>
      </p:sp>
      <p:sp>
        <p:nvSpPr>
          <p:cNvPr id="6" name="Slide Number Placeholder 5"/>
          <p:cNvSpPr>
            <a:spLocks noGrp="1"/>
          </p:cNvSpPr>
          <p:nvPr>
            <p:ph type="sldNum" sz="quarter" idx="12"/>
          </p:nvPr>
        </p:nvSpPr>
        <p:spPr/>
        <p:txBody>
          <a:bodyPr/>
          <a:lstStyle/>
          <a:p>
            <a:fld id="{924B41C4-1474-8D42-B330-D2828683839D}" type="slidenum">
              <a:rPr lang="en-US" smtClean="0"/>
              <a:t>5</a:t>
            </a:fld>
            <a:endParaRPr lang="en-US"/>
          </a:p>
        </p:txBody>
      </p:sp>
    </p:spTree>
    <p:extLst>
      <p:ext uri="{BB962C8B-B14F-4D97-AF65-F5344CB8AC3E}">
        <p14:creationId xmlns:p14="http://schemas.microsoft.com/office/powerpoint/2010/main" val="23827082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2017 IW Outcomes</a:t>
            </a:r>
          </a:p>
        </p:txBody>
      </p:sp>
      <p:sp>
        <p:nvSpPr>
          <p:cNvPr id="3" name="Content Placeholder 2"/>
          <p:cNvSpPr>
            <a:spLocks noGrp="1"/>
          </p:cNvSpPr>
          <p:nvPr>
            <p:ph idx="1"/>
          </p:nvPr>
        </p:nvSpPr>
        <p:spPr/>
        <p:txBody>
          <a:bodyPr/>
          <a:lstStyle/>
          <a:p>
            <a:r>
              <a:rPr lang="en-US" dirty="0" smtClean="0"/>
              <a:t>Announce and promote book published</a:t>
            </a:r>
          </a:p>
          <a:p>
            <a:r>
              <a:rPr lang="en-US" dirty="0" smtClean="0"/>
              <a:t>Decision Analysis Panel Discussion on use of models to support decision analysis</a:t>
            </a:r>
          </a:p>
          <a:p>
            <a:r>
              <a:rPr lang="en-US" dirty="0" smtClean="0"/>
              <a:t>DOD/Decision Analysis Digital Thread Workshop</a:t>
            </a:r>
            <a:endParaRPr lang="en-US" dirty="0"/>
          </a:p>
        </p:txBody>
      </p:sp>
      <p:sp>
        <p:nvSpPr>
          <p:cNvPr id="4" name="Date Placeholder 3"/>
          <p:cNvSpPr>
            <a:spLocks noGrp="1"/>
          </p:cNvSpPr>
          <p:nvPr>
            <p:ph type="dt" sz="half" idx="10"/>
          </p:nvPr>
        </p:nvSpPr>
        <p:spPr/>
        <p:txBody>
          <a:bodyPr/>
          <a:lstStyle/>
          <a:p>
            <a:r>
              <a:rPr lang="en-US" smtClean="0"/>
              <a:t>31 January, 2017</a:t>
            </a:r>
            <a:endParaRPr lang="en-US"/>
          </a:p>
        </p:txBody>
      </p:sp>
      <p:sp>
        <p:nvSpPr>
          <p:cNvPr id="5" name="Footer Placeholder 4"/>
          <p:cNvSpPr>
            <a:spLocks noGrp="1"/>
          </p:cNvSpPr>
          <p:nvPr>
            <p:ph type="ftr" sz="quarter" idx="11"/>
          </p:nvPr>
        </p:nvSpPr>
        <p:spPr/>
        <p:txBody>
          <a:bodyPr/>
          <a:lstStyle/>
          <a:p>
            <a:r>
              <a:rPr lang="en-US" smtClean="0"/>
              <a:t>www.incose.org/IW2017</a:t>
            </a:r>
            <a:endParaRPr lang="en-US"/>
          </a:p>
        </p:txBody>
      </p:sp>
      <p:sp>
        <p:nvSpPr>
          <p:cNvPr id="6" name="Slide Number Placeholder 5"/>
          <p:cNvSpPr>
            <a:spLocks noGrp="1"/>
          </p:cNvSpPr>
          <p:nvPr>
            <p:ph type="sldNum" sz="quarter" idx="12"/>
          </p:nvPr>
        </p:nvSpPr>
        <p:spPr/>
        <p:txBody>
          <a:bodyPr/>
          <a:lstStyle/>
          <a:p>
            <a:fld id="{924B41C4-1474-8D42-B330-D2828683839D}" type="slidenum">
              <a:rPr lang="en-US" smtClean="0"/>
              <a:t>6</a:t>
            </a:fld>
            <a:endParaRPr lang="en-US"/>
          </a:p>
        </p:txBody>
      </p:sp>
    </p:spTree>
    <p:extLst>
      <p:ext uri="{BB962C8B-B14F-4D97-AF65-F5344CB8AC3E}">
        <p14:creationId xmlns:p14="http://schemas.microsoft.com/office/powerpoint/2010/main" val="248955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Planned </a:t>
            </a:r>
            <a:r>
              <a:rPr lang="en-US" dirty="0" smtClean="0"/>
              <a:t>Work for 2017</a:t>
            </a:r>
            <a:endParaRPr lang="en-US" dirty="0"/>
          </a:p>
        </p:txBody>
      </p:sp>
      <p:sp>
        <p:nvSpPr>
          <p:cNvPr id="3" name="Content Placeholder 2"/>
          <p:cNvSpPr>
            <a:spLocks noGrp="1"/>
          </p:cNvSpPr>
          <p:nvPr>
            <p:ph idx="1"/>
          </p:nvPr>
        </p:nvSpPr>
        <p:spPr/>
        <p:txBody>
          <a:bodyPr/>
          <a:lstStyle/>
          <a:p>
            <a:r>
              <a:rPr lang="en-US" dirty="0" smtClean="0"/>
              <a:t>ID Data, Models, Documents used and generated as part of the Decision Analysis Process.</a:t>
            </a:r>
          </a:p>
          <a:p>
            <a:r>
              <a:rPr lang="en-US" dirty="0" smtClean="0"/>
              <a:t>Promote and advertise Book</a:t>
            </a:r>
            <a:endParaRPr lang="en-US" dirty="0"/>
          </a:p>
        </p:txBody>
      </p:sp>
      <p:sp>
        <p:nvSpPr>
          <p:cNvPr id="4" name="Date Placeholder 3"/>
          <p:cNvSpPr>
            <a:spLocks noGrp="1"/>
          </p:cNvSpPr>
          <p:nvPr>
            <p:ph type="dt" sz="half" idx="10"/>
          </p:nvPr>
        </p:nvSpPr>
        <p:spPr/>
        <p:txBody>
          <a:bodyPr/>
          <a:lstStyle/>
          <a:p>
            <a:r>
              <a:rPr lang="en-US" smtClean="0"/>
              <a:t>31 January, 2017</a:t>
            </a:r>
            <a:endParaRPr lang="en-US" dirty="0"/>
          </a:p>
        </p:txBody>
      </p:sp>
      <p:sp>
        <p:nvSpPr>
          <p:cNvPr id="5" name="Footer Placeholder 4"/>
          <p:cNvSpPr>
            <a:spLocks noGrp="1"/>
          </p:cNvSpPr>
          <p:nvPr>
            <p:ph type="ftr" sz="quarter" idx="11"/>
          </p:nvPr>
        </p:nvSpPr>
        <p:spPr/>
        <p:txBody>
          <a:bodyPr/>
          <a:lstStyle/>
          <a:p>
            <a:r>
              <a:rPr lang="en-US" smtClean="0"/>
              <a:t>www.incose.org/IW2017</a:t>
            </a:r>
            <a:endParaRPr lang="en-US"/>
          </a:p>
        </p:txBody>
      </p:sp>
      <p:sp>
        <p:nvSpPr>
          <p:cNvPr id="6" name="Slide Number Placeholder 5"/>
          <p:cNvSpPr>
            <a:spLocks noGrp="1"/>
          </p:cNvSpPr>
          <p:nvPr>
            <p:ph type="sldNum" sz="quarter" idx="12"/>
          </p:nvPr>
        </p:nvSpPr>
        <p:spPr/>
        <p:txBody>
          <a:bodyPr/>
          <a:lstStyle/>
          <a:p>
            <a:fld id="{924B41C4-1474-8D42-B330-D2828683839D}" type="slidenum">
              <a:rPr lang="en-US" smtClean="0"/>
              <a:t>7</a:t>
            </a:fld>
            <a:endParaRPr lang="en-US"/>
          </a:p>
        </p:txBody>
      </p:sp>
    </p:spTree>
    <p:extLst>
      <p:ext uri="{BB962C8B-B14F-4D97-AF65-F5344CB8AC3E}">
        <p14:creationId xmlns:p14="http://schemas.microsoft.com/office/powerpoint/2010/main" val="4501298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Discussion</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Have </a:t>
            </a:r>
            <a:r>
              <a:rPr lang="en-US" dirty="0"/>
              <a:t>a discussion on how models support decision analysis. </a:t>
            </a:r>
            <a:endParaRPr lang="en-US" dirty="0" smtClean="0"/>
          </a:p>
          <a:p>
            <a:r>
              <a:rPr lang="en-US" dirty="0" smtClean="0"/>
              <a:t>How </a:t>
            </a:r>
            <a:r>
              <a:rPr lang="en-US" dirty="0"/>
              <a:t>descriptive models are being used to support decisions.  </a:t>
            </a:r>
            <a:endParaRPr lang="en-US" dirty="0" smtClean="0"/>
          </a:p>
          <a:p>
            <a:r>
              <a:rPr lang="en-US" dirty="0" smtClean="0"/>
              <a:t>How </a:t>
            </a:r>
            <a:r>
              <a:rPr lang="en-US" dirty="0"/>
              <a:t>do we use models to help us communicate, to inform the math models we build, to capture knowledge, to connect data and models together.  </a:t>
            </a:r>
            <a:endParaRPr lang="en-US" dirty="0" smtClean="0"/>
          </a:p>
          <a:p>
            <a:r>
              <a:rPr lang="en-US" dirty="0" smtClean="0"/>
              <a:t>How </a:t>
            </a:r>
            <a:r>
              <a:rPr lang="en-US" dirty="0"/>
              <a:t>do we use models to organize goals and criteria used in a decision analysis effort?  </a:t>
            </a:r>
            <a:endParaRPr lang="en-US" dirty="0" smtClean="0"/>
          </a:p>
          <a:p>
            <a:r>
              <a:rPr lang="en-US" dirty="0" smtClean="0"/>
              <a:t>How </a:t>
            </a:r>
            <a:r>
              <a:rPr lang="en-US" dirty="0"/>
              <a:t>do we use models to describe solution </a:t>
            </a:r>
            <a:r>
              <a:rPr lang="en-US" dirty="0" smtClean="0"/>
              <a:t>alternatives</a:t>
            </a:r>
          </a:p>
          <a:p>
            <a:r>
              <a:rPr lang="en-US" dirty="0" smtClean="0"/>
              <a:t>How </a:t>
            </a:r>
            <a:r>
              <a:rPr lang="en-US" dirty="0"/>
              <a:t>do we handle changes that are being made on the project in real time and </a:t>
            </a:r>
            <a:endParaRPr lang="en-US" dirty="0" smtClean="0"/>
          </a:p>
          <a:p>
            <a:r>
              <a:rPr lang="en-US" dirty="0" smtClean="0"/>
              <a:t>How </a:t>
            </a:r>
            <a:r>
              <a:rPr lang="en-US" dirty="0"/>
              <a:t>are models used to help inform a decision analysis effort of those changes?  </a:t>
            </a:r>
            <a:endParaRPr lang="en-US" dirty="0" smtClean="0"/>
          </a:p>
          <a:p>
            <a:r>
              <a:rPr lang="en-US" dirty="0" smtClean="0"/>
              <a:t>How </a:t>
            </a:r>
            <a:r>
              <a:rPr lang="en-US" dirty="0"/>
              <a:t>do we establish traceability to the decisions that are being made on a project?</a:t>
            </a:r>
          </a:p>
          <a:p>
            <a:endParaRPr lang="en-US" dirty="0" smtClean="0"/>
          </a:p>
          <a:p>
            <a:r>
              <a:rPr lang="en-US" dirty="0" smtClean="0"/>
              <a:t>Please </a:t>
            </a:r>
            <a:r>
              <a:rPr lang="en-US" dirty="0"/>
              <a:t>let me know if you will be able to present work that you may have done or are doing in this area</a:t>
            </a:r>
            <a:r>
              <a:rPr lang="en-US" dirty="0" smtClean="0"/>
              <a:t>.</a:t>
            </a:r>
            <a:r>
              <a:rPr lang="en-US" dirty="0"/>
              <a:t> </a:t>
            </a:r>
          </a:p>
          <a:p>
            <a:endParaRPr lang="en-US" dirty="0"/>
          </a:p>
        </p:txBody>
      </p:sp>
      <p:sp>
        <p:nvSpPr>
          <p:cNvPr id="4" name="Date Placeholder 3"/>
          <p:cNvSpPr>
            <a:spLocks noGrp="1"/>
          </p:cNvSpPr>
          <p:nvPr>
            <p:ph type="dt" sz="half" idx="10"/>
          </p:nvPr>
        </p:nvSpPr>
        <p:spPr/>
        <p:txBody>
          <a:bodyPr/>
          <a:lstStyle/>
          <a:p>
            <a:r>
              <a:rPr lang="en-US" smtClean="0"/>
              <a:t>31 January, 2017</a:t>
            </a:r>
            <a:endParaRPr lang="en-US"/>
          </a:p>
        </p:txBody>
      </p:sp>
      <p:sp>
        <p:nvSpPr>
          <p:cNvPr id="5" name="Footer Placeholder 4"/>
          <p:cNvSpPr>
            <a:spLocks noGrp="1"/>
          </p:cNvSpPr>
          <p:nvPr>
            <p:ph type="ftr" sz="quarter" idx="11"/>
          </p:nvPr>
        </p:nvSpPr>
        <p:spPr/>
        <p:txBody>
          <a:bodyPr/>
          <a:lstStyle/>
          <a:p>
            <a:r>
              <a:rPr lang="en-US" smtClean="0"/>
              <a:t>www.incose.org/IW2017</a:t>
            </a:r>
            <a:endParaRPr lang="en-US"/>
          </a:p>
        </p:txBody>
      </p:sp>
      <p:sp>
        <p:nvSpPr>
          <p:cNvPr id="6" name="Slide Number Placeholder 5"/>
          <p:cNvSpPr>
            <a:spLocks noGrp="1"/>
          </p:cNvSpPr>
          <p:nvPr>
            <p:ph type="sldNum" sz="quarter" idx="12"/>
          </p:nvPr>
        </p:nvSpPr>
        <p:spPr/>
        <p:txBody>
          <a:bodyPr/>
          <a:lstStyle/>
          <a:p>
            <a:fld id="{924B41C4-1474-8D42-B330-D2828683839D}" type="slidenum">
              <a:rPr lang="en-US" smtClean="0"/>
              <a:t>8</a:t>
            </a:fld>
            <a:endParaRPr lang="en-US"/>
          </a:p>
        </p:txBody>
      </p:sp>
    </p:spTree>
    <p:extLst>
      <p:ext uri="{BB962C8B-B14F-4D97-AF65-F5344CB8AC3E}">
        <p14:creationId xmlns:p14="http://schemas.microsoft.com/office/powerpoint/2010/main" val="35683332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7869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VARPPTCOMPATIBLERD03" val="RXP"/>
  <p:tag name="VARPPTTYPE" val="RXP"/>
  <p:tag name="VARPPTSLIDEFORMAT" val="RXP"/>
  <p:tag name="VARPPTCOMPATIBLE4" val="RXP"/>
  <p:tag name="VARSAVEMESSAGETIMESTAMP" val="RXP12/16/2016"/>
</p:tagLst>
</file>

<file path=ppt/theme/theme1.xml><?xml version="1.0" encoding="utf-8"?>
<a:theme xmlns:a="http://schemas.openxmlformats.org/drawingml/2006/main" name="IW2017 slide">
  <a:themeElements>
    <a:clrScheme name="INCOSE IW">
      <a:dk1>
        <a:srgbClr val="414042"/>
      </a:dk1>
      <a:lt1>
        <a:sysClr val="window" lastClr="FFFFFF"/>
      </a:lt1>
      <a:dk2>
        <a:srgbClr val="0071CE"/>
      </a:dk2>
      <a:lt2>
        <a:srgbClr val="EEECE1"/>
      </a:lt2>
      <a:accent1>
        <a:srgbClr val="618FCB"/>
      </a:accent1>
      <a:accent2>
        <a:srgbClr val="0071CE"/>
      </a:accent2>
      <a:accent3>
        <a:srgbClr val="0071CE"/>
      </a:accent3>
      <a:accent4>
        <a:srgbClr val="618FCB"/>
      </a:accent4>
      <a:accent5>
        <a:srgbClr val="618FCB"/>
      </a:accent5>
      <a:accent6>
        <a:srgbClr val="618FCB"/>
      </a:accent6>
      <a:hlink>
        <a:srgbClr val="0000FF"/>
      </a:hlink>
      <a:folHlink>
        <a:srgbClr val="981B1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999999"/>
        </a:solidFill>
        <a:ln>
          <a:no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xmlns="" name="IW2017 slide" id="{D0DEF17A-B678-44C5-B142-4599AD7C95CB}" vid="{E6F565E1-D5CB-4F19-A1C5-C87F5BFD1F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IW2017 slide.potx</Template>
  <TotalTime>255</TotalTime>
  <Words>273</Words>
  <Application>Microsoft Office PowerPoint</Application>
  <PresentationFormat>Custom</PresentationFormat>
  <Paragraphs>69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IW2017 slide</vt:lpstr>
      <vt:lpstr>Decision Analysis Working Group</vt:lpstr>
      <vt:lpstr>Decision Analysis Working Group</vt:lpstr>
      <vt:lpstr>WORKING GROUP NAME</vt:lpstr>
      <vt:lpstr>Charter</vt:lpstr>
      <vt:lpstr>Published Products</vt:lpstr>
      <vt:lpstr>2017 IW Outcomes</vt:lpstr>
      <vt:lpstr>Planned Work for 2017</vt:lpstr>
      <vt:lpstr>Open Discussion</vt:lpstr>
      <vt:lpstr>PowerPoint Presentation</vt:lpstr>
    </vt:vector>
  </TitlesOfParts>
  <Company>NC Lab S.A.S for INCOSE</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 INCOSE International Workshop</dc:title>
  <dc:creator>Nicolas Castan</dc:creator>
  <cp:lastModifiedBy>Salvatore, Frank @ EngilityCorp</cp:lastModifiedBy>
  <cp:revision>38</cp:revision>
  <dcterms:created xsi:type="dcterms:W3CDTF">2016-12-08T09:52:03Z</dcterms:created>
  <dcterms:modified xsi:type="dcterms:W3CDTF">2017-01-30T00:57:25Z</dcterms:modified>
</cp:coreProperties>
</file>