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62" r:id="rId5"/>
    <p:sldId id="273" r:id="rId6"/>
    <p:sldId id="274" r:id="rId7"/>
    <p:sldId id="275" r:id="rId8"/>
    <p:sldId id="267" r:id="rId9"/>
    <p:sldId id="266" r:id="rId10"/>
    <p:sldId id="259" r:id="rId11"/>
    <p:sldId id="263" r:id="rId12"/>
    <p:sldId id="260" r:id="rId13"/>
    <p:sldId id="264" r:id="rId14"/>
    <p:sldId id="265" r:id="rId15"/>
    <p:sldId id="261" r:id="rId16"/>
    <p:sldId id="269" r:id="rId17"/>
    <p:sldId id="277" r:id="rId18"/>
    <p:sldId id="270" r:id="rId19"/>
    <p:sldId id="276" r:id="rId20"/>
    <p:sldId id="271" r:id="rId21"/>
    <p:sldId id="268" r:id="rId22"/>
    <p:sldId id="272"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3E55D"/>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54" d="100"/>
          <a:sy n="154" d="100"/>
        </p:scale>
        <p:origin x="-181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24F570-97D9-4446-8FC2-388E253AE7EF}"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9EE71946-01F5-0240-B26B-D6D72DF531C3}">
      <dgm:prSet phldrT="[Text]"/>
      <dgm:spPr>
        <a:solidFill>
          <a:srgbClr val="7889FB"/>
        </a:solidFill>
      </dgm:spPr>
      <dgm:t>
        <a:bodyPr/>
        <a:lstStyle/>
        <a:p>
          <a:r>
            <a:rPr lang="en-US" dirty="0" smtClean="0"/>
            <a:t>Car XLT 2014</a:t>
          </a:r>
          <a:endParaRPr lang="en-US" dirty="0"/>
        </a:p>
      </dgm:t>
    </dgm:pt>
    <dgm:pt modelId="{42618DE8-38B0-2343-8911-137FD306A456}" type="parTrans" cxnId="{4AFA5189-3E57-FC4F-8CA1-DD556042BB09}">
      <dgm:prSet/>
      <dgm:spPr/>
      <dgm:t>
        <a:bodyPr/>
        <a:lstStyle/>
        <a:p>
          <a:endParaRPr lang="en-US"/>
        </a:p>
      </dgm:t>
    </dgm:pt>
    <dgm:pt modelId="{2C8E364B-A71A-BE4D-B5F1-FDD9FAE3D83E}" type="sibTrans" cxnId="{4AFA5189-3E57-FC4F-8CA1-DD556042BB09}">
      <dgm:prSet/>
      <dgm:spPr/>
      <dgm:t>
        <a:bodyPr/>
        <a:lstStyle/>
        <a:p>
          <a:endParaRPr lang="en-US"/>
        </a:p>
      </dgm:t>
    </dgm:pt>
    <dgm:pt modelId="{9DFE3877-CE0F-D64C-954B-751F4C3AA213}">
      <dgm:prSet phldrT="[Text]"/>
      <dgm:spPr>
        <a:solidFill>
          <a:srgbClr val="7889FB"/>
        </a:solidFill>
      </dgm:spPr>
      <dgm:t>
        <a:bodyPr/>
        <a:lstStyle/>
        <a:p>
          <a:r>
            <a:rPr lang="en-US" dirty="0" smtClean="0"/>
            <a:t>Drive System</a:t>
          </a:r>
          <a:endParaRPr lang="en-US" dirty="0"/>
        </a:p>
      </dgm:t>
    </dgm:pt>
    <dgm:pt modelId="{E4945F07-6168-4943-8BE8-1764D3E7DBDF}" type="parTrans" cxnId="{96162AFA-FBD6-BD4C-BC9D-8B19D3391A02}">
      <dgm:prSet/>
      <dgm:spPr/>
      <dgm:t>
        <a:bodyPr/>
        <a:lstStyle/>
        <a:p>
          <a:endParaRPr lang="en-US"/>
        </a:p>
      </dgm:t>
    </dgm:pt>
    <dgm:pt modelId="{AB26E29F-2854-414B-8E59-A0251F2C64FC}" type="sibTrans" cxnId="{96162AFA-FBD6-BD4C-BC9D-8B19D3391A02}">
      <dgm:prSet/>
      <dgm:spPr/>
      <dgm:t>
        <a:bodyPr/>
        <a:lstStyle/>
        <a:p>
          <a:endParaRPr lang="en-US"/>
        </a:p>
      </dgm:t>
    </dgm:pt>
    <dgm:pt modelId="{E35BD425-13A4-3B4F-9FBB-FB205CFEDC3C}">
      <dgm:prSet phldrT="[Text]"/>
      <dgm:spPr>
        <a:solidFill>
          <a:srgbClr val="7889FB"/>
        </a:solidFill>
      </dgm:spPr>
      <dgm:t>
        <a:bodyPr/>
        <a:lstStyle/>
        <a:p>
          <a:r>
            <a:rPr lang="en-US" dirty="0" smtClean="0"/>
            <a:t>Infotainment</a:t>
          </a:r>
          <a:endParaRPr lang="en-US" dirty="0"/>
        </a:p>
      </dgm:t>
    </dgm:pt>
    <dgm:pt modelId="{45EC9BCD-418B-D742-B6A4-B2FE428C869D}" type="parTrans" cxnId="{D03D36B7-8FA4-4E43-AB2F-AC12E7D7B8C4}">
      <dgm:prSet/>
      <dgm:spPr/>
      <dgm:t>
        <a:bodyPr/>
        <a:lstStyle/>
        <a:p>
          <a:endParaRPr lang="en-US"/>
        </a:p>
      </dgm:t>
    </dgm:pt>
    <dgm:pt modelId="{819DE6C1-6358-5948-9B7A-F15A123506B4}" type="sibTrans" cxnId="{D03D36B7-8FA4-4E43-AB2F-AC12E7D7B8C4}">
      <dgm:prSet/>
      <dgm:spPr/>
      <dgm:t>
        <a:bodyPr/>
        <a:lstStyle/>
        <a:p>
          <a:endParaRPr lang="en-US"/>
        </a:p>
      </dgm:t>
    </dgm:pt>
    <dgm:pt modelId="{9D800898-85E0-3E42-BB9B-B544AB8C69B8}">
      <dgm:prSet phldrT="[Text]"/>
      <dgm:spPr>
        <a:solidFill>
          <a:srgbClr val="7889FB"/>
        </a:solidFill>
      </dgm:spPr>
      <dgm:t>
        <a:bodyPr/>
        <a:lstStyle/>
        <a:p>
          <a:r>
            <a:rPr lang="en-US" dirty="0" smtClean="0"/>
            <a:t>…</a:t>
          </a:r>
          <a:endParaRPr lang="en-US" dirty="0"/>
        </a:p>
      </dgm:t>
    </dgm:pt>
    <dgm:pt modelId="{C9C62501-139B-CB4A-9820-8DADB9766C60}" type="parTrans" cxnId="{6387A417-2ED2-C145-8E80-0AC0CB0B4DAF}">
      <dgm:prSet/>
      <dgm:spPr/>
      <dgm:t>
        <a:bodyPr/>
        <a:lstStyle/>
        <a:p>
          <a:endParaRPr lang="en-US"/>
        </a:p>
      </dgm:t>
    </dgm:pt>
    <dgm:pt modelId="{7D401B9B-2713-B849-B205-AFD92F1F7FC0}" type="sibTrans" cxnId="{6387A417-2ED2-C145-8E80-0AC0CB0B4DAF}">
      <dgm:prSet/>
      <dgm:spPr/>
      <dgm:t>
        <a:bodyPr/>
        <a:lstStyle/>
        <a:p>
          <a:endParaRPr lang="en-US"/>
        </a:p>
      </dgm:t>
    </dgm:pt>
    <dgm:pt modelId="{E6485918-1E5A-DE4F-95AD-22B151DE9B5B}">
      <dgm:prSet phldrT="[Text]"/>
      <dgm:spPr>
        <a:solidFill>
          <a:srgbClr val="FF6600"/>
        </a:solidFill>
      </dgm:spPr>
      <dgm:t>
        <a:bodyPr/>
        <a:lstStyle/>
        <a:p>
          <a:r>
            <a:rPr lang="en-US" dirty="0" smtClean="0"/>
            <a:t>Drive Requirements</a:t>
          </a:r>
          <a:endParaRPr lang="en-US" dirty="0"/>
        </a:p>
      </dgm:t>
    </dgm:pt>
    <dgm:pt modelId="{0AD5A17C-6118-334F-BC90-EDE15F9470E4}" type="parTrans" cxnId="{FD04CA10-97CF-9B42-B66F-8EB20CADF85D}">
      <dgm:prSet/>
      <dgm:spPr/>
      <dgm:t>
        <a:bodyPr/>
        <a:lstStyle/>
        <a:p>
          <a:endParaRPr lang="en-US"/>
        </a:p>
      </dgm:t>
    </dgm:pt>
    <dgm:pt modelId="{B630F658-8A9A-2F43-BAEB-EC05B597F1BA}" type="sibTrans" cxnId="{FD04CA10-97CF-9B42-B66F-8EB20CADF85D}">
      <dgm:prSet/>
      <dgm:spPr/>
      <dgm:t>
        <a:bodyPr/>
        <a:lstStyle/>
        <a:p>
          <a:endParaRPr lang="en-US"/>
        </a:p>
      </dgm:t>
    </dgm:pt>
    <dgm:pt modelId="{6696578E-9133-4B44-BD24-52E5935AD6AB}">
      <dgm:prSet phldrT="[Text]"/>
      <dgm:spPr>
        <a:solidFill>
          <a:srgbClr val="63E55D"/>
        </a:solidFill>
      </dgm:spPr>
      <dgm:t>
        <a:bodyPr/>
        <a:lstStyle/>
        <a:p>
          <a:r>
            <a:rPr lang="en-US" dirty="0" smtClean="0"/>
            <a:t>Drive Designs</a:t>
          </a:r>
          <a:endParaRPr lang="en-US" dirty="0"/>
        </a:p>
      </dgm:t>
    </dgm:pt>
    <dgm:pt modelId="{E10E5839-6B6C-204E-8DCC-19FB9737B741}" type="parTrans" cxnId="{4E83D7D2-8030-6C4B-AFF9-5789BD475053}">
      <dgm:prSet/>
      <dgm:spPr/>
      <dgm:t>
        <a:bodyPr/>
        <a:lstStyle/>
        <a:p>
          <a:endParaRPr lang="en-US"/>
        </a:p>
      </dgm:t>
    </dgm:pt>
    <dgm:pt modelId="{4D38A4CE-8C9B-BB4E-B969-4348D00B233F}" type="sibTrans" cxnId="{4E83D7D2-8030-6C4B-AFF9-5789BD475053}">
      <dgm:prSet/>
      <dgm:spPr/>
      <dgm:t>
        <a:bodyPr/>
        <a:lstStyle/>
        <a:p>
          <a:endParaRPr lang="en-US"/>
        </a:p>
      </dgm:t>
    </dgm:pt>
    <dgm:pt modelId="{F4E4D110-2331-FD4E-A060-623A0555D410}">
      <dgm:prSet phldrT="[Text]"/>
      <dgm:spPr>
        <a:solidFill>
          <a:schemeClr val="accent6">
            <a:lumMod val="50000"/>
          </a:schemeClr>
        </a:solidFill>
      </dgm:spPr>
      <dgm:t>
        <a:bodyPr/>
        <a:lstStyle/>
        <a:p>
          <a:r>
            <a:rPr lang="en-US" dirty="0" smtClean="0"/>
            <a:t>Drive Test Plans</a:t>
          </a:r>
          <a:endParaRPr lang="en-US" dirty="0"/>
        </a:p>
      </dgm:t>
    </dgm:pt>
    <dgm:pt modelId="{CF31B1A8-BE85-DB4E-BF97-70B545A5ABB4}" type="parTrans" cxnId="{91CDFC5E-418B-1D45-9876-D3033B7BEC0A}">
      <dgm:prSet/>
      <dgm:spPr/>
      <dgm:t>
        <a:bodyPr/>
        <a:lstStyle/>
        <a:p>
          <a:endParaRPr lang="en-US"/>
        </a:p>
      </dgm:t>
    </dgm:pt>
    <dgm:pt modelId="{35BD6610-1A47-474F-B596-07F748B5EC84}" type="sibTrans" cxnId="{91CDFC5E-418B-1D45-9876-D3033B7BEC0A}">
      <dgm:prSet/>
      <dgm:spPr/>
      <dgm:t>
        <a:bodyPr/>
        <a:lstStyle/>
        <a:p>
          <a:endParaRPr lang="en-US"/>
        </a:p>
      </dgm:t>
    </dgm:pt>
    <dgm:pt modelId="{557DCACD-8F13-724B-A3B2-1FE10AE2CE5A}">
      <dgm:prSet phldrT="[Text]"/>
      <dgm:spPr>
        <a:solidFill>
          <a:srgbClr val="63E55D"/>
        </a:solidFill>
      </dgm:spPr>
      <dgm:t>
        <a:bodyPr/>
        <a:lstStyle/>
        <a:p>
          <a:r>
            <a:rPr lang="en-US" dirty="0" smtClean="0"/>
            <a:t>Model element 1</a:t>
          </a:r>
          <a:endParaRPr lang="en-US" dirty="0"/>
        </a:p>
      </dgm:t>
    </dgm:pt>
    <dgm:pt modelId="{7177DC5D-8CD9-EA48-B329-5DF5FB046C2D}" type="parTrans" cxnId="{006515A1-0B91-F849-AC01-F17DBD3B5BE0}">
      <dgm:prSet/>
      <dgm:spPr/>
      <dgm:t>
        <a:bodyPr/>
        <a:lstStyle/>
        <a:p>
          <a:endParaRPr lang="en-US"/>
        </a:p>
      </dgm:t>
    </dgm:pt>
    <dgm:pt modelId="{A972AD16-C5FD-D847-9105-F7BC55831FAE}" type="sibTrans" cxnId="{006515A1-0B91-F849-AC01-F17DBD3B5BE0}">
      <dgm:prSet/>
      <dgm:spPr/>
      <dgm:t>
        <a:bodyPr/>
        <a:lstStyle/>
        <a:p>
          <a:endParaRPr lang="en-US"/>
        </a:p>
      </dgm:t>
    </dgm:pt>
    <dgm:pt modelId="{8ED8CCF2-83FB-4B43-9501-D9064064DAA2}">
      <dgm:prSet phldrT="[Text]"/>
      <dgm:spPr>
        <a:solidFill>
          <a:srgbClr val="63E55D"/>
        </a:solidFill>
      </dgm:spPr>
      <dgm:t>
        <a:bodyPr/>
        <a:lstStyle/>
        <a:p>
          <a:r>
            <a:rPr lang="en-US" dirty="0" smtClean="0"/>
            <a:t>Model element 2</a:t>
          </a:r>
          <a:endParaRPr lang="en-US" dirty="0"/>
        </a:p>
      </dgm:t>
    </dgm:pt>
    <dgm:pt modelId="{821169D8-CE32-9448-AB93-43E99D7D8236}" type="parTrans" cxnId="{FB104245-41EB-154F-B780-A83BA0708CE5}">
      <dgm:prSet/>
      <dgm:spPr/>
      <dgm:t>
        <a:bodyPr/>
        <a:lstStyle/>
        <a:p>
          <a:endParaRPr lang="en-US"/>
        </a:p>
      </dgm:t>
    </dgm:pt>
    <dgm:pt modelId="{9E2B3A93-8698-624E-81AC-E90BCAB83F04}" type="sibTrans" cxnId="{FB104245-41EB-154F-B780-A83BA0708CE5}">
      <dgm:prSet/>
      <dgm:spPr/>
      <dgm:t>
        <a:bodyPr/>
        <a:lstStyle/>
        <a:p>
          <a:endParaRPr lang="en-US"/>
        </a:p>
      </dgm:t>
    </dgm:pt>
    <dgm:pt modelId="{3CFE0673-6DCF-A04C-B028-ED7127CBA5BD}">
      <dgm:prSet phldrT="[Text]"/>
      <dgm:spPr>
        <a:solidFill>
          <a:srgbClr val="63E55D"/>
        </a:solidFill>
      </dgm:spPr>
      <dgm:t>
        <a:bodyPr/>
        <a:lstStyle/>
        <a:p>
          <a:r>
            <a:rPr lang="en-US" dirty="0" smtClean="0"/>
            <a:t>Model element 3</a:t>
          </a:r>
          <a:endParaRPr lang="en-US" dirty="0"/>
        </a:p>
      </dgm:t>
    </dgm:pt>
    <dgm:pt modelId="{83536CBE-542D-5A49-A7BD-04BEA2263ADD}" type="parTrans" cxnId="{10398629-00F5-2546-8418-7648751A8BEE}">
      <dgm:prSet/>
      <dgm:spPr/>
      <dgm:t>
        <a:bodyPr/>
        <a:lstStyle/>
        <a:p>
          <a:endParaRPr lang="en-US"/>
        </a:p>
      </dgm:t>
    </dgm:pt>
    <dgm:pt modelId="{EC336F8D-1E6C-A143-AEE9-DDD4D39187EF}" type="sibTrans" cxnId="{10398629-00F5-2546-8418-7648751A8BEE}">
      <dgm:prSet/>
      <dgm:spPr/>
      <dgm:t>
        <a:bodyPr/>
        <a:lstStyle/>
        <a:p>
          <a:endParaRPr lang="en-US"/>
        </a:p>
      </dgm:t>
    </dgm:pt>
    <dgm:pt modelId="{11942542-83CA-244F-BFBF-9080847AA289}" type="pres">
      <dgm:prSet presAssocID="{EA24F570-97D9-4446-8FC2-388E253AE7EF}" presName="hierChild1" presStyleCnt="0">
        <dgm:presLayoutVars>
          <dgm:orgChart val="1"/>
          <dgm:chPref val="1"/>
          <dgm:dir/>
          <dgm:animOne val="branch"/>
          <dgm:animLvl val="lvl"/>
          <dgm:resizeHandles/>
        </dgm:presLayoutVars>
      </dgm:prSet>
      <dgm:spPr/>
      <dgm:t>
        <a:bodyPr/>
        <a:lstStyle/>
        <a:p>
          <a:endParaRPr lang="en-US"/>
        </a:p>
      </dgm:t>
    </dgm:pt>
    <dgm:pt modelId="{E2DDFE1C-11AD-B846-9681-AB6A87C4C7DE}" type="pres">
      <dgm:prSet presAssocID="{9EE71946-01F5-0240-B26B-D6D72DF531C3}" presName="hierRoot1" presStyleCnt="0">
        <dgm:presLayoutVars>
          <dgm:hierBranch val="init"/>
        </dgm:presLayoutVars>
      </dgm:prSet>
      <dgm:spPr/>
    </dgm:pt>
    <dgm:pt modelId="{84BC8F38-574E-EB4A-9866-9FEDEC2ADF30}" type="pres">
      <dgm:prSet presAssocID="{9EE71946-01F5-0240-B26B-D6D72DF531C3}" presName="rootComposite1" presStyleCnt="0"/>
      <dgm:spPr/>
    </dgm:pt>
    <dgm:pt modelId="{0B51DDCD-9283-3347-8F21-C789D6F7B2A1}" type="pres">
      <dgm:prSet presAssocID="{9EE71946-01F5-0240-B26B-D6D72DF531C3}" presName="rootText1" presStyleLbl="node0" presStyleIdx="0" presStyleCnt="1">
        <dgm:presLayoutVars>
          <dgm:chPref val="3"/>
        </dgm:presLayoutVars>
      </dgm:prSet>
      <dgm:spPr/>
      <dgm:t>
        <a:bodyPr/>
        <a:lstStyle/>
        <a:p>
          <a:endParaRPr lang="en-US"/>
        </a:p>
      </dgm:t>
    </dgm:pt>
    <dgm:pt modelId="{B8FB6C99-62D5-694C-BB51-5B823D1B4467}" type="pres">
      <dgm:prSet presAssocID="{9EE71946-01F5-0240-B26B-D6D72DF531C3}" presName="rootConnector1" presStyleLbl="node1" presStyleIdx="0" presStyleCnt="0"/>
      <dgm:spPr/>
      <dgm:t>
        <a:bodyPr/>
        <a:lstStyle/>
        <a:p>
          <a:endParaRPr lang="en-US"/>
        </a:p>
      </dgm:t>
    </dgm:pt>
    <dgm:pt modelId="{947B583D-A906-7B4A-A945-3D949510BCD9}" type="pres">
      <dgm:prSet presAssocID="{9EE71946-01F5-0240-B26B-D6D72DF531C3}" presName="hierChild2" presStyleCnt="0"/>
      <dgm:spPr/>
    </dgm:pt>
    <dgm:pt modelId="{D414C47C-B8FD-2F4B-AA27-C69F64080D11}" type="pres">
      <dgm:prSet presAssocID="{E4945F07-6168-4943-8BE8-1764D3E7DBDF}" presName="Name37" presStyleLbl="parChTrans1D2" presStyleIdx="0" presStyleCnt="3"/>
      <dgm:spPr/>
      <dgm:t>
        <a:bodyPr/>
        <a:lstStyle/>
        <a:p>
          <a:endParaRPr lang="en-US"/>
        </a:p>
      </dgm:t>
    </dgm:pt>
    <dgm:pt modelId="{25AE78E9-B301-854C-ADBB-CBB9028DDA4B}" type="pres">
      <dgm:prSet presAssocID="{9DFE3877-CE0F-D64C-954B-751F4C3AA213}" presName="hierRoot2" presStyleCnt="0">
        <dgm:presLayoutVars>
          <dgm:hierBranch/>
        </dgm:presLayoutVars>
      </dgm:prSet>
      <dgm:spPr/>
    </dgm:pt>
    <dgm:pt modelId="{0F92F6FB-EE3B-684C-8FF8-95720C0B6A8E}" type="pres">
      <dgm:prSet presAssocID="{9DFE3877-CE0F-D64C-954B-751F4C3AA213}" presName="rootComposite" presStyleCnt="0"/>
      <dgm:spPr/>
    </dgm:pt>
    <dgm:pt modelId="{F71F5752-B986-AC4A-8FEA-9F5461756785}" type="pres">
      <dgm:prSet presAssocID="{9DFE3877-CE0F-D64C-954B-751F4C3AA213}" presName="rootText" presStyleLbl="node2" presStyleIdx="0" presStyleCnt="3">
        <dgm:presLayoutVars>
          <dgm:chPref val="3"/>
        </dgm:presLayoutVars>
      </dgm:prSet>
      <dgm:spPr/>
      <dgm:t>
        <a:bodyPr/>
        <a:lstStyle/>
        <a:p>
          <a:endParaRPr lang="en-US"/>
        </a:p>
      </dgm:t>
    </dgm:pt>
    <dgm:pt modelId="{77D72A9D-A225-144D-B41B-37346741EA04}" type="pres">
      <dgm:prSet presAssocID="{9DFE3877-CE0F-D64C-954B-751F4C3AA213}" presName="rootConnector" presStyleLbl="node2" presStyleIdx="0" presStyleCnt="3"/>
      <dgm:spPr/>
      <dgm:t>
        <a:bodyPr/>
        <a:lstStyle/>
        <a:p>
          <a:endParaRPr lang="en-US"/>
        </a:p>
      </dgm:t>
    </dgm:pt>
    <dgm:pt modelId="{6CE137EA-CE65-4749-86A5-E734BB6D58D2}" type="pres">
      <dgm:prSet presAssocID="{9DFE3877-CE0F-D64C-954B-751F4C3AA213}" presName="hierChild4" presStyleCnt="0"/>
      <dgm:spPr/>
    </dgm:pt>
    <dgm:pt modelId="{B667141A-74EA-9E45-86CD-447C086C204C}" type="pres">
      <dgm:prSet presAssocID="{0AD5A17C-6118-334F-BC90-EDE15F9470E4}" presName="Name35" presStyleLbl="parChTrans1D3" presStyleIdx="0" presStyleCnt="3"/>
      <dgm:spPr/>
      <dgm:t>
        <a:bodyPr/>
        <a:lstStyle/>
        <a:p>
          <a:endParaRPr lang="en-US"/>
        </a:p>
      </dgm:t>
    </dgm:pt>
    <dgm:pt modelId="{EDBFEDC1-E83A-2444-8E31-32D5206139F3}" type="pres">
      <dgm:prSet presAssocID="{E6485918-1E5A-DE4F-95AD-22B151DE9B5B}" presName="hierRoot2" presStyleCnt="0">
        <dgm:presLayoutVars>
          <dgm:hierBranch val="init"/>
        </dgm:presLayoutVars>
      </dgm:prSet>
      <dgm:spPr/>
    </dgm:pt>
    <dgm:pt modelId="{4C7C4996-7B26-AA48-AF7F-0E49EC6B9CDE}" type="pres">
      <dgm:prSet presAssocID="{E6485918-1E5A-DE4F-95AD-22B151DE9B5B}" presName="rootComposite" presStyleCnt="0"/>
      <dgm:spPr/>
    </dgm:pt>
    <dgm:pt modelId="{2B495DCC-7E13-E54D-839B-58E40F9C1F5A}" type="pres">
      <dgm:prSet presAssocID="{E6485918-1E5A-DE4F-95AD-22B151DE9B5B}" presName="rootText" presStyleLbl="node3" presStyleIdx="0" presStyleCnt="3">
        <dgm:presLayoutVars>
          <dgm:chPref val="3"/>
        </dgm:presLayoutVars>
      </dgm:prSet>
      <dgm:spPr/>
      <dgm:t>
        <a:bodyPr/>
        <a:lstStyle/>
        <a:p>
          <a:endParaRPr lang="en-US"/>
        </a:p>
      </dgm:t>
    </dgm:pt>
    <dgm:pt modelId="{5CD25776-273C-1A43-8BAC-72DB1A104320}" type="pres">
      <dgm:prSet presAssocID="{E6485918-1E5A-DE4F-95AD-22B151DE9B5B}" presName="rootConnector" presStyleLbl="node3" presStyleIdx="0" presStyleCnt="3"/>
      <dgm:spPr/>
      <dgm:t>
        <a:bodyPr/>
        <a:lstStyle/>
        <a:p>
          <a:endParaRPr lang="en-US"/>
        </a:p>
      </dgm:t>
    </dgm:pt>
    <dgm:pt modelId="{4DB9088F-F963-5B49-8AF9-C1974C219A49}" type="pres">
      <dgm:prSet presAssocID="{E6485918-1E5A-DE4F-95AD-22B151DE9B5B}" presName="hierChild4" presStyleCnt="0"/>
      <dgm:spPr/>
    </dgm:pt>
    <dgm:pt modelId="{A5034EE2-FC37-AE4E-A604-6713866FC52B}" type="pres">
      <dgm:prSet presAssocID="{E6485918-1E5A-DE4F-95AD-22B151DE9B5B}" presName="hierChild5" presStyleCnt="0"/>
      <dgm:spPr/>
    </dgm:pt>
    <dgm:pt modelId="{5B0A9B64-D56E-864D-B6EA-8FAD85F08BCA}" type="pres">
      <dgm:prSet presAssocID="{E10E5839-6B6C-204E-8DCC-19FB9737B741}" presName="Name35" presStyleLbl="parChTrans1D3" presStyleIdx="1" presStyleCnt="3"/>
      <dgm:spPr/>
      <dgm:t>
        <a:bodyPr/>
        <a:lstStyle/>
        <a:p>
          <a:endParaRPr lang="en-US"/>
        </a:p>
      </dgm:t>
    </dgm:pt>
    <dgm:pt modelId="{92F7ACB8-2076-994C-ABF2-7C19261207E2}" type="pres">
      <dgm:prSet presAssocID="{6696578E-9133-4B44-BD24-52E5935AD6AB}" presName="hierRoot2" presStyleCnt="0">
        <dgm:presLayoutVars>
          <dgm:hierBranch val="init"/>
        </dgm:presLayoutVars>
      </dgm:prSet>
      <dgm:spPr/>
    </dgm:pt>
    <dgm:pt modelId="{28059C26-3CA0-8E42-85C3-21F1CE8D8834}" type="pres">
      <dgm:prSet presAssocID="{6696578E-9133-4B44-BD24-52E5935AD6AB}" presName="rootComposite" presStyleCnt="0"/>
      <dgm:spPr/>
    </dgm:pt>
    <dgm:pt modelId="{C4DC4FC3-688E-E348-ABDB-5FD7ACEC834D}" type="pres">
      <dgm:prSet presAssocID="{6696578E-9133-4B44-BD24-52E5935AD6AB}" presName="rootText" presStyleLbl="node3" presStyleIdx="1" presStyleCnt="3">
        <dgm:presLayoutVars>
          <dgm:chPref val="3"/>
        </dgm:presLayoutVars>
      </dgm:prSet>
      <dgm:spPr/>
      <dgm:t>
        <a:bodyPr/>
        <a:lstStyle/>
        <a:p>
          <a:endParaRPr lang="en-US"/>
        </a:p>
      </dgm:t>
    </dgm:pt>
    <dgm:pt modelId="{8F6BFCEE-45FC-434F-9F77-5ECBEC12CFC3}" type="pres">
      <dgm:prSet presAssocID="{6696578E-9133-4B44-BD24-52E5935AD6AB}" presName="rootConnector" presStyleLbl="node3" presStyleIdx="1" presStyleCnt="3"/>
      <dgm:spPr/>
      <dgm:t>
        <a:bodyPr/>
        <a:lstStyle/>
        <a:p>
          <a:endParaRPr lang="en-US"/>
        </a:p>
      </dgm:t>
    </dgm:pt>
    <dgm:pt modelId="{5EFE9C7E-3D78-0040-9FDD-A17F32C16B1E}" type="pres">
      <dgm:prSet presAssocID="{6696578E-9133-4B44-BD24-52E5935AD6AB}" presName="hierChild4" presStyleCnt="0"/>
      <dgm:spPr/>
    </dgm:pt>
    <dgm:pt modelId="{65509696-E226-EF49-88CF-BDF2F4684F7A}" type="pres">
      <dgm:prSet presAssocID="{7177DC5D-8CD9-EA48-B329-5DF5FB046C2D}" presName="Name37" presStyleLbl="parChTrans1D4" presStyleIdx="0" presStyleCnt="3"/>
      <dgm:spPr/>
      <dgm:t>
        <a:bodyPr/>
        <a:lstStyle/>
        <a:p>
          <a:endParaRPr lang="en-US"/>
        </a:p>
      </dgm:t>
    </dgm:pt>
    <dgm:pt modelId="{189A7914-087B-9740-86B3-401C5127588D}" type="pres">
      <dgm:prSet presAssocID="{557DCACD-8F13-724B-A3B2-1FE10AE2CE5A}" presName="hierRoot2" presStyleCnt="0">
        <dgm:presLayoutVars>
          <dgm:hierBranch val="init"/>
        </dgm:presLayoutVars>
      </dgm:prSet>
      <dgm:spPr/>
    </dgm:pt>
    <dgm:pt modelId="{70B29631-5998-B640-8CB7-C43306FB2A82}" type="pres">
      <dgm:prSet presAssocID="{557DCACD-8F13-724B-A3B2-1FE10AE2CE5A}" presName="rootComposite" presStyleCnt="0"/>
      <dgm:spPr/>
    </dgm:pt>
    <dgm:pt modelId="{DDD0A251-C7AA-B24D-9C33-AFC265EED97C}" type="pres">
      <dgm:prSet presAssocID="{557DCACD-8F13-724B-A3B2-1FE10AE2CE5A}" presName="rootText" presStyleLbl="node4" presStyleIdx="0" presStyleCnt="3">
        <dgm:presLayoutVars>
          <dgm:chPref val="3"/>
        </dgm:presLayoutVars>
      </dgm:prSet>
      <dgm:spPr/>
      <dgm:t>
        <a:bodyPr/>
        <a:lstStyle/>
        <a:p>
          <a:endParaRPr lang="en-US"/>
        </a:p>
      </dgm:t>
    </dgm:pt>
    <dgm:pt modelId="{12EC2B05-5927-F041-B61B-7BE0261C4268}" type="pres">
      <dgm:prSet presAssocID="{557DCACD-8F13-724B-A3B2-1FE10AE2CE5A}" presName="rootConnector" presStyleLbl="node4" presStyleIdx="0" presStyleCnt="3"/>
      <dgm:spPr/>
      <dgm:t>
        <a:bodyPr/>
        <a:lstStyle/>
        <a:p>
          <a:endParaRPr lang="en-US"/>
        </a:p>
      </dgm:t>
    </dgm:pt>
    <dgm:pt modelId="{74A5C0B8-C632-CC48-BB75-6017975CF6AE}" type="pres">
      <dgm:prSet presAssocID="{557DCACD-8F13-724B-A3B2-1FE10AE2CE5A}" presName="hierChild4" presStyleCnt="0"/>
      <dgm:spPr/>
    </dgm:pt>
    <dgm:pt modelId="{CECE1CEC-BCFF-0C45-A936-50A6FBA1B0AD}" type="pres">
      <dgm:prSet presAssocID="{557DCACD-8F13-724B-A3B2-1FE10AE2CE5A}" presName="hierChild5" presStyleCnt="0"/>
      <dgm:spPr/>
    </dgm:pt>
    <dgm:pt modelId="{7A6B6CD4-A5FE-E542-BC5B-635A7913D710}" type="pres">
      <dgm:prSet presAssocID="{821169D8-CE32-9448-AB93-43E99D7D8236}" presName="Name37" presStyleLbl="parChTrans1D4" presStyleIdx="1" presStyleCnt="3"/>
      <dgm:spPr/>
      <dgm:t>
        <a:bodyPr/>
        <a:lstStyle/>
        <a:p>
          <a:endParaRPr lang="en-US"/>
        </a:p>
      </dgm:t>
    </dgm:pt>
    <dgm:pt modelId="{B1E0709E-63E1-5149-8895-2A7C16324B27}" type="pres">
      <dgm:prSet presAssocID="{8ED8CCF2-83FB-4B43-9501-D9064064DAA2}" presName="hierRoot2" presStyleCnt="0">
        <dgm:presLayoutVars>
          <dgm:hierBranch val="init"/>
        </dgm:presLayoutVars>
      </dgm:prSet>
      <dgm:spPr/>
    </dgm:pt>
    <dgm:pt modelId="{A8BA1ED7-800F-7D43-87BA-06FC46E74060}" type="pres">
      <dgm:prSet presAssocID="{8ED8CCF2-83FB-4B43-9501-D9064064DAA2}" presName="rootComposite" presStyleCnt="0"/>
      <dgm:spPr/>
    </dgm:pt>
    <dgm:pt modelId="{796E3FAA-4017-CE44-B42C-55BCD89A07F9}" type="pres">
      <dgm:prSet presAssocID="{8ED8CCF2-83FB-4B43-9501-D9064064DAA2}" presName="rootText" presStyleLbl="node4" presStyleIdx="1" presStyleCnt="3">
        <dgm:presLayoutVars>
          <dgm:chPref val="3"/>
        </dgm:presLayoutVars>
      </dgm:prSet>
      <dgm:spPr/>
      <dgm:t>
        <a:bodyPr/>
        <a:lstStyle/>
        <a:p>
          <a:endParaRPr lang="en-US"/>
        </a:p>
      </dgm:t>
    </dgm:pt>
    <dgm:pt modelId="{E74245ED-0313-344B-9A3F-E23FF7995900}" type="pres">
      <dgm:prSet presAssocID="{8ED8CCF2-83FB-4B43-9501-D9064064DAA2}" presName="rootConnector" presStyleLbl="node4" presStyleIdx="1" presStyleCnt="3"/>
      <dgm:spPr/>
      <dgm:t>
        <a:bodyPr/>
        <a:lstStyle/>
        <a:p>
          <a:endParaRPr lang="en-US"/>
        </a:p>
      </dgm:t>
    </dgm:pt>
    <dgm:pt modelId="{949AD217-3E9A-064B-AF63-76DBFB61953A}" type="pres">
      <dgm:prSet presAssocID="{8ED8CCF2-83FB-4B43-9501-D9064064DAA2}" presName="hierChild4" presStyleCnt="0"/>
      <dgm:spPr/>
    </dgm:pt>
    <dgm:pt modelId="{4AD31B30-391B-974C-8BC1-2C358468CDC4}" type="pres">
      <dgm:prSet presAssocID="{8ED8CCF2-83FB-4B43-9501-D9064064DAA2}" presName="hierChild5" presStyleCnt="0"/>
      <dgm:spPr/>
    </dgm:pt>
    <dgm:pt modelId="{20503906-CB86-8249-B4FC-DDB3103CF900}" type="pres">
      <dgm:prSet presAssocID="{83536CBE-542D-5A49-A7BD-04BEA2263ADD}" presName="Name37" presStyleLbl="parChTrans1D4" presStyleIdx="2" presStyleCnt="3"/>
      <dgm:spPr/>
      <dgm:t>
        <a:bodyPr/>
        <a:lstStyle/>
        <a:p>
          <a:endParaRPr lang="en-US"/>
        </a:p>
      </dgm:t>
    </dgm:pt>
    <dgm:pt modelId="{DD026EFC-56F0-9342-97B0-CB289099964A}" type="pres">
      <dgm:prSet presAssocID="{3CFE0673-6DCF-A04C-B028-ED7127CBA5BD}" presName="hierRoot2" presStyleCnt="0">
        <dgm:presLayoutVars>
          <dgm:hierBranch val="init"/>
        </dgm:presLayoutVars>
      </dgm:prSet>
      <dgm:spPr/>
    </dgm:pt>
    <dgm:pt modelId="{0C0FFC81-5F56-A948-9557-C32656B3466F}" type="pres">
      <dgm:prSet presAssocID="{3CFE0673-6DCF-A04C-B028-ED7127CBA5BD}" presName="rootComposite" presStyleCnt="0"/>
      <dgm:spPr/>
    </dgm:pt>
    <dgm:pt modelId="{8F33D941-B70B-1145-8E40-8399F88D9052}" type="pres">
      <dgm:prSet presAssocID="{3CFE0673-6DCF-A04C-B028-ED7127CBA5BD}" presName="rootText" presStyleLbl="node4" presStyleIdx="2" presStyleCnt="3">
        <dgm:presLayoutVars>
          <dgm:chPref val="3"/>
        </dgm:presLayoutVars>
      </dgm:prSet>
      <dgm:spPr/>
      <dgm:t>
        <a:bodyPr/>
        <a:lstStyle/>
        <a:p>
          <a:endParaRPr lang="en-US"/>
        </a:p>
      </dgm:t>
    </dgm:pt>
    <dgm:pt modelId="{23ED00D0-681B-7D45-8106-3CB8C9334D2C}" type="pres">
      <dgm:prSet presAssocID="{3CFE0673-6DCF-A04C-B028-ED7127CBA5BD}" presName="rootConnector" presStyleLbl="node4" presStyleIdx="2" presStyleCnt="3"/>
      <dgm:spPr/>
      <dgm:t>
        <a:bodyPr/>
        <a:lstStyle/>
        <a:p>
          <a:endParaRPr lang="en-US"/>
        </a:p>
      </dgm:t>
    </dgm:pt>
    <dgm:pt modelId="{B9CB8262-58A2-0649-B355-9BA6D378A316}" type="pres">
      <dgm:prSet presAssocID="{3CFE0673-6DCF-A04C-B028-ED7127CBA5BD}" presName="hierChild4" presStyleCnt="0"/>
      <dgm:spPr/>
    </dgm:pt>
    <dgm:pt modelId="{241D14B6-3F79-694A-8EC1-95497F8B8E52}" type="pres">
      <dgm:prSet presAssocID="{3CFE0673-6DCF-A04C-B028-ED7127CBA5BD}" presName="hierChild5" presStyleCnt="0"/>
      <dgm:spPr/>
    </dgm:pt>
    <dgm:pt modelId="{26B80F58-1631-1848-BAFF-9C763E8804A0}" type="pres">
      <dgm:prSet presAssocID="{6696578E-9133-4B44-BD24-52E5935AD6AB}" presName="hierChild5" presStyleCnt="0"/>
      <dgm:spPr/>
    </dgm:pt>
    <dgm:pt modelId="{659636E1-9372-674C-BBFB-E46F81BC10AF}" type="pres">
      <dgm:prSet presAssocID="{CF31B1A8-BE85-DB4E-BF97-70B545A5ABB4}" presName="Name35" presStyleLbl="parChTrans1D3" presStyleIdx="2" presStyleCnt="3"/>
      <dgm:spPr/>
      <dgm:t>
        <a:bodyPr/>
        <a:lstStyle/>
        <a:p>
          <a:endParaRPr lang="en-US"/>
        </a:p>
      </dgm:t>
    </dgm:pt>
    <dgm:pt modelId="{88DBE7E6-1ED1-6049-ADCB-541966B0B8E2}" type="pres">
      <dgm:prSet presAssocID="{F4E4D110-2331-FD4E-A060-623A0555D410}" presName="hierRoot2" presStyleCnt="0">
        <dgm:presLayoutVars>
          <dgm:hierBranch val="init"/>
        </dgm:presLayoutVars>
      </dgm:prSet>
      <dgm:spPr/>
    </dgm:pt>
    <dgm:pt modelId="{227BF9F8-9400-3141-9796-94276B85E2A1}" type="pres">
      <dgm:prSet presAssocID="{F4E4D110-2331-FD4E-A060-623A0555D410}" presName="rootComposite" presStyleCnt="0"/>
      <dgm:spPr/>
    </dgm:pt>
    <dgm:pt modelId="{31300409-9E87-8148-84F9-F57630D474BF}" type="pres">
      <dgm:prSet presAssocID="{F4E4D110-2331-FD4E-A060-623A0555D410}" presName="rootText" presStyleLbl="node3" presStyleIdx="2" presStyleCnt="3">
        <dgm:presLayoutVars>
          <dgm:chPref val="3"/>
        </dgm:presLayoutVars>
      </dgm:prSet>
      <dgm:spPr/>
      <dgm:t>
        <a:bodyPr/>
        <a:lstStyle/>
        <a:p>
          <a:endParaRPr lang="en-US"/>
        </a:p>
      </dgm:t>
    </dgm:pt>
    <dgm:pt modelId="{67596731-1DA4-6545-8132-36C5A1C96CE2}" type="pres">
      <dgm:prSet presAssocID="{F4E4D110-2331-FD4E-A060-623A0555D410}" presName="rootConnector" presStyleLbl="node3" presStyleIdx="2" presStyleCnt="3"/>
      <dgm:spPr/>
      <dgm:t>
        <a:bodyPr/>
        <a:lstStyle/>
        <a:p>
          <a:endParaRPr lang="en-US"/>
        </a:p>
      </dgm:t>
    </dgm:pt>
    <dgm:pt modelId="{D1982940-B489-134F-9FDC-C775DE2C60F2}" type="pres">
      <dgm:prSet presAssocID="{F4E4D110-2331-FD4E-A060-623A0555D410}" presName="hierChild4" presStyleCnt="0"/>
      <dgm:spPr/>
    </dgm:pt>
    <dgm:pt modelId="{A73A931B-CEA8-9946-9786-0E5C814A5EAF}" type="pres">
      <dgm:prSet presAssocID="{F4E4D110-2331-FD4E-A060-623A0555D410}" presName="hierChild5" presStyleCnt="0"/>
      <dgm:spPr/>
    </dgm:pt>
    <dgm:pt modelId="{1BCBBE41-CB7A-F44F-A06B-B97FA12A68B0}" type="pres">
      <dgm:prSet presAssocID="{9DFE3877-CE0F-D64C-954B-751F4C3AA213}" presName="hierChild5" presStyleCnt="0"/>
      <dgm:spPr/>
    </dgm:pt>
    <dgm:pt modelId="{4F8CFDAB-B380-E642-8FE8-F5270714715A}" type="pres">
      <dgm:prSet presAssocID="{45EC9BCD-418B-D742-B6A4-B2FE428C869D}" presName="Name37" presStyleLbl="parChTrans1D2" presStyleIdx="1" presStyleCnt="3"/>
      <dgm:spPr/>
      <dgm:t>
        <a:bodyPr/>
        <a:lstStyle/>
        <a:p>
          <a:endParaRPr lang="en-US"/>
        </a:p>
      </dgm:t>
    </dgm:pt>
    <dgm:pt modelId="{B7E9C850-6030-2044-B7AD-B949A8033406}" type="pres">
      <dgm:prSet presAssocID="{E35BD425-13A4-3B4F-9FBB-FB205CFEDC3C}" presName="hierRoot2" presStyleCnt="0">
        <dgm:presLayoutVars>
          <dgm:hierBranch val="init"/>
        </dgm:presLayoutVars>
      </dgm:prSet>
      <dgm:spPr/>
    </dgm:pt>
    <dgm:pt modelId="{01128AC3-1D13-7549-9862-8FC3749BAB76}" type="pres">
      <dgm:prSet presAssocID="{E35BD425-13A4-3B4F-9FBB-FB205CFEDC3C}" presName="rootComposite" presStyleCnt="0"/>
      <dgm:spPr/>
    </dgm:pt>
    <dgm:pt modelId="{A746D59F-F4CC-8A46-A63F-4838DC640E61}" type="pres">
      <dgm:prSet presAssocID="{E35BD425-13A4-3B4F-9FBB-FB205CFEDC3C}" presName="rootText" presStyleLbl="node2" presStyleIdx="1" presStyleCnt="3">
        <dgm:presLayoutVars>
          <dgm:chPref val="3"/>
        </dgm:presLayoutVars>
      </dgm:prSet>
      <dgm:spPr/>
      <dgm:t>
        <a:bodyPr/>
        <a:lstStyle/>
        <a:p>
          <a:endParaRPr lang="en-US"/>
        </a:p>
      </dgm:t>
    </dgm:pt>
    <dgm:pt modelId="{ED74929B-0D13-3E4F-8F6F-0FA5565D0F42}" type="pres">
      <dgm:prSet presAssocID="{E35BD425-13A4-3B4F-9FBB-FB205CFEDC3C}" presName="rootConnector" presStyleLbl="node2" presStyleIdx="1" presStyleCnt="3"/>
      <dgm:spPr/>
      <dgm:t>
        <a:bodyPr/>
        <a:lstStyle/>
        <a:p>
          <a:endParaRPr lang="en-US"/>
        </a:p>
      </dgm:t>
    </dgm:pt>
    <dgm:pt modelId="{CD629F9B-CAF5-CF43-8FCE-AEC80A32C56F}" type="pres">
      <dgm:prSet presAssocID="{E35BD425-13A4-3B4F-9FBB-FB205CFEDC3C}" presName="hierChild4" presStyleCnt="0"/>
      <dgm:spPr/>
    </dgm:pt>
    <dgm:pt modelId="{62E0EA19-7714-4046-8EE5-ABD5E515996C}" type="pres">
      <dgm:prSet presAssocID="{E35BD425-13A4-3B4F-9FBB-FB205CFEDC3C}" presName="hierChild5" presStyleCnt="0"/>
      <dgm:spPr/>
    </dgm:pt>
    <dgm:pt modelId="{A0C8F862-B465-C04E-B883-C13A713BA9FB}" type="pres">
      <dgm:prSet presAssocID="{C9C62501-139B-CB4A-9820-8DADB9766C60}" presName="Name37" presStyleLbl="parChTrans1D2" presStyleIdx="2" presStyleCnt="3"/>
      <dgm:spPr/>
      <dgm:t>
        <a:bodyPr/>
        <a:lstStyle/>
        <a:p>
          <a:endParaRPr lang="en-US"/>
        </a:p>
      </dgm:t>
    </dgm:pt>
    <dgm:pt modelId="{F0888189-AF7D-0E40-A7EA-37AED661B324}" type="pres">
      <dgm:prSet presAssocID="{9D800898-85E0-3E42-BB9B-B544AB8C69B8}" presName="hierRoot2" presStyleCnt="0">
        <dgm:presLayoutVars>
          <dgm:hierBranch val="init"/>
        </dgm:presLayoutVars>
      </dgm:prSet>
      <dgm:spPr/>
    </dgm:pt>
    <dgm:pt modelId="{1D9FCE27-1A79-AB4C-AF2B-72CCDF39D92F}" type="pres">
      <dgm:prSet presAssocID="{9D800898-85E0-3E42-BB9B-B544AB8C69B8}" presName="rootComposite" presStyleCnt="0"/>
      <dgm:spPr/>
    </dgm:pt>
    <dgm:pt modelId="{DD473333-5432-2640-AB06-0436B693767F}" type="pres">
      <dgm:prSet presAssocID="{9D800898-85E0-3E42-BB9B-B544AB8C69B8}" presName="rootText" presStyleLbl="node2" presStyleIdx="2" presStyleCnt="3">
        <dgm:presLayoutVars>
          <dgm:chPref val="3"/>
        </dgm:presLayoutVars>
      </dgm:prSet>
      <dgm:spPr/>
      <dgm:t>
        <a:bodyPr/>
        <a:lstStyle/>
        <a:p>
          <a:endParaRPr lang="en-US"/>
        </a:p>
      </dgm:t>
    </dgm:pt>
    <dgm:pt modelId="{6D5887BC-0005-2C42-8256-A170F8D8E687}" type="pres">
      <dgm:prSet presAssocID="{9D800898-85E0-3E42-BB9B-B544AB8C69B8}" presName="rootConnector" presStyleLbl="node2" presStyleIdx="2" presStyleCnt="3"/>
      <dgm:spPr/>
      <dgm:t>
        <a:bodyPr/>
        <a:lstStyle/>
        <a:p>
          <a:endParaRPr lang="en-US"/>
        </a:p>
      </dgm:t>
    </dgm:pt>
    <dgm:pt modelId="{0A01B6A3-2273-0F45-AB68-0E373BA9F93C}" type="pres">
      <dgm:prSet presAssocID="{9D800898-85E0-3E42-BB9B-B544AB8C69B8}" presName="hierChild4" presStyleCnt="0"/>
      <dgm:spPr/>
    </dgm:pt>
    <dgm:pt modelId="{99637316-FCBF-614B-9EB3-DEAE4149CC4F}" type="pres">
      <dgm:prSet presAssocID="{9D800898-85E0-3E42-BB9B-B544AB8C69B8}" presName="hierChild5" presStyleCnt="0"/>
      <dgm:spPr/>
    </dgm:pt>
    <dgm:pt modelId="{FF2DD9E8-A554-0649-9D65-AF3B89EFF506}" type="pres">
      <dgm:prSet presAssocID="{9EE71946-01F5-0240-B26B-D6D72DF531C3}" presName="hierChild3" presStyleCnt="0"/>
      <dgm:spPr/>
    </dgm:pt>
  </dgm:ptLst>
  <dgm:cxnLst>
    <dgm:cxn modelId="{006515A1-0B91-F849-AC01-F17DBD3B5BE0}" srcId="{6696578E-9133-4B44-BD24-52E5935AD6AB}" destId="{557DCACD-8F13-724B-A3B2-1FE10AE2CE5A}" srcOrd="0" destOrd="0" parTransId="{7177DC5D-8CD9-EA48-B329-5DF5FB046C2D}" sibTransId="{A972AD16-C5FD-D847-9105-F7BC55831FAE}"/>
    <dgm:cxn modelId="{BAC5CC85-53D1-6444-A7D9-4F64895108BE}" type="presOf" srcId="{C9C62501-139B-CB4A-9820-8DADB9766C60}" destId="{A0C8F862-B465-C04E-B883-C13A713BA9FB}" srcOrd="0" destOrd="0" presId="urn:microsoft.com/office/officeart/2005/8/layout/orgChart1"/>
    <dgm:cxn modelId="{ED353621-9ED6-F441-97A6-8730AA701462}" type="presOf" srcId="{8ED8CCF2-83FB-4B43-9501-D9064064DAA2}" destId="{796E3FAA-4017-CE44-B42C-55BCD89A07F9}" srcOrd="0" destOrd="0" presId="urn:microsoft.com/office/officeart/2005/8/layout/orgChart1"/>
    <dgm:cxn modelId="{BE9EBC04-C2A2-3941-AA8B-53CC2A78389F}" type="presOf" srcId="{3CFE0673-6DCF-A04C-B028-ED7127CBA5BD}" destId="{23ED00D0-681B-7D45-8106-3CB8C9334D2C}" srcOrd="1" destOrd="0" presId="urn:microsoft.com/office/officeart/2005/8/layout/orgChart1"/>
    <dgm:cxn modelId="{4E83D7D2-8030-6C4B-AFF9-5789BD475053}" srcId="{9DFE3877-CE0F-D64C-954B-751F4C3AA213}" destId="{6696578E-9133-4B44-BD24-52E5935AD6AB}" srcOrd="1" destOrd="0" parTransId="{E10E5839-6B6C-204E-8DCC-19FB9737B741}" sibTransId="{4D38A4CE-8C9B-BB4E-B969-4348D00B233F}"/>
    <dgm:cxn modelId="{37591ACD-422C-4245-92A1-AB12D537EB01}" type="presOf" srcId="{9EE71946-01F5-0240-B26B-D6D72DF531C3}" destId="{0B51DDCD-9283-3347-8F21-C789D6F7B2A1}" srcOrd="0" destOrd="0" presId="urn:microsoft.com/office/officeart/2005/8/layout/orgChart1"/>
    <dgm:cxn modelId="{E6B967BC-33D2-B244-8D10-B3530FF34C2C}" type="presOf" srcId="{557DCACD-8F13-724B-A3B2-1FE10AE2CE5A}" destId="{12EC2B05-5927-F041-B61B-7BE0261C4268}" srcOrd="1" destOrd="0" presId="urn:microsoft.com/office/officeart/2005/8/layout/orgChart1"/>
    <dgm:cxn modelId="{21CC5386-7DF9-C442-88E3-3E2161AC87DC}" type="presOf" srcId="{6696578E-9133-4B44-BD24-52E5935AD6AB}" destId="{8F6BFCEE-45FC-434F-9F77-5ECBEC12CFC3}" srcOrd="1" destOrd="0" presId="urn:microsoft.com/office/officeart/2005/8/layout/orgChart1"/>
    <dgm:cxn modelId="{91CDFC5E-418B-1D45-9876-D3033B7BEC0A}" srcId="{9DFE3877-CE0F-D64C-954B-751F4C3AA213}" destId="{F4E4D110-2331-FD4E-A060-623A0555D410}" srcOrd="2" destOrd="0" parTransId="{CF31B1A8-BE85-DB4E-BF97-70B545A5ABB4}" sibTransId="{35BD6610-1A47-474F-B596-07F748B5EC84}"/>
    <dgm:cxn modelId="{8F2A89E8-B18D-DD42-9947-D471AC8904A2}" type="presOf" srcId="{821169D8-CE32-9448-AB93-43E99D7D8236}" destId="{7A6B6CD4-A5FE-E542-BC5B-635A7913D710}" srcOrd="0" destOrd="0" presId="urn:microsoft.com/office/officeart/2005/8/layout/orgChart1"/>
    <dgm:cxn modelId="{A7FC1E77-DD53-4641-8B52-DAA0A891F903}" type="presOf" srcId="{E35BD425-13A4-3B4F-9FBB-FB205CFEDC3C}" destId="{ED74929B-0D13-3E4F-8F6F-0FA5565D0F42}" srcOrd="1" destOrd="0" presId="urn:microsoft.com/office/officeart/2005/8/layout/orgChart1"/>
    <dgm:cxn modelId="{5CBFAF11-7AD6-9842-97D2-3ED32F711F16}" type="presOf" srcId="{45EC9BCD-418B-D742-B6A4-B2FE428C869D}" destId="{4F8CFDAB-B380-E642-8FE8-F5270714715A}" srcOrd="0" destOrd="0" presId="urn:microsoft.com/office/officeart/2005/8/layout/orgChart1"/>
    <dgm:cxn modelId="{94320B17-08A0-0547-BAB7-E06A281506BB}" type="presOf" srcId="{9D800898-85E0-3E42-BB9B-B544AB8C69B8}" destId="{DD473333-5432-2640-AB06-0436B693767F}" srcOrd="0" destOrd="0" presId="urn:microsoft.com/office/officeart/2005/8/layout/orgChart1"/>
    <dgm:cxn modelId="{62F15993-12BC-EC47-8936-3B60472D0328}" type="presOf" srcId="{83536CBE-542D-5A49-A7BD-04BEA2263ADD}" destId="{20503906-CB86-8249-B4FC-DDB3103CF900}" srcOrd="0" destOrd="0" presId="urn:microsoft.com/office/officeart/2005/8/layout/orgChart1"/>
    <dgm:cxn modelId="{B4347048-5DE8-F543-8C2B-A5B35BB06C0D}" type="presOf" srcId="{0AD5A17C-6118-334F-BC90-EDE15F9470E4}" destId="{B667141A-74EA-9E45-86CD-447C086C204C}" srcOrd="0" destOrd="0" presId="urn:microsoft.com/office/officeart/2005/8/layout/orgChart1"/>
    <dgm:cxn modelId="{4AFA5189-3E57-FC4F-8CA1-DD556042BB09}" srcId="{EA24F570-97D9-4446-8FC2-388E253AE7EF}" destId="{9EE71946-01F5-0240-B26B-D6D72DF531C3}" srcOrd="0" destOrd="0" parTransId="{42618DE8-38B0-2343-8911-137FD306A456}" sibTransId="{2C8E364B-A71A-BE4D-B5F1-FDD9FAE3D83E}"/>
    <dgm:cxn modelId="{10398629-00F5-2546-8418-7648751A8BEE}" srcId="{6696578E-9133-4B44-BD24-52E5935AD6AB}" destId="{3CFE0673-6DCF-A04C-B028-ED7127CBA5BD}" srcOrd="2" destOrd="0" parTransId="{83536CBE-542D-5A49-A7BD-04BEA2263ADD}" sibTransId="{EC336F8D-1E6C-A143-AEE9-DDD4D39187EF}"/>
    <dgm:cxn modelId="{FD04CA10-97CF-9B42-B66F-8EB20CADF85D}" srcId="{9DFE3877-CE0F-D64C-954B-751F4C3AA213}" destId="{E6485918-1E5A-DE4F-95AD-22B151DE9B5B}" srcOrd="0" destOrd="0" parTransId="{0AD5A17C-6118-334F-BC90-EDE15F9470E4}" sibTransId="{B630F658-8A9A-2F43-BAEB-EC05B597F1BA}"/>
    <dgm:cxn modelId="{15E8C77F-DA99-DC43-B5CE-B5A563A23A35}" type="presOf" srcId="{9D800898-85E0-3E42-BB9B-B544AB8C69B8}" destId="{6D5887BC-0005-2C42-8256-A170F8D8E687}" srcOrd="1" destOrd="0" presId="urn:microsoft.com/office/officeart/2005/8/layout/orgChart1"/>
    <dgm:cxn modelId="{EC784282-AA3A-984D-901C-F32E2CE6CF03}" type="presOf" srcId="{9DFE3877-CE0F-D64C-954B-751F4C3AA213}" destId="{77D72A9D-A225-144D-B41B-37346741EA04}" srcOrd="1" destOrd="0" presId="urn:microsoft.com/office/officeart/2005/8/layout/orgChart1"/>
    <dgm:cxn modelId="{3DF80B79-A3C3-384C-B445-980BC253C9A4}" type="presOf" srcId="{6696578E-9133-4B44-BD24-52E5935AD6AB}" destId="{C4DC4FC3-688E-E348-ABDB-5FD7ACEC834D}" srcOrd="0" destOrd="0" presId="urn:microsoft.com/office/officeart/2005/8/layout/orgChart1"/>
    <dgm:cxn modelId="{3E57014E-E99E-AC49-A775-3A0EA4EEEB2F}" type="presOf" srcId="{E35BD425-13A4-3B4F-9FBB-FB205CFEDC3C}" destId="{A746D59F-F4CC-8A46-A63F-4838DC640E61}" srcOrd="0" destOrd="0" presId="urn:microsoft.com/office/officeart/2005/8/layout/orgChart1"/>
    <dgm:cxn modelId="{FB104245-41EB-154F-B780-A83BA0708CE5}" srcId="{6696578E-9133-4B44-BD24-52E5935AD6AB}" destId="{8ED8CCF2-83FB-4B43-9501-D9064064DAA2}" srcOrd="1" destOrd="0" parTransId="{821169D8-CE32-9448-AB93-43E99D7D8236}" sibTransId="{9E2B3A93-8698-624E-81AC-E90BCAB83F04}"/>
    <dgm:cxn modelId="{6294DE03-B623-9E40-B4B0-A5AF8A4558DD}" type="presOf" srcId="{3CFE0673-6DCF-A04C-B028-ED7127CBA5BD}" destId="{8F33D941-B70B-1145-8E40-8399F88D9052}" srcOrd="0" destOrd="0" presId="urn:microsoft.com/office/officeart/2005/8/layout/orgChart1"/>
    <dgm:cxn modelId="{3E3F8F18-25F4-F24E-BD66-1F8FF4F224E7}" type="presOf" srcId="{557DCACD-8F13-724B-A3B2-1FE10AE2CE5A}" destId="{DDD0A251-C7AA-B24D-9C33-AFC265EED97C}" srcOrd="0" destOrd="0" presId="urn:microsoft.com/office/officeart/2005/8/layout/orgChart1"/>
    <dgm:cxn modelId="{6387A417-2ED2-C145-8E80-0AC0CB0B4DAF}" srcId="{9EE71946-01F5-0240-B26B-D6D72DF531C3}" destId="{9D800898-85E0-3E42-BB9B-B544AB8C69B8}" srcOrd="2" destOrd="0" parTransId="{C9C62501-139B-CB4A-9820-8DADB9766C60}" sibTransId="{7D401B9B-2713-B849-B205-AFD92F1F7FC0}"/>
    <dgm:cxn modelId="{0DF700CE-43FA-CA49-880F-44A41DF37DA0}" type="presOf" srcId="{7177DC5D-8CD9-EA48-B329-5DF5FB046C2D}" destId="{65509696-E226-EF49-88CF-BDF2F4684F7A}" srcOrd="0" destOrd="0" presId="urn:microsoft.com/office/officeart/2005/8/layout/orgChart1"/>
    <dgm:cxn modelId="{5A6E7575-335B-5A4D-A496-8B53CFDF8D43}" type="presOf" srcId="{9EE71946-01F5-0240-B26B-D6D72DF531C3}" destId="{B8FB6C99-62D5-694C-BB51-5B823D1B4467}" srcOrd="1" destOrd="0" presId="urn:microsoft.com/office/officeart/2005/8/layout/orgChart1"/>
    <dgm:cxn modelId="{96162AFA-FBD6-BD4C-BC9D-8B19D3391A02}" srcId="{9EE71946-01F5-0240-B26B-D6D72DF531C3}" destId="{9DFE3877-CE0F-D64C-954B-751F4C3AA213}" srcOrd="0" destOrd="0" parTransId="{E4945F07-6168-4943-8BE8-1764D3E7DBDF}" sibTransId="{AB26E29F-2854-414B-8E59-A0251F2C64FC}"/>
    <dgm:cxn modelId="{A9318B43-99E6-384C-94D9-6EDDBBD8CF8A}" type="presOf" srcId="{8ED8CCF2-83FB-4B43-9501-D9064064DAA2}" destId="{E74245ED-0313-344B-9A3F-E23FF7995900}" srcOrd="1" destOrd="0" presId="urn:microsoft.com/office/officeart/2005/8/layout/orgChart1"/>
    <dgm:cxn modelId="{1032FFF0-4699-384F-BB1B-52D01DA7ECEB}" type="presOf" srcId="{E6485918-1E5A-DE4F-95AD-22B151DE9B5B}" destId="{2B495DCC-7E13-E54D-839B-58E40F9C1F5A}" srcOrd="0" destOrd="0" presId="urn:microsoft.com/office/officeart/2005/8/layout/orgChart1"/>
    <dgm:cxn modelId="{22AAC1A4-5220-2C45-A6DB-9FF6203A2D9E}" type="presOf" srcId="{E4945F07-6168-4943-8BE8-1764D3E7DBDF}" destId="{D414C47C-B8FD-2F4B-AA27-C69F64080D11}" srcOrd="0" destOrd="0" presId="urn:microsoft.com/office/officeart/2005/8/layout/orgChart1"/>
    <dgm:cxn modelId="{785F571C-B927-2349-B83F-8D53F377DE75}" type="presOf" srcId="{CF31B1A8-BE85-DB4E-BF97-70B545A5ABB4}" destId="{659636E1-9372-674C-BBFB-E46F81BC10AF}" srcOrd="0" destOrd="0" presId="urn:microsoft.com/office/officeart/2005/8/layout/orgChart1"/>
    <dgm:cxn modelId="{17FE6FC4-5E9A-4C46-B417-ED11E5A20065}" type="presOf" srcId="{E6485918-1E5A-DE4F-95AD-22B151DE9B5B}" destId="{5CD25776-273C-1A43-8BAC-72DB1A104320}" srcOrd="1" destOrd="0" presId="urn:microsoft.com/office/officeart/2005/8/layout/orgChart1"/>
    <dgm:cxn modelId="{D03D36B7-8FA4-4E43-AB2F-AC12E7D7B8C4}" srcId="{9EE71946-01F5-0240-B26B-D6D72DF531C3}" destId="{E35BD425-13A4-3B4F-9FBB-FB205CFEDC3C}" srcOrd="1" destOrd="0" parTransId="{45EC9BCD-418B-D742-B6A4-B2FE428C869D}" sibTransId="{819DE6C1-6358-5948-9B7A-F15A123506B4}"/>
    <dgm:cxn modelId="{477FE51D-CDCF-9E4E-93A0-933E3E51A167}" type="presOf" srcId="{9DFE3877-CE0F-D64C-954B-751F4C3AA213}" destId="{F71F5752-B986-AC4A-8FEA-9F5461756785}" srcOrd="0" destOrd="0" presId="urn:microsoft.com/office/officeart/2005/8/layout/orgChart1"/>
    <dgm:cxn modelId="{101A3B29-49B7-7644-A1B0-6E8F1BFBE7D9}" type="presOf" srcId="{E10E5839-6B6C-204E-8DCC-19FB9737B741}" destId="{5B0A9B64-D56E-864D-B6EA-8FAD85F08BCA}" srcOrd="0" destOrd="0" presId="urn:microsoft.com/office/officeart/2005/8/layout/orgChart1"/>
    <dgm:cxn modelId="{0002639F-2FE0-D14A-984E-888690EBCA35}" type="presOf" srcId="{F4E4D110-2331-FD4E-A060-623A0555D410}" destId="{67596731-1DA4-6545-8132-36C5A1C96CE2}" srcOrd="1" destOrd="0" presId="urn:microsoft.com/office/officeart/2005/8/layout/orgChart1"/>
    <dgm:cxn modelId="{50F96481-7E90-1647-8688-20203B040AB3}" type="presOf" srcId="{EA24F570-97D9-4446-8FC2-388E253AE7EF}" destId="{11942542-83CA-244F-BFBF-9080847AA289}" srcOrd="0" destOrd="0" presId="urn:microsoft.com/office/officeart/2005/8/layout/orgChart1"/>
    <dgm:cxn modelId="{01C7F136-122D-4248-9102-04114BA9D267}" type="presOf" srcId="{F4E4D110-2331-FD4E-A060-623A0555D410}" destId="{31300409-9E87-8148-84F9-F57630D474BF}" srcOrd="0" destOrd="0" presId="urn:microsoft.com/office/officeart/2005/8/layout/orgChart1"/>
    <dgm:cxn modelId="{488764C3-209E-B448-A14C-A1B6591A594B}" type="presParOf" srcId="{11942542-83CA-244F-BFBF-9080847AA289}" destId="{E2DDFE1C-11AD-B846-9681-AB6A87C4C7DE}" srcOrd="0" destOrd="0" presId="urn:microsoft.com/office/officeart/2005/8/layout/orgChart1"/>
    <dgm:cxn modelId="{4F4320F0-8B47-6E4B-A012-B394898C0D71}" type="presParOf" srcId="{E2DDFE1C-11AD-B846-9681-AB6A87C4C7DE}" destId="{84BC8F38-574E-EB4A-9866-9FEDEC2ADF30}" srcOrd="0" destOrd="0" presId="urn:microsoft.com/office/officeart/2005/8/layout/orgChart1"/>
    <dgm:cxn modelId="{08E9C9DD-3594-424E-8601-5AD8628E8B12}" type="presParOf" srcId="{84BC8F38-574E-EB4A-9866-9FEDEC2ADF30}" destId="{0B51DDCD-9283-3347-8F21-C789D6F7B2A1}" srcOrd="0" destOrd="0" presId="urn:microsoft.com/office/officeart/2005/8/layout/orgChart1"/>
    <dgm:cxn modelId="{397B65D1-84FD-754D-961B-C930A80DB8C5}" type="presParOf" srcId="{84BC8F38-574E-EB4A-9866-9FEDEC2ADF30}" destId="{B8FB6C99-62D5-694C-BB51-5B823D1B4467}" srcOrd="1" destOrd="0" presId="urn:microsoft.com/office/officeart/2005/8/layout/orgChart1"/>
    <dgm:cxn modelId="{2B2BE4E4-B73A-474A-892A-92F2D2808952}" type="presParOf" srcId="{E2DDFE1C-11AD-B846-9681-AB6A87C4C7DE}" destId="{947B583D-A906-7B4A-A945-3D949510BCD9}" srcOrd="1" destOrd="0" presId="urn:microsoft.com/office/officeart/2005/8/layout/orgChart1"/>
    <dgm:cxn modelId="{F036760F-195C-CE4A-8387-F2547726B5B7}" type="presParOf" srcId="{947B583D-A906-7B4A-A945-3D949510BCD9}" destId="{D414C47C-B8FD-2F4B-AA27-C69F64080D11}" srcOrd="0" destOrd="0" presId="urn:microsoft.com/office/officeart/2005/8/layout/orgChart1"/>
    <dgm:cxn modelId="{D7E73C93-8FEF-F346-9E81-56EC07153DC2}" type="presParOf" srcId="{947B583D-A906-7B4A-A945-3D949510BCD9}" destId="{25AE78E9-B301-854C-ADBB-CBB9028DDA4B}" srcOrd="1" destOrd="0" presId="urn:microsoft.com/office/officeart/2005/8/layout/orgChart1"/>
    <dgm:cxn modelId="{3B332E9C-4090-4D42-9CE4-6F141B2E47E6}" type="presParOf" srcId="{25AE78E9-B301-854C-ADBB-CBB9028DDA4B}" destId="{0F92F6FB-EE3B-684C-8FF8-95720C0B6A8E}" srcOrd="0" destOrd="0" presId="urn:microsoft.com/office/officeart/2005/8/layout/orgChart1"/>
    <dgm:cxn modelId="{2714A644-814A-F74A-A8A0-FC3F485FBFE7}" type="presParOf" srcId="{0F92F6FB-EE3B-684C-8FF8-95720C0B6A8E}" destId="{F71F5752-B986-AC4A-8FEA-9F5461756785}" srcOrd="0" destOrd="0" presId="urn:microsoft.com/office/officeart/2005/8/layout/orgChart1"/>
    <dgm:cxn modelId="{E6351BB0-2F53-E645-8BC8-070F9F8EA453}" type="presParOf" srcId="{0F92F6FB-EE3B-684C-8FF8-95720C0B6A8E}" destId="{77D72A9D-A225-144D-B41B-37346741EA04}" srcOrd="1" destOrd="0" presId="urn:microsoft.com/office/officeart/2005/8/layout/orgChart1"/>
    <dgm:cxn modelId="{3B190E75-3B75-7340-931C-0D6E344EC9C1}" type="presParOf" srcId="{25AE78E9-B301-854C-ADBB-CBB9028DDA4B}" destId="{6CE137EA-CE65-4749-86A5-E734BB6D58D2}" srcOrd="1" destOrd="0" presId="urn:microsoft.com/office/officeart/2005/8/layout/orgChart1"/>
    <dgm:cxn modelId="{42D46836-C6B7-0141-9A19-D3F03EC8A157}" type="presParOf" srcId="{6CE137EA-CE65-4749-86A5-E734BB6D58D2}" destId="{B667141A-74EA-9E45-86CD-447C086C204C}" srcOrd="0" destOrd="0" presId="urn:microsoft.com/office/officeart/2005/8/layout/orgChart1"/>
    <dgm:cxn modelId="{62565E11-389B-CC4B-96FD-A2221DE4E5E4}" type="presParOf" srcId="{6CE137EA-CE65-4749-86A5-E734BB6D58D2}" destId="{EDBFEDC1-E83A-2444-8E31-32D5206139F3}" srcOrd="1" destOrd="0" presId="urn:microsoft.com/office/officeart/2005/8/layout/orgChart1"/>
    <dgm:cxn modelId="{EF8E56B0-5946-B14D-B8B9-3F0CDB796838}" type="presParOf" srcId="{EDBFEDC1-E83A-2444-8E31-32D5206139F3}" destId="{4C7C4996-7B26-AA48-AF7F-0E49EC6B9CDE}" srcOrd="0" destOrd="0" presId="urn:microsoft.com/office/officeart/2005/8/layout/orgChart1"/>
    <dgm:cxn modelId="{25628F0A-39C4-E349-894F-45B8AFFD761F}" type="presParOf" srcId="{4C7C4996-7B26-AA48-AF7F-0E49EC6B9CDE}" destId="{2B495DCC-7E13-E54D-839B-58E40F9C1F5A}" srcOrd="0" destOrd="0" presId="urn:microsoft.com/office/officeart/2005/8/layout/orgChart1"/>
    <dgm:cxn modelId="{85DF6C4B-EABB-1549-972E-60716F037E8B}" type="presParOf" srcId="{4C7C4996-7B26-AA48-AF7F-0E49EC6B9CDE}" destId="{5CD25776-273C-1A43-8BAC-72DB1A104320}" srcOrd="1" destOrd="0" presId="urn:microsoft.com/office/officeart/2005/8/layout/orgChart1"/>
    <dgm:cxn modelId="{A9A5AA66-3D0C-B449-9874-8D23FC5C82BC}" type="presParOf" srcId="{EDBFEDC1-E83A-2444-8E31-32D5206139F3}" destId="{4DB9088F-F963-5B49-8AF9-C1974C219A49}" srcOrd="1" destOrd="0" presId="urn:microsoft.com/office/officeart/2005/8/layout/orgChart1"/>
    <dgm:cxn modelId="{2E8A6676-E143-6C4C-B26E-4B4827649900}" type="presParOf" srcId="{EDBFEDC1-E83A-2444-8E31-32D5206139F3}" destId="{A5034EE2-FC37-AE4E-A604-6713866FC52B}" srcOrd="2" destOrd="0" presId="urn:microsoft.com/office/officeart/2005/8/layout/orgChart1"/>
    <dgm:cxn modelId="{E4130301-394C-2046-ADB2-7B32844C2374}" type="presParOf" srcId="{6CE137EA-CE65-4749-86A5-E734BB6D58D2}" destId="{5B0A9B64-D56E-864D-B6EA-8FAD85F08BCA}" srcOrd="2" destOrd="0" presId="urn:microsoft.com/office/officeart/2005/8/layout/orgChart1"/>
    <dgm:cxn modelId="{97474495-2722-E94A-8645-ED2E8751DE96}" type="presParOf" srcId="{6CE137EA-CE65-4749-86A5-E734BB6D58D2}" destId="{92F7ACB8-2076-994C-ABF2-7C19261207E2}" srcOrd="3" destOrd="0" presId="urn:microsoft.com/office/officeart/2005/8/layout/orgChart1"/>
    <dgm:cxn modelId="{BBEEFCA0-F2C8-4545-9A57-14BC10A6416D}" type="presParOf" srcId="{92F7ACB8-2076-994C-ABF2-7C19261207E2}" destId="{28059C26-3CA0-8E42-85C3-21F1CE8D8834}" srcOrd="0" destOrd="0" presId="urn:microsoft.com/office/officeart/2005/8/layout/orgChart1"/>
    <dgm:cxn modelId="{465335D2-2E32-F34C-BBC9-3E8F548F4E5C}" type="presParOf" srcId="{28059C26-3CA0-8E42-85C3-21F1CE8D8834}" destId="{C4DC4FC3-688E-E348-ABDB-5FD7ACEC834D}" srcOrd="0" destOrd="0" presId="urn:microsoft.com/office/officeart/2005/8/layout/orgChart1"/>
    <dgm:cxn modelId="{53198BA7-280C-9E4C-AA85-D54A8FF86645}" type="presParOf" srcId="{28059C26-3CA0-8E42-85C3-21F1CE8D8834}" destId="{8F6BFCEE-45FC-434F-9F77-5ECBEC12CFC3}" srcOrd="1" destOrd="0" presId="urn:microsoft.com/office/officeart/2005/8/layout/orgChart1"/>
    <dgm:cxn modelId="{A3CBC9AF-6EDF-FE46-A410-D5CC106B77BE}" type="presParOf" srcId="{92F7ACB8-2076-994C-ABF2-7C19261207E2}" destId="{5EFE9C7E-3D78-0040-9FDD-A17F32C16B1E}" srcOrd="1" destOrd="0" presId="urn:microsoft.com/office/officeart/2005/8/layout/orgChart1"/>
    <dgm:cxn modelId="{63D63D74-9339-914F-BCCD-B606193A76A9}" type="presParOf" srcId="{5EFE9C7E-3D78-0040-9FDD-A17F32C16B1E}" destId="{65509696-E226-EF49-88CF-BDF2F4684F7A}" srcOrd="0" destOrd="0" presId="urn:microsoft.com/office/officeart/2005/8/layout/orgChart1"/>
    <dgm:cxn modelId="{B665B723-52EC-8444-A7DB-E0260507A1C3}" type="presParOf" srcId="{5EFE9C7E-3D78-0040-9FDD-A17F32C16B1E}" destId="{189A7914-087B-9740-86B3-401C5127588D}" srcOrd="1" destOrd="0" presId="urn:microsoft.com/office/officeart/2005/8/layout/orgChart1"/>
    <dgm:cxn modelId="{D329A749-BA07-A24F-B2CA-3E5B7BD6D942}" type="presParOf" srcId="{189A7914-087B-9740-86B3-401C5127588D}" destId="{70B29631-5998-B640-8CB7-C43306FB2A82}" srcOrd="0" destOrd="0" presId="urn:microsoft.com/office/officeart/2005/8/layout/orgChart1"/>
    <dgm:cxn modelId="{78E60331-CD9D-854B-8EF9-EEFCF3EF3E26}" type="presParOf" srcId="{70B29631-5998-B640-8CB7-C43306FB2A82}" destId="{DDD0A251-C7AA-B24D-9C33-AFC265EED97C}" srcOrd="0" destOrd="0" presId="urn:microsoft.com/office/officeart/2005/8/layout/orgChart1"/>
    <dgm:cxn modelId="{3116330C-B524-9C4C-ADF4-E77952075852}" type="presParOf" srcId="{70B29631-5998-B640-8CB7-C43306FB2A82}" destId="{12EC2B05-5927-F041-B61B-7BE0261C4268}" srcOrd="1" destOrd="0" presId="urn:microsoft.com/office/officeart/2005/8/layout/orgChart1"/>
    <dgm:cxn modelId="{BA8039AF-DDBA-7A4F-B729-C3C98FE2F8F3}" type="presParOf" srcId="{189A7914-087B-9740-86B3-401C5127588D}" destId="{74A5C0B8-C632-CC48-BB75-6017975CF6AE}" srcOrd="1" destOrd="0" presId="urn:microsoft.com/office/officeart/2005/8/layout/orgChart1"/>
    <dgm:cxn modelId="{37F9A2ED-D16F-114B-8DAC-932FD0CAEE15}" type="presParOf" srcId="{189A7914-087B-9740-86B3-401C5127588D}" destId="{CECE1CEC-BCFF-0C45-A936-50A6FBA1B0AD}" srcOrd="2" destOrd="0" presId="urn:microsoft.com/office/officeart/2005/8/layout/orgChart1"/>
    <dgm:cxn modelId="{FFD1267D-B6C9-B34E-811D-18E5ADFAAEC7}" type="presParOf" srcId="{5EFE9C7E-3D78-0040-9FDD-A17F32C16B1E}" destId="{7A6B6CD4-A5FE-E542-BC5B-635A7913D710}" srcOrd="2" destOrd="0" presId="urn:microsoft.com/office/officeart/2005/8/layout/orgChart1"/>
    <dgm:cxn modelId="{BFF9DD5B-CC21-BE4F-8606-A14C302D3D39}" type="presParOf" srcId="{5EFE9C7E-3D78-0040-9FDD-A17F32C16B1E}" destId="{B1E0709E-63E1-5149-8895-2A7C16324B27}" srcOrd="3" destOrd="0" presId="urn:microsoft.com/office/officeart/2005/8/layout/orgChart1"/>
    <dgm:cxn modelId="{1A93D4A5-0943-7C44-862A-4082B61087D9}" type="presParOf" srcId="{B1E0709E-63E1-5149-8895-2A7C16324B27}" destId="{A8BA1ED7-800F-7D43-87BA-06FC46E74060}" srcOrd="0" destOrd="0" presId="urn:microsoft.com/office/officeart/2005/8/layout/orgChart1"/>
    <dgm:cxn modelId="{EFD90A97-2858-DA4D-BA9D-3BAE3C799090}" type="presParOf" srcId="{A8BA1ED7-800F-7D43-87BA-06FC46E74060}" destId="{796E3FAA-4017-CE44-B42C-55BCD89A07F9}" srcOrd="0" destOrd="0" presId="urn:microsoft.com/office/officeart/2005/8/layout/orgChart1"/>
    <dgm:cxn modelId="{74B9F1B0-616A-2246-8D96-E7C3F276BA53}" type="presParOf" srcId="{A8BA1ED7-800F-7D43-87BA-06FC46E74060}" destId="{E74245ED-0313-344B-9A3F-E23FF7995900}" srcOrd="1" destOrd="0" presId="urn:microsoft.com/office/officeart/2005/8/layout/orgChart1"/>
    <dgm:cxn modelId="{64B419E5-B861-0C49-8F61-C99D93A16706}" type="presParOf" srcId="{B1E0709E-63E1-5149-8895-2A7C16324B27}" destId="{949AD217-3E9A-064B-AF63-76DBFB61953A}" srcOrd="1" destOrd="0" presId="urn:microsoft.com/office/officeart/2005/8/layout/orgChart1"/>
    <dgm:cxn modelId="{D6AEAE26-7D30-E742-8622-61504BAC7375}" type="presParOf" srcId="{B1E0709E-63E1-5149-8895-2A7C16324B27}" destId="{4AD31B30-391B-974C-8BC1-2C358468CDC4}" srcOrd="2" destOrd="0" presId="urn:microsoft.com/office/officeart/2005/8/layout/orgChart1"/>
    <dgm:cxn modelId="{4F242051-D851-7F4E-BB1E-DBAD720E319F}" type="presParOf" srcId="{5EFE9C7E-3D78-0040-9FDD-A17F32C16B1E}" destId="{20503906-CB86-8249-B4FC-DDB3103CF900}" srcOrd="4" destOrd="0" presId="urn:microsoft.com/office/officeart/2005/8/layout/orgChart1"/>
    <dgm:cxn modelId="{E4CE0FCB-16D2-1A49-BF46-71E0666FFE69}" type="presParOf" srcId="{5EFE9C7E-3D78-0040-9FDD-A17F32C16B1E}" destId="{DD026EFC-56F0-9342-97B0-CB289099964A}" srcOrd="5" destOrd="0" presId="urn:microsoft.com/office/officeart/2005/8/layout/orgChart1"/>
    <dgm:cxn modelId="{6FB41DCD-4AE1-C542-84CE-5A0AD76C4627}" type="presParOf" srcId="{DD026EFC-56F0-9342-97B0-CB289099964A}" destId="{0C0FFC81-5F56-A948-9557-C32656B3466F}" srcOrd="0" destOrd="0" presId="urn:microsoft.com/office/officeart/2005/8/layout/orgChart1"/>
    <dgm:cxn modelId="{076B614A-5F9B-D746-82D7-277A4D25FD2D}" type="presParOf" srcId="{0C0FFC81-5F56-A948-9557-C32656B3466F}" destId="{8F33D941-B70B-1145-8E40-8399F88D9052}" srcOrd="0" destOrd="0" presId="urn:microsoft.com/office/officeart/2005/8/layout/orgChart1"/>
    <dgm:cxn modelId="{37605EEB-6C75-1C40-AE38-0B1E2E2606AC}" type="presParOf" srcId="{0C0FFC81-5F56-A948-9557-C32656B3466F}" destId="{23ED00D0-681B-7D45-8106-3CB8C9334D2C}" srcOrd="1" destOrd="0" presId="urn:microsoft.com/office/officeart/2005/8/layout/orgChart1"/>
    <dgm:cxn modelId="{A042B9A8-089C-AB4E-A9F0-84FC47F15A9A}" type="presParOf" srcId="{DD026EFC-56F0-9342-97B0-CB289099964A}" destId="{B9CB8262-58A2-0649-B355-9BA6D378A316}" srcOrd="1" destOrd="0" presId="urn:microsoft.com/office/officeart/2005/8/layout/orgChart1"/>
    <dgm:cxn modelId="{7D5EC38F-0C85-D148-87E0-DB01D87D93C4}" type="presParOf" srcId="{DD026EFC-56F0-9342-97B0-CB289099964A}" destId="{241D14B6-3F79-694A-8EC1-95497F8B8E52}" srcOrd="2" destOrd="0" presId="urn:microsoft.com/office/officeart/2005/8/layout/orgChart1"/>
    <dgm:cxn modelId="{51E50CFC-6001-8345-A709-3E4E840FE393}" type="presParOf" srcId="{92F7ACB8-2076-994C-ABF2-7C19261207E2}" destId="{26B80F58-1631-1848-BAFF-9C763E8804A0}" srcOrd="2" destOrd="0" presId="urn:microsoft.com/office/officeart/2005/8/layout/orgChart1"/>
    <dgm:cxn modelId="{553A4B43-0433-6C43-9262-7ED6C182F9DE}" type="presParOf" srcId="{6CE137EA-CE65-4749-86A5-E734BB6D58D2}" destId="{659636E1-9372-674C-BBFB-E46F81BC10AF}" srcOrd="4" destOrd="0" presId="urn:microsoft.com/office/officeart/2005/8/layout/orgChart1"/>
    <dgm:cxn modelId="{CED8236F-7E18-BA40-BB9A-588B78594B46}" type="presParOf" srcId="{6CE137EA-CE65-4749-86A5-E734BB6D58D2}" destId="{88DBE7E6-1ED1-6049-ADCB-541966B0B8E2}" srcOrd="5" destOrd="0" presId="urn:microsoft.com/office/officeart/2005/8/layout/orgChart1"/>
    <dgm:cxn modelId="{81CD1D0F-C533-A948-9527-B33AC47E0CBB}" type="presParOf" srcId="{88DBE7E6-1ED1-6049-ADCB-541966B0B8E2}" destId="{227BF9F8-9400-3141-9796-94276B85E2A1}" srcOrd="0" destOrd="0" presId="urn:microsoft.com/office/officeart/2005/8/layout/orgChart1"/>
    <dgm:cxn modelId="{55F6835D-A088-E843-8517-8167AA810366}" type="presParOf" srcId="{227BF9F8-9400-3141-9796-94276B85E2A1}" destId="{31300409-9E87-8148-84F9-F57630D474BF}" srcOrd="0" destOrd="0" presId="urn:microsoft.com/office/officeart/2005/8/layout/orgChart1"/>
    <dgm:cxn modelId="{0C272DF4-C4B9-734B-8F74-3DFEAF0C582C}" type="presParOf" srcId="{227BF9F8-9400-3141-9796-94276B85E2A1}" destId="{67596731-1DA4-6545-8132-36C5A1C96CE2}" srcOrd="1" destOrd="0" presId="urn:microsoft.com/office/officeart/2005/8/layout/orgChart1"/>
    <dgm:cxn modelId="{85C7B238-05C5-6246-8C0E-C80661CCCA87}" type="presParOf" srcId="{88DBE7E6-1ED1-6049-ADCB-541966B0B8E2}" destId="{D1982940-B489-134F-9FDC-C775DE2C60F2}" srcOrd="1" destOrd="0" presId="urn:microsoft.com/office/officeart/2005/8/layout/orgChart1"/>
    <dgm:cxn modelId="{2DFF8B2C-F390-5948-B14B-63AA1ADEFC58}" type="presParOf" srcId="{88DBE7E6-1ED1-6049-ADCB-541966B0B8E2}" destId="{A73A931B-CEA8-9946-9786-0E5C814A5EAF}" srcOrd="2" destOrd="0" presId="urn:microsoft.com/office/officeart/2005/8/layout/orgChart1"/>
    <dgm:cxn modelId="{30D1E027-6917-CC42-B85E-7BFBFFEF61C0}" type="presParOf" srcId="{25AE78E9-B301-854C-ADBB-CBB9028DDA4B}" destId="{1BCBBE41-CB7A-F44F-A06B-B97FA12A68B0}" srcOrd="2" destOrd="0" presId="urn:microsoft.com/office/officeart/2005/8/layout/orgChart1"/>
    <dgm:cxn modelId="{6C7CBE2B-5631-454D-B7C7-783E2180CA95}" type="presParOf" srcId="{947B583D-A906-7B4A-A945-3D949510BCD9}" destId="{4F8CFDAB-B380-E642-8FE8-F5270714715A}" srcOrd="2" destOrd="0" presId="urn:microsoft.com/office/officeart/2005/8/layout/orgChart1"/>
    <dgm:cxn modelId="{F9F73174-36DE-B94E-897E-EC47410C9BE3}" type="presParOf" srcId="{947B583D-A906-7B4A-A945-3D949510BCD9}" destId="{B7E9C850-6030-2044-B7AD-B949A8033406}" srcOrd="3" destOrd="0" presId="urn:microsoft.com/office/officeart/2005/8/layout/orgChart1"/>
    <dgm:cxn modelId="{66090A7B-79B6-5541-8B1C-2923C6AC7D95}" type="presParOf" srcId="{B7E9C850-6030-2044-B7AD-B949A8033406}" destId="{01128AC3-1D13-7549-9862-8FC3749BAB76}" srcOrd="0" destOrd="0" presId="urn:microsoft.com/office/officeart/2005/8/layout/orgChart1"/>
    <dgm:cxn modelId="{CAC56D3F-B45B-574E-9642-7A36E86216AE}" type="presParOf" srcId="{01128AC3-1D13-7549-9862-8FC3749BAB76}" destId="{A746D59F-F4CC-8A46-A63F-4838DC640E61}" srcOrd="0" destOrd="0" presId="urn:microsoft.com/office/officeart/2005/8/layout/orgChart1"/>
    <dgm:cxn modelId="{2C08D5B0-D8F0-F84C-BC72-ECCB1C8728D9}" type="presParOf" srcId="{01128AC3-1D13-7549-9862-8FC3749BAB76}" destId="{ED74929B-0D13-3E4F-8F6F-0FA5565D0F42}" srcOrd="1" destOrd="0" presId="urn:microsoft.com/office/officeart/2005/8/layout/orgChart1"/>
    <dgm:cxn modelId="{73D013F3-AFB9-1844-94BB-7FCF560922CE}" type="presParOf" srcId="{B7E9C850-6030-2044-B7AD-B949A8033406}" destId="{CD629F9B-CAF5-CF43-8FCE-AEC80A32C56F}" srcOrd="1" destOrd="0" presId="urn:microsoft.com/office/officeart/2005/8/layout/orgChart1"/>
    <dgm:cxn modelId="{C566F0D0-2D8E-854A-971D-A109ECFC9DCD}" type="presParOf" srcId="{B7E9C850-6030-2044-B7AD-B949A8033406}" destId="{62E0EA19-7714-4046-8EE5-ABD5E515996C}" srcOrd="2" destOrd="0" presId="urn:microsoft.com/office/officeart/2005/8/layout/orgChart1"/>
    <dgm:cxn modelId="{BC373F06-6A49-6D49-AE99-ABDE1E2564D0}" type="presParOf" srcId="{947B583D-A906-7B4A-A945-3D949510BCD9}" destId="{A0C8F862-B465-C04E-B883-C13A713BA9FB}" srcOrd="4" destOrd="0" presId="urn:microsoft.com/office/officeart/2005/8/layout/orgChart1"/>
    <dgm:cxn modelId="{C31FB4AB-103C-6745-843C-07B5A77D6EE9}" type="presParOf" srcId="{947B583D-A906-7B4A-A945-3D949510BCD9}" destId="{F0888189-AF7D-0E40-A7EA-37AED661B324}" srcOrd="5" destOrd="0" presId="urn:microsoft.com/office/officeart/2005/8/layout/orgChart1"/>
    <dgm:cxn modelId="{5472397E-AE0F-7E46-A100-246BA9322A83}" type="presParOf" srcId="{F0888189-AF7D-0E40-A7EA-37AED661B324}" destId="{1D9FCE27-1A79-AB4C-AF2B-72CCDF39D92F}" srcOrd="0" destOrd="0" presId="urn:microsoft.com/office/officeart/2005/8/layout/orgChart1"/>
    <dgm:cxn modelId="{6E6DE7B6-5B1A-D343-BEBB-C953CA43F222}" type="presParOf" srcId="{1D9FCE27-1A79-AB4C-AF2B-72CCDF39D92F}" destId="{DD473333-5432-2640-AB06-0436B693767F}" srcOrd="0" destOrd="0" presId="urn:microsoft.com/office/officeart/2005/8/layout/orgChart1"/>
    <dgm:cxn modelId="{3CFCDF97-6696-E842-909C-AC43EF1C89EC}" type="presParOf" srcId="{1D9FCE27-1A79-AB4C-AF2B-72CCDF39D92F}" destId="{6D5887BC-0005-2C42-8256-A170F8D8E687}" srcOrd="1" destOrd="0" presId="urn:microsoft.com/office/officeart/2005/8/layout/orgChart1"/>
    <dgm:cxn modelId="{B4ABC69E-4151-4249-B466-09D1EA42805C}" type="presParOf" srcId="{F0888189-AF7D-0E40-A7EA-37AED661B324}" destId="{0A01B6A3-2273-0F45-AB68-0E373BA9F93C}" srcOrd="1" destOrd="0" presId="urn:microsoft.com/office/officeart/2005/8/layout/orgChart1"/>
    <dgm:cxn modelId="{799526CA-F3DD-1142-BB43-CD6D203BD4A4}" type="presParOf" srcId="{F0888189-AF7D-0E40-A7EA-37AED661B324}" destId="{99637316-FCBF-614B-9EB3-DEAE4149CC4F}" srcOrd="2" destOrd="0" presId="urn:microsoft.com/office/officeart/2005/8/layout/orgChart1"/>
    <dgm:cxn modelId="{4F447717-AC54-8F4D-8035-E23150EE8F2D}" type="presParOf" srcId="{E2DDFE1C-11AD-B846-9681-AB6A87C4C7DE}" destId="{FF2DD9E8-A554-0649-9D65-AF3B89EFF50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C8F862-B465-C04E-B883-C13A713BA9FB}">
      <dsp:nvSpPr>
        <dsp:cNvPr id="0" name=""/>
        <dsp:cNvSpPr/>
      </dsp:nvSpPr>
      <dsp:spPr>
        <a:xfrm>
          <a:off x="3638838" y="493804"/>
          <a:ext cx="1189302" cy="206407"/>
        </a:xfrm>
        <a:custGeom>
          <a:avLst/>
          <a:gdLst/>
          <a:ahLst/>
          <a:cxnLst/>
          <a:rect l="0" t="0" r="0" b="0"/>
          <a:pathLst>
            <a:path>
              <a:moveTo>
                <a:pt x="0" y="0"/>
              </a:moveTo>
              <a:lnTo>
                <a:pt x="0" y="103203"/>
              </a:lnTo>
              <a:lnTo>
                <a:pt x="1189302" y="103203"/>
              </a:lnTo>
              <a:lnTo>
                <a:pt x="1189302" y="206407"/>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F8CFDAB-B380-E642-8FE8-F5270714715A}">
      <dsp:nvSpPr>
        <dsp:cNvPr id="0" name=""/>
        <dsp:cNvSpPr/>
      </dsp:nvSpPr>
      <dsp:spPr>
        <a:xfrm>
          <a:off x="3593118" y="493804"/>
          <a:ext cx="91440" cy="206407"/>
        </a:xfrm>
        <a:custGeom>
          <a:avLst/>
          <a:gdLst/>
          <a:ahLst/>
          <a:cxnLst/>
          <a:rect l="0" t="0" r="0" b="0"/>
          <a:pathLst>
            <a:path>
              <a:moveTo>
                <a:pt x="45720" y="0"/>
              </a:moveTo>
              <a:lnTo>
                <a:pt x="45720" y="206407"/>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59636E1-9372-674C-BBFB-E46F81BC10AF}">
      <dsp:nvSpPr>
        <dsp:cNvPr id="0" name=""/>
        <dsp:cNvSpPr/>
      </dsp:nvSpPr>
      <dsp:spPr>
        <a:xfrm>
          <a:off x="2449535" y="1191659"/>
          <a:ext cx="1189302" cy="206407"/>
        </a:xfrm>
        <a:custGeom>
          <a:avLst/>
          <a:gdLst/>
          <a:ahLst/>
          <a:cxnLst/>
          <a:rect l="0" t="0" r="0" b="0"/>
          <a:pathLst>
            <a:path>
              <a:moveTo>
                <a:pt x="0" y="0"/>
              </a:moveTo>
              <a:lnTo>
                <a:pt x="0" y="103203"/>
              </a:lnTo>
              <a:lnTo>
                <a:pt x="1189302" y="103203"/>
              </a:lnTo>
              <a:lnTo>
                <a:pt x="1189302" y="206407"/>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0503906-CB86-8249-B4FC-DDB3103CF900}">
      <dsp:nvSpPr>
        <dsp:cNvPr id="0" name=""/>
        <dsp:cNvSpPr/>
      </dsp:nvSpPr>
      <dsp:spPr>
        <a:xfrm>
          <a:off x="2056377" y="1889515"/>
          <a:ext cx="147434" cy="1847842"/>
        </a:xfrm>
        <a:custGeom>
          <a:avLst/>
          <a:gdLst/>
          <a:ahLst/>
          <a:cxnLst/>
          <a:rect l="0" t="0" r="0" b="0"/>
          <a:pathLst>
            <a:path>
              <a:moveTo>
                <a:pt x="0" y="0"/>
              </a:moveTo>
              <a:lnTo>
                <a:pt x="0" y="1847842"/>
              </a:lnTo>
              <a:lnTo>
                <a:pt x="147434" y="1847842"/>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A6B6CD4-A5FE-E542-BC5B-635A7913D710}">
      <dsp:nvSpPr>
        <dsp:cNvPr id="0" name=""/>
        <dsp:cNvSpPr/>
      </dsp:nvSpPr>
      <dsp:spPr>
        <a:xfrm>
          <a:off x="2056377" y="1889515"/>
          <a:ext cx="147434" cy="1149986"/>
        </a:xfrm>
        <a:custGeom>
          <a:avLst/>
          <a:gdLst/>
          <a:ahLst/>
          <a:cxnLst/>
          <a:rect l="0" t="0" r="0" b="0"/>
          <a:pathLst>
            <a:path>
              <a:moveTo>
                <a:pt x="0" y="0"/>
              </a:moveTo>
              <a:lnTo>
                <a:pt x="0" y="1149986"/>
              </a:lnTo>
              <a:lnTo>
                <a:pt x="147434" y="1149986"/>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5509696-E226-EF49-88CF-BDF2F4684F7A}">
      <dsp:nvSpPr>
        <dsp:cNvPr id="0" name=""/>
        <dsp:cNvSpPr/>
      </dsp:nvSpPr>
      <dsp:spPr>
        <a:xfrm>
          <a:off x="2056377" y="1889515"/>
          <a:ext cx="147434" cy="452131"/>
        </a:xfrm>
        <a:custGeom>
          <a:avLst/>
          <a:gdLst/>
          <a:ahLst/>
          <a:cxnLst/>
          <a:rect l="0" t="0" r="0" b="0"/>
          <a:pathLst>
            <a:path>
              <a:moveTo>
                <a:pt x="0" y="0"/>
              </a:moveTo>
              <a:lnTo>
                <a:pt x="0" y="452131"/>
              </a:lnTo>
              <a:lnTo>
                <a:pt x="147434" y="45213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B0A9B64-D56E-864D-B6EA-8FAD85F08BCA}">
      <dsp:nvSpPr>
        <dsp:cNvPr id="0" name=""/>
        <dsp:cNvSpPr/>
      </dsp:nvSpPr>
      <dsp:spPr>
        <a:xfrm>
          <a:off x="2403815" y="1191659"/>
          <a:ext cx="91440" cy="206407"/>
        </a:xfrm>
        <a:custGeom>
          <a:avLst/>
          <a:gdLst/>
          <a:ahLst/>
          <a:cxnLst/>
          <a:rect l="0" t="0" r="0" b="0"/>
          <a:pathLst>
            <a:path>
              <a:moveTo>
                <a:pt x="45720" y="0"/>
              </a:moveTo>
              <a:lnTo>
                <a:pt x="45720" y="206407"/>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667141A-74EA-9E45-86CD-447C086C204C}">
      <dsp:nvSpPr>
        <dsp:cNvPr id="0" name=""/>
        <dsp:cNvSpPr/>
      </dsp:nvSpPr>
      <dsp:spPr>
        <a:xfrm>
          <a:off x="1260232" y="1191659"/>
          <a:ext cx="1189302" cy="206407"/>
        </a:xfrm>
        <a:custGeom>
          <a:avLst/>
          <a:gdLst/>
          <a:ahLst/>
          <a:cxnLst/>
          <a:rect l="0" t="0" r="0" b="0"/>
          <a:pathLst>
            <a:path>
              <a:moveTo>
                <a:pt x="1189302" y="0"/>
              </a:moveTo>
              <a:lnTo>
                <a:pt x="1189302" y="103203"/>
              </a:lnTo>
              <a:lnTo>
                <a:pt x="0" y="103203"/>
              </a:lnTo>
              <a:lnTo>
                <a:pt x="0" y="206407"/>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414C47C-B8FD-2F4B-AA27-C69F64080D11}">
      <dsp:nvSpPr>
        <dsp:cNvPr id="0" name=""/>
        <dsp:cNvSpPr/>
      </dsp:nvSpPr>
      <dsp:spPr>
        <a:xfrm>
          <a:off x="2449535" y="493804"/>
          <a:ext cx="1189302" cy="206407"/>
        </a:xfrm>
        <a:custGeom>
          <a:avLst/>
          <a:gdLst/>
          <a:ahLst/>
          <a:cxnLst/>
          <a:rect l="0" t="0" r="0" b="0"/>
          <a:pathLst>
            <a:path>
              <a:moveTo>
                <a:pt x="1189302" y="0"/>
              </a:moveTo>
              <a:lnTo>
                <a:pt x="1189302" y="103203"/>
              </a:lnTo>
              <a:lnTo>
                <a:pt x="0" y="103203"/>
              </a:lnTo>
              <a:lnTo>
                <a:pt x="0" y="206407"/>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B51DDCD-9283-3347-8F21-C789D6F7B2A1}">
      <dsp:nvSpPr>
        <dsp:cNvPr id="0" name=""/>
        <dsp:cNvSpPr/>
      </dsp:nvSpPr>
      <dsp:spPr>
        <a:xfrm>
          <a:off x="3147390" y="2356"/>
          <a:ext cx="982894" cy="491447"/>
        </a:xfrm>
        <a:prstGeom prst="rect">
          <a:avLst/>
        </a:prstGeom>
        <a:solidFill>
          <a:srgbClr val="7889FB"/>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Car XLT 2014</a:t>
          </a:r>
          <a:endParaRPr lang="en-US" sz="1200" kern="1200" dirty="0"/>
        </a:p>
      </dsp:txBody>
      <dsp:txXfrm>
        <a:off x="3147390" y="2356"/>
        <a:ext cx="982894" cy="491447"/>
      </dsp:txXfrm>
    </dsp:sp>
    <dsp:sp modelId="{F71F5752-B986-AC4A-8FEA-9F5461756785}">
      <dsp:nvSpPr>
        <dsp:cNvPr id="0" name=""/>
        <dsp:cNvSpPr/>
      </dsp:nvSpPr>
      <dsp:spPr>
        <a:xfrm>
          <a:off x="1958088" y="700212"/>
          <a:ext cx="982894" cy="491447"/>
        </a:xfrm>
        <a:prstGeom prst="rect">
          <a:avLst/>
        </a:prstGeom>
        <a:solidFill>
          <a:srgbClr val="7889FB"/>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Drive System</a:t>
          </a:r>
          <a:endParaRPr lang="en-US" sz="1200" kern="1200" dirty="0"/>
        </a:p>
      </dsp:txBody>
      <dsp:txXfrm>
        <a:off x="1958088" y="700212"/>
        <a:ext cx="982894" cy="491447"/>
      </dsp:txXfrm>
    </dsp:sp>
    <dsp:sp modelId="{2B495DCC-7E13-E54D-839B-58E40F9C1F5A}">
      <dsp:nvSpPr>
        <dsp:cNvPr id="0" name=""/>
        <dsp:cNvSpPr/>
      </dsp:nvSpPr>
      <dsp:spPr>
        <a:xfrm>
          <a:off x="768785" y="1398067"/>
          <a:ext cx="982894" cy="491447"/>
        </a:xfrm>
        <a:prstGeom prst="rect">
          <a:avLst/>
        </a:prstGeom>
        <a:solidFill>
          <a:srgbClr val="FF66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Drive Requirements</a:t>
          </a:r>
          <a:endParaRPr lang="en-US" sz="1200" kern="1200" dirty="0"/>
        </a:p>
      </dsp:txBody>
      <dsp:txXfrm>
        <a:off x="768785" y="1398067"/>
        <a:ext cx="982894" cy="491447"/>
      </dsp:txXfrm>
    </dsp:sp>
    <dsp:sp modelId="{C4DC4FC3-688E-E348-ABDB-5FD7ACEC834D}">
      <dsp:nvSpPr>
        <dsp:cNvPr id="0" name=""/>
        <dsp:cNvSpPr/>
      </dsp:nvSpPr>
      <dsp:spPr>
        <a:xfrm>
          <a:off x="1958088" y="1398067"/>
          <a:ext cx="982894" cy="491447"/>
        </a:xfrm>
        <a:prstGeom prst="rect">
          <a:avLst/>
        </a:prstGeom>
        <a:solidFill>
          <a:srgbClr val="63E55D"/>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Drive Designs</a:t>
          </a:r>
          <a:endParaRPr lang="en-US" sz="1200" kern="1200" dirty="0"/>
        </a:p>
      </dsp:txBody>
      <dsp:txXfrm>
        <a:off x="1958088" y="1398067"/>
        <a:ext cx="982894" cy="491447"/>
      </dsp:txXfrm>
    </dsp:sp>
    <dsp:sp modelId="{DDD0A251-C7AA-B24D-9C33-AFC265EED97C}">
      <dsp:nvSpPr>
        <dsp:cNvPr id="0" name=""/>
        <dsp:cNvSpPr/>
      </dsp:nvSpPr>
      <dsp:spPr>
        <a:xfrm>
          <a:off x="2203811" y="2095922"/>
          <a:ext cx="982894" cy="491447"/>
        </a:xfrm>
        <a:prstGeom prst="rect">
          <a:avLst/>
        </a:prstGeom>
        <a:solidFill>
          <a:srgbClr val="63E55D"/>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Model element 1</a:t>
          </a:r>
          <a:endParaRPr lang="en-US" sz="1200" kern="1200" dirty="0"/>
        </a:p>
      </dsp:txBody>
      <dsp:txXfrm>
        <a:off x="2203811" y="2095922"/>
        <a:ext cx="982894" cy="491447"/>
      </dsp:txXfrm>
    </dsp:sp>
    <dsp:sp modelId="{796E3FAA-4017-CE44-B42C-55BCD89A07F9}">
      <dsp:nvSpPr>
        <dsp:cNvPr id="0" name=""/>
        <dsp:cNvSpPr/>
      </dsp:nvSpPr>
      <dsp:spPr>
        <a:xfrm>
          <a:off x="2203811" y="2793778"/>
          <a:ext cx="982894" cy="491447"/>
        </a:xfrm>
        <a:prstGeom prst="rect">
          <a:avLst/>
        </a:prstGeom>
        <a:solidFill>
          <a:srgbClr val="63E55D"/>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Model element 2</a:t>
          </a:r>
          <a:endParaRPr lang="en-US" sz="1200" kern="1200" dirty="0"/>
        </a:p>
      </dsp:txBody>
      <dsp:txXfrm>
        <a:off x="2203811" y="2793778"/>
        <a:ext cx="982894" cy="491447"/>
      </dsp:txXfrm>
    </dsp:sp>
    <dsp:sp modelId="{8F33D941-B70B-1145-8E40-8399F88D9052}">
      <dsp:nvSpPr>
        <dsp:cNvPr id="0" name=""/>
        <dsp:cNvSpPr/>
      </dsp:nvSpPr>
      <dsp:spPr>
        <a:xfrm>
          <a:off x="2203811" y="3491633"/>
          <a:ext cx="982894" cy="491447"/>
        </a:xfrm>
        <a:prstGeom prst="rect">
          <a:avLst/>
        </a:prstGeom>
        <a:solidFill>
          <a:srgbClr val="63E55D"/>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Model element 3</a:t>
          </a:r>
          <a:endParaRPr lang="en-US" sz="1200" kern="1200" dirty="0"/>
        </a:p>
      </dsp:txBody>
      <dsp:txXfrm>
        <a:off x="2203811" y="3491633"/>
        <a:ext cx="982894" cy="491447"/>
      </dsp:txXfrm>
    </dsp:sp>
    <dsp:sp modelId="{31300409-9E87-8148-84F9-F57630D474BF}">
      <dsp:nvSpPr>
        <dsp:cNvPr id="0" name=""/>
        <dsp:cNvSpPr/>
      </dsp:nvSpPr>
      <dsp:spPr>
        <a:xfrm>
          <a:off x="3147390" y="1398067"/>
          <a:ext cx="982894" cy="491447"/>
        </a:xfrm>
        <a:prstGeom prst="rect">
          <a:avLst/>
        </a:prstGeom>
        <a:solidFill>
          <a:schemeClr val="accent6">
            <a:lumMod val="5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Drive Test Plans</a:t>
          </a:r>
          <a:endParaRPr lang="en-US" sz="1200" kern="1200" dirty="0"/>
        </a:p>
      </dsp:txBody>
      <dsp:txXfrm>
        <a:off x="3147390" y="1398067"/>
        <a:ext cx="982894" cy="491447"/>
      </dsp:txXfrm>
    </dsp:sp>
    <dsp:sp modelId="{A746D59F-F4CC-8A46-A63F-4838DC640E61}">
      <dsp:nvSpPr>
        <dsp:cNvPr id="0" name=""/>
        <dsp:cNvSpPr/>
      </dsp:nvSpPr>
      <dsp:spPr>
        <a:xfrm>
          <a:off x="3147390" y="700212"/>
          <a:ext cx="982894" cy="491447"/>
        </a:xfrm>
        <a:prstGeom prst="rect">
          <a:avLst/>
        </a:prstGeom>
        <a:solidFill>
          <a:srgbClr val="7889FB"/>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Infotainment</a:t>
          </a:r>
          <a:endParaRPr lang="en-US" sz="1200" kern="1200" dirty="0"/>
        </a:p>
      </dsp:txBody>
      <dsp:txXfrm>
        <a:off x="3147390" y="700212"/>
        <a:ext cx="982894" cy="491447"/>
      </dsp:txXfrm>
    </dsp:sp>
    <dsp:sp modelId="{DD473333-5432-2640-AB06-0436B693767F}">
      <dsp:nvSpPr>
        <dsp:cNvPr id="0" name=""/>
        <dsp:cNvSpPr/>
      </dsp:nvSpPr>
      <dsp:spPr>
        <a:xfrm>
          <a:off x="4336693" y="700212"/>
          <a:ext cx="982894" cy="491447"/>
        </a:xfrm>
        <a:prstGeom prst="rect">
          <a:avLst/>
        </a:prstGeom>
        <a:solidFill>
          <a:srgbClr val="7889FB"/>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a:t>
          </a:r>
          <a:endParaRPr lang="en-US" sz="1200" kern="1200" dirty="0"/>
        </a:p>
      </dsp:txBody>
      <dsp:txXfrm>
        <a:off x="4336693" y="700212"/>
        <a:ext cx="982894" cy="49144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1.png"/><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8653" name="Picture 45" descr="Rational_WordClou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638" y="3753139"/>
            <a:ext cx="8593137" cy="2241550"/>
          </a:xfrm>
          <a:prstGeom prst="rect">
            <a:avLst/>
          </a:prstGeom>
          <a:noFill/>
          <a:extLst>
            <a:ext uri="{909E8E84-426E-40dd-AFC4-6F175D3DCCD1}">
              <a14:hiddenFill xmlns:a14="http://schemas.microsoft.com/office/drawing/2010/main">
                <a:solidFill>
                  <a:srgbClr val="FFFFFF"/>
                </a:solidFill>
              </a14:hiddenFill>
            </a:ext>
          </a:extLst>
        </p:spPr>
      </p:pic>
      <p:sp>
        <p:nvSpPr>
          <p:cNvPr id="68610" name="Rectangle 2"/>
          <p:cNvSpPr>
            <a:spLocks noGrp="1" noChangeArrowheads="1"/>
          </p:cNvSpPr>
          <p:nvPr>
            <p:ph type="ctrTitle"/>
          </p:nvPr>
        </p:nvSpPr>
        <p:spPr>
          <a:xfrm>
            <a:off x="158750" y="1417638"/>
            <a:ext cx="8729663" cy="2011362"/>
          </a:xfrm>
        </p:spPr>
        <p:txBody>
          <a:bodyPr lIns="91440" rIns="91440" anchor="b"/>
          <a:lstStyle>
            <a:lvl1pPr>
              <a:defRPr sz="3500">
                <a:solidFill>
                  <a:schemeClr val="tx1"/>
                </a:solidFill>
              </a:defRPr>
            </a:lvl1pPr>
          </a:lstStyle>
          <a:p>
            <a:pPr lvl="0"/>
            <a:r>
              <a:rPr lang="en-US" noProof="0" smtClean="0"/>
              <a:t>Click to edit Master title style</a:t>
            </a:r>
          </a:p>
        </p:txBody>
      </p:sp>
      <p:sp>
        <p:nvSpPr>
          <p:cNvPr id="68611" name="Rectangle 3"/>
          <p:cNvSpPr>
            <a:spLocks noGrp="1" noChangeArrowheads="1"/>
          </p:cNvSpPr>
          <p:nvPr>
            <p:ph type="subTitle" idx="1" hasCustomPrompt="1"/>
          </p:nvPr>
        </p:nvSpPr>
        <p:spPr>
          <a:xfrm>
            <a:off x="173038" y="740103"/>
            <a:ext cx="7769225" cy="261610"/>
          </a:xfrm>
        </p:spPr>
        <p:txBody>
          <a:bodyPr lIns="91440" rIns="91440" anchor="b"/>
          <a:lstStyle>
            <a:lvl1pPr marL="0" indent="0">
              <a:spcBef>
                <a:spcPct val="0"/>
              </a:spcBef>
              <a:buFont typeface="Wingdings" charset="0"/>
              <a:buNone/>
              <a:defRPr sz="1100" baseline="0"/>
            </a:lvl1pPr>
          </a:lstStyle>
          <a:p>
            <a:pPr lvl="0"/>
            <a:r>
              <a:rPr lang="en-US" noProof="0" dirty="0" smtClean="0"/>
              <a:t>Product Line Engineering – A Rational Imperative</a:t>
            </a:r>
          </a:p>
        </p:txBody>
      </p:sp>
      <p:sp>
        <p:nvSpPr>
          <p:cNvPr id="15" name="Rectangle 6"/>
          <p:cNvSpPr>
            <a:spLocks noChangeArrowheads="1"/>
          </p:cNvSpPr>
          <p:nvPr/>
        </p:nvSpPr>
        <p:spPr bwMode="black">
          <a:xfrm>
            <a:off x="7589838" y="6537325"/>
            <a:ext cx="13716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algn="r" eaLnBrk="1" hangingPunct="1"/>
            <a:r>
              <a:rPr lang="en-US" sz="800" dirty="0"/>
              <a:t>© </a:t>
            </a:r>
            <a:r>
              <a:rPr lang="en-US" sz="800" dirty="0" smtClean="0"/>
              <a:t>2014 </a:t>
            </a:r>
            <a:r>
              <a:rPr lang="en-US" sz="800" dirty="0"/>
              <a:t>IBM Corporation</a:t>
            </a:r>
            <a:endParaRPr lang="en-US" sz="1800" dirty="0"/>
          </a:p>
        </p:txBody>
      </p:sp>
      <p:pic>
        <p:nvPicPr>
          <p:cNvPr id="68614" name="Picture 6" descr="R120_G137_B251-2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80400" y="684213"/>
            <a:ext cx="588963" cy="236537"/>
          </a:xfrm>
          <a:prstGeom prst="rect">
            <a:avLst/>
          </a:prstGeom>
          <a:noFill/>
          <a:extLst>
            <a:ext uri="{909E8E84-426E-40dd-AFC4-6F175D3DCCD1}">
              <a14:hiddenFill xmlns:a14="http://schemas.microsoft.com/office/drawing/2010/main">
                <a:solidFill>
                  <a:srgbClr val="FFFFFF"/>
                </a:solidFill>
              </a14:hiddenFill>
            </a:ext>
          </a:extLst>
        </p:spPr>
      </p:pic>
      <p:sp>
        <p:nvSpPr>
          <p:cNvPr id="68612" name="Line 4"/>
          <p:cNvSpPr>
            <a:spLocks noChangeShapeType="1"/>
          </p:cNvSpPr>
          <p:nvPr/>
        </p:nvSpPr>
        <p:spPr bwMode="auto">
          <a:xfrm flipV="1">
            <a:off x="274638" y="1050925"/>
            <a:ext cx="85947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dirty="0"/>
          </a:p>
        </p:txBody>
      </p:sp>
      <p:sp>
        <p:nvSpPr>
          <p:cNvPr id="8" name="Rectangle 8"/>
          <p:cNvSpPr>
            <a:spLocks noGrp="1" noChangeArrowheads="1"/>
          </p:cNvSpPr>
          <p:nvPr>
            <p:ph type="ftr" sz="quarter" idx="3"/>
          </p:nvPr>
        </p:nvSpPr>
        <p:spPr bwMode="auto">
          <a:xfrm>
            <a:off x="1773238" y="6537325"/>
            <a:ext cx="5943600" cy="18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46038" rIns="0" bIns="46038" numCol="1" anchor="t" anchorCtr="0" compatLnSpc="1">
            <a:prstTxWarp prst="textNoShape">
              <a:avLst/>
            </a:prstTxWarp>
          </a:bodyPr>
          <a:lstStyle>
            <a:lvl1pPr algn="l" eaLnBrk="1" hangingPunct="1">
              <a:defRPr sz="800">
                <a:cs typeface="Arial" charset="0"/>
              </a:defRPr>
            </a:lvl1pPr>
          </a:lstStyle>
          <a:p>
            <a:endParaRPr lang="en-US" dirty="0"/>
          </a:p>
        </p:txBody>
      </p:sp>
      <p:sp>
        <p:nvSpPr>
          <p:cNvPr id="9" name="Rectangle 7"/>
          <p:cNvSpPr>
            <a:spLocks noGrp="1" noChangeArrowheads="1"/>
          </p:cNvSpPr>
          <p:nvPr>
            <p:ph type="sldNum" sz="quarter" idx="4"/>
          </p:nvPr>
        </p:nvSpPr>
        <p:spPr bwMode="black">
          <a:xfrm>
            <a:off x="268288" y="6537325"/>
            <a:ext cx="366712" cy="18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46038" rIns="0" bIns="46038" numCol="1" anchor="t" anchorCtr="0" compatLnSpc="1">
            <a:prstTxWarp prst="textNoShape">
              <a:avLst/>
            </a:prstTxWarp>
          </a:bodyPr>
          <a:lstStyle>
            <a:lvl1pPr algn="l" eaLnBrk="1" hangingPunct="1">
              <a:defRPr sz="800">
                <a:cs typeface="Arial" charset="0"/>
              </a:defRPr>
            </a:lvl1pPr>
          </a:lstStyle>
          <a:p>
            <a:fld id="{6665BD4B-A99E-9A46-B457-C1EA0DBCA922}" type="slidenum">
              <a:rPr lang="en-US" smtClean="0"/>
              <a:t>‹#›</a:t>
            </a:fld>
            <a:endParaRPr lang="en-US" dirty="0"/>
          </a:p>
        </p:txBody>
      </p:sp>
      <p:pic>
        <p:nvPicPr>
          <p:cNvPr id="10" name="Picture 34" descr="Rational_WordCloud_Head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5492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6665BD4B-A99E-9A46-B457-C1EA0DBCA922}" type="slidenum">
              <a:rPr lang="en-US" smtClean="0"/>
              <a:t>‹#›</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Date Placeholder 5"/>
          <p:cNvSpPr>
            <a:spLocks noGrp="1"/>
          </p:cNvSpPr>
          <p:nvPr>
            <p:ph type="dt" sz="half" idx="12"/>
          </p:nvPr>
        </p:nvSpPr>
        <p:spPr/>
        <p:txBody>
          <a:bodyPr/>
          <a:lstStyle>
            <a:lvl1pPr>
              <a:defRPr/>
            </a:lvl1pPr>
          </a:lstStyle>
          <a:p>
            <a:fld id="{23BAE8CB-3949-0A4B-A6D0-89331D0232FE}" type="datetimeFigureOut">
              <a:rPr lang="en-US" smtClean="0"/>
              <a:t>1/27/14</a:t>
            </a:fld>
            <a:endParaRPr lang="en-US" dirty="0"/>
          </a:p>
        </p:txBody>
      </p:sp>
    </p:spTree>
    <p:extLst>
      <p:ext uri="{BB962C8B-B14F-4D97-AF65-F5344CB8AC3E}">
        <p14:creationId xmlns:p14="http://schemas.microsoft.com/office/powerpoint/2010/main" val="3006470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1544638"/>
            <a:ext cx="7772400" cy="543739"/>
          </a:xfrm>
        </p:spPr>
        <p:txBody>
          <a:bodyPr/>
          <a:lstStyle>
            <a:lvl1pPr algn="l">
              <a:defRPr sz="3200" b="1" cap="none"/>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6665BD4B-A99E-9A46-B457-C1EA0DBCA922}" type="slidenum">
              <a:rPr lang="en-US" smtClean="0"/>
              <a:t>‹#›</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Date Placeholder 5"/>
          <p:cNvSpPr>
            <a:spLocks noGrp="1"/>
          </p:cNvSpPr>
          <p:nvPr>
            <p:ph type="dt" sz="half" idx="12"/>
          </p:nvPr>
        </p:nvSpPr>
        <p:spPr/>
        <p:txBody>
          <a:bodyPr/>
          <a:lstStyle>
            <a:lvl1pPr>
              <a:defRPr/>
            </a:lvl1pPr>
          </a:lstStyle>
          <a:p>
            <a:fld id="{23BAE8CB-3949-0A4B-A6D0-89331D0232FE}" type="datetimeFigureOut">
              <a:rPr lang="en-US" smtClean="0"/>
              <a:t>1/27/14</a:t>
            </a:fld>
            <a:endParaRPr lang="en-US" dirty="0"/>
          </a:p>
        </p:txBody>
      </p:sp>
    </p:spTree>
    <p:extLst>
      <p:ext uri="{BB962C8B-B14F-4D97-AF65-F5344CB8AC3E}">
        <p14:creationId xmlns:p14="http://schemas.microsoft.com/office/powerpoint/2010/main" val="2938794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68288" y="1600200"/>
            <a:ext cx="4233862" cy="97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4550" y="1600200"/>
            <a:ext cx="4233863" cy="97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6665BD4B-A99E-9A46-B457-C1EA0DBCA922}" type="slidenum">
              <a:rPr lang="en-US" smtClean="0"/>
              <a:t>‹#›</a:t>
            </a:fld>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Date Placeholder 6"/>
          <p:cNvSpPr>
            <a:spLocks noGrp="1"/>
          </p:cNvSpPr>
          <p:nvPr>
            <p:ph type="dt" sz="half" idx="12"/>
          </p:nvPr>
        </p:nvSpPr>
        <p:spPr/>
        <p:txBody>
          <a:bodyPr/>
          <a:lstStyle>
            <a:lvl1pPr>
              <a:defRPr/>
            </a:lvl1pPr>
          </a:lstStyle>
          <a:p>
            <a:fld id="{23BAE8CB-3949-0A4B-A6D0-89331D0232FE}" type="datetimeFigureOut">
              <a:rPr lang="en-US" smtClean="0"/>
              <a:t>1/27/14</a:t>
            </a:fld>
            <a:endParaRPr lang="en-US" dirty="0"/>
          </a:p>
        </p:txBody>
      </p:sp>
    </p:spTree>
    <p:extLst>
      <p:ext uri="{BB962C8B-B14F-4D97-AF65-F5344CB8AC3E}">
        <p14:creationId xmlns:p14="http://schemas.microsoft.com/office/powerpoint/2010/main" val="2530547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6665BD4B-A99E-9A46-B457-C1EA0DBCA922}" type="slidenum">
              <a:rPr lang="en-US" smtClean="0"/>
              <a:t>‹#›</a:t>
            </a:fld>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Date Placeholder 4"/>
          <p:cNvSpPr>
            <a:spLocks noGrp="1"/>
          </p:cNvSpPr>
          <p:nvPr>
            <p:ph type="dt" sz="half" idx="12"/>
          </p:nvPr>
        </p:nvSpPr>
        <p:spPr/>
        <p:txBody>
          <a:bodyPr/>
          <a:lstStyle>
            <a:lvl1pPr>
              <a:defRPr/>
            </a:lvl1pPr>
          </a:lstStyle>
          <a:p>
            <a:fld id="{23BAE8CB-3949-0A4B-A6D0-89331D0232FE}" type="datetimeFigureOut">
              <a:rPr lang="en-US" smtClean="0"/>
              <a:t>1/27/14</a:t>
            </a:fld>
            <a:endParaRPr lang="en-US" dirty="0"/>
          </a:p>
        </p:txBody>
      </p:sp>
    </p:spTree>
    <p:extLst>
      <p:ext uri="{BB962C8B-B14F-4D97-AF65-F5344CB8AC3E}">
        <p14:creationId xmlns:p14="http://schemas.microsoft.com/office/powerpoint/2010/main" val="3116251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6665BD4B-A99E-9A46-B457-C1EA0DBCA922}" type="slidenum">
              <a:rPr lang="en-US" smtClean="0"/>
              <a:t>‹#›</a:t>
            </a:fld>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Date Placeholder 3"/>
          <p:cNvSpPr>
            <a:spLocks noGrp="1"/>
          </p:cNvSpPr>
          <p:nvPr>
            <p:ph type="dt" sz="half" idx="12"/>
          </p:nvPr>
        </p:nvSpPr>
        <p:spPr/>
        <p:txBody>
          <a:bodyPr/>
          <a:lstStyle>
            <a:lvl1pPr>
              <a:defRPr/>
            </a:lvl1pPr>
          </a:lstStyle>
          <a:p>
            <a:fld id="{23BAE8CB-3949-0A4B-A6D0-89331D0232FE}" type="datetimeFigureOut">
              <a:rPr lang="en-US" smtClean="0"/>
              <a:t>1/27/14</a:t>
            </a:fld>
            <a:endParaRPr lang="en-US" dirty="0"/>
          </a:p>
        </p:txBody>
      </p:sp>
    </p:spTree>
    <p:extLst>
      <p:ext uri="{BB962C8B-B14F-4D97-AF65-F5344CB8AC3E}">
        <p14:creationId xmlns:p14="http://schemas.microsoft.com/office/powerpoint/2010/main" val="1105995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324919" y="1520427"/>
            <a:ext cx="8492723" cy="338554"/>
          </a:xfrm>
        </p:spPr>
        <p:txBody>
          <a:bodyPr/>
          <a:lstStyle/>
          <a:p>
            <a:pPr lvl="0"/>
            <a:r>
              <a:rPr lang="en-US" noProof="0" dirty="0" smtClean="0"/>
              <a:t>Click icon to add table</a:t>
            </a:r>
            <a:endParaRPr lang="en-US" noProof="0" dirty="0"/>
          </a:p>
        </p:txBody>
      </p:sp>
      <p:sp>
        <p:nvSpPr>
          <p:cNvPr id="4" name="Rectangle 3"/>
          <p:cNvSpPr>
            <a:spLocks noGrp="1" noChangeArrowheads="1"/>
          </p:cNvSpPr>
          <p:nvPr>
            <p:ph type="sldNum" idx="10"/>
          </p:nvPr>
        </p:nvSpPr>
        <p:spPr>
          <a:ln/>
        </p:spPr>
        <p:txBody>
          <a:bodyPr/>
          <a:lstStyle>
            <a:lvl1pPr>
              <a:defRPr/>
            </a:lvl1pPr>
          </a:lstStyle>
          <a:p>
            <a:fld id="{6665BD4B-A99E-9A46-B457-C1EA0DBCA922}" type="slidenum">
              <a:rPr lang="en-US" smtClean="0"/>
              <a:t>‹#›</a:t>
            </a:fld>
            <a:endParaRPr lang="en-US" dirty="0"/>
          </a:p>
        </p:txBody>
      </p:sp>
      <p:sp>
        <p:nvSpPr>
          <p:cNvPr id="5" name="Rectangle 8"/>
          <p:cNvSpPr>
            <a:spLocks noGrp="1" noChangeArrowheads="1"/>
          </p:cNvSpPr>
          <p:nvPr>
            <p:ph type="dt" idx="11"/>
          </p:nvPr>
        </p:nvSpPr>
        <p:spPr>
          <a:ln/>
        </p:spPr>
        <p:txBody>
          <a:bodyPr/>
          <a:lstStyle>
            <a:lvl1pPr>
              <a:defRPr/>
            </a:lvl1pPr>
          </a:lstStyle>
          <a:p>
            <a:fld id="{23BAE8CB-3949-0A4B-A6D0-89331D0232FE}" type="datetimeFigureOut">
              <a:rPr lang="en-US" smtClean="0"/>
              <a:t>1/27/14</a:t>
            </a:fld>
            <a:endParaRPr lang="en-US" dirty="0"/>
          </a:p>
        </p:txBody>
      </p:sp>
      <p:sp>
        <p:nvSpPr>
          <p:cNvPr id="6" name="Rectangle 9"/>
          <p:cNvSpPr>
            <a:spLocks noGrp="1" noChangeArrowheads="1"/>
          </p:cNvSpPr>
          <p:nvPr>
            <p:ph type="ftr" idx="12"/>
          </p:nvPr>
        </p:nvSpPr>
        <p:spPr>
          <a:ln/>
        </p:spPr>
        <p:txBody>
          <a:bodyPr/>
          <a:lstStyle>
            <a:lvl1pPr>
              <a:defRPr/>
            </a:lvl1pPr>
          </a:lstStyle>
          <a:p>
            <a:endParaRPr lang="en-US" dirty="0"/>
          </a:p>
        </p:txBody>
      </p:sp>
      <p:sp>
        <p:nvSpPr>
          <p:cNvPr id="7" name="Rectangle 13"/>
          <p:cNvSpPr>
            <a:spLocks noGrp="1" noChangeArrowheads="1"/>
          </p:cNvSpPr>
          <p:nvPr>
            <p:ph type="title"/>
          </p:nvPr>
        </p:nvSpPr>
        <p:spPr bwMode="auto">
          <a:xfrm>
            <a:off x="268288" y="615950"/>
            <a:ext cx="8620125"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45720" rIns="0" bIns="45720" numCol="1" anchor="t" anchorCtr="0" compatLnSpc="1">
            <a:prstTxWarp prst="textNoShape">
              <a:avLst/>
            </a:prstTxWarp>
            <a:spAutoFit/>
          </a:bodyPr>
          <a:lstStyle/>
          <a:p>
            <a:pPr lvl="0"/>
            <a:r>
              <a:rPr lang="en-US" smtClean="0"/>
              <a:t>Click to edit Master title style</a:t>
            </a:r>
            <a:endParaRPr lang="en-US"/>
          </a:p>
        </p:txBody>
      </p:sp>
    </p:spTree>
    <p:extLst>
      <p:ext uri="{BB962C8B-B14F-4D97-AF65-F5344CB8AC3E}">
        <p14:creationId xmlns:p14="http://schemas.microsoft.com/office/powerpoint/2010/main" val="2153587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1.xml"/><Relationship Id="rId9" Type="http://schemas.openxmlformats.org/officeDocument/2006/relationships/image" Target="../media/image1.png"/><Relationship Id="rId10"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7618" name="Picture 34" descr="Rational_WordCloud_Heade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0"/>
            <a:ext cx="9144000" cy="549275"/>
          </a:xfrm>
          <a:prstGeom prst="rect">
            <a:avLst/>
          </a:prstGeom>
          <a:noFill/>
          <a:extLst>
            <a:ext uri="{909E8E84-426E-40dd-AFC4-6F175D3DCCD1}">
              <a14:hiddenFill xmlns:a14="http://schemas.microsoft.com/office/drawing/2010/main">
                <a:solidFill>
                  <a:srgbClr val="FFFFFF"/>
                </a:solidFill>
              </a14:hiddenFill>
            </a:ext>
          </a:extLst>
        </p:spPr>
      </p:pic>
      <p:pic>
        <p:nvPicPr>
          <p:cNvPr id="67594" name="Picture 10" descr="R120_G137_B251-20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280400" y="227013"/>
            <a:ext cx="588963" cy="236537"/>
          </a:xfrm>
          <a:prstGeom prst="rect">
            <a:avLst/>
          </a:prstGeom>
          <a:noFill/>
          <a:extLst>
            <a:ext uri="{909E8E84-426E-40dd-AFC4-6F175D3DCCD1}">
              <a14:hiddenFill xmlns:a14="http://schemas.microsoft.com/office/drawing/2010/main">
                <a:solidFill>
                  <a:srgbClr val="FFFFFF"/>
                </a:solidFill>
              </a14:hiddenFill>
            </a:ext>
          </a:extLst>
        </p:spPr>
      </p:pic>
      <p:sp>
        <p:nvSpPr>
          <p:cNvPr id="67588" name="Line 4"/>
          <p:cNvSpPr>
            <a:spLocks noChangeShapeType="1"/>
          </p:cNvSpPr>
          <p:nvPr/>
        </p:nvSpPr>
        <p:spPr bwMode="auto">
          <a:xfrm flipV="1">
            <a:off x="274638" y="549275"/>
            <a:ext cx="85947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dirty="0"/>
          </a:p>
        </p:txBody>
      </p:sp>
      <p:sp>
        <p:nvSpPr>
          <p:cNvPr id="67587" name="Rectangle 3"/>
          <p:cNvSpPr>
            <a:spLocks noGrp="1" noChangeArrowheads="1"/>
          </p:cNvSpPr>
          <p:nvPr>
            <p:ph type="body" idx="1"/>
          </p:nvPr>
        </p:nvSpPr>
        <p:spPr bwMode="auto">
          <a:xfrm>
            <a:off x="268288" y="1600200"/>
            <a:ext cx="8620125" cy="97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45720" rIns="0" bIns="45720" numCol="1" anchor="t" anchorCtr="0" compatLnSpc="1">
            <a:prstTxWarp prst="textNoShape">
              <a:avLst/>
            </a:prstTxWarp>
            <a:spAutoFit/>
          </a:bodyPr>
          <a:lstStyle/>
          <a:p>
            <a:pPr lvl="0"/>
            <a:r>
              <a:rPr lang="en-US"/>
              <a:t>Click to edit Master text styles</a:t>
            </a:r>
          </a:p>
          <a:p>
            <a:pPr lvl="1"/>
            <a:r>
              <a:rPr lang="en-US"/>
              <a:t>Second level</a:t>
            </a:r>
          </a:p>
          <a:p>
            <a:pPr lvl="2"/>
            <a:r>
              <a:rPr lang="en-US"/>
              <a:t>Third level</a:t>
            </a:r>
          </a:p>
        </p:txBody>
      </p:sp>
      <p:sp>
        <p:nvSpPr>
          <p:cNvPr id="15" name="Rectangle 6"/>
          <p:cNvSpPr>
            <a:spLocks noChangeArrowheads="1"/>
          </p:cNvSpPr>
          <p:nvPr/>
        </p:nvSpPr>
        <p:spPr bwMode="black">
          <a:xfrm>
            <a:off x="7516813" y="6537325"/>
            <a:ext cx="13716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46038" rIns="0" bIns="46038"/>
          <a:lstStyle/>
          <a:p>
            <a:pPr algn="r" eaLnBrk="1" hangingPunct="1"/>
            <a:r>
              <a:rPr lang="en-US" sz="800" dirty="0"/>
              <a:t>© </a:t>
            </a:r>
            <a:r>
              <a:rPr lang="en-US" sz="800" dirty="0" smtClean="0"/>
              <a:t>2014 </a:t>
            </a:r>
            <a:r>
              <a:rPr lang="en-US" sz="800" dirty="0"/>
              <a:t>IBM Corporation</a:t>
            </a:r>
            <a:endParaRPr lang="en-US" sz="1800" dirty="0"/>
          </a:p>
        </p:txBody>
      </p:sp>
      <p:sp>
        <p:nvSpPr>
          <p:cNvPr id="67591" name="Rectangle 7"/>
          <p:cNvSpPr>
            <a:spLocks noGrp="1" noChangeArrowheads="1"/>
          </p:cNvSpPr>
          <p:nvPr>
            <p:ph type="sldNum" sz="quarter" idx="4"/>
          </p:nvPr>
        </p:nvSpPr>
        <p:spPr bwMode="black">
          <a:xfrm>
            <a:off x="268288" y="6537325"/>
            <a:ext cx="366712" cy="18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46038" rIns="0" bIns="46038" numCol="1" anchor="t" anchorCtr="0" compatLnSpc="1">
            <a:prstTxWarp prst="textNoShape">
              <a:avLst/>
            </a:prstTxWarp>
          </a:bodyPr>
          <a:lstStyle>
            <a:lvl1pPr algn="l" eaLnBrk="1" hangingPunct="1">
              <a:defRPr sz="800">
                <a:cs typeface="Arial" charset="0"/>
              </a:defRPr>
            </a:lvl1pPr>
          </a:lstStyle>
          <a:p>
            <a:fld id="{6665BD4B-A99E-9A46-B457-C1EA0DBCA922}" type="slidenum">
              <a:rPr lang="en-US" smtClean="0"/>
              <a:t>‹#›</a:t>
            </a:fld>
            <a:endParaRPr lang="en-US" dirty="0"/>
          </a:p>
        </p:txBody>
      </p:sp>
      <p:sp>
        <p:nvSpPr>
          <p:cNvPr id="67592" name="Rectangle 8"/>
          <p:cNvSpPr>
            <a:spLocks noGrp="1" noChangeArrowheads="1"/>
          </p:cNvSpPr>
          <p:nvPr>
            <p:ph type="ftr" sz="quarter" idx="3"/>
          </p:nvPr>
        </p:nvSpPr>
        <p:spPr bwMode="auto">
          <a:xfrm>
            <a:off x="1773238" y="6537325"/>
            <a:ext cx="5943600" cy="18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46038" rIns="0" bIns="46038" numCol="1" anchor="t" anchorCtr="0" compatLnSpc="1">
            <a:prstTxWarp prst="textNoShape">
              <a:avLst/>
            </a:prstTxWarp>
          </a:bodyPr>
          <a:lstStyle>
            <a:lvl1pPr algn="l" eaLnBrk="1" hangingPunct="1">
              <a:defRPr sz="800">
                <a:cs typeface="Arial" charset="0"/>
              </a:defRPr>
            </a:lvl1pPr>
          </a:lstStyle>
          <a:p>
            <a:endParaRPr lang="en-US" dirty="0"/>
          </a:p>
        </p:txBody>
      </p:sp>
      <p:sp>
        <p:nvSpPr>
          <p:cNvPr id="67597" name="Rectangle 13"/>
          <p:cNvSpPr>
            <a:spLocks noGrp="1" noChangeArrowheads="1"/>
          </p:cNvSpPr>
          <p:nvPr>
            <p:ph type="title"/>
          </p:nvPr>
        </p:nvSpPr>
        <p:spPr bwMode="auto">
          <a:xfrm>
            <a:off x="268288" y="615950"/>
            <a:ext cx="8620125"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45720" rIns="0" bIns="45720" numCol="1" anchor="t" anchorCtr="0" compatLnSpc="1">
            <a:prstTxWarp prst="textNoShape">
              <a:avLst/>
            </a:prstTxWarp>
            <a:spAutoFit/>
          </a:bodyPr>
          <a:lstStyle/>
          <a:p>
            <a:pPr lvl="0"/>
            <a:r>
              <a:rPr lang="en-US" smtClean="0"/>
              <a:t>Click to edit Master title style</a:t>
            </a:r>
            <a:endParaRPr lang="en-US"/>
          </a:p>
        </p:txBody>
      </p:sp>
      <p:sp>
        <p:nvSpPr>
          <p:cNvPr id="67593" name="Rectangle 9"/>
          <p:cNvSpPr>
            <a:spLocks noGrp="1" noChangeArrowheads="1"/>
          </p:cNvSpPr>
          <p:nvPr>
            <p:ph type="dt" sz="half" idx="2"/>
          </p:nvPr>
        </p:nvSpPr>
        <p:spPr bwMode="auto">
          <a:xfrm>
            <a:off x="701675" y="6537325"/>
            <a:ext cx="1004888" cy="18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46038" rIns="0" bIns="46038" numCol="1" anchor="t" anchorCtr="0" compatLnSpc="1">
            <a:prstTxWarp prst="textNoShape">
              <a:avLst/>
            </a:prstTxWarp>
          </a:bodyPr>
          <a:lstStyle>
            <a:lvl1pPr algn="l" eaLnBrk="1" hangingPunct="1">
              <a:defRPr sz="800">
                <a:cs typeface="Arial" charset="0"/>
              </a:defRPr>
            </a:lvl1pPr>
          </a:lstStyle>
          <a:p>
            <a:fld id="{23BAE8CB-3949-0A4B-A6D0-89331D0232FE}" type="datetimeFigureOut">
              <a:rPr lang="en-US" smtClean="0"/>
              <a:t>1/27/14</a:t>
            </a:fld>
            <a:endParaRPr lang="en-US" dirty="0"/>
          </a:p>
        </p:txBody>
      </p:sp>
      <p:sp>
        <p:nvSpPr>
          <p:cNvPr id="16" name="Text Box 46"/>
          <p:cNvSpPr txBox="1">
            <a:spLocks noChangeArrowheads="1"/>
          </p:cNvSpPr>
          <p:nvPr/>
        </p:nvSpPr>
        <p:spPr bwMode="auto">
          <a:xfrm>
            <a:off x="268288" y="136525"/>
            <a:ext cx="77692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p>
            <a:pPr algn="l" eaLnBrk="1" hangingPunct="1">
              <a:spcAft>
                <a:spcPts val="900"/>
              </a:spcAft>
            </a:pPr>
            <a:r>
              <a:rPr lang="en-US" sz="1000" dirty="0" smtClean="0"/>
              <a:t>Product Line Engineering</a:t>
            </a:r>
            <a:endParaRPr lang="en-US" sz="100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iming>
    <p:tnLst>
      <p:par>
        <p:cTn xmlns:p14="http://schemas.microsoft.com/office/powerpoint/2010/main" id="1" dur="indefinite" restart="never" nodeType="tmRoot"/>
      </p:par>
    </p:tnLst>
  </p:timing>
  <p:txStyles>
    <p:titleStyle>
      <a:lvl1pPr algn="l" rtl="0" eaLnBrk="1" fontAlgn="base" hangingPunct="1">
        <a:lnSpc>
          <a:spcPct val="90000"/>
        </a:lnSpc>
        <a:spcBef>
          <a:spcPct val="0"/>
        </a:spcBef>
        <a:spcAft>
          <a:spcPct val="0"/>
        </a:spcAft>
        <a:defRPr sz="2200">
          <a:solidFill>
            <a:schemeClr val="hlink"/>
          </a:solidFill>
          <a:latin typeface="+mj-lt"/>
          <a:ea typeface="+mj-ea"/>
          <a:cs typeface="+mj-cs"/>
        </a:defRPr>
      </a:lvl1pPr>
      <a:lvl2pPr algn="l" rtl="0" eaLnBrk="1" fontAlgn="base" hangingPunct="1">
        <a:lnSpc>
          <a:spcPct val="90000"/>
        </a:lnSpc>
        <a:spcBef>
          <a:spcPct val="0"/>
        </a:spcBef>
        <a:spcAft>
          <a:spcPct val="0"/>
        </a:spcAft>
        <a:defRPr sz="2200">
          <a:solidFill>
            <a:schemeClr val="hlink"/>
          </a:solidFill>
          <a:latin typeface="Arial" charset="0"/>
          <a:ea typeface="ＭＳ Ｐゴシック" charset="0"/>
        </a:defRPr>
      </a:lvl2pPr>
      <a:lvl3pPr algn="l" rtl="0" eaLnBrk="1" fontAlgn="base" hangingPunct="1">
        <a:lnSpc>
          <a:spcPct val="90000"/>
        </a:lnSpc>
        <a:spcBef>
          <a:spcPct val="0"/>
        </a:spcBef>
        <a:spcAft>
          <a:spcPct val="0"/>
        </a:spcAft>
        <a:defRPr sz="2200">
          <a:solidFill>
            <a:schemeClr val="hlink"/>
          </a:solidFill>
          <a:latin typeface="Arial" charset="0"/>
          <a:ea typeface="ＭＳ Ｐゴシック" charset="0"/>
        </a:defRPr>
      </a:lvl3pPr>
      <a:lvl4pPr algn="l" rtl="0" eaLnBrk="1" fontAlgn="base" hangingPunct="1">
        <a:lnSpc>
          <a:spcPct val="90000"/>
        </a:lnSpc>
        <a:spcBef>
          <a:spcPct val="0"/>
        </a:spcBef>
        <a:spcAft>
          <a:spcPct val="0"/>
        </a:spcAft>
        <a:defRPr sz="2200">
          <a:solidFill>
            <a:schemeClr val="hlink"/>
          </a:solidFill>
          <a:latin typeface="Arial" charset="0"/>
          <a:ea typeface="ＭＳ Ｐゴシック" charset="0"/>
        </a:defRPr>
      </a:lvl4pPr>
      <a:lvl5pPr algn="l" rtl="0" eaLnBrk="1" fontAlgn="base" hangingPunct="1">
        <a:lnSpc>
          <a:spcPct val="90000"/>
        </a:lnSpc>
        <a:spcBef>
          <a:spcPct val="0"/>
        </a:spcBef>
        <a:spcAft>
          <a:spcPct val="0"/>
        </a:spcAft>
        <a:defRPr sz="2200">
          <a:solidFill>
            <a:schemeClr val="hlink"/>
          </a:solidFill>
          <a:latin typeface="Arial" charset="0"/>
          <a:ea typeface="ＭＳ Ｐゴシック" charset="0"/>
        </a:defRPr>
      </a:lvl5pPr>
      <a:lvl6pPr marL="457200" algn="l" rtl="0" eaLnBrk="1" fontAlgn="base" hangingPunct="1">
        <a:lnSpc>
          <a:spcPct val="90000"/>
        </a:lnSpc>
        <a:spcBef>
          <a:spcPct val="0"/>
        </a:spcBef>
        <a:spcAft>
          <a:spcPct val="0"/>
        </a:spcAft>
        <a:defRPr sz="2200">
          <a:solidFill>
            <a:schemeClr val="hlink"/>
          </a:solidFill>
          <a:latin typeface="Arial" charset="0"/>
          <a:ea typeface="ＭＳ Ｐゴシック" charset="0"/>
        </a:defRPr>
      </a:lvl6pPr>
      <a:lvl7pPr marL="914400" algn="l" rtl="0" eaLnBrk="1" fontAlgn="base" hangingPunct="1">
        <a:lnSpc>
          <a:spcPct val="90000"/>
        </a:lnSpc>
        <a:spcBef>
          <a:spcPct val="0"/>
        </a:spcBef>
        <a:spcAft>
          <a:spcPct val="0"/>
        </a:spcAft>
        <a:defRPr sz="2200">
          <a:solidFill>
            <a:schemeClr val="hlink"/>
          </a:solidFill>
          <a:latin typeface="Arial" charset="0"/>
          <a:ea typeface="ＭＳ Ｐゴシック" charset="0"/>
        </a:defRPr>
      </a:lvl7pPr>
      <a:lvl8pPr marL="1371600" algn="l" rtl="0" eaLnBrk="1" fontAlgn="base" hangingPunct="1">
        <a:lnSpc>
          <a:spcPct val="90000"/>
        </a:lnSpc>
        <a:spcBef>
          <a:spcPct val="0"/>
        </a:spcBef>
        <a:spcAft>
          <a:spcPct val="0"/>
        </a:spcAft>
        <a:defRPr sz="2200">
          <a:solidFill>
            <a:schemeClr val="hlink"/>
          </a:solidFill>
          <a:latin typeface="Arial" charset="0"/>
          <a:ea typeface="ＭＳ Ｐゴシック" charset="0"/>
        </a:defRPr>
      </a:lvl8pPr>
      <a:lvl9pPr marL="1828800" algn="l" rtl="0" eaLnBrk="1" fontAlgn="base" hangingPunct="1">
        <a:lnSpc>
          <a:spcPct val="90000"/>
        </a:lnSpc>
        <a:spcBef>
          <a:spcPct val="0"/>
        </a:spcBef>
        <a:spcAft>
          <a:spcPct val="0"/>
        </a:spcAft>
        <a:defRPr sz="2200">
          <a:solidFill>
            <a:schemeClr val="hlink"/>
          </a:solidFill>
          <a:latin typeface="Arial" charset="0"/>
          <a:ea typeface="ＭＳ Ｐゴシック" charset="0"/>
        </a:defRPr>
      </a:lvl9pPr>
    </p:titleStyle>
    <p:bodyStyle>
      <a:lvl1pPr marL="173038" indent="-173038" algn="l" rtl="0" eaLnBrk="1" fontAlgn="base" hangingPunct="1">
        <a:spcBef>
          <a:spcPct val="50000"/>
        </a:spcBef>
        <a:spcAft>
          <a:spcPct val="0"/>
        </a:spcAft>
        <a:buClr>
          <a:schemeClr val="tx1"/>
        </a:buClr>
        <a:buFont typeface="Wingdings" charset="0"/>
        <a:buChar char="§"/>
        <a:defRPr sz="1600">
          <a:solidFill>
            <a:schemeClr val="tx1"/>
          </a:solidFill>
          <a:latin typeface="+mn-lt"/>
          <a:ea typeface="+mn-ea"/>
          <a:cs typeface="+mn-cs"/>
        </a:defRPr>
      </a:lvl1pPr>
      <a:lvl2pPr marL="338138" indent="-163513" algn="l" rtl="0" eaLnBrk="1" fontAlgn="base" hangingPunct="1">
        <a:spcBef>
          <a:spcPct val="50000"/>
        </a:spcBef>
        <a:spcAft>
          <a:spcPct val="0"/>
        </a:spcAft>
        <a:buClr>
          <a:schemeClr val="tx1"/>
        </a:buClr>
        <a:buFont typeface="Arial" charset="0"/>
        <a:buChar char="–"/>
        <a:defRPr sz="1400">
          <a:solidFill>
            <a:schemeClr val="tx1"/>
          </a:solidFill>
          <a:latin typeface="+mn-lt"/>
          <a:ea typeface="+mn-ea"/>
        </a:defRPr>
      </a:lvl2pPr>
      <a:lvl3pPr marL="512763" indent="-173038" algn="l" rtl="0" eaLnBrk="1" fontAlgn="base" hangingPunct="1">
        <a:spcBef>
          <a:spcPct val="50000"/>
        </a:spcBef>
        <a:spcAft>
          <a:spcPct val="0"/>
        </a:spcAft>
        <a:buClr>
          <a:schemeClr val="tx1"/>
        </a:buClr>
        <a:buChar char="•"/>
        <a:defRPr sz="1400">
          <a:solidFill>
            <a:schemeClr val="tx1"/>
          </a:solidFill>
          <a:latin typeface="+mn-lt"/>
          <a:ea typeface="+mn-ea"/>
        </a:defRPr>
      </a:lvl3pPr>
      <a:lvl4pPr marL="1203325" indent="-173038" algn="l" rtl="0" eaLnBrk="1" fontAlgn="base" hangingPunct="1">
        <a:spcBef>
          <a:spcPct val="20000"/>
        </a:spcBef>
        <a:spcAft>
          <a:spcPct val="0"/>
        </a:spcAft>
        <a:buClr>
          <a:schemeClr val="bg1"/>
        </a:buClr>
        <a:defRPr sz="1600">
          <a:solidFill>
            <a:schemeClr val="bg1"/>
          </a:solidFill>
          <a:latin typeface="+mn-lt"/>
          <a:ea typeface="+mn-ea"/>
        </a:defRPr>
      </a:lvl4pPr>
      <a:lvl5pPr marL="1539875" indent="-163513" algn="l" rtl="0" eaLnBrk="1" fontAlgn="base" hangingPunct="1">
        <a:spcBef>
          <a:spcPct val="20000"/>
        </a:spcBef>
        <a:spcAft>
          <a:spcPct val="0"/>
        </a:spcAft>
        <a:buClr>
          <a:schemeClr val="bg1"/>
        </a:buClr>
        <a:buChar char="»"/>
        <a:defRPr sz="1600">
          <a:solidFill>
            <a:schemeClr val="bg1"/>
          </a:solidFill>
          <a:latin typeface="+mn-lt"/>
          <a:ea typeface="+mn-ea"/>
        </a:defRPr>
      </a:lvl5pPr>
      <a:lvl6pPr marL="1997075" indent="-163513" algn="l" rtl="0" eaLnBrk="1" fontAlgn="base" hangingPunct="1">
        <a:spcBef>
          <a:spcPct val="20000"/>
        </a:spcBef>
        <a:spcAft>
          <a:spcPct val="0"/>
        </a:spcAft>
        <a:buClr>
          <a:schemeClr val="bg1"/>
        </a:buClr>
        <a:buChar char="»"/>
        <a:defRPr sz="1600">
          <a:solidFill>
            <a:schemeClr val="bg1"/>
          </a:solidFill>
          <a:latin typeface="+mn-lt"/>
          <a:ea typeface="+mn-ea"/>
        </a:defRPr>
      </a:lvl6pPr>
      <a:lvl7pPr marL="2454275" indent="-163513" algn="l" rtl="0" eaLnBrk="1" fontAlgn="base" hangingPunct="1">
        <a:spcBef>
          <a:spcPct val="20000"/>
        </a:spcBef>
        <a:spcAft>
          <a:spcPct val="0"/>
        </a:spcAft>
        <a:buClr>
          <a:schemeClr val="bg1"/>
        </a:buClr>
        <a:buChar char="»"/>
        <a:defRPr sz="1600">
          <a:solidFill>
            <a:schemeClr val="bg1"/>
          </a:solidFill>
          <a:latin typeface="+mn-lt"/>
          <a:ea typeface="+mn-ea"/>
        </a:defRPr>
      </a:lvl7pPr>
      <a:lvl8pPr marL="2911475" indent="-163513" algn="l" rtl="0" eaLnBrk="1" fontAlgn="base" hangingPunct="1">
        <a:spcBef>
          <a:spcPct val="20000"/>
        </a:spcBef>
        <a:spcAft>
          <a:spcPct val="0"/>
        </a:spcAft>
        <a:buClr>
          <a:schemeClr val="bg1"/>
        </a:buClr>
        <a:buChar char="»"/>
        <a:defRPr sz="1600">
          <a:solidFill>
            <a:schemeClr val="bg1"/>
          </a:solidFill>
          <a:latin typeface="+mn-lt"/>
          <a:ea typeface="+mn-ea"/>
        </a:defRPr>
      </a:lvl8pPr>
      <a:lvl9pPr marL="3368675" indent="-163513" algn="l" rtl="0" eaLnBrk="1" fontAlgn="base" hangingPunct="1">
        <a:spcBef>
          <a:spcPct val="20000"/>
        </a:spcBef>
        <a:spcAft>
          <a:spcPct val="0"/>
        </a:spcAft>
        <a:buClr>
          <a:schemeClr val="bg1"/>
        </a:buClr>
        <a:buChar char="»"/>
        <a:defRPr sz="1600">
          <a:solidFill>
            <a:schemeClr val="bg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dvcs.w3.org/hg/ldpwg/raw-file/default/ldp.html" TargetMode="External"/><Relationship Id="rId4" Type="http://schemas.openxmlformats.org/officeDocument/2006/relationships/hyperlink" Target="https://www.oasis-open.org" TargetMode="External"/><Relationship Id="rId1" Type="http://schemas.openxmlformats.org/officeDocument/2006/relationships/slideLayout" Target="../slideLayouts/slideLayout2.xml"/><Relationship Id="rId2" Type="http://schemas.openxmlformats.org/officeDocument/2006/relationships/hyperlink" Target="http://open-services.net/wiki/"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583" y="1407079"/>
            <a:ext cx="8258691" cy="1403205"/>
          </a:xfrm>
        </p:spPr>
        <p:txBody>
          <a:bodyPr/>
          <a:lstStyle/>
          <a:p>
            <a:r>
              <a:rPr lang="en-US" dirty="0" smtClean="0"/>
              <a:t>Model Management</a:t>
            </a:r>
            <a:br>
              <a:rPr lang="en-US" dirty="0" smtClean="0"/>
            </a:br>
            <a:r>
              <a:rPr lang="en-US" sz="2400" dirty="0" smtClean="0"/>
              <a:t>and</a:t>
            </a:r>
            <a:br>
              <a:rPr lang="en-US" sz="2400" dirty="0" smtClean="0"/>
            </a:br>
            <a:r>
              <a:rPr lang="en-US" dirty="0" smtClean="0"/>
              <a:t>Configuration Management</a:t>
            </a:r>
            <a:endParaRPr lang="en-US" dirty="0"/>
          </a:p>
        </p:txBody>
      </p:sp>
      <p:sp>
        <p:nvSpPr>
          <p:cNvPr id="3" name="Subtitle 2"/>
          <p:cNvSpPr>
            <a:spLocks noGrp="1"/>
          </p:cNvSpPr>
          <p:nvPr>
            <p:ph type="subTitle" idx="1"/>
          </p:nvPr>
        </p:nvSpPr>
        <p:spPr/>
        <p:txBody>
          <a:bodyPr/>
          <a:lstStyle/>
          <a:p>
            <a:r>
              <a:rPr lang="en-US" dirty="0" smtClean="0"/>
              <a:t>Model Management &amp; Configuration Management</a:t>
            </a:r>
            <a:endParaRPr lang="en-US" dirty="0"/>
          </a:p>
        </p:txBody>
      </p:sp>
      <p:sp>
        <p:nvSpPr>
          <p:cNvPr id="4" name="TextBox 3"/>
          <p:cNvSpPr txBox="1"/>
          <p:nvPr/>
        </p:nvSpPr>
        <p:spPr>
          <a:xfrm>
            <a:off x="264583" y="3118105"/>
            <a:ext cx="2116986" cy="369332"/>
          </a:xfrm>
          <a:prstGeom prst="rect">
            <a:avLst/>
          </a:prstGeom>
          <a:noFill/>
        </p:spPr>
        <p:txBody>
          <a:bodyPr wrap="none" rtlCol="0">
            <a:spAutoFit/>
          </a:bodyPr>
          <a:lstStyle/>
          <a:p>
            <a:r>
              <a:rPr lang="en-US" dirty="0" smtClean="0"/>
              <a:t>Nick Crossley, IBM</a:t>
            </a:r>
            <a:endParaRPr lang="en-US" dirty="0"/>
          </a:p>
        </p:txBody>
      </p:sp>
    </p:spTree>
    <p:extLst>
      <p:ext uri="{BB962C8B-B14F-4D97-AF65-F5344CB8AC3E}">
        <p14:creationId xmlns:p14="http://schemas.microsoft.com/office/powerpoint/2010/main" val="215725281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Simple file-based approach</a:t>
            </a:r>
            <a:endParaRPr lang="en-US" dirty="0"/>
          </a:p>
        </p:txBody>
      </p:sp>
      <p:sp>
        <p:nvSpPr>
          <p:cNvPr id="3" name="Content Placeholder 2"/>
          <p:cNvSpPr>
            <a:spLocks noGrp="1"/>
          </p:cNvSpPr>
          <p:nvPr>
            <p:ph idx="1"/>
          </p:nvPr>
        </p:nvSpPr>
        <p:spPr>
          <a:xfrm>
            <a:off x="268288" y="1600200"/>
            <a:ext cx="8620125" cy="4708980"/>
          </a:xfrm>
        </p:spPr>
        <p:txBody>
          <a:bodyPr/>
          <a:lstStyle/>
          <a:p>
            <a:r>
              <a:rPr lang="en-US" dirty="0" smtClean="0"/>
              <a:t>Models are edited in tools using file-based storage, or tools that allow export of models to files</a:t>
            </a:r>
          </a:p>
          <a:p>
            <a:r>
              <a:rPr lang="en-US" dirty="0" smtClean="0"/>
              <a:t>Other artifacts are edited in other tools with similar file-based output</a:t>
            </a:r>
          </a:p>
          <a:p>
            <a:pPr lvl="1"/>
            <a:r>
              <a:rPr lang="en-US" dirty="0" smtClean="0"/>
              <a:t>Requirements management tools</a:t>
            </a:r>
          </a:p>
          <a:p>
            <a:pPr lvl="1"/>
            <a:r>
              <a:rPr lang="en-US" dirty="0" smtClean="0"/>
              <a:t>Source code IDEs</a:t>
            </a:r>
          </a:p>
          <a:p>
            <a:pPr lvl="1"/>
            <a:r>
              <a:rPr lang="en-US" dirty="0" smtClean="0"/>
              <a:t>Quality Management tools</a:t>
            </a:r>
          </a:p>
          <a:p>
            <a:r>
              <a:rPr lang="en-US" dirty="0" smtClean="0"/>
              <a:t>Exported files are checked into a file-based SCM system to form complete baselines</a:t>
            </a:r>
          </a:p>
          <a:p>
            <a:endParaRPr lang="en-US" sz="1200" dirty="0"/>
          </a:p>
          <a:p>
            <a:pPr marL="0" indent="0">
              <a:buNone/>
            </a:pPr>
            <a:r>
              <a:rPr lang="en-US" b="1" dirty="0" smtClean="0"/>
              <a:t>Problems</a:t>
            </a:r>
          </a:p>
          <a:p>
            <a:r>
              <a:rPr lang="en-US" dirty="0" smtClean="0"/>
              <a:t>Granularity of export to files can be an awkward trade-off</a:t>
            </a:r>
          </a:p>
          <a:p>
            <a:r>
              <a:rPr lang="en-US" dirty="0" smtClean="0"/>
              <a:t>Your configuration management system is not tracking the changes made in the tools</a:t>
            </a:r>
          </a:p>
          <a:p>
            <a:pPr lvl="1"/>
            <a:r>
              <a:rPr lang="en-US" dirty="0" smtClean="0"/>
              <a:t>Potential loss of artifact versioning, history, and audit trail</a:t>
            </a:r>
          </a:p>
          <a:p>
            <a:pPr lvl="1"/>
            <a:r>
              <a:rPr lang="en-US" dirty="0" smtClean="0"/>
              <a:t>Difficult to enforce, or even monitor, adherence to policies</a:t>
            </a:r>
          </a:p>
          <a:p>
            <a:pPr lvl="1"/>
            <a:r>
              <a:rPr lang="en-US" dirty="0" smtClean="0"/>
              <a:t>It might be difficult to run queries and reports on past baselines without extracting the artifacts and reconstructing the data in each of the tools</a:t>
            </a:r>
            <a:endParaRPr lang="en-US" dirty="0"/>
          </a:p>
        </p:txBody>
      </p:sp>
    </p:spTree>
    <p:extLst>
      <p:ext uri="{BB962C8B-B14F-4D97-AF65-F5344CB8AC3E}">
        <p14:creationId xmlns:p14="http://schemas.microsoft.com/office/powerpoint/2010/main" val="9754973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1" end="1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Problems with file-based approach</a:t>
            </a:r>
            <a:endParaRPr lang="en-US" dirty="0"/>
          </a:p>
        </p:txBody>
      </p:sp>
      <p:sp>
        <p:nvSpPr>
          <p:cNvPr id="3" name="Content Placeholder 2"/>
          <p:cNvSpPr>
            <a:spLocks noGrp="1"/>
          </p:cNvSpPr>
          <p:nvPr>
            <p:ph idx="1"/>
          </p:nvPr>
        </p:nvSpPr>
        <p:spPr>
          <a:xfrm>
            <a:off x="268288" y="1600200"/>
            <a:ext cx="8620125" cy="4416594"/>
          </a:xfrm>
        </p:spPr>
        <p:txBody>
          <a:bodyPr/>
          <a:lstStyle/>
          <a:p>
            <a:r>
              <a:rPr lang="en-US" dirty="0"/>
              <a:t>Why is checking the model into an SCM system not sufficient?</a:t>
            </a:r>
          </a:p>
          <a:p>
            <a:r>
              <a:rPr lang="en-US" dirty="0"/>
              <a:t>Consider MLMS requirement #1 in the current draft of the MLM paper:</a:t>
            </a:r>
          </a:p>
          <a:p>
            <a:pPr lvl="1"/>
            <a:r>
              <a:rPr lang="en-US" dirty="0"/>
              <a:t>A stakeholder of a Model/Model Element who is not the editor of the entire set of information within the Model/Model Element needs curated information within the model in order to make decisions or present definitive information to other parties.</a:t>
            </a:r>
          </a:p>
          <a:p>
            <a:r>
              <a:rPr lang="en-US" dirty="0"/>
              <a:t>This is difficult to achieve with the model checked into an SCM system.  </a:t>
            </a:r>
            <a:r>
              <a:rPr lang="en-US" dirty="0" smtClean="0"/>
              <a:t>The model information is encoded in the files in that system, but probably not in a format understood by that system.  Queries and reports probably will not work directly on those files.</a:t>
            </a:r>
          </a:p>
          <a:p>
            <a:r>
              <a:rPr lang="en-US" dirty="0" smtClean="0"/>
              <a:t>Consider a stakeholder who placed one or more user requirements, and wishes to verify that the requirements have been linked to the right model elements in last month’s baseline.  The </a:t>
            </a:r>
            <a:r>
              <a:rPr lang="en-US" dirty="0"/>
              <a:t>stakeholder </a:t>
            </a:r>
            <a:r>
              <a:rPr lang="en-US" dirty="0" smtClean="0"/>
              <a:t>may need </a:t>
            </a:r>
            <a:r>
              <a:rPr lang="en-US" dirty="0"/>
              <a:t>to be able to check out </a:t>
            </a:r>
            <a:r>
              <a:rPr lang="en-US" dirty="0" smtClean="0"/>
              <a:t>the model files and load them back into the modeling tool, </a:t>
            </a:r>
            <a:r>
              <a:rPr lang="en-US" dirty="0"/>
              <a:t>but - not being the author - he or she might not have the </a:t>
            </a:r>
            <a:r>
              <a:rPr lang="en-US" dirty="0" smtClean="0"/>
              <a:t>skills, knowledge or tool access </a:t>
            </a:r>
            <a:r>
              <a:rPr lang="en-US" dirty="0"/>
              <a:t>to do this.  Even if you refine the granularity of the Configuration Items (the files in which the model elements are stored), does the configuration management system reflect the links between model elements and other artifacts?  If not, how can the stakeholder make informed decisions on whether or not the model is aligned with the requirements?</a:t>
            </a:r>
          </a:p>
        </p:txBody>
      </p:sp>
    </p:spTree>
    <p:extLst>
      <p:ext uri="{BB962C8B-B14F-4D97-AF65-F5344CB8AC3E}">
        <p14:creationId xmlns:p14="http://schemas.microsoft.com/office/powerpoint/2010/main" val="347959769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Single Repository approach</a:t>
            </a:r>
            <a:endParaRPr lang="en-US" dirty="0"/>
          </a:p>
        </p:txBody>
      </p:sp>
      <p:sp>
        <p:nvSpPr>
          <p:cNvPr id="3" name="Content Placeholder 2"/>
          <p:cNvSpPr>
            <a:spLocks noGrp="1"/>
          </p:cNvSpPr>
          <p:nvPr>
            <p:ph idx="1"/>
          </p:nvPr>
        </p:nvSpPr>
        <p:spPr>
          <a:xfrm>
            <a:off x="268288" y="1600200"/>
            <a:ext cx="8620125" cy="2885405"/>
          </a:xfrm>
        </p:spPr>
        <p:txBody>
          <a:bodyPr/>
          <a:lstStyle/>
          <a:p>
            <a:r>
              <a:rPr lang="en-US" dirty="0" smtClean="0"/>
              <a:t>Keep all artifacts – not just models – in  single system</a:t>
            </a:r>
          </a:p>
          <a:p>
            <a:pPr lvl="1"/>
            <a:r>
              <a:rPr lang="en-US" dirty="0" smtClean="0"/>
              <a:t>Ideally one with built-in versioning or configuration management</a:t>
            </a:r>
          </a:p>
          <a:p>
            <a:pPr lvl="1"/>
            <a:endParaRPr lang="en-US" sz="1100" dirty="0"/>
          </a:p>
          <a:p>
            <a:pPr marL="0" indent="0">
              <a:buNone/>
            </a:pPr>
            <a:r>
              <a:rPr lang="en-US" b="1" dirty="0" smtClean="0"/>
              <a:t>Problems</a:t>
            </a:r>
          </a:p>
          <a:p>
            <a:r>
              <a:rPr lang="en-US" dirty="0" smtClean="0"/>
              <a:t>This is extremely difficult to achieve, since most engineering organizations use a vast range of tools, not all from a single vendor</a:t>
            </a:r>
          </a:p>
          <a:p>
            <a:r>
              <a:rPr lang="en-US" dirty="0" smtClean="0"/>
              <a:t>Almost impossible to sustain in the presence of mergers and acquisitions</a:t>
            </a:r>
          </a:p>
          <a:p>
            <a:r>
              <a:rPr lang="en-US" dirty="0" smtClean="0"/>
              <a:t>And even if it were technically possible, it is likely to be unacceptable for cooperating but separate corporations</a:t>
            </a:r>
          </a:p>
        </p:txBody>
      </p:sp>
    </p:spTree>
    <p:extLst>
      <p:ext uri="{BB962C8B-B14F-4D97-AF65-F5344CB8AC3E}">
        <p14:creationId xmlns:p14="http://schemas.microsoft.com/office/powerpoint/2010/main" val="25685542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Linked Data approach</a:t>
            </a:r>
            <a:endParaRPr lang="en-US" dirty="0"/>
          </a:p>
        </p:txBody>
      </p:sp>
      <p:sp>
        <p:nvSpPr>
          <p:cNvPr id="3" name="Content Placeholder 2"/>
          <p:cNvSpPr>
            <a:spLocks noGrp="1"/>
          </p:cNvSpPr>
          <p:nvPr>
            <p:ph idx="1"/>
          </p:nvPr>
        </p:nvSpPr>
        <p:spPr>
          <a:xfrm>
            <a:off x="268288" y="1600200"/>
            <a:ext cx="8620125" cy="4031872"/>
          </a:xfrm>
        </p:spPr>
        <p:txBody>
          <a:bodyPr/>
          <a:lstStyle/>
          <a:p>
            <a:r>
              <a:rPr lang="en-US" dirty="0" smtClean="0"/>
              <a:t>Allow use of multiple tools from multiple vendors (best of breed)</a:t>
            </a:r>
          </a:p>
          <a:p>
            <a:r>
              <a:rPr lang="en-US" dirty="0" smtClean="0"/>
              <a:t>Use the web-based linked data approach to allow access to the data in those tools</a:t>
            </a:r>
          </a:p>
          <a:p>
            <a:pPr lvl="1"/>
            <a:r>
              <a:rPr lang="en-US" dirty="0" smtClean="0"/>
              <a:t>Make each artifact a web resource</a:t>
            </a:r>
          </a:p>
          <a:p>
            <a:pPr lvl="1"/>
            <a:r>
              <a:rPr lang="en-US" dirty="0" smtClean="0"/>
              <a:t>Have an http URL for each resource</a:t>
            </a:r>
          </a:p>
          <a:p>
            <a:pPr lvl="1"/>
            <a:r>
              <a:rPr lang="en-US" dirty="0" smtClean="0"/>
              <a:t>Provide an RDF representation of the artifact</a:t>
            </a:r>
          </a:p>
          <a:p>
            <a:pPr lvl="1"/>
            <a:r>
              <a:rPr lang="en-US" dirty="0" smtClean="0"/>
              <a:t>Link to other artifacts using their URL</a:t>
            </a:r>
          </a:p>
          <a:p>
            <a:pPr lvl="1"/>
            <a:endParaRPr lang="en-US" dirty="0" smtClean="0"/>
          </a:p>
          <a:p>
            <a:r>
              <a:rPr lang="en-US" dirty="0" smtClean="0"/>
              <a:t>Web protocols provide an open and scalable architecture with a proven track record</a:t>
            </a:r>
          </a:p>
          <a:p>
            <a:pPr lvl="1"/>
            <a:r>
              <a:rPr lang="en-US" dirty="0" smtClean="0"/>
              <a:t>Including clustering, caching, etc.</a:t>
            </a:r>
          </a:p>
          <a:p>
            <a:r>
              <a:rPr lang="en-US" dirty="0" smtClean="0"/>
              <a:t>Allows loose coupling of systems</a:t>
            </a:r>
          </a:p>
          <a:p>
            <a:pPr lvl="1"/>
            <a:r>
              <a:rPr lang="en-US" dirty="0" smtClean="0"/>
              <a:t>Tools can be upgraded independently</a:t>
            </a:r>
          </a:p>
          <a:p>
            <a:pPr lvl="1"/>
            <a:r>
              <a:rPr lang="en-US" dirty="0" smtClean="0"/>
              <a:t>Links between different corporations (vendors, partners, etc.)</a:t>
            </a:r>
          </a:p>
        </p:txBody>
      </p:sp>
    </p:spTree>
    <p:extLst>
      <p:ext uri="{BB962C8B-B14F-4D97-AF65-F5344CB8AC3E}">
        <p14:creationId xmlns:p14="http://schemas.microsoft.com/office/powerpoint/2010/main" val="213162150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Open Services for Lifecycle Collaboration (OSLC)</a:t>
            </a:r>
            <a:endParaRPr lang="en-US" dirty="0"/>
          </a:p>
        </p:txBody>
      </p:sp>
      <p:sp>
        <p:nvSpPr>
          <p:cNvPr id="3" name="Content Placeholder 2"/>
          <p:cNvSpPr>
            <a:spLocks noGrp="1"/>
          </p:cNvSpPr>
          <p:nvPr>
            <p:ph idx="1"/>
          </p:nvPr>
        </p:nvSpPr>
        <p:spPr>
          <a:xfrm>
            <a:off x="268288" y="1600200"/>
            <a:ext cx="8620125" cy="2185214"/>
          </a:xfrm>
        </p:spPr>
        <p:txBody>
          <a:bodyPr/>
          <a:lstStyle/>
          <a:p>
            <a:r>
              <a:rPr lang="en-US" dirty="0" smtClean="0">
                <a:hlinkClick r:id="rId2"/>
              </a:rPr>
              <a:t>OSLC</a:t>
            </a:r>
            <a:r>
              <a:rPr lang="en-US" dirty="0" smtClean="0"/>
              <a:t> takes up the inked data approach, and extends it</a:t>
            </a:r>
          </a:p>
          <a:p>
            <a:r>
              <a:rPr lang="en-US" dirty="0" smtClean="0"/>
              <a:t>Defining standard RDF vocabularies for common domains</a:t>
            </a:r>
          </a:p>
          <a:p>
            <a:r>
              <a:rPr lang="en-US" dirty="0" smtClean="0"/>
              <a:t>Defining machine-readable (tool/client readable) descriptions of the representation of artifacts</a:t>
            </a:r>
          </a:p>
          <a:p>
            <a:r>
              <a:rPr lang="en-US" dirty="0" smtClean="0"/>
              <a:t>Contributing basic protocols and principles to the </a:t>
            </a:r>
            <a:r>
              <a:rPr lang="en-US" dirty="0" smtClean="0">
                <a:hlinkClick r:id="rId3"/>
              </a:rPr>
              <a:t>W3C Linked Data Platform</a:t>
            </a:r>
            <a:endParaRPr lang="en-US" dirty="0" smtClean="0"/>
          </a:p>
          <a:p>
            <a:endParaRPr lang="en-US" dirty="0"/>
          </a:p>
          <a:p>
            <a:r>
              <a:rPr lang="en-US" dirty="0" smtClean="0"/>
              <a:t>Much OSLC work is now transitioning to the better-know </a:t>
            </a:r>
            <a:r>
              <a:rPr lang="en-US" dirty="0" smtClean="0">
                <a:hlinkClick r:id="rId4"/>
              </a:rPr>
              <a:t>OASIS</a:t>
            </a:r>
            <a:r>
              <a:rPr lang="en-US" dirty="0" smtClean="0"/>
              <a:t> standards body</a:t>
            </a:r>
          </a:p>
        </p:txBody>
      </p:sp>
    </p:spTree>
    <p:extLst>
      <p:ext uri="{BB962C8B-B14F-4D97-AF65-F5344CB8AC3E}">
        <p14:creationId xmlns:p14="http://schemas.microsoft.com/office/powerpoint/2010/main" val="33435642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Linked Data approach (continued)</a:t>
            </a:r>
            <a:endParaRPr lang="en-US" dirty="0"/>
          </a:p>
        </p:txBody>
      </p:sp>
      <p:sp>
        <p:nvSpPr>
          <p:cNvPr id="3" name="Content Placeholder 2"/>
          <p:cNvSpPr>
            <a:spLocks noGrp="1"/>
          </p:cNvSpPr>
          <p:nvPr>
            <p:ph idx="1"/>
          </p:nvPr>
        </p:nvSpPr>
        <p:spPr>
          <a:xfrm>
            <a:off x="268288" y="1600200"/>
            <a:ext cx="8620125" cy="4262706"/>
          </a:xfrm>
        </p:spPr>
        <p:txBody>
          <a:bodyPr/>
          <a:lstStyle/>
          <a:p>
            <a:r>
              <a:rPr lang="en-US" dirty="0" smtClean="0">
                <a:solidFill>
                  <a:schemeClr val="bg2"/>
                </a:solidFill>
              </a:rPr>
              <a:t>Allow use of multiple tools from multiple vendors</a:t>
            </a:r>
          </a:p>
          <a:p>
            <a:r>
              <a:rPr lang="en-US" dirty="0" smtClean="0">
                <a:solidFill>
                  <a:schemeClr val="bg2"/>
                </a:solidFill>
              </a:rPr>
              <a:t>Use the web-based linked data approach to allow access to the data in those tools</a:t>
            </a:r>
          </a:p>
          <a:p>
            <a:r>
              <a:rPr lang="en-US" dirty="0" smtClean="0"/>
              <a:t>Extend those tools to support </a:t>
            </a:r>
            <a:r>
              <a:rPr lang="en-US" dirty="0"/>
              <a:t>multiple versions, including parallel </a:t>
            </a:r>
            <a:r>
              <a:rPr lang="en-US" dirty="0" smtClean="0"/>
              <a:t>variants</a:t>
            </a:r>
          </a:p>
          <a:p>
            <a:pPr lvl="1"/>
            <a:r>
              <a:rPr lang="en-US" dirty="0" smtClean="0"/>
              <a:t>Is there a difference between time-based versions and parallel variants? Systems differ.</a:t>
            </a:r>
          </a:p>
          <a:p>
            <a:r>
              <a:rPr lang="en-US" dirty="0" smtClean="0"/>
              <a:t>Extend linked data protocols to handle multiple versions and variants</a:t>
            </a:r>
          </a:p>
          <a:p>
            <a:pPr lvl="1"/>
            <a:r>
              <a:rPr lang="en-US" dirty="0" smtClean="0"/>
              <a:t>RDF representations of versioned data</a:t>
            </a:r>
          </a:p>
          <a:p>
            <a:pPr lvl="1"/>
            <a:r>
              <a:rPr lang="en-US" dirty="0" smtClean="0"/>
              <a:t>How do we represent links to and from versioned artifacts?</a:t>
            </a:r>
          </a:p>
          <a:p>
            <a:r>
              <a:rPr lang="en-US" dirty="0" smtClean="0"/>
              <a:t>Introduce capabilities to aggregate configurations across multiple cooperating configuration management systems</a:t>
            </a:r>
          </a:p>
          <a:p>
            <a:endParaRPr lang="en-US" sz="1200" dirty="0"/>
          </a:p>
          <a:p>
            <a:pPr marL="0" indent="0">
              <a:buNone/>
            </a:pPr>
            <a:r>
              <a:rPr lang="en-US" dirty="0" smtClean="0"/>
              <a:t>These are some of the topics of the current OSLC Configuration Management effort; the driving scenario for this workgroup is the establishment of cross-domain, cross-tool baselines.  Of course, model management is one of the important domains to be covered.</a:t>
            </a:r>
            <a:endParaRPr lang="en-US" dirty="0"/>
          </a:p>
        </p:txBody>
      </p:sp>
    </p:spTree>
    <p:extLst>
      <p:ext uri="{BB962C8B-B14F-4D97-AF65-F5344CB8AC3E}">
        <p14:creationId xmlns:p14="http://schemas.microsoft.com/office/powerpoint/2010/main" val="331593045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OSLC Configuration Management</a:t>
            </a:r>
            <a:endParaRPr lang="en-US" dirty="0"/>
          </a:p>
        </p:txBody>
      </p:sp>
      <p:sp>
        <p:nvSpPr>
          <p:cNvPr id="3" name="Content Placeholder 2"/>
          <p:cNvSpPr>
            <a:spLocks noGrp="1"/>
          </p:cNvSpPr>
          <p:nvPr>
            <p:ph idx="1"/>
          </p:nvPr>
        </p:nvSpPr>
        <p:spPr>
          <a:xfrm>
            <a:off x="268288" y="1600200"/>
            <a:ext cx="8620125" cy="4047262"/>
          </a:xfrm>
        </p:spPr>
        <p:txBody>
          <a:bodyPr/>
          <a:lstStyle/>
          <a:p>
            <a:r>
              <a:rPr lang="en-US" dirty="0" smtClean="0"/>
              <a:t>Define linked data approach to versioned data and configurations</a:t>
            </a:r>
          </a:p>
          <a:p>
            <a:pPr lvl="1"/>
            <a:r>
              <a:rPr lang="en-US" dirty="0" smtClean="0"/>
              <a:t>Every tool adopting OSLC Config Mgmt would comply with these requirements</a:t>
            </a:r>
          </a:p>
          <a:p>
            <a:r>
              <a:rPr lang="en-US" dirty="0" smtClean="0"/>
              <a:t>Allow, but do not require, configurations to contain sub-configurations</a:t>
            </a:r>
          </a:p>
          <a:p>
            <a:pPr lvl="1"/>
            <a:r>
              <a:rPr lang="en-US" dirty="0" smtClean="0"/>
              <a:t>Some tools allow aggregation of their own configurations as </a:t>
            </a:r>
            <a:r>
              <a:rPr lang="en-US" dirty="0"/>
              <a:t>a native capability</a:t>
            </a:r>
          </a:p>
          <a:p>
            <a:pPr lvl="1"/>
            <a:r>
              <a:rPr lang="en-US" dirty="0" smtClean="0"/>
              <a:t>Perhaps limited to a single level of sub-configuration, or perhaps allowing a hierarchical</a:t>
            </a:r>
          </a:p>
          <a:p>
            <a:r>
              <a:rPr lang="en-US" dirty="0" smtClean="0"/>
              <a:t>Define a set of protocols for aggregating configurations from an arbitrary mix of contributing configuration management systems</a:t>
            </a:r>
          </a:p>
          <a:p>
            <a:pPr lvl="1"/>
            <a:r>
              <a:rPr lang="en-US" dirty="0" smtClean="0"/>
              <a:t>Allows a hierarchy of ‘global configurations’ with contributions from various tools</a:t>
            </a:r>
          </a:p>
          <a:p>
            <a:pPr lvl="1"/>
            <a:r>
              <a:rPr lang="en-US" dirty="0" smtClean="0"/>
              <a:t>A global configuration has sub-configurations, but probably no other configuration items</a:t>
            </a:r>
            <a:endParaRPr lang="en-US" dirty="0"/>
          </a:p>
          <a:p>
            <a:pPr marL="0" indent="0">
              <a:buNone/>
            </a:pPr>
            <a:r>
              <a:rPr lang="en-US" dirty="0" smtClean="0"/>
              <a:t>Consider a car: you might have a top-level global configuration for the whole car, with member global configurations for each of the major systems such as drive, infotainment, etc., and then domain-specific contributed configurations within each of those – such as drive requirements, drive models, drive test cases, etc.</a:t>
            </a:r>
            <a:endParaRPr lang="en-US" dirty="0"/>
          </a:p>
        </p:txBody>
      </p:sp>
    </p:spTree>
    <p:extLst>
      <p:ext uri="{BB962C8B-B14F-4D97-AF65-F5344CB8AC3E}">
        <p14:creationId xmlns:p14="http://schemas.microsoft.com/office/powerpoint/2010/main" val="39888024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Simple data model (not yet final)</a:t>
            </a:r>
            <a:endParaRPr lang="en-US" dirty="0"/>
          </a:p>
        </p:txBody>
      </p:sp>
      <p:sp>
        <p:nvSpPr>
          <p:cNvPr id="4" name="Rounded Rectangle 3"/>
          <p:cNvSpPr/>
          <p:nvPr/>
        </p:nvSpPr>
        <p:spPr bwMode="auto">
          <a:xfrm>
            <a:off x="1492729" y="2069553"/>
            <a:ext cx="1096867" cy="684460"/>
          </a:xfrm>
          <a:prstGeom prst="roundRect">
            <a:avLst/>
          </a:prstGeom>
          <a:solidFill>
            <a:schemeClr val="accent1"/>
          </a:solidFill>
          <a:ln w="9525" cap="flat" cmpd="sng" algn="ctr">
            <a:solidFill>
              <a:srgbClr val="006666"/>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400050" marR="0" indent="-40005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ＭＳ Ｐゴシック" charset="0"/>
              </a:rPr>
              <a:t>Configuration</a:t>
            </a:r>
            <a:endParaRPr kumimoji="0" lang="en-US" sz="1200" b="0" i="0" u="none" strike="noStrike" cap="none" normalizeH="0" baseline="0" dirty="0">
              <a:ln>
                <a:noFill/>
              </a:ln>
              <a:solidFill>
                <a:schemeClr val="tx1"/>
              </a:solidFill>
              <a:effectLst/>
              <a:latin typeface="Arial" charset="0"/>
              <a:ea typeface="ＭＳ Ｐゴシック" charset="0"/>
            </a:endParaRPr>
          </a:p>
        </p:txBody>
      </p:sp>
      <p:sp>
        <p:nvSpPr>
          <p:cNvPr id="5" name="Rounded Rectangle 4"/>
          <p:cNvSpPr/>
          <p:nvPr/>
        </p:nvSpPr>
        <p:spPr bwMode="auto">
          <a:xfrm>
            <a:off x="4230419" y="3591193"/>
            <a:ext cx="1096867" cy="684460"/>
          </a:xfrm>
          <a:prstGeom prst="roundRect">
            <a:avLst/>
          </a:prstGeom>
          <a:solidFill>
            <a:schemeClr val="accent1"/>
          </a:solidFill>
          <a:ln w="9525" cap="flat" cmpd="sng" algn="ctr">
            <a:solidFill>
              <a:srgbClr val="006666"/>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400050" marR="0" indent="-40005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ＭＳ Ｐゴシック" charset="0"/>
              </a:rPr>
              <a:t>Configuration</a:t>
            </a:r>
          </a:p>
          <a:p>
            <a:pPr marL="400050" marR="0" indent="-40005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ＭＳ Ｐゴシック" charset="0"/>
              </a:rPr>
              <a:t>Item</a:t>
            </a:r>
            <a:endParaRPr kumimoji="0" lang="en-US" sz="1200" b="0" i="0" u="none" strike="noStrike" cap="none" normalizeH="0" baseline="0" dirty="0">
              <a:ln>
                <a:noFill/>
              </a:ln>
              <a:solidFill>
                <a:schemeClr val="tx1"/>
              </a:solidFill>
              <a:effectLst/>
              <a:latin typeface="Arial" charset="0"/>
              <a:ea typeface="ＭＳ Ｐゴシック" charset="0"/>
            </a:endParaRPr>
          </a:p>
        </p:txBody>
      </p:sp>
      <p:sp>
        <p:nvSpPr>
          <p:cNvPr id="6" name="Rounded Rectangle 5"/>
          <p:cNvSpPr/>
          <p:nvPr/>
        </p:nvSpPr>
        <p:spPr bwMode="auto">
          <a:xfrm>
            <a:off x="4230419" y="2069553"/>
            <a:ext cx="1096867" cy="684460"/>
          </a:xfrm>
          <a:prstGeom prst="roundRect">
            <a:avLst/>
          </a:prstGeom>
          <a:solidFill>
            <a:schemeClr val="accent1"/>
          </a:solidFill>
          <a:ln w="9525" cap="flat" cmpd="sng" algn="ctr">
            <a:solidFill>
              <a:srgbClr val="006666"/>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400050" marR="0" indent="-40005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ＭＳ Ｐゴシック" charset="0"/>
              </a:rPr>
              <a:t>Component</a:t>
            </a:r>
            <a:endParaRPr kumimoji="0" lang="en-US" sz="1200" b="0" i="0" u="none" strike="noStrike" cap="none" normalizeH="0" baseline="0" dirty="0">
              <a:ln>
                <a:noFill/>
              </a:ln>
              <a:solidFill>
                <a:schemeClr val="tx1"/>
              </a:solidFill>
              <a:effectLst/>
              <a:latin typeface="Arial" charset="0"/>
              <a:ea typeface="ＭＳ Ｐゴシック" charset="0"/>
            </a:endParaRPr>
          </a:p>
        </p:txBody>
      </p:sp>
      <p:sp>
        <p:nvSpPr>
          <p:cNvPr id="7" name="Rounded Rectangle 6"/>
          <p:cNvSpPr/>
          <p:nvPr/>
        </p:nvSpPr>
        <p:spPr bwMode="auto">
          <a:xfrm>
            <a:off x="1492729" y="3591193"/>
            <a:ext cx="1096867" cy="684460"/>
          </a:xfrm>
          <a:prstGeom prst="roundRect">
            <a:avLst/>
          </a:prstGeom>
          <a:solidFill>
            <a:schemeClr val="accent1"/>
          </a:solidFill>
          <a:ln w="9525" cap="flat" cmpd="sng" algn="ctr">
            <a:solidFill>
              <a:srgbClr val="006666"/>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400050" marR="0" indent="-40005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ＭＳ Ｐゴシック" charset="0"/>
              </a:rPr>
              <a:t>Change set?</a:t>
            </a:r>
            <a:endParaRPr kumimoji="0" lang="en-US" sz="1200" b="0" i="0" u="none" strike="noStrike" cap="none" normalizeH="0" baseline="0" dirty="0">
              <a:ln>
                <a:noFill/>
              </a:ln>
              <a:solidFill>
                <a:schemeClr val="tx1"/>
              </a:solidFill>
              <a:effectLst/>
              <a:latin typeface="Arial" charset="0"/>
              <a:ea typeface="ＭＳ Ｐゴシック" charset="0"/>
            </a:endParaRPr>
          </a:p>
        </p:txBody>
      </p:sp>
      <p:cxnSp>
        <p:nvCxnSpPr>
          <p:cNvPr id="11" name="Elbow Connector 10"/>
          <p:cNvCxnSpPr>
            <a:stCxn id="4" idx="1"/>
            <a:endCxn id="4" idx="0"/>
          </p:cNvCxnSpPr>
          <p:nvPr/>
        </p:nvCxnSpPr>
        <p:spPr bwMode="auto">
          <a:xfrm rot="10800000" flipH="1">
            <a:off x="1492729" y="2069553"/>
            <a:ext cx="548434" cy="342230"/>
          </a:xfrm>
          <a:prstGeom prst="bentConnector4">
            <a:avLst>
              <a:gd name="adj1" fmla="val -77772"/>
              <a:gd name="adj2" fmla="val 239086"/>
            </a:avLst>
          </a:prstGeom>
          <a:solidFill>
            <a:schemeClr val="accent1"/>
          </a:solidFill>
          <a:ln w="25400" cap="flat" cmpd="sng" algn="ctr">
            <a:solidFill>
              <a:srgbClr val="006666"/>
            </a:solidFill>
            <a:prstDash val="solid"/>
            <a:round/>
            <a:headEnd type="none" w="med" len="med"/>
            <a:tailEnd type="none"/>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cxnSp>
      <p:cxnSp>
        <p:nvCxnSpPr>
          <p:cNvPr id="13" name="Straight Connector 12"/>
          <p:cNvCxnSpPr>
            <a:stCxn id="4" idx="3"/>
            <a:endCxn id="6" idx="1"/>
          </p:cNvCxnSpPr>
          <p:nvPr/>
        </p:nvCxnSpPr>
        <p:spPr bwMode="auto">
          <a:xfrm>
            <a:off x="2589596" y="2411783"/>
            <a:ext cx="1640823" cy="0"/>
          </a:xfrm>
          <a:prstGeom prst="line">
            <a:avLst/>
          </a:prstGeom>
          <a:solidFill>
            <a:schemeClr val="accent1"/>
          </a:solidFill>
          <a:ln w="25400" cap="flat" cmpd="sng" algn="ctr">
            <a:solidFill>
              <a:srgbClr val="006666"/>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cxnSp>
      <p:cxnSp>
        <p:nvCxnSpPr>
          <p:cNvPr id="17" name="Straight Connector 16"/>
          <p:cNvCxnSpPr>
            <a:stCxn id="6" idx="2"/>
            <a:endCxn id="5" idx="0"/>
          </p:cNvCxnSpPr>
          <p:nvPr/>
        </p:nvCxnSpPr>
        <p:spPr bwMode="auto">
          <a:xfrm>
            <a:off x="4778853" y="2754013"/>
            <a:ext cx="0" cy="837180"/>
          </a:xfrm>
          <a:prstGeom prst="line">
            <a:avLst/>
          </a:prstGeom>
          <a:solidFill>
            <a:schemeClr val="accent1"/>
          </a:solidFill>
          <a:ln w="25400" cap="flat" cmpd="sng" algn="ctr">
            <a:solidFill>
              <a:srgbClr val="006666"/>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cxnSp>
      <p:cxnSp>
        <p:nvCxnSpPr>
          <p:cNvPr id="19" name="Straight Connector 18"/>
          <p:cNvCxnSpPr>
            <a:stCxn id="7" idx="3"/>
            <a:endCxn id="5" idx="1"/>
          </p:cNvCxnSpPr>
          <p:nvPr/>
        </p:nvCxnSpPr>
        <p:spPr bwMode="auto">
          <a:xfrm>
            <a:off x="2589596" y="3933423"/>
            <a:ext cx="1640823" cy="0"/>
          </a:xfrm>
          <a:prstGeom prst="line">
            <a:avLst/>
          </a:prstGeom>
          <a:solidFill>
            <a:schemeClr val="accent1"/>
          </a:solidFill>
          <a:ln w="25400" cap="flat" cmpd="sng" algn="ctr">
            <a:solidFill>
              <a:srgbClr val="006666"/>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cxnSp>
      <p:cxnSp>
        <p:nvCxnSpPr>
          <p:cNvPr id="23" name="Straight Connector 22"/>
          <p:cNvCxnSpPr>
            <a:stCxn id="4" idx="2"/>
            <a:endCxn id="7" idx="0"/>
          </p:cNvCxnSpPr>
          <p:nvPr/>
        </p:nvCxnSpPr>
        <p:spPr bwMode="auto">
          <a:xfrm>
            <a:off x="2041163" y="2754013"/>
            <a:ext cx="0" cy="837180"/>
          </a:xfrm>
          <a:prstGeom prst="line">
            <a:avLst/>
          </a:prstGeom>
          <a:solidFill>
            <a:schemeClr val="accent1"/>
          </a:solidFill>
          <a:ln w="25400" cap="flat" cmpd="sng" algn="ctr">
            <a:solidFill>
              <a:srgbClr val="006666"/>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cxnSp>
      <p:sp>
        <p:nvSpPr>
          <p:cNvPr id="29" name="TextBox 28"/>
          <p:cNvSpPr txBox="1"/>
          <p:nvPr/>
        </p:nvSpPr>
        <p:spPr>
          <a:xfrm>
            <a:off x="3711202" y="2094294"/>
            <a:ext cx="454146" cy="307777"/>
          </a:xfrm>
          <a:prstGeom prst="rect">
            <a:avLst/>
          </a:prstGeom>
          <a:noFill/>
        </p:spPr>
        <p:txBody>
          <a:bodyPr wrap="none" rtlCol="0">
            <a:spAutoFit/>
          </a:bodyPr>
          <a:lstStyle/>
          <a:p>
            <a:r>
              <a:rPr lang="en-US" sz="1400" dirty="0" smtClean="0"/>
              <a:t>1..*</a:t>
            </a:r>
            <a:endParaRPr lang="en-US" sz="1400" dirty="0"/>
          </a:p>
        </p:txBody>
      </p:sp>
      <p:sp>
        <p:nvSpPr>
          <p:cNvPr id="32" name="Rounded Rectangle 31"/>
          <p:cNvSpPr/>
          <p:nvPr/>
        </p:nvSpPr>
        <p:spPr bwMode="auto">
          <a:xfrm>
            <a:off x="1389640" y="4988815"/>
            <a:ext cx="1303046" cy="684460"/>
          </a:xfrm>
          <a:prstGeom prst="roundRect">
            <a:avLst/>
          </a:prstGeom>
          <a:solidFill>
            <a:schemeClr val="accent3">
              <a:lumMod val="75000"/>
            </a:schemeClr>
          </a:solidFill>
          <a:ln w="9525" cap="flat" cmpd="sng" algn="ctr">
            <a:solidFill>
              <a:schemeClr val="bg2">
                <a:lumMod val="60000"/>
                <a:lumOff val="40000"/>
              </a:schemeClr>
            </a:solid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400050" marR="0" indent="-40005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ＭＳ Ｐゴシック" charset="0"/>
              </a:rPr>
              <a:t>OSLC</a:t>
            </a:r>
          </a:p>
          <a:p>
            <a:pPr marL="400050" marR="0" indent="-40005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ＭＳ Ｐゴシック" charset="0"/>
              </a:rPr>
              <a:t>Change Request</a:t>
            </a:r>
            <a:endParaRPr kumimoji="0" lang="en-US" sz="1200" b="0" i="0" u="none" strike="noStrike" cap="none" normalizeH="0" baseline="0" dirty="0">
              <a:ln>
                <a:noFill/>
              </a:ln>
              <a:solidFill>
                <a:schemeClr val="tx1"/>
              </a:solidFill>
              <a:effectLst/>
              <a:latin typeface="Arial" charset="0"/>
              <a:ea typeface="ＭＳ Ｐゴシック" charset="0"/>
            </a:endParaRPr>
          </a:p>
        </p:txBody>
      </p:sp>
      <p:cxnSp>
        <p:nvCxnSpPr>
          <p:cNvPr id="34" name="Straight Connector 33"/>
          <p:cNvCxnSpPr>
            <a:stCxn id="32" idx="0"/>
          </p:cNvCxnSpPr>
          <p:nvPr/>
        </p:nvCxnSpPr>
        <p:spPr bwMode="auto">
          <a:xfrm flipV="1">
            <a:off x="2041163" y="4275653"/>
            <a:ext cx="0" cy="713162"/>
          </a:xfrm>
          <a:prstGeom prst="line">
            <a:avLst/>
          </a:prstGeom>
          <a:solidFill>
            <a:schemeClr val="accent1"/>
          </a:solidFill>
          <a:ln w="25400" cap="flat" cmpd="sng" algn="ctr">
            <a:solidFill>
              <a:schemeClr val="bg2">
                <a:lumMod val="60000"/>
                <a:lumOff val="40000"/>
              </a:schemeClr>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cxnSp>
      <p:sp>
        <p:nvSpPr>
          <p:cNvPr id="38" name="TextBox 37"/>
          <p:cNvSpPr txBox="1"/>
          <p:nvPr/>
        </p:nvSpPr>
        <p:spPr>
          <a:xfrm>
            <a:off x="6110210" y="2173004"/>
            <a:ext cx="2535486" cy="830997"/>
          </a:xfrm>
          <a:prstGeom prst="rect">
            <a:avLst/>
          </a:prstGeom>
          <a:noFill/>
        </p:spPr>
        <p:txBody>
          <a:bodyPr wrap="square" rtlCol="0">
            <a:spAutoFit/>
          </a:bodyPr>
          <a:lstStyle/>
          <a:p>
            <a:r>
              <a:rPr lang="en-US" sz="1200" dirty="0"/>
              <a:t>0</a:t>
            </a:r>
            <a:r>
              <a:rPr lang="en-US" sz="1200" dirty="0" smtClean="0"/>
              <a:t>..* unless stated otherwise (though specific tools or policies may suggest or enforce other cardinalities)</a:t>
            </a:r>
            <a:endParaRPr lang="en-US" sz="1200" dirty="0"/>
          </a:p>
        </p:txBody>
      </p:sp>
    </p:spTree>
    <p:extLst>
      <p:ext uri="{BB962C8B-B14F-4D97-AF65-F5344CB8AC3E}">
        <p14:creationId xmlns:p14="http://schemas.microsoft.com/office/powerpoint/2010/main" val="4355593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Global configurations for a car</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68419314"/>
              </p:ext>
            </p:extLst>
          </p:nvPr>
        </p:nvGraphicFramePr>
        <p:xfrm>
          <a:off x="513704" y="1501776"/>
          <a:ext cx="6088374" cy="3985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6325289" y="4232856"/>
            <a:ext cx="2392163" cy="430887"/>
          </a:xfrm>
          <a:prstGeom prst="rect">
            <a:avLst/>
          </a:prstGeom>
          <a:noFill/>
        </p:spPr>
        <p:txBody>
          <a:bodyPr wrap="square" rtlCol="0">
            <a:spAutoFit/>
          </a:bodyPr>
          <a:lstStyle/>
          <a:p>
            <a:r>
              <a:rPr lang="en-US" sz="1100" dirty="0" smtClean="0"/>
              <a:t>Requirements Management tool configurations</a:t>
            </a:r>
            <a:endParaRPr lang="en-US" sz="1100" dirty="0"/>
          </a:p>
        </p:txBody>
      </p:sp>
      <p:sp>
        <p:nvSpPr>
          <p:cNvPr id="6" name="TextBox 5"/>
          <p:cNvSpPr txBox="1"/>
          <p:nvPr/>
        </p:nvSpPr>
        <p:spPr>
          <a:xfrm>
            <a:off x="6325289" y="5413090"/>
            <a:ext cx="2392163" cy="430887"/>
          </a:xfrm>
          <a:prstGeom prst="rect">
            <a:avLst/>
          </a:prstGeom>
          <a:noFill/>
        </p:spPr>
        <p:txBody>
          <a:bodyPr wrap="square" rtlCol="0">
            <a:spAutoFit/>
          </a:bodyPr>
          <a:lstStyle/>
          <a:p>
            <a:r>
              <a:rPr lang="en-US" sz="1100" dirty="0" smtClean="0"/>
              <a:t>Quality Management tool configurations</a:t>
            </a:r>
            <a:endParaRPr lang="en-US" sz="1100" dirty="0"/>
          </a:p>
        </p:txBody>
      </p:sp>
      <p:grpSp>
        <p:nvGrpSpPr>
          <p:cNvPr id="7" name="Group 6"/>
          <p:cNvGrpSpPr/>
          <p:nvPr/>
        </p:nvGrpSpPr>
        <p:grpSpPr>
          <a:xfrm>
            <a:off x="5696010" y="4244474"/>
            <a:ext cx="546987" cy="385206"/>
            <a:chOff x="4984442" y="1896562"/>
            <a:chExt cx="546987" cy="385206"/>
          </a:xfrm>
        </p:grpSpPr>
        <p:sp>
          <p:nvSpPr>
            <p:cNvPr id="8" name="Rectangle 7"/>
            <p:cNvSpPr/>
            <p:nvPr/>
          </p:nvSpPr>
          <p:spPr>
            <a:xfrm flipH="1">
              <a:off x="4984442" y="1896562"/>
              <a:ext cx="546987" cy="385206"/>
            </a:xfrm>
            <a:prstGeom prst="rect">
              <a:avLst/>
            </a:prstGeom>
            <a:solidFill>
              <a:srgbClr val="FF6600"/>
            </a:soli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9" name="Rectangle 8"/>
            <p:cNvSpPr/>
            <p:nvPr/>
          </p:nvSpPr>
          <p:spPr>
            <a:xfrm>
              <a:off x="4984442" y="1896562"/>
              <a:ext cx="546987" cy="38520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endParaRPr lang="en-US" sz="1100" kern="1200" dirty="0"/>
            </a:p>
          </p:txBody>
        </p:sp>
      </p:grpSp>
      <p:grpSp>
        <p:nvGrpSpPr>
          <p:cNvPr id="10" name="Group 9"/>
          <p:cNvGrpSpPr/>
          <p:nvPr/>
        </p:nvGrpSpPr>
        <p:grpSpPr>
          <a:xfrm>
            <a:off x="5675741" y="4814934"/>
            <a:ext cx="587525" cy="413754"/>
            <a:chOff x="5500848" y="2427369"/>
            <a:chExt cx="587525" cy="413754"/>
          </a:xfrm>
          <a:solidFill>
            <a:srgbClr val="63E55D"/>
          </a:solidFill>
        </p:grpSpPr>
        <p:sp>
          <p:nvSpPr>
            <p:cNvPr id="11" name="Rectangle 10"/>
            <p:cNvSpPr/>
            <p:nvPr/>
          </p:nvSpPr>
          <p:spPr>
            <a:xfrm flipH="1">
              <a:off x="5500848" y="2427369"/>
              <a:ext cx="587525" cy="413754"/>
            </a:xfrm>
            <a:prstGeom prst="rect">
              <a:avLst/>
            </a:prstGeom>
            <a:grp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12" name="Rectangle 11"/>
            <p:cNvSpPr/>
            <p:nvPr/>
          </p:nvSpPr>
          <p:spPr>
            <a:xfrm>
              <a:off x="5500848" y="2427369"/>
              <a:ext cx="587525" cy="41375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endParaRPr lang="en-US" sz="1200" kern="1200" dirty="0"/>
            </a:p>
          </p:txBody>
        </p:sp>
      </p:grpSp>
      <p:grpSp>
        <p:nvGrpSpPr>
          <p:cNvPr id="13" name="Group 12"/>
          <p:cNvGrpSpPr/>
          <p:nvPr/>
        </p:nvGrpSpPr>
        <p:grpSpPr>
          <a:xfrm>
            <a:off x="5675741" y="3645466"/>
            <a:ext cx="587525" cy="413754"/>
            <a:chOff x="5139895" y="2955341"/>
            <a:chExt cx="587525" cy="413754"/>
          </a:xfrm>
          <a:solidFill>
            <a:srgbClr val="7889FB"/>
          </a:solidFill>
        </p:grpSpPr>
        <p:sp>
          <p:nvSpPr>
            <p:cNvPr id="14" name="Rectangle 13"/>
            <p:cNvSpPr/>
            <p:nvPr/>
          </p:nvSpPr>
          <p:spPr>
            <a:xfrm flipH="1">
              <a:off x="5139895" y="2955341"/>
              <a:ext cx="587525" cy="413754"/>
            </a:xfrm>
            <a:prstGeom prst="rect">
              <a:avLst/>
            </a:prstGeom>
            <a:grp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15" name="Rectangle 14"/>
            <p:cNvSpPr/>
            <p:nvPr/>
          </p:nvSpPr>
          <p:spPr>
            <a:xfrm>
              <a:off x="5139895" y="2955341"/>
              <a:ext cx="587525" cy="41375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endParaRPr lang="en-US" sz="1200" kern="1200" dirty="0"/>
            </a:p>
          </p:txBody>
        </p:sp>
      </p:grpSp>
      <p:grpSp>
        <p:nvGrpSpPr>
          <p:cNvPr id="16" name="Group 15"/>
          <p:cNvGrpSpPr/>
          <p:nvPr/>
        </p:nvGrpSpPr>
        <p:grpSpPr>
          <a:xfrm>
            <a:off x="5675741" y="5413941"/>
            <a:ext cx="587525" cy="413754"/>
            <a:chOff x="3749178" y="3510628"/>
            <a:chExt cx="587525" cy="413754"/>
          </a:xfrm>
        </p:grpSpPr>
        <p:sp>
          <p:nvSpPr>
            <p:cNvPr id="17" name="Rectangle 16"/>
            <p:cNvSpPr/>
            <p:nvPr/>
          </p:nvSpPr>
          <p:spPr>
            <a:xfrm flipH="1">
              <a:off x="3749178" y="3510628"/>
              <a:ext cx="587525" cy="413754"/>
            </a:xfrm>
            <a:prstGeom prst="rect">
              <a:avLst/>
            </a:prstGeom>
            <a:solidFill>
              <a:schemeClr val="accent6">
                <a:lumMod val="50000"/>
              </a:schemeClr>
            </a:soli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18" name="Rectangle 17"/>
            <p:cNvSpPr/>
            <p:nvPr/>
          </p:nvSpPr>
          <p:spPr>
            <a:xfrm>
              <a:off x="3749178" y="3510628"/>
              <a:ext cx="587525" cy="41375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endParaRPr lang="en-US" sz="1200" kern="1200" dirty="0"/>
            </a:p>
          </p:txBody>
        </p:sp>
      </p:grpSp>
      <p:sp>
        <p:nvSpPr>
          <p:cNvPr id="19" name="TextBox 18"/>
          <p:cNvSpPr txBox="1"/>
          <p:nvPr/>
        </p:nvSpPr>
        <p:spPr>
          <a:xfrm>
            <a:off x="6325289" y="3738464"/>
            <a:ext cx="2392163" cy="261610"/>
          </a:xfrm>
          <a:prstGeom prst="rect">
            <a:avLst/>
          </a:prstGeom>
          <a:noFill/>
        </p:spPr>
        <p:txBody>
          <a:bodyPr wrap="square" rtlCol="0">
            <a:spAutoFit/>
          </a:bodyPr>
          <a:lstStyle/>
          <a:p>
            <a:r>
              <a:rPr lang="en-US" sz="1100" dirty="0" smtClean="0"/>
              <a:t>Global configurations</a:t>
            </a:r>
            <a:endParaRPr lang="en-US" sz="1100" dirty="0"/>
          </a:p>
        </p:txBody>
      </p:sp>
      <p:sp>
        <p:nvSpPr>
          <p:cNvPr id="20" name="TextBox 19"/>
          <p:cNvSpPr txBox="1"/>
          <p:nvPr/>
        </p:nvSpPr>
        <p:spPr>
          <a:xfrm>
            <a:off x="6325289" y="4813731"/>
            <a:ext cx="2392163" cy="430887"/>
          </a:xfrm>
          <a:prstGeom prst="rect">
            <a:avLst/>
          </a:prstGeom>
          <a:noFill/>
        </p:spPr>
        <p:txBody>
          <a:bodyPr wrap="square" rtlCol="0">
            <a:spAutoFit/>
          </a:bodyPr>
          <a:lstStyle/>
          <a:p>
            <a:r>
              <a:rPr lang="en-US" sz="1100" dirty="0" smtClean="0"/>
              <a:t>Model Management tool configurations and CIs</a:t>
            </a:r>
            <a:endParaRPr lang="en-US" sz="1100" dirty="0"/>
          </a:p>
        </p:txBody>
      </p:sp>
    </p:spTree>
    <p:extLst>
      <p:ext uri="{BB962C8B-B14F-4D97-AF65-F5344CB8AC3E}">
        <p14:creationId xmlns:p14="http://schemas.microsoft.com/office/powerpoint/2010/main" val="259597101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Not in scope for first OSLC Configuration Management specification</a:t>
            </a:r>
            <a:endParaRPr lang="en-US" dirty="0"/>
          </a:p>
        </p:txBody>
      </p:sp>
      <p:sp>
        <p:nvSpPr>
          <p:cNvPr id="3" name="Content Placeholder 2"/>
          <p:cNvSpPr>
            <a:spLocks noGrp="1"/>
          </p:cNvSpPr>
          <p:nvPr>
            <p:ph idx="1"/>
          </p:nvPr>
        </p:nvSpPr>
        <p:spPr>
          <a:xfrm>
            <a:off x="268288" y="1600200"/>
            <a:ext cx="8620125" cy="3816429"/>
          </a:xfrm>
        </p:spPr>
        <p:txBody>
          <a:bodyPr/>
          <a:lstStyle/>
          <a:p>
            <a:r>
              <a:rPr lang="en-US" dirty="0" smtClean="0"/>
              <a:t>Complete management of versions </a:t>
            </a:r>
            <a:r>
              <a:rPr lang="en-US" i="1" dirty="0" smtClean="0"/>
              <a:t>within</a:t>
            </a:r>
            <a:r>
              <a:rPr lang="en-US" dirty="0" smtClean="0"/>
              <a:t> configuration management tools</a:t>
            </a:r>
          </a:p>
          <a:p>
            <a:pPr lvl="1"/>
            <a:r>
              <a:rPr lang="en-US" dirty="0" smtClean="0"/>
              <a:t>We do not address when or how versions are created (or deleted)</a:t>
            </a:r>
          </a:p>
          <a:p>
            <a:pPr lvl="1"/>
            <a:r>
              <a:rPr lang="en-US" dirty="0" smtClean="0"/>
              <a:t>We do not specify how parallel development is handled</a:t>
            </a:r>
          </a:p>
          <a:p>
            <a:r>
              <a:rPr lang="en-US" dirty="0" smtClean="0"/>
              <a:t>Top-down creation of cross-tool baselines</a:t>
            </a:r>
          </a:p>
          <a:p>
            <a:pPr lvl="1"/>
            <a:r>
              <a:rPr lang="en-US" dirty="0" smtClean="0"/>
              <a:t>Questionable if this would ever make sense: in how many organizations does one person have the authority to create a baseline for all artifacts in all tools? Even if such a person existed, is the lifecycle and workflow such that all tools would be ready for a baseline at exactly the same time?</a:t>
            </a:r>
          </a:p>
          <a:p>
            <a:r>
              <a:rPr lang="en-US" dirty="0" smtClean="0"/>
              <a:t>Process management, subscriptions, notifications</a:t>
            </a:r>
          </a:p>
          <a:p>
            <a:r>
              <a:rPr lang="en-US" dirty="0" smtClean="0"/>
              <a:t>Still under discussion:</a:t>
            </a:r>
          </a:p>
          <a:p>
            <a:pPr lvl="1"/>
            <a:r>
              <a:rPr lang="en-US" dirty="0" smtClean="0"/>
              <a:t>Access control (probably not in scope)</a:t>
            </a:r>
          </a:p>
          <a:p>
            <a:pPr lvl="1"/>
            <a:r>
              <a:rPr lang="en-US" dirty="0" smtClean="0"/>
              <a:t>Change sets, for integration with OSLC Change Management and use in queries and reports</a:t>
            </a:r>
          </a:p>
          <a:p>
            <a:pPr lvl="1"/>
            <a:r>
              <a:rPr lang="en-US" dirty="0" smtClean="0"/>
              <a:t>Branching is in scope, but merging will probably be deferred to a second phase</a:t>
            </a:r>
            <a:endParaRPr lang="en-US" dirty="0"/>
          </a:p>
        </p:txBody>
      </p:sp>
    </p:spTree>
    <p:extLst>
      <p:ext uri="{BB962C8B-B14F-4D97-AF65-F5344CB8AC3E}">
        <p14:creationId xmlns:p14="http://schemas.microsoft.com/office/powerpoint/2010/main" val="3895448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About the Speaker</a:t>
            </a:r>
            <a:endParaRPr lang="en-US" dirty="0"/>
          </a:p>
        </p:txBody>
      </p:sp>
      <p:sp>
        <p:nvSpPr>
          <p:cNvPr id="3" name="Content Placeholder 2"/>
          <p:cNvSpPr>
            <a:spLocks noGrp="1"/>
          </p:cNvSpPr>
          <p:nvPr>
            <p:ph idx="1"/>
          </p:nvPr>
        </p:nvSpPr>
        <p:spPr>
          <a:xfrm>
            <a:off x="268288" y="1600200"/>
            <a:ext cx="8620125" cy="1246495"/>
          </a:xfrm>
        </p:spPr>
        <p:txBody>
          <a:bodyPr/>
          <a:lstStyle/>
          <a:p>
            <a:pPr marL="0" indent="0">
              <a:buNone/>
            </a:pPr>
            <a:r>
              <a:rPr lang="en-US" sz="1500" dirty="0"/>
              <a:t>Nick Crossley is the Technical Architect for the </a:t>
            </a:r>
            <a:r>
              <a:rPr lang="en-US" sz="1500" dirty="0" smtClean="0"/>
              <a:t>IBM Rational </a:t>
            </a:r>
            <a:r>
              <a:rPr lang="en-US" sz="1500" dirty="0"/>
              <a:t>solution for Product Line Engineering, including version and variant management, configuration management, and cross-domain baselining.  Nick currently leads the OSLC Configuration Management workgroup, and </a:t>
            </a:r>
            <a:r>
              <a:rPr lang="en-US" sz="1500" dirty="0" smtClean="0"/>
              <a:t>participates </a:t>
            </a:r>
            <a:r>
              <a:rPr lang="en-US" sz="1500" dirty="0"/>
              <a:t>in the Core workgroup</a:t>
            </a:r>
            <a:r>
              <a:rPr lang="en-US" sz="1500" dirty="0" smtClean="0"/>
              <a:t>.  </a:t>
            </a:r>
            <a:r>
              <a:rPr lang="en-US" sz="1500" dirty="0"/>
              <a:t>Nick has over 40 years of experience with software tools and </a:t>
            </a:r>
            <a:r>
              <a:rPr lang="en-US" sz="1500" dirty="0" smtClean="0"/>
              <a:t>development, with much of that time in configuration management.</a:t>
            </a:r>
            <a:endParaRPr lang="en-US" sz="1500" dirty="0"/>
          </a:p>
        </p:txBody>
      </p:sp>
    </p:spTree>
    <p:extLst>
      <p:ext uri="{BB962C8B-B14F-4D97-AF65-F5344CB8AC3E}">
        <p14:creationId xmlns:p14="http://schemas.microsoft.com/office/powerpoint/2010/main" val="65709366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Challenges with Linked Data approach</a:t>
            </a:r>
            <a:endParaRPr lang="en-US" dirty="0"/>
          </a:p>
        </p:txBody>
      </p:sp>
      <p:sp>
        <p:nvSpPr>
          <p:cNvPr id="3" name="Content Placeholder 2"/>
          <p:cNvSpPr>
            <a:spLocks noGrp="1"/>
          </p:cNvSpPr>
          <p:nvPr>
            <p:ph idx="1"/>
          </p:nvPr>
        </p:nvSpPr>
        <p:spPr>
          <a:xfrm>
            <a:off x="268288" y="1600200"/>
            <a:ext cx="8620125" cy="2646878"/>
          </a:xfrm>
        </p:spPr>
        <p:txBody>
          <a:bodyPr/>
          <a:lstStyle/>
          <a:p>
            <a:r>
              <a:rPr lang="en-US" dirty="0" smtClean="0"/>
              <a:t>Gaining critical mass</a:t>
            </a:r>
          </a:p>
          <a:p>
            <a:pPr lvl="1"/>
            <a:r>
              <a:rPr lang="en-US" dirty="0" smtClean="0"/>
              <a:t>We need tool vendors to adopt not just OSLC, but the nascent Configuration Management specification</a:t>
            </a:r>
          </a:p>
          <a:p>
            <a:r>
              <a:rPr lang="en-US" dirty="0" smtClean="0"/>
              <a:t>Technical challenges</a:t>
            </a:r>
          </a:p>
          <a:p>
            <a:pPr lvl="1"/>
            <a:r>
              <a:rPr lang="en-US" dirty="0" smtClean="0"/>
              <a:t>URLs for versioned data, links between artifacts, consistent navigation in context of configurations</a:t>
            </a:r>
          </a:p>
          <a:p>
            <a:pPr lvl="1"/>
            <a:r>
              <a:rPr lang="en-US" dirty="0" smtClean="0"/>
              <a:t>Handling of variants</a:t>
            </a:r>
          </a:p>
          <a:p>
            <a:pPr lvl="1"/>
            <a:r>
              <a:rPr lang="en-US" dirty="0" smtClean="0"/>
              <a:t>Handling of version skew</a:t>
            </a:r>
          </a:p>
          <a:p>
            <a:pPr lvl="1"/>
            <a:r>
              <a:rPr lang="en-US" dirty="0" smtClean="0"/>
              <a:t>How many versions to keep?</a:t>
            </a:r>
          </a:p>
          <a:p>
            <a:pPr lvl="1"/>
            <a:r>
              <a:rPr lang="en-US" dirty="0" smtClean="0"/>
              <a:t>But many of these challenges are not unique to the linked data approach</a:t>
            </a:r>
            <a:endParaRPr lang="en-US" dirty="0"/>
          </a:p>
        </p:txBody>
      </p:sp>
    </p:spTree>
    <p:extLst>
      <p:ext uri="{BB962C8B-B14F-4D97-AF65-F5344CB8AC3E}">
        <p14:creationId xmlns:p14="http://schemas.microsoft.com/office/powerpoint/2010/main" val="3394272944"/>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OSLC Configuration Management - status</a:t>
            </a:r>
            <a:endParaRPr lang="en-US" dirty="0"/>
          </a:p>
        </p:txBody>
      </p:sp>
      <p:sp>
        <p:nvSpPr>
          <p:cNvPr id="3" name="Content Placeholder 2"/>
          <p:cNvSpPr>
            <a:spLocks noGrp="1"/>
          </p:cNvSpPr>
          <p:nvPr>
            <p:ph idx="1"/>
          </p:nvPr>
        </p:nvSpPr>
        <p:spPr>
          <a:xfrm>
            <a:off x="268288" y="1600200"/>
            <a:ext cx="8620125" cy="2308324"/>
          </a:xfrm>
        </p:spPr>
        <p:txBody>
          <a:bodyPr/>
          <a:lstStyle/>
          <a:p>
            <a:r>
              <a:rPr lang="en-US" dirty="0" smtClean="0"/>
              <a:t>OSLC workgroup led by Nick Crossley</a:t>
            </a:r>
          </a:p>
          <a:p>
            <a:r>
              <a:rPr lang="en-US" dirty="0" smtClean="0"/>
              <a:t>Still in the early draft specification state</a:t>
            </a:r>
          </a:p>
          <a:p>
            <a:r>
              <a:rPr lang="en-US" dirty="0" smtClean="0"/>
              <a:t>Some work underway in IBM to produce a strawman implementation of aggregated configurations</a:t>
            </a:r>
          </a:p>
          <a:p>
            <a:r>
              <a:rPr lang="en-US" dirty="0" smtClean="0"/>
              <a:t>We expect the specification work to become part of the OASIS CCM TC, just now in the process of forming</a:t>
            </a:r>
          </a:p>
          <a:p>
            <a:r>
              <a:rPr lang="en-US" dirty="0" smtClean="0"/>
              <a:t>And hope to have a specification in the equivalent of the OSLC finalization state later this year</a:t>
            </a:r>
            <a:endParaRPr lang="en-US" dirty="0"/>
          </a:p>
        </p:txBody>
      </p:sp>
    </p:spTree>
    <p:extLst>
      <p:ext uri="{BB962C8B-B14F-4D97-AF65-F5344CB8AC3E}">
        <p14:creationId xmlns:p14="http://schemas.microsoft.com/office/powerpoint/2010/main" val="274293421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type="body" idx="1"/>
          </p:nvPr>
        </p:nvSpPr>
        <p:spPr>
          <a:xfrm>
            <a:off x="722313" y="4006790"/>
            <a:ext cx="7772400" cy="400110"/>
          </a:xfrm>
        </p:spPr>
        <p:txBody>
          <a:bodyPr/>
          <a:lstStyle/>
          <a:p>
            <a:r>
              <a:rPr lang="en-US" dirty="0" smtClean="0"/>
              <a:t>Thank you for listening!</a:t>
            </a:r>
            <a:endParaRPr lang="en-US" dirty="0"/>
          </a:p>
        </p:txBody>
      </p:sp>
    </p:spTree>
    <p:extLst>
      <p:ext uri="{BB962C8B-B14F-4D97-AF65-F5344CB8AC3E}">
        <p14:creationId xmlns:p14="http://schemas.microsoft.com/office/powerpoint/2010/main" val="20287474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What is Configuration Management?</a:t>
            </a:r>
            <a:endParaRPr lang="en-US" dirty="0"/>
          </a:p>
        </p:txBody>
      </p:sp>
      <p:sp>
        <p:nvSpPr>
          <p:cNvPr id="3" name="Content Placeholder 2"/>
          <p:cNvSpPr>
            <a:spLocks noGrp="1"/>
          </p:cNvSpPr>
          <p:nvPr>
            <p:ph idx="1"/>
          </p:nvPr>
        </p:nvSpPr>
        <p:spPr>
          <a:xfrm>
            <a:off x="268288" y="1600200"/>
            <a:ext cx="8620125" cy="2431435"/>
          </a:xfrm>
        </p:spPr>
        <p:txBody>
          <a:bodyPr/>
          <a:lstStyle/>
          <a:p>
            <a:r>
              <a:rPr lang="en-US" dirty="0" smtClean="0"/>
              <a:t>Keeping track of versions of individual artifacts (configuration items)</a:t>
            </a:r>
          </a:p>
          <a:p>
            <a:r>
              <a:rPr lang="en-US" dirty="0" smtClean="0"/>
              <a:t>Keeping track of versions of the system as a whole (baselines)</a:t>
            </a:r>
          </a:p>
          <a:p>
            <a:r>
              <a:rPr lang="en-US" dirty="0" smtClean="0"/>
              <a:t>Tracking who changed what, when, and why (change management)</a:t>
            </a:r>
          </a:p>
          <a:p>
            <a:r>
              <a:rPr lang="en-US" dirty="0" smtClean="0"/>
              <a:t>Managing, monitoring, and enforcing policies for all the above</a:t>
            </a:r>
          </a:p>
          <a:p>
            <a:endParaRPr lang="en-US" dirty="0"/>
          </a:p>
          <a:p>
            <a:pPr marL="0" indent="0">
              <a:buNone/>
            </a:pPr>
            <a:r>
              <a:rPr lang="en-US" dirty="0" smtClean="0"/>
              <a:t>Since with model-based systems engineering, the models are key artifacts, it follows that configuration management must be a key part of MBSE and of model lifecycle management.</a:t>
            </a:r>
            <a:endParaRPr lang="en-US" dirty="0"/>
          </a:p>
        </p:txBody>
      </p:sp>
    </p:spTree>
    <p:extLst>
      <p:ext uri="{BB962C8B-B14F-4D97-AF65-F5344CB8AC3E}">
        <p14:creationId xmlns:p14="http://schemas.microsoft.com/office/powerpoint/2010/main" val="35016383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a:t>What is in a configuration</a:t>
            </a:r>
            <a:r>
              <a:rPr lang="en-US" dirty="0" smtClean="0"/>
              <a:t>?</a:t>
            </a:r>
            <a:endParaRPr lang="en-US" dirty="0"/>
          </a:p>
        </p:txBody>
      </p:sp>
      <p:sp>
        <p:nvSpPr>
          <p:cNvPr id="3" name="Content Placeholder 2"/>
          <p:cNvSpPr>
            <a:spLocks noGrp="1"/>
          </p:cNvSpPr>
          <p:nvPr>
            <p:ph idx="1"/>
          </p:nvPr>
        </p:nvSpPr>
        <p:spPr>
          <a:xfrm>
            <a:off x="268288" y="1274560"/>
            <a:ext cx="8620125" cy="5193730"/>
          </a:xfrm>
        </p:spPr>
        <p:txBody>
          <a:bodyPr/>
          <a:lstStyle/>
          <a:p>
            <a:r>
              <a:rPr lang="en-US" dirty="0" smtClean="0"/>
              <a:t>Obviously</a:t>
            </a:r>
            <a:r>
              <a:rPr lang="en-US" dirty="0"/>
              <a:t>, versions of the </a:t>
            </a:r>
            <a:r>
              <a:rPr lang="en-US" dirty="0" smtClean="0"/>
              <a:t>artifacts</a:t>
            </a:r>
          </a:p>
          <a:p>
            <a:pPr lvl="1"/>
            <a:r>
              <a:rPr lang="en-US" dirty="0" smtClean="0"/>
              <a:t>Models</a:t>
            </a:r>
            <a:r>
              <a:rPr lang="en-US" dirty="0"/>
              <a:t>, requirements, test plans and test cases, source code, etc</a:t>
            </a:r>
            <a:r>
              <a:rPr lang="en-US" dirty="0" smtClean="0"/>
              <a:t>.</a:t>
            </a:r>
            <a:endParaRPr lang="en-US" dirty="0"/>
          </a:p>
          <a:p>
            <a:r>
              <a:rPr lang="en-US" dirty="0"/>
              <a:t>Revision history, including change </a:t>
            </a:r>
            <a:r>
              <a:rPr lang="en-US" dirty="0" smtClean="0"/>
              <a:t>comments</a:t>
            </a:r>
          </a:p>
          <a:p>
            <a:pPr lvl="1"/>
            <a:r>
              <a:rPr lang="en-US" dirty="0" smtClean="0"/>
              <a:t>who </a:t>
            </a:r>
            <a:r>
              <a:rPr lang="en-US" dirty="0"/>
              <a:t>changed what, when, and why.</a:t>
            </a:r>
          </a:p>
          <a:p>
            <a:r>
              <a:rPr lang="en-US" dirty="0"/>
              <a:t>Links between </a:t>
            </a:r>
            <a:r>
              <a:rPr lang="en-US" dirty="0" smtClean="0"/>
              <a:t>artifacts</a:t>
            </a:r>
          </a:p>
          <a:p>
            <a:pPr lvl="1"/>
            <a:r>
              <a:rPr lang="en-US" dirty="0" smtClean="0"/>
              <a:t>Links need to be versioned just as other properties of artifacts</a:t>
            </a:r>
          </a:p>
          <a:p>
            <a:pPr lvl="1"/>
            <a:r>
              <a:rPr lang="en-US" dirty="0" smtClean="0"/>
              <a:t>And then navigated in </a:t>
            </a:r>
            <a:r>
              <a:rPr lang="en-US" dirty="0"/>
              <a:t>the context of the </a:t>
            </a:r>
            <a:r>
              <a:rPr lang="en-US" dirty="0" smtClean="0"/>
              <a:t>relevant configurations (including baselines)</a:t>
            </a:r>
            <a:endParaRPr lang="en-US" dirty="0"/>
          </a:p>
          <a:p>
            <a:r>
              <a:rPr lang="en-US" dirty="0"/>
              <a:t>But sometimes that’s not enough.</a:t>
            </a:r>
          </a:p>
          <a:p>
            <a:pPr lvl="1"/>
            <a:r>
              <a:rPr lang="en-US" dirty="0" smtClean="0"/>
              <a:t>Type systems, database schemas</a:t>
            </a:r>
          </a:p>
          <a:p>
            <a:pPr lvl="1"/>
            <a:r>
              <a:rPr lang="en-US" dirty="0" smtClean="0"/>
              <a:t>Tools</a:t>
            </a:r>
            <a:r>
              <a:rPr lang="en-US" dirty="0"/>
              <a:t>, </a:t>
            </a:r>
            <a:r>
              <a:rPr lang="en-US" dirty="0" smtClean="0"/>
              <a:t>scripts, compilers, </a:t>
            </a:r>
            <a:r>
              <a:rPr lang="en-US" dirty="0"/>
              <a:t>library </a:t>
            </a:r>
            <a:r>
              <a:rPr lang="en-US" dirty="0" smtClean="0"/>
              <a:t>and operating system version and patch information</a:t>
            </a:r>
            <a:endParaRPr lang="en-US" dirty="0"/>
          </a:p>
          <a:p>
            <a:pPr lvl="1"/>
            <a:r>
              <a:rPr lang="en-US" dirty="0"/>
              <a:t>User environment (options, </a:t>
            </a:r>
            <a:r>
              <a:rPr lang="en-US" dirty="0" smtClean="0"/>
              <a:t>settings, ini files, config </a:t>
            </a:r>
            <a:r>
              <a:rPr lang="en-US" dirty="0"/>
              <a:t>files, etc.)</a:t>
            </a:r>
          </a:p>
          <a:p>
            <a:r>
              <a:rPr lang="en-US" dirty="0"/>
              <a:t>Hardware!</a:t>
            </a:r>
          </a:p>
          <a:p>
            <a:endParaRPr lang="en-US" sz="1100" dirty="0"/>
          </a:p>
          <a:p>
            <a:pPr marL="0" indent="0">
              <a:buNone/>
            </a:pPr>
            <a:r>
              <a:rPr lang="en-US" i="1" dirty="0" smtClean="0"/>
              <a:t>See </a:t>
            </a:r>
            <a:r>
              <a:rPr lang="en-US" i="1" dirty="0"/>
              <a:t>requirement #6 in section 3 of the current draft MLM </a:t>
            </a:r>
            <a:r>
              <a:rPr lang="en-US" i="1" dirty="0" smtClean="0"/>
              <a:t>paper:</a:t>
            </a:r>
            <a:br>
              <a:rPr lang="en-US" i="1" dirty="0" smtClean="0"/>
            </a:br>
            <a:r>
              <a:rPr lang="en-US" i="1" dirty="0" smtClean="0"/>
              <a:t>Is </a:t>
            </a:r>
            <a:r>
              <a:rPr lang="en-US" i="1" dirty="0"/>
              <a:t>your goal </a:t>
            </a:r>
            <a:r>
              <a:rPr lang="en-US" i="1" dirty="0" smtClean="0"/>
              <a:t>just to </a:t>
            </a:r>
            <a:r>
              <a:rPr lang="en-US" i="1" dirty="0"/>
              <a:t>record what was in a given configuration / baseline</a:t>
            </a:r>
            <a:r>
              <a:rPr lang="en-US" i="1" dirty="0" smtClean="0"/>
              <a:t>,</a:t>
            </a:r>
            <a:br>
              <a:rPr lang="en-US" i="1" dirty="0" smtClean="0"/>
            </a:br>
            <a:r>
              <a:rPr lang="en-US" i="1" dirty="0" smtClean="0"/>
              <a:t>or </a:t>
            </a:r>
            <a:r>
              <a:rPr lang="en-US" i="1" dirty="0"/>
              <a:t>to be able to reproduce it from scratch</a:t>
            </a:r>
            <a:r>
              <a:rPr lang="en-US" i="1" dirty="0" smtClean="0"/>
              <a:t>?</a:t>
            </a:r>
            <a:endParaRPr lang="en-US" i="1" dirty="0"/>
          </a:p>
        </p:txBody>
      </p:sp>
    </p:spTree>
    <p:extLst>
      <p:ext uri="{BB962C8B-B14F-4D97-AF65-F5344CB8AC3E}">
        <p14:creationId xmlns:p14="http://schemas.microsoft.com/office/powerpoint/2010/main" val="375830208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Consistent artifacts</a:t>
            </a:r>
            <a:endParaRPr lang="en-US" dirty="0"/>
          </a:p>
        </p:txBody>
      </p:sp>
      <p:sp>
        <p:nvSpPr>
          <p:cNvPr id="3" name="Content Placeholder 2"/>
          <p:cNvSpPr>
            <a:spLocks noGrp="1"/>
          </p:cNvSpPr>
          <p:nvPr>
            <p:ph idx="1"/>
          </p:nvPr>
        </p:nvSpPr>
        <p:spPr>
          <a:xfrm>
            <a:off x="268288" y="1600200"/>
            <a:ext cx="8620125" cy="2492990"/>
          </a:xfrm>
        </p:spPr>
        <p:txBody>
          <a:bodyPr/>
          <a:lstStyle/>
          <a:p>
            <a:r>
              <a:rPr lang="en-US" dirty="0" smtClean="0"/>
              <a:t>An artifact developed in one configuration must be reusable elsewhere</a:t>
            </a:r>
          </a:p>
          <a:p>
            <a:pPr lvl="1"/>
            <a:r>
              <a:rPr lang="en-US" dirty="0" smtClean="0"/>
              <a:t>A developer probably edits the model in some form of workspace</a:t>
            </a:r>
          </a:p>
          <a:p>
            <a:pPr lvl="1"/>
            <a:r>
              <a:rPr lang="en-US" dirty="0" smtClean="0"/>
              <a:t>And then submits or publishes the change to a shared configuration</a:t>
            </a:r>
          </a:p>
          <a:p>
            <a:pPr lvl="1"/>
            <a:r>
              <a:rPr lang="en-US" dirty="0" smtClean="0"/>
              <a:t>Configuration managers may then promote the change to further configurations</a:t>
            </a:r>
          </a:p>
          <a:p>
            <a:pPr lvl="1"/>
            <a:r>
              <a:rPr lang="en-US" dirty="0" smtClean="0"/>
              <a:t>but in all cases, the state of the artifact and its links must remain consistent</a:t>
            </a:r>
          </a:p>
          <a:p>
            <a:pPr lvl="1"/>
            <a:r>
              <a:rPr lang="en-US" dirty="0" smtClean="0"/>
              <a:t>Navigation across links must be in the context of the appropriate configuration</a:t>
            </a:r>
          </a:p>
          <a:p>
            <a:pPr lvl="1"/>
            <a:r>
              <a:rPr lang="en-US" dirty="0" smtClean="0"/>
              <a:t>Change sets or similar techniques may be required to guarantee coherent changes across multiple artifacts (both within and across tools!)</a:t>
            </a:r>
            <a:endParaRPr lang="en-US" dirty="0"/>
          </a:p>
        </p:txBody>
      </p:sp>
    </p:spTree>
    <p:extLst>
      <p:ext uri="{BB962C8B-B14F-4D97-AF65-F5344CB8AC3E}">
        <p14:creationId xmlns:p14="http://schemas.microsoft.com/office/powerpoint/2010/main" val="3812505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Hierarchies, or systems of systems</a:t>
            </a:r>
            <a:endParaRPr lang="en-US" dirty="0"/>
          </a:p>
        </p:txBody>
      </p:sp>
      <p:sp>
        <p:nvSpPr>
          <p:cNvPr id="3" name="Content Placeholder 2"/>
          <p:cNvSpPr>
            <a:spLocks noGrp="1"/>
          </p:cNvSpPr>
          <p:nvPr>
            <p:ph idx="1"/>
          </p:nvPr>
        </p:nvSpPr>
        <p:spPr>
          <a:xfrm>
            <a:off x="268288" y="1600200"/>
            <a:ext cx="8620125" cy="3754874"/>
          </a:xfrm>
        </p:spPr>
        <p:txBody>
          <a:bodyPr/>
          <a:lstStyle/>
          <a:p>
            <a:r>
              <a:rPr lang="en-US" dirty="0" smtClean="0"/>
              <a:t>Today’s products are complex, with systems, subsystems, components, etc.</a:t>
            </a:r>
          </a:p>
          <a:p>
            <a:pPr lvl="1"/>
            <a:r>
              <a:rPr lang="en-US" dirty="0" smtClean="0"/>
              <a:t>Often the different components are produced by different teams, each with their own schedules</a:t>
            </a:r>
          </a:p>
          <a:p>
            <a:pPr lvl="1"/>
            <a:r>
              <a:rPr lang="en-US" dirty="0" smtClean="0"/>
              <a:t>Managing this component-based development in a flat or limited set of configurations would be very difficult</a:t>
            </a:r>
          </a:p>
          <a:p>
            <a:pPr lvl="1"/>
            <a:r>
              <a:rPr lang="en-US" dirty="0" smtClean="0"/>
              <a:t>The ideal system would support arbitrary hierarchies of component, with arbitrary reuse of those components</a:t>
            </a:r>
          </a:p>
          <a:p>
            <a:r>
              <a:rPr lang="en-US" dirty="0" smtClean="0"/>
              <a:t>This introduces the possibility of </a:t>
            </a:r>
            <a:r>
              <a:rPr lang="en-US" i="1" dirty="0" smtClean="0"/>
              <a:t>version skew</a:t>
            </a:r>
            <a:r>
              <a:rPr lang="en-US" dirty="0" smtClean="0"/>
              <a:t> – where two or more different versions of the same component or artifact are used in an overall system</a:t>
            </a:r>
            <a:endParaRPr lang="en-US" dirty="0"/>
          </a:p>
          <a:p>
            <a:pPr lvl="1"/>
            <a:r>
              <a:rPr lang="en-US" dirty="0" smtClean="0"/>
              <a:t>Version skew is almost inevitable in a complex system of systems</a:t>
            </a:r>
          </a:p>
          <a:p>
            <a:pPr lvl="1"/>
            <a:r>
              <a:rPr lang="en-US" dirty="0" smtClean="0"/>
              <a:t>But many configuration management tools do not support it in a native way</a:t>
            </a:r>
          </a:p>
          <a:p>
            <a:pPr lvl="1"/>
            <a:r>
              <a:rPr lang="en-US" dirty="0" smtClean="0"/>
              <a:t>Requiring work-</a:t>
            </a:r>
            <a:r>
              <a:rPr lang="en-US" dirty="0" smtClean="0"/>
              <a:t>arounds</a:t>
            </a:r>
            <a:r>
              <a:rPr lang="en-US" dirty="0" smtClean="0"/>
              <a:t>, such as providing different names for file exports of two different versions of a model from a modeling tool, which then obscures from an SCM tool that these are really two different versions of the same thing</a:t>
            </a:r>
          </a:p>
        </p:txBody>
      </p:sp>
    </p:spTree>
    <p:extLst>
      <p:ext uri="{BB962C8B-B14F-4D97-AF65-F5344CB8AC3E}">
        <p14:creationId xmlns:p14="http://schemas.microsoft.com/office/powerpoint/2010/main" val="3343622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Parallel Development</a:t>
            </a:r>
            <a:endParaRPr lang="en-US" dirty="0"/>
          </a:p>
        </p:txBody>
      </p:sp>
      <p:sp>
        <p:nvSpPr>
          <p:cNvPr id="3" name="Content Placeholder 2"/>
          <p:cNvSpPr>
            <a:spLocks noGrp="1"/>
          </p:cNvSpPr>
          <p:nvPr>
            <p:ph idx="1"/>
          </p:nvPr>
        </p:nvSpPr>
        <p:spPr>
          <a:xfrm>
            <a:off x="268288" y="1600200"/>
            <a:ext cx="8620125" cy="2200603"/>
          </a:xfrm>
        </p:spPr>
        <p:txBody>
          <a:bodyPr/>
          <a:lstStyle/>
          <a:p>
            <a:r>
              <a:rPr lang="en-US" dirty="0" smtClean="0"/>
              <a:t>Configuration management systems differ in how they handle new versions of artifacts, branching, and merging</a:t>
            </a:r>
          </a:p>
          <a:p>
            <a:pPr lvl="1"/>
            <a:r>
              <a:rPr lang="en-US" dirty="0" smtClean="0"/>
              <a:t>Are new versions created on check-out? Check-in of an individual artifact? Commit of a change set? Creation of a baseline?</a:t>
            </a:r>
          </a:p>
          <a:p>
            <a:pPr lvl="1"/>
            <a:r>
              <a:rPr lang="en-US" dirty="0" smtClean="0"/>
              <a:t>Can parallel versions of an individual artifact be created? Not at all? Only in separate ‘branches’ created by a configuration manager? By anyone at any time?</a:t>
            </a:r>
          </a:p>
          <a:p>
            <a:pPr lvl="1"/>
            <a:r>
              <a:rPr lang="en-US" dirty="0" smtClean="0"/>
              <a:t>If parallel versions are permitted, how can changes be merged? At an artifact level, or across whole branches? Is the merge process interactive?  What does it mean to merge models?</a:t>
            </a:r>
            <a:endParaRPr lang="en-US" dirty="0"/>
          </a:p>
        </p:txBody>
      </p:sp>
    </p:spTree>
    <p:extLst>
      <p:ext uri="{BB962C8B-B14F-4D97-AF65-F5344CB8AC3E}">
        <p14:creationId xmlns:p14="http://schemas.microsoft.com/office/powerpoint/2010/main" val="2591229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Access control</a:t>
            </a:r>
            <a:endParaRPr lang="en-US" dirty="0"/>
          </a:p>
        </p:txBody>
      </p:sp>
      <p:sp>
        <p:nvSpPr>
          <p:cNvPr id="3" name="Content Placeholder 2"/>
          <p:cNvSpPr>
            <a:spLocks noGrp="1"/>
          </p:cNvSpPr>
          <p:nvPr>
            <p:ph idx="1"/>
          </p:nvPr>
        </p:nvSpPr>
        <p:spPr>
          <a:xfrm>
            <a:off x="268288" y="1600200"/>
            <a:ext cx="8620125" cy="3754874"/>
          </a:xfrm>
        </p:spPr>
        <p:txBody>
          <a:bodyPr/>
          <a:lstStyle/>
          <a:p>
            <a:r>
              <a:rPr lang="en-US" dirty="0" smtClean="0"/>
              <a:t>Several requirements and scenarios described in the MLM paper mention control over access to information in the configuration management system</a:t>
            </a:r>
          </a:p>
          <a:p>
            <a:r>
              <a:rPr lang="en-US" dirty="0" smtClean="0"/>
              <a:t>This can be a challenge when there are multiple tools, and even more so when there are multiple systems used for authentication.  User identifiers may not be the same in those different authentication systems</a:t>
            </a:r>
          </a:p>
          <a:p>
            <a:pPr lvl="1"/>
            <a:r>
              <a:rPr lang="en-US" dirty="0" smtClean="0"/>
              <a:t>The user’s email address might a consistent and unique property even across such systems</a:t>
            </a:r>
          </a:p>
          <a:p>
            <a:r>
              <a:rPr lang="en-US" dirty="0" smtClean="0"/>
              <a:t>Users and their access can change over time</a:t>
            </a:r>
          </a:p>
          <a:p>
            <a:pPr lvl="1"/>
            <a:r>
              <a:rPr lang="en-US" dirty="0" smtClean="0"/>
              <a:t>But should a user whose access to a tool has been revoked continue to have access to historical configurations?  In most scenarios, the appropriate answer is that user should not have such access</a:t>
            </a:r>
          </a:p>
          <a:p>
            <a:pPr lvl="1"/>
            <a:r>
              <a:rPr lang="en-US" dirty="0" smtClean="0"/>
              <a:t>A corporation may want to grant support teams access to historical data, but not to versions of products not yet released</a:t>
            </a:r>
          </a:p>
          <a:p>
            <a:pPr lvl="1"/>
            <a:r>
              <a:rPr lang="en-US" dirty="0"/>
              <a:t>S</a:t>
            </a:r>
            <a:r>
              <a:rPr lang="en-US" dirty="0" smtClean="0"/>
              <a:t>o access to configurations needs to be controllable and not treated as a fixed historical property of that configuration, nor limited to all-or-nothing access to a component</a:t>
            </a:r>
          </a:p>
        </p:txBody>
      </p:sp>
    </p:spTree>
    <p:extLst>
      <p:ext uri="{BB962C8B-B14F-4D97-AF65-F5344CB8AC3E}">
        <p14:creationId xmlns:p14="http://schemas.microsoft.com/office/powerpoint/2010/main" val="354247969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88" y="615950"/>
            <a:ext cx="8620125" cy="402674"/>
          </a:xfrm>
        </p:spPr>
        <p:txBody>
          <a:bodyPr/>
          <a:lstStyle/>
          <a:p>
            <a:r>
              <a:rPr lang="en-US" dirty="0" smtClean="0"/>
              <a:t>Subscription and notification</a:t>
            </a:r>
            <a:endParaRPr lang="en-US" dirty="0"/>
          </a:p>
        </p:txBody>
      </p:sp>
      <p:sp>
        <p:nvSpPr>
          <p:cNvPr id="3" name="Content Placeholder 2"/>
          <p:cNvSpPr>
            <a:spLocks noGrp="1"/>
          </p:cNvSpPr>
          <p:nvPr>
            <p:ph idx="1"/>
          </p:nvPr>
        </p:nvSpPr>
        <p:spPr>
          <a:xfrm>
            <a:off x="268288" y="1600200"/>
            <a:ext cx="8620125" cy="3647153"/>
          </a:xfrm>
        </p:spPr>
        <p:txBody>
          <a:bodyPr/>
          <a:lstStyle/>
          <a:p>
            <a:r>
              <a:rPr lang="en-US" dirty="0" smtClean="0"/>
              <a:t>Requirement #3 in the MLM paper states:</a:t>
            </a:r>
          </a:p>
          <a:p>
            <a:pPr lvl="1"/>
            <a:r>
              <a:rPr lang="en-US" dirty="0"/>
              <a:t>A stakeholder responsible for contributing to or curating numerous models has too little spare time to poll each model in their scope of responsibility; this stakeholder needs to be notified when an area of interest within a particular model is subject to access or modification by selected individuals or communities of interest. </a:t>
            </a:r>
            <a:endParaRPr lang="en-US" dirty="0" smtClean="0"/>
          </a:p>
          <a:p>
            <a:r>
              <a:rPr lang="en-US" dirty="0" smtClean="0"/>
              <a:t>This implies the configuration management system should allow users to subscribe to certain artifacts, events, conditions, or configurations, and be notified when changes occur.</a:t>
            </a:r>
          </a:p>
          <a:p>
            <a:r>
              <a:rPr lang="en-US" dirty="0" smtClean="0"/>
              <a:t>This </a:t>
            </a:r>
            <a:r>
              <a:rPr lang="en-US" dirty="0"/>
              <a:t>needs to include the capability of being notified when a linked artifact is changed, since that change might invalidate the </a:t>
            </a:r>
            <a:r>
              <a:rPr lang="en-US" dirty="0" smtClean="0"/>
              <a:t>link and/or require corresponding changes to the subscribed artifact.  For example, if </a:t>
            </a:r>
            <a:r>
              <a:rPr lang="en-US" dirty="0"/>
              <a:t>a change is made to a requirement held in a separate RM tool, or a test </a:t>
            </a:r>
            <a:r>
              <a:rPr lang="en-US" dirty="0" smtClean="0"/>
              <a:t>case held </a:t>
            </a:r>
            <a:r>
              <a:rPr lang="en-US" dirty="0"/>
              <a:t>in a separate QM </a:t>
            </a:r>
            <a:r>
              <a:rPr lang="en-US" dirty="0" smtClean="0"/>
              <a:t>tool is marked as having failed, a model stakeholder might need to be notified that the design element may need corresponding changes.</a:t>
            </a:r>
            <a:endParaRPr lang="en-US" dirty="0"/>
          </a:p>
          <a:p>
            <a:endParaRPr lang="en-US" dirty="0"/>
          </a:p>
        </p:txBody>
      </p:sp>
    </p:spTree>
    <p:extLst>
      <p:ext uri="{BB962C8B-B14F-4D97-AF65-F5344CB8AC3E}">
        <p14:creationId xmlns:p14="http://schemas.microsoft.com/office/powerpoint/2010/main" val="220393779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Smarter Planet 2013">
  <a:themeElements>
    <a:clrScheme name="IBM Software - Rational Standard Slide Master 1">
      <a:dk1>
        <a:srgbClr val="000000"/>
      </a:dk1>
      <a:lt1>
        <a:srgbClr val="FFFFFF"/>
      </a:lt1>
      <a:dk2>
        <a:srgbClr val="000000"/>
      </a:dk2>
      <a:lt2>
        <a:srgbClr val="808080"/>
      </a:lt2>
      <a:accent1>
        <a:srgbClr val="7889FB"/>
      </a:accent1>
      <a:accent2>
        <a:srgbClr val="009999"/>
      </a:accent2>
      <a:accent3>
        <a:srgbClr val="FFFFFF"/>
      </a:accent3>
      <a:accent4>
        <a:srgbClr val="000000"/>
      </a:accent4>
      <a:accent5>
        <a:srgbClr val="BEC4FD"/>
      </a:accent5>
      <a:accent6>
        <a:srgbClr val="008A8A"/>
      </a:accent6>
      <a:hlink>
        <a:srgbClr val="7889FB"/>
      </a:hlink>
      <a:folHlink>
        <a:srgbClr val="9900CC"/>
      </a:folHlink>
    </a:clrScheme>
    <a:fontScheme name="IBM Software - Rational Standard Slide Master">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006666"/>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400050" marR="0" indent="-400050" algn="ctr"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006666"/>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400050" marR="0" indent="-400050" algn="ctr"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IBM Software - Rational Standard Slide Master 1">
        <a:dk1>
          <a:srgbClr val="000000"/>
        </a:dk1>
        <a:lt1>
          <a:srgbClr val="FFFFFF"/>
        </a:lt1>
        <a:dk2>
          <a:srgbClr val="000000"/>
        </a:dk2>
        <a:lt2>
          <a:srgbClr val="808080"/>
        </a:lt2>
        <a:accent1>
          <a:srgbClr val="7889FB"/>
        </a:accent1>
        <a:accent2>
          <a:srgbClr val="009999"/>
        </a:accent2>
        <a:accent3>
          <a:srgbClr val="FFFFFF"/>
        </a:accent3>
        <a:accent4>
          <a:srgbClr val="000000"/>
        </a:accent4>
        <a:accent5>
          <a:srgbClr val="BEC4FD"/>
        </a:accent5>
        <a:accent6>
          <a:srgbClr val="008A8A"/>
        </a:accent6>
        <a:hlink>
          <a:srgbClr val="7889FB"/>
        </a:hlink>
        <a:folHlink>
          <a:srgbClr val="9900C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Smarter Planet 2013.thmx</Template>
  <TotalTime>260</TotalTime>
  <Words>2357</Words>
  <Application>Microsoft Macintosh PowerPoint</Application>
  <PresentationFormat>On-screen Show (4:3)</PresentationFormat>
  <Paragraphs>184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Smarter Planet 2013</vt:lpstr>
      <vt:lpstr>Model Management and Configuration Management</vt:lpstr>
      <vt:lpstr>About the Speaker</vt:lpstr>
      <vt:lpstr>What is Configuration Management?</vt:lpstr>
      <vt:lpstr>What is in a configuration?</vt:lpstr>
      <vt:lpstr>Consistent artifacts</vt:lpstr>
      <vt:lpstr>Hierarchies, or systems of systems</vt:lpstr>
      <vt:lpstr>Parallel Development</vt:lpstr>
      <vt:lpstr>Access control</vt:lpstr>
      <vt:lpstr>Subscription and notification</vt:lpstr>
      <vt:lpstr>Simple file-based approach</vt:lpstr>
      <vt:lpstr>Problems with file-based approach</vt:lpstr>
      <vt:lpstr>Single Repository approach</vt:lpstr>
      <vt:lpstr>Linked Data approach</vt:lpstr>
      <vt:lpstr>Open Services for Lifecycle Collaboration (OSLC)</vt:lpstr>
      <vt:lpstr>Linked Data approach (continued)</vt:lpstr>
      <vt:lpstr>OSLC Configuration Management</vt:lpstr>
      <vt:lpstr>Simple data model (not yet final)</vt:lpstr>
      <vt:lpstr>Global configurations for a car</vt:lpstr>
      <vt:lpstr>Not in scope for first OSLC Configuration Management specification</vt:lpstr>
      <vt:lpstr>Challenges with Linked Data approach</vt:lpstr>
      <vt:lpstr>OSLC Configuration Management - status</vt:lpstr>
      <vt:lpstr>Questions?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 Crossley</dc:creator>
  <cp:lastModifiedBy>Nick Crossley</cp:lastModifiedBy>
  <cp:revision>45</cp:revision>
  <dcterms:created xsi:type="dcterms:W3CDTF">2014-01-27T06:10:49Z</dcterms:created>
  <dcterms:modified xsi:type="dcterms:W3CDTF">2014-01-27T17:29:57Z</dcterms:modified>
</cp:coreProperties>
</file>