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0" r:id="rId1"/>
  </p:sldMasterIdLst>
  <p:notesMasterIdLst>
    <p:notesMasterId r:id="rId5"/>
  </p:notesMasterIdLst>
  <p:sldIdLst>
    <p:sldId id="256" r:id="rId2"/>
    <p:sldId id="288" r:id="rId3"/>
    <p:sldId id="275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oleman, John H III CTR (US)" initials="CJHIC(" lastIdx="7" clrIdx="0">
    <p:extLst>
      <p:ext uri="{19B8F6BF-5375-455C-9EA6-DF929625EA0E}">
        <p15:presenceInfo xmlns:p15="http://schemas.microsoft.com/office/powerpoint/2012/main" userId="S-1-5-21-412667653-668731278-4213794525-323451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119" autoAdjust="0"/>
    <p:restoredTop sz="69505" autoAdjust="0"/>
  </p:normalViewPr>
  <p:slideViewPr>
    <p:cSldViewPr>
      <p:cViewPr varScale="1">
        <p:scale>
          <a:sx n="59" d="100"/>
          <a:sy n="59" d="100"/>
        </p:scale>
        <p:origin x="792" y="1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690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2322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commentAuthors" Target="commentAuthors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147E0D1-B34A-4B7F-850B-68D01971C64C}" type="datetimeFigureOut">
              <a:rPr lang="en-US" smtClean="0"/>
              <a:pPr/>
              <a:t>8/14/18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9005365-EA54-452E-AD43-1790D0F8DD5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72407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93855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6576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D51638-D0E2-4839-B13A-24BF466AABA9}" type="datetime1">
              <a:rPr lang="en-US" smtClean="0"/>
              <a:pPr/>
              <a:t>8/14/18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4BFC3-983F-4B0A-9A55-84A85105ADC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3584485"/>
      </p:ext>
    </p:extLst>
  </p:cSld>
  <p:clrMapOvr>
    <a:masterClrMapping/>
  </p:clrMapOvr>
  <p:transition spd="med"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52400" y="173747"/>
            <a:ext cx="7543800" cy="740653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923F8-84AA-449D-9667-7BB544FECF54}" type="datetime1">
              <a:rPr lang="en-US" smtClean="0"/>
              <a:pPr/>
              <a:t>8/14/18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4BFC3-983F-4B0A-9A55-84A85105ADC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43630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 hasCustomPrompt="1"/>
          </p:nvPr>
        </p:nvSpPr>
        <p:spPr>
          <a:xfrm>
            <a:off x="6629400" y="274638"/>
            <a:ext cx="1066800" cy="5851525"/>
          </a:xfrm>
        </p:spPr>
        <p:txBody>
          <a:bodyPr vert="eaVer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18A978-F449-47AF-B3D0-B13F162C6AF6}" type="datetime1">
              <a:rPr lang="en-US" smtClean="0"/>
              <a:pPr/>
              <a:t>8/14/18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4BFC3-983F-4B0A-9A55-84A85105ADC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39615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52400" y="173747"/>
            <a:ext cx="7543800" cy="740653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Clr>
                <a:srgbClr val="C00000"/>
              </a:buClr>
              <a:defRPr/>
            </a:lvl1pPr>
            <a:lvl2pPr>
              <a:buClr>
                <a:srgbClr val="C00000"/>
              </a:buClr>
              <a:defRPr/>
            </a:lvl2pPr>
            <a:lvl3pPr>
              <a:buClr>
                <a:srgbClr val="C00000"/>
              </a:buClr>
              <a:defRPr/>
            </a:lvl3pPr>
            <a:lvl4pPr>
              <a:buClr>
                <a:srgbClr val="C00000"/>
              </a:buClr>
              <a:defRPr/>
            </a:lvl4pPr>
            <a:lvl5pPr>
              <a:buClr>
                <a:srgbClr val="C00000"/>
              </a:buClr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5C21B-3258-4293-8AD7-7489A94AFFD4}" type="datetime1">
              <a:rPr lang="en-US" smtClean="0"/>
              <a:pPr/>
              <a:t>8/14/18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D64BFC3-983F-4B0A-9A55-84A85105ADC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758123"/>
      </p:ext>
    </p:extLst>
  </p:cSld>
  <p:clrMapOvr>
    <a:masterClrMapping/>
  </p:clrMapOvr>
  <p:transition spd="med"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19EB3F-C711-4304-A4F6-7B4841DEDE94}" type="datetime1">
              <a:rPr lang="en-US" smtClean="0"/>
              <a:pPr/>
              <a:t>8/14/18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4BFC3-983F-4B0A-9A55-84A85105ADC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2147857"/>
      </p:ext>
    </p:extLst>
  </p:cSld>
  <p:clrMapOvr>
    <a:masterClrMapping/>
  </p:clrMapOvr>
  <p:transition spd="med"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52400" y="173747"/>
            <a:ext cx="7543800" cy="740653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solidFill>
            <a:schemeClr val="bg1">
              <a:lumMod val="95000"/>
            </a:schemeClr>
          </a:solidFill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solidFill>
            <a:schemeClr val="bg1">
              <a:lumMod val="95000"/>
            </a:schemeClr>
          </a:solidFill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9E90E5-F405-40E0-BCD9-8001C0D52617}" type="datetime1">
              <a:rPr lang="en-US" smtClean="0"/>
              <a:pPr/>
              <a:t>8/14/18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4BFC3-983F-4B0A-9A55-84A85105ADC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0489192"/>
      </p:ext>
    </p:extLst>
  </p:cSld>
  <p:clrMapOvr>
    <a:masterClrMapping/>
  </p:clrMapOvr>
  <p:transition spd="med"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52400" y="173747"/>
            <a:ext cx="7543800" cy="740653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7C4A48-D25C-45A8-B8E0-BD2D3B1132C1}" type="datetime1">
              <a:rPr lang="en-US" smtClean="0"/>
              <a:pPr/>
              <a:t>8/14/18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4BFC3-983F-4B0A-9A55-84A85105ADC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683144"/>
      </p:ext>
    </p:extLst>
  </p:cSld>
  <p:clrMapOvr>
    <a:masterClrMapping/>
  </p:clrMapOvr>
  <p:transition spd="med"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52400" y="173747"/>
            <a:ext cx="7467600" cy="740653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7F9C2D-98A7-4A5A-AF37-9DE9D3A4D871}" type="datetime1">
              <a:rPr lang="en-US" smtClean="0"/>
              <a:pPr/>
              <a:t>8/14/18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4BFC3-983F-4B0A-9A55-84A85105ADC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1437425"/>
      </p:ext>
    </p:extLst>
  </p:cSld>
  <p:clrMapOvr>
    <a:masterClrMapping/>
  </p:clrMapOvr>
  <p:transition spd="med"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3BAC9F-A0B1-4460-AE6A-1FEB31152C69}" type="datetime1">
              <a:rPr lang="en-US" smtClean="0"/>
              <a:pPr/>
              <a:t>8/14/18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4BFC3-983F-4B0A-9A55-84A85105ADC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9696882"/>
      </p:ext>
    </p:extLst>
  </p:cSld>
  <p:clrMapOvr>
    <a:masterClrMapping/>
  </p:clrMapOvr>
  <p:transition spd="med"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990600"/>
            <a:ext cx="5111750" cy="5135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C14F5-A131-4974-90AA-B086A07564D4}" type="datetime1">
              <a:rPr lang="en-US" smtClean="0"/>
              <a:pPr/>
              <a:t>8/14/18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4BFC3-983F-4B0A-9A55-84A85105ADC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7454135"/>
      </p:ext>
    </p:extLst>
  </p:cSld>
  <p:clrMapOvr>
    <a:masterClrMapping/>
  </p:clrMapOvr>
  <p:transition spd="med"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8D09FB-BFDE-4AEB-86B7-A3875FE04EE9}" type="datetime1">
              <a:rPr lang="en-US" smtClean="0"/>
              <a:pPr/>
              <a:t>8/14/18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4BFC3-983F-4B0A-9A55-84A85105ADC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8977842"/>
      </p:ext>
    </p:extLst>
  </p:cSld>
  <p:clrMapOvr>
    <a:masterClrMapping/>
  </p:clrMapOvr>
  <p:transition spd="med"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arallelogram 9"/>
          <p:cNvSpPr/>
          <p:nvPr/>
        </p:nvSpPr>
        <p:spPr>
          <a:xfrm>
            <a:off x="76200" y="6324600"/>
            <a:ext cx="609600" cy="533400"/>
          </a:xfrm>
          <a:prstGeom prst="parallelogram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52400" y="173747"/>
            <a:ext cx="7543800" cy="74065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400" y="1219200"/>
            <a:ext cx="8229600" cy="48307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     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53200" y="640080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Montserrat" panose="02000505000000020004" pitchFamily="2" charset="0"/>
              </a:defRPr>
            </a:lvl1pPr>
          </a:lstStyle>
          <a:p>
            <a:fld id="{D052A4D6-DA43-469D-B534-1F70D17CCF7C}" type="datetime1">
              <a:rPr lang="en-US" smtClean="0"/>
              <a:pPr/>
              <a:t>8/14/18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4325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Montserrat" panose="02000505000000020004" pitchFamily="2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2400" y="640080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CD64BFC3-983F-4B0A-9A55-84A85105ADC0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72400" y="320471"/>
            <a:ext cx="1143000" cy="3772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24638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  <p:sldLayoutId id="2147483682" r:id="rId2"/>
    <p:sldLayoutId id="2147483683" r:id="rId3"/>
    <p:sldLayoutId id="2147483684" r:id="rId4"/>
    <p:sldLayoutId id="2147483685" r:id="rId5"/>
    <p:sldLayoutId id="2147483686" r:id="rId6"/>
    <p:sldLayoutId id="2147483687" r:id="rId7"/>
    <p:sldLayoutId id="2147483688" r:id="rId8"/>
    <p:sldLayoutId id="2147483689" r:id="rId9"/>
    <p:sldLayoutId id="2147483690" r:id="rId10"/>
    <p:sldLayoutId id="2147483691" r:id="rId11"/>
  </p:sldLayoutIdLst>
  <p:transition spd="med">
    <p:fade/>
  </p:transition>
  <p:hf hdr="0" ftr="0"/>
  <p:txStyles>
    <p:titleStyle>
      <a:lvl1pPr algn="l" defTabSz="914400" rtl="0" eaLnBrk="1" latinLnBrk="0" hangingPunct="1">
        <a:spcBef>
          <a:spcPct val="0"/>
        </a:spcBef>
        <a:buNone/>
        <a:defRPr sz="3200" b="1" kern="1200" spc="-150">
          <a:solidFill>
            <a:srgbClr val="C00000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Clr>
          <a:srgbClr val="C00000"/>
        </a:buClr>
        <a:buFont typeface="Arial" panose="020B0604020202020204" pitchFamily="34" charset="0"/>
        <a:buChar char="•"/>
        <a:defRPr sz="2800" b="1" kern="1200" spc="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400" kern="1200" spc="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800" kern="1200" spc="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600" kern="1200" spc="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1400" kern="1200" spc="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0775"/>
            <a:ext cx="7772400" cy="1470025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/>
              <a:t>National Defense Industrial Association</a:t>
            </a:r>
            <a:br>
              <a:rPr lang="en-US" dirty="0"/>
            </a:br>
            <a:r>
              <a:rPr lang="en-US" dirty="0"/>
              <a:t>Systems Engineering Division</a:t>
            </a:r>
            <a:br>
              <a:rPr lang="en-US" dirty="0"/>
            </a:br>
            <a:r>
              <a:rPr lang="en-US" dirty="0"/>
              <a:t>Modeling and Simulation Committee</a:t>
            </a:r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>
          <a:xfrm>
            <a:off x="1371600" y="2743200"/>
            <a:ext cx="6400800" cy="1752600"/>
          </a:xfrm>
        </p:spPr>
        <p:txBody>
          <a:bodyPr>
            <a:normAutofit lnSpcReduction="10000"/>
          </a:bodyPr>
          <a:lstStyle/>
          <a:p>
            <a:endParaRPr lang="en-US" dirty="0"/>
          </a:p>
          <a:p>
            <a:r>
              <a:rPr lang="en-US" sz="2400" dirty="0"/>
              <a:t>Group #1 – Artifact Concept Model</a:t>
            </a:r>
          </a:p>
          <a:p>
            <a:endParaRPr lang="en-US" sz="2400" dirty="0"/>
          </a:p>
          <a:p>
            <a:r>
              <a:rPr lang="en-US" sz="2400" dirty="0"/>
              <a:t>13-14 AUG 2018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A18B5-936C-4099-8DFC-B184A5DF98B1}" type="datetime1">
              <a:rPr lang="en-US" smtClean="0"/>
              <a:pPr/>
              <a:t>8/14/18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4BFC3-983F-4B0A-9A55-84A85105ADC0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3352800" y="5105400"/>
            <a:ext cx="2438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Group Lead</a:t>
            </a:r>
          </a:p>
          <a:p>
            <a:pPr algn="ctr"/>
            <a:r>
              <a:rPr lang="en-US" b="1" dirty="0"/>
              <a:t>Group Company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5104431"/>
      </p:ext>
    </p:extLst>
  </p:cSld>
  <p:clrMapOvr>
    <a:masterClrMapping/>
  </p:clrMapOvr>
  <p:transition spd="med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5A1C0A-1F21-5B45-B4F4-4FFA318FD1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Approach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85EDDE-9615-D24A-930E-007B47E753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Review current concept</a:t>
            </a:r>
          </a:p>
          <a:p>
            <a:pPr lvl="1"/>
            <a:r>
              <a:rPr lang="en-US" dirty="0"/>
              <a:t>Definition of Artifact</a:t>
            </a:r>
          </a:p>
          <a:p>
            <a:pPr lvl="1"/>
            <a:r>
              <a:rPr lang="en-US" dirty="0"/>
              <a:t>Definition of Dataset</a:t>
            </a:r>
          </a:p>
          <a:p>
            <a:pPr lvl="1"/>
            <a:r>
              <a:rPr lang="en-US" dirty="0"/>
              <a:t>Stakeholder Relationships with other concepts</a:t>
            </a:r>
          </a:p>
          <a:p>
            <a:r>
              <a:rPr lang="en-US" dirty="0"/>
              <a:t>Work through Specification Example</a:t>
            </a:r>
          </a:p>
          <a:p>
            <a:pPr lvl="1"/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3C8AAE1-EDFC-B148-835F-E0034B1A21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5C21B-3258-4293-8AD7-7489A94AFFD4}" type="datetime1">
              <a:rPr lang="en-US" smtClean="0"/>
              <a:pPr/>
              <a:t>8/14/18</a:t>
            </a:fld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137F3CD-176C-8344-981F-192B7F6106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4BFC3-983F-4B0A-9A55-84A85105ADC0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1189113"/>
      </p:ext>
    </p:extLst>
  </p:cSld>
  <p:clrMapOvr>
    <a:masterClrMapping/>
  </p:clrMapOvr>
  <p:transition spd="med"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>
                <a:solidFill>
                  <a:srgbClr val="C00000"/>
                </a:solidFill>
              </a:rPr>
              <a:t>Examples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9A1F875B-48B9-1E4B-AE0B-542AA2D4C02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3286" y="1295400"/>
            <a:ext cx="3124200" cy="2425700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86A8F270-3C85-9445-B529-F885527E5CF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81400" y="1523999"/>
            <a:ext cx="4419600" cy="3887611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734ABBFB-EB06-754A-8A78-54FBB3669BC7}"/>
              </a:ext>
            </a:extLst>
          </p:cNvPr>
          <p:cNvSpPr txBox="1"/>
          <p:nvPr/>
        </p:nvSpPr>
        <p:spPr>
          <a:xfrm>
            <a:off x="4495800" y="1110734"/>
            <a:ext cx="2286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Artifact Definition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FC95399-5551-5A48-84AD-1B2F5413082E}"/>
              </a:ext>
            </a:extLst>
          </p:cNvPr>
          <p:cNvSpPr txBox="1"/>
          <p:nvPr/>
        </p:nvSpPr>
        <p:spPr>
          <a:xfrm>
            <a:off x="582386" y="947839"/>
            <a:ext cx="2286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Dataset Definition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1B5092D-4D03-9A40-90A5-61F5EFC7564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82386" y="4057775"/>
            <a:ext cx="3644900" cy="2222500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F2B472C6-B1BF-7D45-8269-E76FA0831BA8}"/>
              </a:ext>
            </a:extLst>
          </p:cNvPr>
          <p:cNvSpPr txBox="1"/>
          <p:nvPr/>
        </p:nvSpPr>
        <p:spPr>
          <a:xfrm>
            <a:off x="896257" y="3704772"/>
            <a:ext cx="28520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Specification Definition</a:t>
            </a:r>
          </a:p>
        </p:txBody>
      </p:sp>
    </p:spTree>
    <p:extLst>
      <p:ext uri="{BB962C8B-B14F-4D97-AF65-F5344CB8AC3E}">
        <p14:creationId xmlns:p14="http://schemas.microsoft.com/office/powerpoint/2010/main" val="1285732126"/>
      </p:ext>
    </p:extLst>
  </p:cSld>
  <p:clrMapOvr>
    <a:masterClrMapping/>
  </p:clrMapOvr>
  <p:transition spd="med">
    <p:fade/>
  </p:transition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NDIA_2016_Simple2</Template>
  <TotalTime>15662</TotalTime>
  <Words>48</Words>
  <Application>Microsoft Macintosh PowerPoint</Application>
  <PresentationFormat>On-screen Show (4:3)</PresentationFormat>
  <Paragraphs>21</Paragraphs>
  <Slides>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Montserrat</vt:lpstr>
      <vt:lpstr>1_Office Theme</vt:lpstr>
      <vt:lpstr>National Defense Industrial Association Systems Engineering Division Modeling and Simulation Committee</vt:lpstr>
      <vt:lpstr>Approach</vt:lpstr>
      <vt:lpstr>Examples</vt:lpstr>
    </vt:vector>
  </TitlesOfParts>
  <Company>Microsoft</Company>
  <LinksUpToDate>false</LinksUpToDate>
  <SharedDoc>false</SharedDoc>
  <HyperlinksChanged>false</HyperlinksChanged>
  <AppVersion>16.0015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Chapters</dc:title>
  <dc:creator>tswetnam</dc:creator>
  <cp:lastModifiedBy>Schreiber, Chris (US)</cp:lastModifiedBy>
  <cp:revision>141</cp:revision>
  <dcterms:created xsi:type="dcterms:W3CDTF">2016-06-14T12:06:42Z</dcterms:created>
  <dcterms:modified xsi:type="dcterms:W3CDTF">2018-08-14T18:06:02Z</dcterms:modified>
</cp:coreProperties>
</file>