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5"/>
  </p:notesMasterIdLst>
  <p:sldIdLst>
    <p:sldId id="256" r:id="rId2"/>
    <p:sldId id="288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eman, John H III CTR (US)" initials="CJHIC(" lastIdx="7" clrIdx="0">
    <p:extLst>
      <p:ext uri="{19B8F6BF-5375-455C-9EA6-DF929625EA0E}">
        <p15:presenceInfo xmlns:p15="http://schemas.microsoft.com/office/powerpoint/2012/main" userId="S-1-5-21-412667653-668731278-4213794525-3234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19" autoAdjust="0"/>
    <p:restoredTop sz="69505" autoAdjust="0"/>
  </p:normalViewPr>
  <p:slideViewPr>
    <p:cSldViewPr>
      <p:cViewPr varScale="1">
        <p:scale>
          <a:sx n="59" d="100"/>
          <a:sy n="59" d="100"/>
        </p:scale>
        <p:origin x="7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8/14/18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8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51638-D0E2-4839-B13A-24BF466AABA9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23F8-84AA-449D-9667-7BB544FECF54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A978-F449-47AF-B3D0-B13F162C6AF6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C21B-3258-4293-8AD7-7489A94AFFD4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90E5-F405-40E0-BCD9-8001C0D52617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4A48-D25C-45A8-B8E0-BD2D3B1132C1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9C2D-98A7-4A5A-AF37-9DE9D3A4D871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AC9F-A0B1-4460-AE6A-1FEB31152C69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14F5-A131-4974-90AA-B086A07564D4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09FB-BFDE-4AEB-86B7-A3875FE04EE9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25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20471"/>
            <a:ext cx="1143000" cy="37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National Defense Industrial Association</a:t>
            </a:r>
            <a:br>
              <a:rPr lang="en-US" dirty="0"/>
            </a:br>
            <a:r>
              <a:rPr lang="en-US" dirty="0"/>
              <a:t>Systems Engineering Division</a:t>
            </a:r>
            <a:br>
              <a:rPr lang="en-US" dirty="0"/>
            </a:br>
            <a:r>
              <a:rPr lang="en-US" dirty="0"/>
              <a:t>Modeling and Simulation Committee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400" dirty="0"/>
              <a:t>Group #1 – Artifact Concept Model</a:t>
            </a:r>
          </a:p>
          <a:p>
            <a:endParaRPr lang="en-US" sz="2400" dirty="0"/>
          </a:p>
          <a:p>
            <a:r>
              <a:rPr lang="en-US" sz="2400" dirty="0"/>
              <a:t>13-14 AUG 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A18B5-936C-4099-8DFC-B184A5DF98B1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5105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Group Lead</a:t>
            </a:r>
          </a:p>
          <a:p>
            <a:pPr algn="ctr"/>
            <a:r>
              <a:rPr lang="en-US" b="1" dirty="0"/>
              <a:t>Group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A1C0A-1F21-5B45-B4F4-4FFA318FD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EDDE-9615-D24A-930E-007B47E75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current concept</a:t>
            </a:r>
          </a:p>
          <a:p>
            <a:pPr lvl="1"/>
            <a:r>
              <a:rPr lang="en-US" dirty="0"/>
              <a:t>Definition of Artifact</a:t>
            </a:r>
          </a:p>
          <a:p>
            <a:pPr lvl="1"/>
            <a:r>
              <a:rPr lang="en-US" dirty="0"/>
              <a:t>Definition of Dataset</a:t>
            </a:r>
          </a:p>
          <a:p>
            <a:pPr lvl="1"/>
            <a:r>
              <a:rPr lang="en-US" dirty="0"/>
              <a:t>Stakeholder Relationships with other concepts</a:t>
            </a:r>
          </a:p>
          <a:p>
            <a:r>
              <a:rPr lang="en-US" dirty="0"/>
              <a:t>Work through Specification Example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8AAE1-EDFC-B148-835F-E0034B1A2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C21B-3258-4293-8AD7-7489A94AFFD4}" type="datetime1">
              <a:rPr lang="en-US" smtClean="0"/>
              <a:pPr/>
              <a:t>8/14/18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37F3CD-176C-8344-981F-192B7F61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8911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00000"/>
                </a:solidFill>
              </a:rPr>
              <a:t>Examples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1F875B-48B9-1E4B-AE0B-542AA2D4C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86" y="1295400"/>
            <a:ext cx="3124200" cy="242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6A8F270-3C85-9445-B529-F885527E5C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1523999"/>
            <a:ext cx="4419600" cy="38876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4ABBFB-EB06-754A-8A78-54FBB3669BC7}"/>
              </a:ext>
            </a:extLst>
          </p:cNvPr>
          <p:cNvSpPr txBox="1"/>
          <p:nvPr/>
        </p:nvSpPr>
        <p:spPr>
          <a:xfrm>
            <a:off x="4495800" y="11107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Artifact Definition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C95399-5551-5A48-84AD-1B2F5413082E}"/>
              </a:ext>
            </a:extLst>
          </p:cNvPr>
          <p:cNvSpPr txBox="1"/>
          <p:nvPr/>
        </p:nvSpPr>
        <p:spPr>
          <a:xfrm>
            <a:off x="582386" y="94783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Dataset Definition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B5092D-4D03-9A40-90A5-61F5EFC756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386" y="4057775"/>
            <a:ext cx="3644900" cy="2222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2B472C6-B1BF-7D45-8269-E76FA0831BA8}"/>
              </a:ext>
            </a:extLst>
          </p:cNvPr>
          <p:cNvSpPr txBox="1"/>
          <p:nvPr/>
        </p:nvSpPr>
        <p:spPr>
          <a:xfrm>
            <a:off x="896257" y="3704772"/>
            <a:ext cx="2852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Specification Definition</a:t>
            </a:r>
          </a:p>
        </p:txBody>
      </p:sp>
    </p:spTree>
    <p:extLst>
      <p:ext uri="{BB962C8B-B14F-4D97-AF65-F5344CB8AC3E}">
        <p14:creationId xmlns:p14="http://schemas.microsoft.com/office/powerpoint/2010/main" val="128573212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15662</TotalTime>
  <Words>48</Words>
  <Application>Microsoft Macintosh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Montserrat</vt:lpstr>
      <vt:lpstr>1_Office Theme</vt:lpstr>
      <vt:lpstr>National Defense Industrial Association Systems Engineering Division Modeling and Simulation Committee</vt:lpstr>
      <vt:lpstr>Approach</vt:lpstr>
      <vt:lpstr>Examples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Schreiber, Chris (US)</cp:lastModifiedBy>
  <cp:revision>141</cp:revision>
  <dcterms:created xsi:type="dcterms:W3CDTF">2016-06-14T12:06:42Z</dcterms:created>
  <dcterms:modified xsi:type="dcterms:W3CDTF">2018-08-14T18:06:02Z</dcterms:modified>
</cp:coreProperties>
</file>