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C3B31-E8D3-4EBE-BD4C-60521276EADC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E28B3-B8B9-4908-BB29-3BB20ED93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29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2D06A-64F4-4E40-BCF3-69E154C11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648C14-88BC-4FDB-8455-38A85E92B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69343-C00A-473D-B479-A6711DBE6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DAD7-C28F-4C89-813E-35AB4CE4BCB2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6009F-D865-4B88-A530-081BD746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C9533-6808-4832-9787-A3CE535CB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5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5E839-352A-45D5-87BF-6DA630FE3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E01DA-F3B0-4F9C-8D0B-328C7C2F1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D72F9-8BAE-48E3-958D-9604DB1F1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33F1-6576-4AA5-8A34-9DA40F23B94B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5CBBA-A828-4842-A60E-F6DA3826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74183-5490-4C86-960C-DE6995B6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8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96F309-CD31-4BE2-BB81-86E0ACBC96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2C10E-127A-4606-B2E7-DB4C39871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84C51-06CC-43CB-BF25-0A899CEC4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51AB-EDBB-4139-9BF2-DCF71E5F7B78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E745A-BDE9-4EA1-BBFD-DDA46CBAF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CCF2A-FD05-45DF-AB1A-4EF221457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4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0C6E-64DD-4225-8F50-B0EC29CB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A9FC6-88AB-4B60-9F92-C128F45B8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2BB47-CB0D-4BA4-ACD2-423CD768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4EBD-2E9B-4228-8707-EEF9F9955880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130FF-2EB5-45AA-910D-0E4255B58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9D505-E452-4092-BBDA-CA3DCF3DE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9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5B1F8-FDFA-4182-A3B5-EC1257163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276AC-7D50-4A51-AEF4-47A27DD1B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A188D-44E9-42AA-9A7A-1649347DA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20EE-82F9-43B8-9877-E2D5BB7714A9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C4344-6B9A-4DA8-9429-A990C967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35134-9807-45E6-83AA-DF2AF248C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4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6B321-ED34-4798-844B-65FFACBA8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691EA-19CB-4F4E-92E2-97D6FCF510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19BB6-2AA4-46F7-95CF-F58843B36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DEDB8-5F77-4582-AC4B-485A9F01B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F7D0-AB6B-4015-8803-151CBBE2D90A}" type="datetime1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0F42D-257A-4A67-8C33-9F768B2A8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3AE3B-4AEE-4C2B-B84E-121B6F537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56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A50A-7AA5-4F8C-A5D2-F8808AFEB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A51A2-65CD-4ECF-B0B2-120F48E7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4CCEC3-F5C7-4013-9F12-D13C850CA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DC052-9037-4A48-A0DB-963B0E373A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2BE7A0-9DC8-44F2-909E-A8E75C215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BF7EB2-C429-4BCD-ABBB-BC3F1189F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D0C7-21B0-43DF-B9D8-4BD7E906B463}" type="datetime1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7183BB-714A-445B-8735-377F77B81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FE626D-DC38-4BFE-8C8F-67F5D63F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6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4F973-237B-4B2B-B3CD-E959A5E67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5E839A-9680-4E06-816B-34E4DBF50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D4089-3383-4B94-A654-CEF380C3D413}" type="datetime1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E73ECF-93BA-4E79-929A-BBA60E568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5B7A7E-5292-43AA-B555-500CE6951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5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E21138-1DE8-4325-9263-F0165D41A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0670-3CE9-4008-9807-A463255A6E4E}" type="datetime1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1EA8E9-3245-4EB6-A47A-33D87108E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D0255-BD40-4A0E-B9D9-483DF8CB0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7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0315-FC60-4B94-AE1F-12CFF27ED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DFBAF-B1FE-4F86-AEF1-EA7DBD7FD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F4490-3CC0-4865-808B-B134E1FF1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FE26D-655D-451E-AC3E-04AF515A3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6F7F7-CF3E-43D0-866F-52AAA834BC75}" type="datetime1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AB035-4C31-4F94-9E1A-6A2417FF5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9084A-7432-4C31-AB3B-59E8DA1D2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0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FFE9-75F2-451F-9F89-624B75FD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8C35E0-0B5C-4D6E-99E8-2F7D649EA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0A8F2-F40B-4ED1-AD66-75C5635EF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814CF-1725-4317-8637-C56CAE8C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1769-E9BE-4C74-8CD6-334E8A94606D}" type="datetime1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51AEB-FA61-4875-8363-CD86EC27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CACEF-B92C-40E7-9EBA-6DF947885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0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3EA500-E62E-4FCF-9562-A8573DD52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24514-20C6-40DA-B7A8-148DCC163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1BE35-4BB8-4630-9F27-8ED588941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D9995-70FA-4BDB-9B63-B5198EE570E4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F939D-ABBA-407E-B688-164DA6B5D0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FCD49-9BB8-43A5-BEA0-0B543BCFB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9D8C6-8B12-4EA7-A773-C65E70FC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8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Schindel@ictt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71A5F-4403-4D16-B2C2-FAEC6C609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8235"/>
            <a:ext cx="12192000" cy="1501964"/>
          </a:xfrm>
        </p:spPr>
        <p:txBody>
          <a:bodyPr>
            <a:noAutofit/>
          </a:bodyPr>
          <a:lstStyle/>
          <a:p>
            <a:r>
              <a:rPr lang="en-US" sz="4800" dirty="0"/>
              <a:t>Ideas for Specific ST4SE Project Distributable </a:t>
            </a:r>
            <a:br>
              <a:rPr lang="en-US" sz="4800" dirty="0"/>
            </a:br>
            <a:r>
              <a:rPr lang="en-US" sz="4800" dirty="0"/>
              <a:t>(or Accessible) Demonstration Deliverable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BD2E91-D046-4E91-8E9D-17B09C50A1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934670"/>
            <a:ext cx="9144000" cy="580644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Team meeting of Feb 9, 2021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9001D9-CD66-42C2-AA24-DCD66B2941BB}"/>
              </a:ext>
            </a:extLst>
          </p:cNvPr>
          <p:cNvSpPr txBox="1"/>
          <p:nvPr/>
        </p:nvSpPr>
        <p:spPr>
          <a:xfrm>
            <a:off x="9656064" y="5934670"/>
            <a:ext cx="2535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B Schindel</a:t>
            </a:r>
          </a:p>
          <a:p>
            <a:pPr algn="r"/>
            <a:r>
              <a:rPr lang="en-US" dirty="0">
                <a:hlinkClick r:id="rId2"/>
              </a:rPr>
              <a:t>schindel@ictt.com</a:t>
            </a:r>
            <a:r>
              <a:rPr lang="en-US" dirty="0"/>
              <a:t> </a:t>
            </a:r>
          </a:p>
          <a:p>
            <a:pPr algn="r"/>
            <a:r>
              <a:rPr lang="en-US" dirty="0"/>
              <a:t>V1.2.1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6F9404-9615-483B-B858-2FF61980D6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413" b="26926"/>
          <a:stretch/>
        </p:blipFill>
        <p:spPr>
          <a:xfrm>
            <a:off x="3310562" y="1685041"/>
            <a:ext cx="5833437" cy="41149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6166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5B49-B1E2-42E7-B87B-F47CBFB75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 / example deliverable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32E00-3F37-4FB7-ADA0-49E3EAA90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5625"/>
            <a:ext cx="11545824" cy="4351338"/>
          </a:xfrm>
        </p:spPr>
        <p:txBody>
          <a:bodyPr/>
          <a:lstStyle/>
          <a:p>
            <a:r>
              <a:rPr lang="en-US" dirty="0"/>
              <a:t>Demonstrate the “two way” use of pattern information promised by the original project charter (auto checking versus auto generating of models):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Configuring the International Power Converter Product Pattern to auto-generate two different configured </a:t>
            </a:r>
            <a:r>
              <a:rPr lang="en-US" dirty="0" err="1"/>
              <a:t>SysML</a:t>
            </a:r>
            <a:r>
              <a:rPr lang="en-US" dirty="0"/>
              <a:t> models:</a:t>
            </a:r>
          </a:p>
          <a:p>
            <a:pPr lvl="2"/>
            <a:r>
              <a:rPr lang="en-US" dirty="0" err="1"/>
              <a:t>DeLuxe</a:t>
            </a:r>
            <a:r>
              <a:rPr lang="en-US" dirty="0"/>
              <a:t> Traveler Configuration (more countries and higher power capacity)</a:t>
            </a:r>
          </a:p>
          <a:p>
            <a:pPr lvl="2"/>
            <a:r>
              <a:rPr lang="en-US" dirty="0"/>
              <a:t>Economy Traveler (fewer countries and lower power capacity)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Given two manually-constructed </a:t>
            </a:r>
            <a:r>
              <a:rPr lang="en-US" dirty="0" err="1"/>
              <a:t>SysML</a:t>
            </a:r>
            <a:r>
              <a:rPr lang="en-US" dirty="0"/>
              <a:t> models, auto-check them for model errors:</a:t>
            </a:r>
          </a:p>
          <a:p>
            <a:pPr lvl="2"/>
            <a:r>
              <a:rPr lang="en-US" dirty="0"/>
              <a:t> Well-formedness against basic S*Metamodel pattern rules  </a:t>
            </a:r>
          </a:p>
          <a:p>
            <a:pPr lvl="2"/>
            <a:r>
              <a:rPr lang="en-US" dirty="0"/>
              <a:t>Domain-specific against Power Converter Product pattern rules for power converters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E5DC3-DD7C-417D-A4A7-6D131842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6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2DF6-80E6-4C22-A94C-F2F9F9057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well-formedness rules, </a:t>
            </a:r>
            <a:br>
              <a:rPr lang="en-US" dirty="0"/>
            </a:br>
            <a:r>
              <a:rPr lang="en-US" dirty="0"/>
              <a:t>against basic S*Metamodel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3C105-8C3A-4BB1-8530-B24C55723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672" y="1874393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 S*Interface must have at least one associated S*System.</a:t>
            </a:r>
          </a:p>
          <a:p>
            <a:r>
              <a:rPr lang="en-US" dirty="0"/>
              <a:t>An S*Interface must have at least one associated S*Functional Interaction.</a:t>
            </a:r>
          </a:p>
          <a:p>
            <a:r>
              <a:rPr lang="en-US" dirty="0"/>
              <a:t>An S*Interface must have at least one associated S*Input/Output.</a:t>
            </a:r>
          </a:p>
          <a:p>
            <a:r>
              <a:rPr lang="en-US" dirty="0"/>
              <a:t>An S*Interface must have at least one associated S*System of Access.</a:t>
            </a:r>
          </a:p>
          <a:p>
            <a:r>
              <a:rPr lang="en-US" dirty="0"/>
              <a:t>Each S*</a:t>
            </a:r>
            <a:r>
              <a:rPr lang="en-US" dirty="0" err="1"/>
              <a:t>Input/Output</a:t>
            </a:r>
            <a:r>
              <a:rPr lang="en-US" dirty="0"/>
              <a:t> associated with an S*Interface must be associated with one S*Functional Interaction also associated with that S*Interface.</a:t>
            </a:r>
          </a:p>
          <a:p>
            <a:r>
              <a:rPr lang="en-US" dirty="0"/>
              <a:t>Each S*</a:t>
            </a:r>
            <a:r>
              <a:rPr lang="en-US" dirty="0" err="1"/>
              <a:t>Input/Output</a:t>
            </a:r>
            <a:r>
              <a:rPr lang="en-US" dirty="0"/>
              <a:t> associated with an S*Interface must be associated with one S*System of Access also associated with that S*Interface.</a:t>
            </a:r>
          </a:p>
          <a:p>
            <a:r>
              <a:rPr lang="en-US" dirty="0"/>
              <a:t>Each S*Architectural Relationship associated with an S*Interface must be associated with at least on S*</a:t>
            </a:r>
            <a:r>
              <a:rPr lang="en-US" dirty="0" err="1"/>
              <a:t>Input/Output</a:t>
            </a:r>
            <a:r>
              <a:rPr lang="en-US" dirty="0"/>
              <a:t> also associated with that S*Interface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8E20A0-B727-4C2C-9EEC-EA6C597AB973}"/>
              </a:ext>
            </a:extLst>
          </p:cNvPr>
          <p:cNvSpPr txBox="1"/>
          <p:nvPr/>
        </p:nvSpPr>
        <p:spPr>
          <a:xfrm rot="1687653">
            <a:off x="8146692" y="939240"/>
            <a:ext cx="4215892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Need to convert these to more precise statements using the pattern’s ontological names (relationships and classes)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A6C9EA-BF18-43C9-AF0E-8C263F77A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9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21350-8570-42D6-A81B-AB59C6594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48" y="34074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Possible domain-specific rules, against Power Converter Product pattern for power converters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83DCD-8932-4DAB-841B-A55762A31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Configured Local Power Interface connector types should match configured Countries Supported list.</a:t>
            </a:r>
          </a:p>
          <a:p>
            <a:r>
              <a:rPr lang="en-US" dirty="0"/>
              <a:t>Configured Converter Capacity should match configured Power Level Option</a:t>
            </a:r>
          </a:p>
          <a:p>
            <a:r>
              <a:rPr lang="en-US" dirty="0"/>
              <a:t>Configured Circuit Breaker capacity should match configured Power Level option</a:t>
            </a:r>
          </a:p>
          <a:p>
            <a:r>
              <a:rPr lang="en-US" dirty="0"/>
              <a:t>All Input/Outputs associated with Electrical Power Interfaces should be types of Electrical Energy. </a:t>
            </a:r>
          </a:p>
          <a:p>
            <a:r>
              <a:rPr lang="en-US" dirty="0"/>
              <a:t>All Functional Interactions associated with Electrical Power Interfaces should be types of Transfer Electrical Energy Interaction.</a:t>
            </a:r>
          </a:p>
          <a:p>
            <a:r>
              <a:rPr lang="en-US" dirty="0"/>
              <a:t>All System of Access associated with Electrical Power Interfaces should be types of Power Distribution SOA.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DB567A-81B8-4F0B-8BE6-1C123A6A9761}"/>
              </a:ext>
            </a:extLst>
          </p:cNvPr>
          <p:cNvSpPr txBox="1"/>
          <p:nvPr/>
        </p:nvSpPr>
        <p:spPr>
          <a:xfrm>
            <a:off x="6796532" y="5798145"/>
            <a:ext cx="4215892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Need to convert these to more precise statements using the pattern’s ontological names (relationships and classes)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02726A-591E-4D4B-9A4C-86F1FEEB4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00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A15D7-6554-4F66-9D62-4B4A9BE6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FA1C4-34BA-4F10-8CF8-D16C02166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4"/>
            <a:ext cx="10683240" cy="50323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above include the previous list of informally-stated rules, which need to be more precisely re-stated.</a:t>
            </a:r>
          </a:p>
          <a:p>
            <a:r>
              <a:rPr lang="en-US" dirty="0"/>
              <a:t>Can we come up with a “user friendly” view of results which is minimizes number of languages which need to be familiar?</a:t>
            </a:r>
          </a:p>
          <a:p>
            <a:r>
              <a:rPr lang="en-US" dirty="0"/>
              <a:t>Would an on-line (web based) version be easier for people who want to get their feet wet without setting up their own environment first? </a:t>
            </a:r>
          </a:p>
          <a:p>
            <a:r>
              <a:rPr lang="en-US" dirty="0"/>
              <a:t>Other questions . . .   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BB550-14A1-4C51-A7D3-009D7B33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D8C6-8B12-4EA7-A773-C65E70FC68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70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501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Ideas for Specific ST4SE Project Distributable  (or Accessible) Demonstration Deliverable</vt:lpstr>
      <vt:lpstr>Demonstration / example deliverable</vt:lpstr>
      <vt:lpstr>Possible well-formedness rules,  against basic S*Metamodel pattern</vt:lpstr>
      <vt:lpstr>Possible domain-specific rules, against Power Converter Product pattern for power converters</vt:lpstr>
      <vt:lpstr>Related 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WSchindel</dc:creator>
  <cp:lastModifiedBy>WSchindel</cp:lastModifiedBy>
  <cp:revision>9</cp:revision>
  <dcterms:created xsi:type="dcterms:W3CDTF">2021-02-09T18:55:02Z</dcterms:created>
  <dcterms:modified xsi:type="dcterms:W3CDTF">2021-02-09T19:28:04Z</dcterms:modified>
</cp:coreProperties>
</file>