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58" r:id="rId4"/>
    <p:sldId id="271" r:id="rId5"/>
    <p:sldId id="270" r:id="rId6"/>
    <p:sldId id="261" r:id="rId7"/>
  </p:sldIdLst>
  <p:sldSz cx="12190413"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1">
          <p15:clr>
            <a:srgbClr val="A4A3A4"/>
          </p15:clr>
        </p15:guide>
        <p15:guide id="2" orient="horz" pos="274">
          <p15:clr>
            <a:srgbClr val="A4A3A4"/>
          </p15:clr>
        </p15:guide>
        <p15:guide id="3" orient="horz" pos="3662">
          <p15:clr>
            <a:srgbClr val="A4A3A4"/>
          </p15:clr>
        </p15:guide>
        <p15:guide id="4" pos="3839">
          <p15:clr>
            <a:srgbClr val="A4A3A4"/>
          </p15:clr>
        </p15:guide>
        <p15:guide id="5" pos="7338">
          <p15:clr>
            <a:srgbClr val="A4A3A4"/>
          </p15:clr>
        </p15:guide>
        <p15:guide id="6" pos="3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1F3C68"/>
    <a:srgbClr val="0068B3"/>
    <a:srgbClr val="BFBFBF"/>
    <a:srgbClr val="EAEAEA"/>
    <a:srgbClr val="FFFFFF"/>
    <a:srgbClr val="000000"/>
    <a:srgbClr val="4F62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396" autoAdjust="0"/>
    <p:restoredTop sz="99886" autoAdjust="0"/>
  </p:normalViewPr>
  <p:slideViewPr>
    <p:cSldViewPr snapToGrid="0" snapToObjects="1" showGuides="1">
      <p:cViewPr>
        <p:scale>
          <a:sx n="80" d="100"/>
          <a:sy n="80" d="100"/>
        </p:scale>
        <p:origin x="-870" y="-72"/>
      </p:cViewPr>
      <p:guideLst>
        <p:guide orient="horz" pos="2161"/>
        <p:guide orient="horz" pos="274"/>
        <p:guide orient="horz" pos="3662"/>
        <p:guide pos="3839"/>
        <p:guide pos="7338"/>
        <p:guide pos="340"/>
      </p:guideLst>
    </p:cSldViewPr>
  </p:slideViewPr>
  <p:notesTextViewPr>
    <p:cViewPr>
      <p:scale>
        <a:sx n="1" d="1"/>
        <a:sy n="1" d="1"/>
      </p:scale>
      <p:origin x="0" y="0"/>
    </p:cViewPr>
  </p:notesTextViewPr>
  <p:sorterViewPr>
    <p:cViewPr>
      <p:scale>
        <a:sx n="120" d="100"/>
        <a:sy n="120" d="100"/>
      </p:scale>
      <p:origin x="0" y="0"/>
    </p:cViewPr>
  </p:sorterViewPr>
  <p:notesViewPr>
    <p:cSldViewPr snapToGrid="0" snapToObjects="1" showGuides="1">
      <p:cViewPr varScale="1">
        <p:scale>
          <a:sx n="83" d="100"/>
          <a:sy n="83" d="100"/>
        </p:scale>
        <p:origin x="-382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0D3485-4AC0-4D7D-AC9A-729F8ED0C67A}" type="datetimeFigureOut">
              <a:rPr lang="de-DE" smtClean="0"/>
              <a:t>25.01.2020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9760F7-E0BD-4315-A8B4-7A8CBF03D5E6}" type="slidenum">
              <a:rPr lang="de-DE" smtClean="0"/>
              <a:t>‹#›</a:t>
            </a:fld>
            <a:endParaRPr lang="de-DE"/>
          </a:p>
        </p:txBody>
      </p:sp>
    </p:spTree>
    <p:extLst>
      <p:ext uri="{BB962C8B-B14F-4D97-AF65-F5344CB8AC3E}">
        <p14:creationId xmlns:p14="http://schemas.microsoft.com/office/powerpoint/2010/main" val="254468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n-lt"/>
              </a:defRPr>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mn-lt"/>
              </a:defRPr>
            </a:lvl1pPr>
          </a:lstStyle>
          <a:p>
            <a:fld id="{B63F2E28-B9CD-4997-96EE-5E04A6D18B74}" type="datetimeFigureOut">
              <a:rPr lang="de-DE" smtClean="0"/>
              <a:pPr/>
              <a:t>25.01.2020</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mn-lt"/>
              </a:defRPr>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mn-lt"/>
              </a:defRPr>
            </a:lvl1pPr>
          </a:lstStyle>
          <a:p>
            <a:fld id="{80A8C837-7246-4C94-BB02-EAD194AD1230}" type="slidenum">
              <a:rPr lang="de-DE" smtClean="0"/>
              <a:pPr/>
              <a:t>‹#›</a:t>
            </a:fld>
            <a:endParaRPr lang="de-DE"/>
          </a:p>
        </p:txBody>
      </p:sp>
    </p:spTree>
    <p:extLst>
      <p:ext uri="{BB962C8B-B14F-4D97-AF65-F5344CB8AC3E}">
        <p14:creationId xmlns:p14="http://schemas.microsoft.com/office/powerpoint/2010/main" val="276026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0A8C837-7246-4C94-BB02-EAD194AD1230}" type="slidenum">
              <a:rPr lang="de-DE" smtClean="0"/>
              <a:pPr/>
              <a:t>1</a:t>
            </a:fld>
            <a:endParaRPr lang="de-DE"/>
          </a:p>
        </p:txBody>
      </p:sp>
    </p:spTree>
    <p:extLst>
      <p:ext uri="{BB962C8B-B14F-4D97-AF65-F5344CB8AC3E}">
        <p14:creationId xmlns:p14="http://schemas.microsoft.com/office/powerpoint/2010/main" val="3717473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0A8C837-7246-4C94-BB02-EAD194AD1230}" type="slidenum">
              <a:rPr lang="de-DE" smtClean="0"/>
              <a:pPr/>
              <a:t>3</a:t>
            </a:fld>
            <a:endParaRPr lang="de-DE"/>
          </a:p>
        </p:txBody>
      </p:sp>
    </p:spTree>
    <p:extLst>
      <p:ext uri="{BB962C8B-B14F-4D97-AF65-F5344CB8AC3E}">
        <p14:creationId xmlns:p14="http://schemas.microsoft.com/office/powerpoint/2010/main" val="124507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0A8C837-7246-4C94-BB02-EAD194AD1230}" type="slidenum">
              <a:rPr lang="de-DE" smtClean="0"/>
              <a:pPr/>
              <a:t>4</a:t>
            </a:fld>
            <a:endParaRPr lang="de-DE"/>
          </a:p>
        </p:txBody>
      </p:sp>
    </p:spTree>
    <p:extLst>
      <p:ext uri="{BB962C8B-B14F-4D97-AF65-F5344CB8AC3E}">
        <p14:creationId xmlns:p14="http://schemas.microsoft.com/office/powerpoint/2010/main" val="4241918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Whit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858565" y="2704291"/>
            <a:ext cx="8452800" cy="2078102"/>
          </a:xfrm>
        </p:spPr>
        <p:txBody>
          <a:bodyPr rIns="0" anchor="ctr" anchorCtr="0">
            <a:noAutofit/>
          </a:bodyPr>
          <a:lstStyle>
            <a:lvl1pPr algn="ctr">
              <a:lnSpc>
                <a:spcPct val="80000"/>
              </a:lnSpc>
              <a:spcBef>
                <a:spcPts val="1000"/>
              </a:spcBef>
              <a:defRPr b="1">
                <a:solidFill>
                  <a:srgbClr val="0068B3"/>
                </a:solidFill>
              </a:defRPr>
            </a:lvl1pPr>
          </a:lstStyle>
          <a:p>
            <a:r>
              <a:rPr lang="en-US" noProof="0" dirty="0"/>
              <a:t>CLICK TO ADD TITLE</a:t>
            </a:r>
          </a:p>
        </p:txBody>
      </p:sp>
      <p:sp>
        <p:nvSpPr>
          <p:cNvPr id="8" name="Untertitel 2"/>
          <p:cNvSpPr>
            <a:spLocks noGrp="1"/>
          </p:cNvSpPr>
          <p:nvPr>
            <p:ph type="subTitle" idx="1" hasCustomPrompt="1"/>
          </p:nvPr>
        </p:nvSpPr>
        <p:spPr>
          <a:xfrm>
            <a:off x="1857887" y="4938631"/>
            <a:ext cx="8454157" cy="804094"/>
          </a:xfrm>
          <a:noFill/>
          <a:ln>
            <a:noFill/>
          </a:ln>
        </p:spPr>
        <p:txBody>
          <a:bodyPr vert="horz" lIns="0" tIns="0" rIns="0" bIns="0" rtlCol="0" anchor="ctr" anchorCtr="0">
            <a:noAutofit/>
          </a:bodyPr>
          <a:lstStyle>
            <a:lvl1pPr marL="0" marR="0" indent="0" algn="ctr" defTabSz="914400" rtl="0" eaLnBrk="1" fontAlgn="auto" latinLnBrk="0" hangingPunct="1">
              <a:lnSpc>
                <a:spcPct val="80000"/>
              </a:lnSpc>
              <a:spcBef>
                <a:spcPts val="0"/>
              </a:spcBef>
              <a:spcAft>
                <a:spcPts val="0"/>
              </a:spcAft>
              <a:buClrTx/>
              <a:buSzTx/>
              <a:buFont typeface="Arial" panose="020B0604020202020204" pitchFamily="34" charset="0"/>
              <a:buNone/>
              <a:tabLst/>
              <a:defRPr lang="en-US" sz="2400" dirty="0" smtClean="0">
                <a:solidFill>
                  <a:schemeClr val="tx1"/>
                </a:solidFill>
                <a:latin typeface="+mj-lt"/>
              </a:defRPr>
            </a:lvl1pPr>
          </a:lstStyle>
          <a:p>
            <a:pPr marL="0" marR="0" lvl="0" indent="0" algn="ctr" defTabSz="914400" rtl="0" eaLnBrk="1" fontAlgn="auto" latinLnBrk="0" hangingPunct="1">
              <a:lnSpc>
                <a:spcPct val="80000"/>
              </a:lnSpc>
              <a:spcBef>
                <a:spcPts val="0"/>
              </a:spcBef>
              <a:spcAft>
                <a:spcPts val="0"/>
              </a:spcAft>
              <a:buClrTx/>
              <a:buSzTx/>
              <a:buFont typeface="Arial" panose="020B0604020202020204" pitchFamily="34" charset="0"/>
              <a:buNone/>
              <a:tabLst/>
              <a:defRPr/>
            </a:pPr>
            <a:r>
              <a:rPr lang="en-US" noProof="0" dirty="0"/>
              <a:t>Click to add subtitle</a:t>
            </a:r>
          </a:p>
        </p:txBody>
      </p:sp>
      <p:pic>
        <p:nvPicPr>
          <p:cNvPr id="14" name="Grafik 13" descr="Ein Bild, das ClipArt enthält.&#10;&#10;Mit hoher Zuverlässigkeit generierte Beschreibung">
            <a:extLst>
              <a:ext uri="{FF2B5EF4-FFF2-40B4-BE49-F238E27FC236}">
                <a16:creationId xmlns="" xmlns:a16="http://schemas.microsoft.com/office/drawing/2014/main" id="{790DB7BB-76C4-4A9F-AD17-4787AFF53DE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2740598" y="390605"/>
            <a:ext cx="5772985" cy="2147299"/>
          </a:xfrm>
          <a:prstGeom prst="rect">
            <a:avLst/>
          </a:prstGeom>
        </p:spPr>
      </p:pic>
      <p:pic>
        <p:nvPicPr>
          <p:cNvPr id="6" name="Picture 12" descr="asd_stan">
            <a:extLst>
              <a:ext uri="{FF2B5EF4-FFF2-40B4-BE49-F238E27FC236}">
                <a16:creationId xmlns="" xmlns:a16="http://schemas.microsoft.com/office/drawing/2014/main" id="{44DD04B3-FD17-4747-B069-EBAE893D7168}"/>
              </a:ext>
            </a:extLst>
          </p:cNvPr>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3085774" y="6036057"/>
            <a:ext cx="1741296" cy="356745"/>
          </a:xfrm>
          <a:prstGeom prst="rect">
            <a:avLst/>
          </a:prstGeom>
          <a:noFill/>
          <a:ln>
            <a:noFill/>
          </a:ln>
        </p:spPr>
      </p:pic>
      <p:pic>
        <p:nvPicPr>
          <p:cNvPr id="7" name="Picture 9" descr="AIA logo Light blue">
            <a:extLst>
              <a:ext uri="{FF2B5EF4-FFF2-40B4-BE49-F238E27FC236}">
                <a16:creationId xmlns="" xmlns:a16="http://schemas.microsoft.com/office/drawing/2014/main" id="{F1F16F31-6046-4ACE-A1B3-34CFE030ECA9}"/>
              </a:ext>
            </a:extLst>
          </p:cNvPr>
          <p:cNvPicPr/>
          <p:nvPr userDrawn="1"/>
        </p:nvPicPr>
        <p:blipFill>
          <a:blip r:embed="rId4"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1858565" y="5972594"/>
            <a:ext cx="563927" cy="483670"/>
          </a:xfrm>
          <a:prstGeom prst="rect">
            <a:avLst/>
          </a:prstGeom>
          <a:noFill/>
          <a:ln>
            <a:noFill/>
          </a:ln>
        </p:spPr>
      </p:pic>
      <p:pic>
        <p:nvPicPr>
          <p:cNvPr id="9" name="Bild 7" descr="170328_Prostep_Logo_dunkelblau_rgb.png">
            <a:extLst>
              <a:ext uri="{FF2B5EF4-FFF2-40B4-BE49-F238E27FC236}">
                <a16:creationId xmlns="" xmlns:a16="http://schemas.microsoft.com/office/drawing/2014/main" id="{69993EF3-CF5F-42FC-9F96-1F663B68AF44}"/>
              </a:ext>
            </a:extLst>
          </p:cNvPr>
          <p:cNvPicPr/>
          <p:nvPr userDrawn="1"/>
        </p:nvPicPr>
        <p:blipFill>
          <a:blip r:embed="rId5" cstate="print">
            <a:extLst>
              <a:ext uri="{28A0092B-C50C-407E-A947-70E740481C1C}">
                <a14:useLocalDpi xmlns:a14="http://schemas.microsoft.com/office/drawing/2010/main"/>
              </a:ext>
            </a:extLst>
          </a:blip>
          <a:stretch>
            <a:fillRect/>
          </a:stretch>
        </p:blipFill>
        <p:spPr>
          <a:xfrm>
            <a:off x="9520097" y="6000232"/>
            <a:ext cx="791268" cy="428394"/>
          </a:xfrm>
          <a:prstGeom prst="rect">
            <a:avLst/>
          </a:prstGeom>
        </p:spPr>
      </p:pic>
      <p:pic>
        <p:nvPicPr>
          <p:cNvPr id="10" name="Picture 2" descr="C:\Offlinedateien\CAX-IF Projektdoku\Misc\Präsentationen\PDES Logo.png">
            <a:extLst>
              <a:ext uri="{FF2B5EF4-FFF2-40B4-BE49-F238E27FC236}">
                <a16:creationId xmlns="" xmlns:a16="http://schemas.microsoft.com/office/drawing/2014/main" id="{2D01967E-CD82-47E3-873E-88A89709CB2C}"/>
              </a:ext>
            </a:extLst>
          </p:cNvPr>
          <p:cNvPicPr/>
          <p:nvPr userDrawn="1"/>
        </p:nvPicPr>
        <p:blipFill rotWithShape="1">
          <a:blip r:embed="rId6" cstate="print">
            <a:extLst>
              <a:ext uri="{28A0092B-C50C-407E-A947-70E740481C1C}">
                <a14:useLocalDpi xmlns:a14="http://schemas.microsoft.com/office/drawing/2010/main"/>
              </a:ext>
            </a:extLst>
          </a:blip>
          <a:srcRect/>
          <a:stretch/>
        </p:blipFill>
        <p:spPr bwMode="auto">
          <a:xfrm>
            <a:off x="7514122" y="6006291"/>
            <a:ext cx="1342694" cy="416276"/>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 21">
            <a:extLst>
              <a:ext uri="{FF2B5EF4-FFF2-40B4-BE49-F238E27FC236}">
                <a16:creationId xmlns="" xmlns:a16="http://schemas.microsoft.com/office/drawing/2014/main" id="{B0DFC227-A68A-436F-A84F-1B22880576F9}"/>
              </a:ext>
            </a:extLst>
          </p:cNvPr>
          <p:cNvPicPr>
            <a:picLocks noChangeAspect="1"/>
          </p:cNvPicPr>
          <p:nvPr userDrawn="1"/>
        </p:nvPicPr>
        <p:blipFill>
          <a:blip r:embed="rId7">
            <a:extLst>
              <a:ext uri="{28A0092B-C50C-407E-A947-70E740481C1C}">
                <a14:useLocalDpi xmlns:a14="http://schemas.microsoft.com/office/drawing/2010/main"/>
              </a:ext>
            </a:extLst>
          </a:blip>
          <a:srcRect/>
          <a:stretch>
            <a:fillRect/>
          </a:stretch>
        </p:blipFill>
        <p:spPr bwMode="auto">
          <a:xfrm>
            <a:off x="5490352" y="5950111"/>
            <a:ext cx="1360488"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ußzeilenplatzhalter 2">
            <a:extLst>
              <a:ext uri="{FF2B5EF4-FFF2-40B4-BE49-F238E27FC236}">
                <a16:creationId xmlns="" xmlns:a16="http://schemas.microsoft.com/office/drawing/2014/main" id="{8F3E5A1A-2929-440A-A43B-0E79BC8AFD8E}"/>
              </a:ext>
            </a:extLst>
          </p:cNvPr>
          <p:cNvSpPr>
            <a:spLocks noGrp="1"/>
          </p:cNvSpPr>
          <p:nvPr>
            <p:ph type="ftr" sz="quarter" idx="10"/>
          </p:nvPr>
        </p:nvSpPr>
        <p:spPr/>
        <p:txBody>
          <a:bodyPr/>
          <a:lstStyle/>
          <a:p>
            <a:r>
              <a:rPr lang="en-US" smtClean="0"/>
              <a:t>12 Dec. 2019, EAS WG </a:t>
            </a:r>
            <a:endParaRPr lang="en-US" noProof="0" dirty="0"/>
          </a:p>
        </p:txBody>
      </p:sp>
      <p:sp>
        <p:nvSpPr>
          <p:cNvPr id="12" name="Rechteck 11">
            <a:extLst>
              <a:ext uri="{FF2B5EF4-FFF2-40B4-BE49-F238E27FC236}">
                <a16:creationId xmlns="" xmlns:a16="http://schemas.microsoft.com/office/drawing/2014/main" id="{859EA5C7-90E5-40F1-A33B-995B3031EFF0}"/>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271108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4">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dirty="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342900" indent="-342900">
              <a:buFont typeface="Arial" panose="020B0604020202020204" pitchFamily="34" charset="0"/>
              <a:buNone/>
              <a:defRPr lang="de-DE" sz="2000" noProof="0" dirty="0" smtClean="0">
                <a:solidFill>
                  <a:schemeClr val="bg1"/>
                </a:solidFill>
                <a:latin typeface="+mj-lt"/>
              </a:defRPr>
            </a:lvl1pPr>
          </a:lstStyle>
          <a:p>
            <a:pPr marL="0" lvl="0" indent="0"/>
            <a:r>
              <a:rPr lang="en-US" noProof="0" dirty="0"/>
              <a:t>Click to add subtitle</a:t>
            </a:r>
          </a:p>
        </p:txBody>
      </p:sp>
      <p:sp>
        <p:nvSpPr>
          <p:cNvPr id="6" name="Text Placeholder 2"/>
          <p:cNvSpPr>
            <a:spLocks noGrp="1"/>
          </p:cNvSpPr>
          <p:nvPr>
            <p:ph type="body" idx="1" hasCustomPrompt="1"/>
          </p:nvPr>
        </p:nvSpPr>
        <p:spPr bwMode="gray">
          <a:xfrm>
            <a:off x="540000" y="1682816"/>
            <a:ext cx="5346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7" name="Content Placeholder 3"/>
          <p:cNvSpPr>
            <a:spLocks noGrp="1"/>
          </p:cNvSpPr>
          <p:nvPr>
            <p:ph sz="half" idx="2" hasCustomPrompt="1"/>
          </p:nvPr>
        </p:nvSpPr>
        <p:spPr bwMode="gray">
          <a:xfrm>
            <a:off x="540000" y="2042430"/>
            <a:ext cx="5346000" cy="189865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p:txBody>
      </p:sp>
      <p:sp>
        <p:nvSpPr>
          <p:cNvPr id="8" name="Text Placeholder 4"/>
          <p:cNvSpPr>
            <a:spLocks noGrp="1"/>
          </p:cNvSpPr>
          <p:nvPr>
            <p:ph type="body" sz="quarter" idx="3" hasCustomPrompt="1"/>
          </p:nvPr>
        </p:nvSpPr>
        <p:spPr bwMode="gray">
          <a:xfrm>
            <a:off x="6303600" y="1682816"/>
            <a:ext cx="5346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9" name="Content Placeholder 5"/>
          <p:cNvSpPr>
            <a:spLocks noGrp="1"/>
          </p:cNvSpPr>
          <p:nvPr>
            <p:ph sz="quarter" idx="16" hasCustomPrompt="1"/>
          </p:nvPr>
        </p:nvSpPr>
        <p:spPr bwMode="gray">
          <a:xfrm>
            <a:off x="6303600" y="2042430"/>
            <a:ext cx="5346000" cy="189865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p:txBody>
      </p:sp>
      <p:sp>
        <p:nvSpPr>
          <p:cNvPr id="10" name="Text Placeholder 2"/>
          <p:cNvSpPr>
            <a:spLocks noGrp="1"/>
          </p:cNvSpPr>
          <p:nvPr>
            <p:ph type="body" idx="14" hasCustomPrompt="1"/>
          </p:nvPr>
        </p:nvSpPr>
        <p:spPr bwMode="gray">
          <a:xfrm>
            <a:off x="540000" y="4152096"/>
            <a:ext cx="5346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11" name="Content Placeholder 3"/>
          <p:cNvSpPr>
            <a:spLocks noGrp="1"/>
          </p:cNvSpPr>
          <p:nvPr>
            <p:ph sz="half" idx="17" hasCustomPrompt="1"/>
          </p:nvPr>
        </p:nvSpPr>
        <p:spPr bwMode="gray">
          <a:xfrm>
            <a:off x="540000" y="4521758"/>
            <a:ext cx="5346000" cy="189865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p:txBody>
      </p:sp>
      <p:sp>
        <p:nvSpPr>
          <p:cNvPr id="12" name="Text Placeholder 4"/>
          <p:cNvSpPr>
            <a:spLocks noGrp="1"/>
          </p:cNvSpPr>
          <p:nvPr>
            <p:ph type="body" sz="quarter" idx="18" hasCustomPrompt="1"/>
          </p:nvPr>
        </p:nvSpPr>
        <p:spPr bwMode="gray">
          <a:xfrm>
            <a:off x="6303600" y="4152096"/>
            <a:ext cx="5346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13" name="Content Placeholder 5"/>
          <p:cNvSpPr>
            <a:spLocks noGrp="1"/>
          </p:cNvSpPr>
          <p:nvPr>
            <p:ph sz="quarter" idx="19" hasCustomPrompt="1"/>
          </p:nvPr>
        </p:nvSpPr>
        <p:spPr bwMode="gray">
          <a:xfrm>
            <a:off x="6303600" y="4521758"/>
            <a:ext cx="5346000" cy="189865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p:txBody>
      </p:sp>
    </p:spTree>
    <p:extLst>
      <p:ext uri="{BB962C8B-B14F-4D97-AF65-F5344CB8AC3E}">
        <p14:creationId xmlns:p14="http://schemas.microsoft.com/office/powerpoint/2010/main" val="688042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with bann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a:t>Click to add subtitle</a:t>
            </a:r>
          </a:p>
        </p:txBody>
      </p:sp>
      <p:sp>
        <p:nvSpPr>
          <p:cNvPr id="7" name="Content Placeholder 2"/>
          <p:cNvSpPr>
            <a:spLocks noGrp="1"/>
          </p:cNvSpPr>
          <p:nvPr>
            <p:ph sz="half" idx="1" hasCustomPrompt="1"/>
          </p:nvPr>
        </p:nvSpPr>
        <p:spPr>
          <a:xfrm>
            <a:off x="540000" y="1675599"/>
            <a:ext cx="11109600" cy="2775821"/>
          </a:xfrm>
          <a:noFill/>
          <a:ln>
            <a:noFill/>
          </a:ln>
        </p:spPr>
        <p:txBody>
          <a:bodyPr vert="horz" lIns="0" tIns="0" rIns="0" bIns="0" rtlCol="0">
            <a:noAutofit/>
          </a:bodyPr>
          <a:lstStyle>
            <a:lvl1pPr>
              <a:defRPr lang="en-US" sz="1800" dirty="0" smtClean="0"/>
            </a:lvl1pPr>
            <a:lvl2pPr>
              <a:defRPr lang="en-US" sz="1600" dirty="0" smtClean="0"/>
            </a:lvl2pPr>
            <a:lvl3pPr>
              <a:defRPr lang="en-US" sz="1400" dirty="0" smtClean="0"/>
            </a:lvl3pPr>
            <a:lvl4pPr>
              <a:defRPr lang="en-US" sz="1200" dirty="0" smtClean="0"/>
            </a:lvl4pPr>
            <a:lvl5pPr>
              <a:defRPr lang="en-US" sz="1200" dirty="0"/>
            </a:lvl5pPr>
          </a:lstStyle>
          <a:p>
            <a:pPr lvl="0"/>
            <a:r>
              <a:rPr lang="en-US" noProof="0"/>
              <a:t>Click to edit master text format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Content Placeholder 2"/>
          <p:cNvSpPr>
            <a:spLocks noGrp="1"/>
          </p:cNvSpPr>
          <p:nvPr>
            <p:ph sz="half" idx="17" hasCustomPrompt="1"/>
          </p:nvPr>
        </p:nvSpPr>
        <p:spPr bwMode="ltGray">
          <a:xfrm>
            <a:off x="540002" y="4573599"/>
            <a:ext cx="11109600" cy="2052000"/>
          </a:xfrm>
          <a:solidFill>
            <a:schemeClr val="tx2"/>
          </a:solidFill>
          <a:ln>
            <a:noFill/>
          </a:ln>
        </p:spPr>
        <p:txBody>
          <a:bodyPr vert="horz" lIns="324000" tIns="180000" rIns="324000" bIns="180000" rtlCol="0" anchor="ctr" anchorCtr="0">
            <a:noAutofit/>
          </a:bodyPr>
          <a:lstStyle>
            <a:lvl1pPr marL="0" indent="0">
              <a:buFontTx/>
              <a:buNone/>
              <a:defRPr lang="de-DE" sz="1800" noProof="0" dirty="0" smtClean="0">
                <a:solidFill>
                  <a:schemeClr val="bg1"/>
                </a:solidFill>
              </a:defRPr>
            </a:lvl1pPr>
            <a:lvl2pPr>
              <a:defRPr lang="de-DE" sz="1600" noProof="0" dirty="0" smtClean="0"/>
            </a:lvl2pPr>
            <a:lvl3pPr>
              <a:defRPr lang="de-DE" sz="1400" noProof="0" dirty="0" smtClean="0"/>
            </a:lvl3pPr>
            <a:lvl4pPr>
              <a:defRPr lang="de-DE" sz="1200" noProof="0" dirty="0" smtClean="0"/>
            </a:lvl4pPr>
            <a:lvl5pPr>
              <a:defRPr lang="de-DE" sz="1200" noProof="0" dirty="0"/>
            </a:lvl5pPr>
          </a:lstStyle>
          <a:p>
            <a:pPr lvl="0"/>
            <a:r>
              <a:rPr lang="en-US" noProof="0"/>
              <a:t>Edit master text format</a:t>
            </a:r>
          </a:p>
        </p:txBody>
      </p:sp>
    </p:spTree>
    <p:extLst>
      <p:ext uri="{BB962C8B-B14F-4D97-AF65-F5344CB8AC3E}">
        <p14:creationId xmlns:p14="http://schemas.microsoft.com/office/powerpoint/2010/main" val="1326113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ngle im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39752" y="972000"/>
            <a:ext cx="11109598" cy="541514"/>
          </a:xfrm>
          <a:ln>
            <a:noFill/>
          </a:ln>
        </p:spPr>
        <p:txBody>
          <a:bodyPr vert="horz" lIns="0" tIns="0" rIns="0" bIns="0" rtlCol="0">
            <a:normAutofit/>
          </a:bodyPr>
          <a:lstStyle>
            <a:lvl1pPr marL="230400" indent="-230400">
              <a:buNone/>
              <a:defRPr lang="de-DE" sz="2000" noProof="0" dirty="0" smtClean="0">
                <a:solidFill>
                  <a:schemeClr val="bg1"/>
                </a:solidFill>
                <a:latin typeface="+mj-lt"/>
              </a:defRPr>
            </a:lvl1pPr>
          </a:lstStyle>
          <a:p>
            <a:pPr marL="0" lvl="0" indent="0"/>
            <a:r>
              <a:rPr lang="en-US" noProof="0"/>
              <a:t>Click to add subtitle</a:t>
            </a:r>
          </a:p>
        </p:txBody>
      </p:sp>
      <p:sp>
        <p:nvSpPr>
          <p:cNvPr id="6" name="Bildplatzhalter 5"/>
          <p:cNvSpPr>
            <a:spLocks noGrp="1"/>
          </p:cNvSpPr>
          <p:nvPr>
            <p:ph type="pic" sz="quarter" idx="31" hasCustomPrompt="1"/>
          </p:nvPr>
        </p:nvSpPr>
        <p:spPr>
          <a:xfrm>
            <a:off x="539750" y="1707381"/>
            <a:ext cx="11109600" cy="4752685"/>
          </a:xfrm>
          <a:solidFill>
            <a:schemeClr val="bg1">
              <a:lumMod val="85000"/>
            </a:schemeClr>
          </a:solidFill>
        </p:spPr>
        <p:txBody>
          <a:bodyPr lIns="144000" tIns="144000" rIns="144000" bIns="144000"/>
          <a:lstStyle>
            <a:lvl1pPr marL="0" indent="0">
              <a:buNone/>
              <a:defRPr/>
            </a:lvl1pPr>
          </a:lstStyle>
          <a:p>
            <a:r>
              <a:rPr lang="en-US" noProof="0" dirty="0"/>
              <a:t>Click icon to add image</a:t>
            </a:r>
          </a:p>
        </p:txBody>
      </p:sp>
    </p:spTree>
    <p:extLst>
      <p:ext uri="{BB962C8B-B14F-4D97-AF65-F5344CB8AC3E}">
        <p14:creationId xmlns:p14="http://schemas.microsoft.com/office/powerpoint/2010/main" val="41757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lus 2/3 im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8"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a:t>Click to add subtitle</a:t>
            </a:r>
          </a:p>
        </p:txBody>
      </p:sp>
      <p:sp>
        <p:nvSpPr>
          <p:cNvPr id="8" name="Inhaltsplatzhalter 2"/>
          <p:cNvSpPr>
            <a:spLocks noGrp="1"/>
          </p:cNvSpPr>
          <p:nvPr>
            <p:ph idx="1" hasCustomPrompt="1"/>
          </p:nvPr>
        </p:nvSpPr>
        <p:spPr>
          <a:xfrm>
            <a:off x="540002" y="1677238"/>
            <a:ext cx="3420000" cy="4744218"/>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Bildplatzhalter 5"/>
          <p:cNvSpPr>
            <a:spLocks noGrp="1"/>
          </p:cNvSpPr>
          <p:nvPr>
            <p:ph type="pic" sz="quarter" idx="25" hasCustomPrompt="1"/>
          </p:nvPr>
        </p:nvSpPr>
        <p:spPr>
          <a:xfrm>
            <a:off x="4384801" y="1677238"/>
            <a:ext cx="7264800" cy="4744218"/>
          </a:xfrm>
          <a:solidFill>
            <a:schemeClr val="bg1">
              <a:lumMod val="85000"/>
            </a:schemeClr>
          </a:solidFill>
        </p:spPr>
        <p:txBody>
          <a:bodyPr lIns="144000" tIns="144000" rIns="144000" bIns="144000"/>
          <a:lstStyle>
            <a:lvl1pPr marL="0" indent="0">
              <a:buNone/>
              <a:defRPr/>
            </a:lvl1pPr>
          </a:lstStyle>
          <a:p>
            <a:r>
              <a:rPr lang="en-US" noProof="0" dirty="0"/>
              <a:t>Click icon to add image</a:t>
            </a:r>
          </a:p>
        </p:txBody>
      </p:sp>
    </p:spTree>
    <p:extLst>
      <p:ext uri="{BB962C8B-B14F-4D97-AF65-F5344CB8AC3E}">
        <p14:creationId xmlns:p14="http://schemas.microsoft.com/office/powerpoint/2010/main" val="4031055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plus 1/2 imag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a:t>Click to add subtitle</a:t>
            </a:r>
          </a:p>
        </p:txBody>
      </p:sp>
      <p:sp>
        <p:nvSpPr>
          <p:cNvPr id="7" name="Textplatzhalter 2"/>
          <p:cNvSpPr>
            <a:spLocks noGrp="1"/>
          </p:cNvSpPr>
          <p:nvPr>
            <p:ph idx="1" hasCustomPrompt="1"/>
          </p:nvPr>
        </p:nvSpPr>
        <p:spPr>
          <a:xfrm>
            <a:off x="540000" y="1707382"/>
            <a:ext cx="5346000" cy="4703466"/>
          </a:xfrm>
          <a:prstGeom prst="rect">
            <a:avLst/>
          </a:prstGeom>
        </p:spPr>
        <p:txBody>
          <a:bodyPr vert="horz" lIns="0" tIns="0" rIns="0" bIns="0" rtlCol="0">
            <a:noAutofit/>
          </a:bodyPr>
          <a:lstStyle>
            <a:lvl1pPr>
              <a:defRPr/>
            </a:lvl1pPr>
            <a:lvl2pPr>
              <a:defRPr>
                <a:solidFill>
                  <a:schemeClr val="tx1"/>
                </a:solidFill>
              </a:defRPr>
            </a:lvl2pPr>
            <a:lvl3pPr>
              <a:defRPr/>
            </a:lvl3pPr>
            <a:lvl4pPr>
              <a:defRPr/>
            </a:lvl4pPr>
            <a:lvl5pPr>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Bildplatzhalter 5"/>
          <p:cNvSpPr>
            <a:spLocks noGrp="1"/>
          </p:cNvSpPr>
          <p:nvPr>
            <p:ph type="pic" sz="quarter" idx="32" hasCustomPrompt="1"/>
          </p:nvPr>
        </p:nvSpPr>
        <p:spPr>
          <a:xfrm>
            <a:off x="6303601" y="1707382"/>
            <a:ext cx="5346000" cy="4703466"/>
          </a:xfrm>
          <a:solidFill>
            <a:schemeClr val="bg1">
              <a:lumMod val="85000"/>
            </a:schemeClr>
          </a:solidFill>
        </p:spPr>
        <p:txBody>
          <a:bodyPr lIns="144000" tIns="144000" rIns="144000" bIns="144000"/>
          <a:lstStyle>
            <a:lvl1pPr marL="0" indent="0">
              <a:buNone/>
              <a:defRPr/>
            </a:lvl1pPr>
          </a:lstStyle>
          <a:p>
            <a:r>
              <a:rPr lang="en-US" noProof="0" dirty="0"/>
              <a:t>Click icon to add image</a:t>
            </a:r>
          </a:p>
        </p:txBody>
      </p:sp>
    </p:spTree>
    <p:extLst>
      <p:ext uri="{BB962C8B-B14F-4D97-AF65-F5344CB8AC3E}">
        <p14:creationId xmlns:p14="http://schemas.microsoft.com/office/powerpoint/2010/main" val="2010662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plus 1/2 image on left">
    <p:spTree>
      <p:nvGrpSpPr>
        <p:cNvPr id="1" name=""/>
        <p:cNvGrpSpPr/>
        <p:nvPr/>
      </p:nvGrpSpPr>
      <p:grpSpPr>
        <a:xfrm>
          <a:off x="0" y="0"/>
          <a:ext cx="0" cy="0"/>
          <a:chOff x="0" y="0"/>
          <a:chExt cx="0" cy="0"/>
        </a:xfrm>
      </p:grpSpPr>
      <p:sp>
        <p:nvSpPr>
          <p:cNvPr id="18" name="Bildplatzhalter 5"/>
          <p:cNvSpPr>
            <a:spLocks noGrp="1"/>
          </p:cNvSpPr>
          <p:nvPr>
            <p:ph type="pic" sz="quarter" idx="32" hasCustomPrompt="1"/>
          </p:nvPr>
        </p:nvSpPr>
        <p:spPr>
          <a:xfrm>
            <a:off x="0" y="1"/>
            <a:ext cx="6095206" cy="6857999"/>
          </a:xfrm>
          <a:solidFill>
            <a:schemeClr val="bg1">
              <a:lumMod val="85000"/>
            </a:schemeClr>
          </a:solidFill>
        </p:spPr>
        <p:txBody>
          <a:bodyPr lIns="144000" tIns="144000" rIns="144000" bIns="144000"/>
          <a:lstStyle>
            <a:lvl1pPr marL="0" indent="0">
              <a:buNone/>
              <a:defRPr/>
            </a:lvl1pPr>
          </a:lstStyle>
          <a:p>
            <a:r>
              <a:rPr lang="en-US" noProof="0"/>
              <a:t>Click icon to add image</a:t>
            </a:r>
          </a:p>
        </p:txBody>
      </p:sp>
      <p:sp>
        <p:nvSpPr>
          <p:cNvPr id="2" name="Titel 1"/>
          <p:cNvSpPr>
            <a:spLocks noGrp="1"/>
          </p:cNvSpPr>
          <p:nvPr>
            <p:ph type="title" hasCustomPrompt="1"/>
          </p:nvPr>
        </p:nvSpPr>
        <p:spPr>
          <a:xfrm>
            <a:off x="6303600" y="203199"/>
            <a:ext cx="5346000" cy="1080000"/>
          </a:xfrm>
        </p:spPr>
        <p:txBody>
          <a:bodyPr rIns="0" anchor="t" anchorCtr="0">
            <a:normAutofit/>
          </a:bodyPr>
          <a:lstStyle>
            <a:lvl1pPr>
              <a:defRPr>
                <a:solidFill>
                  <a:schemeClr val="accent1"/>
                </a:solidFill>
              </a:defRPr>
            </a:lvl1pPr>
          </a:lstStyle>
          <a:p>
            <a:r>
              <a:rPr lang="en-US" noProof="0" dirty="0"/>
              <a:t>Click to add title</a:t>
            </a:r>
          </a:p>
        </p:txBody>
      </p:sp>
      <p:sp>
        <p:nvSpPr>
          <p:cNvPr id="3" name="Fußzeilenplatzhalter 2"/>
          <p:cNvSpPr>
            <a:spLocks noGrp="1"/>
          </p:cNvSpPr>
          <p:nvPr>
            <p:ph type="ftr" sz="quarter" idx="10"/>
          </p:nvPr>
        </p:nvSpPr>
        <p:spPr>
          <a:xfrm>
            <a:off x="6303601" y="6555600"/>
            <a:ext cx="4550208" cy="360000"/>
          </a:xfrm>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6303601" y="972000"/>
            <a:ext cx="5346000" cy="541514"/>
          </a:xfrm>
          <a:ln>
            <a:noFill/>
          </a:ln>
        </p:spPr>
        <p:txBody>
          <a:bodyPr vert="horz" lIns="0" tIns="0" rIns="0" bIns="0" rtlCol="0" anchor="t" anchorCtr="0">
            <a:normAutofit/>
          </a:bodyPr>
          <a:lstStyle>
            <a:lvl1pPr marL="230400" indent="-230400">
              <a:buNone/>
              <a:defRPr lang="de-DE" sz="2000" noProof="0" dirty="0" smtClean="0">
                <a:solidFill>
                  <a:schemeClr val="accent1"/>
                </a:solidFill>
                <a:latin typeface="+mj-lt"/>
              </a:defRPr>
            </a:lvl1pPr>
          </a:lstStyle>
          <a:p>
            <a:pPr marL="0" lvl="0" indent="0"/>
            <a:r>
              <a:rPr lang="en-US" noProof="0" dirty="0"/>
              <a:t>Click to add subtitle</a:t>
            </a:r>
          </a:p>
        </p:txBody>
      </p:sp>
      <p:sp>
        <p:nvSpPr>
          <p:cNvPr id="13" name="Textplatzhalter 2"/>
          <p:cNvSpPr>
            <a:spLocks noGrp="1"/>
          </p:cNvSpPr>
          <p:nvPr>
            <p:ph idx="1" hasCustomPrompt="1"/>
          </p:nvPr>
        </p:nvSpPr>
        <p:spPr>
          <a:xfrm>
            <a:off x="6303601" y="1707382"/>
            <a:ext cx="5346000" cy="4718618"/>
          </a:xfrm>
          <a:prstGeom prst="rect">
            <a:avLst/>
          </a:prstGeom>
        </p:spPr>
        <p:txBody>
          <a:bodyPr vert="horz" lIns="0" tIns="0" rIns="0" bIns="0" rtlCol="0">
            <a:noAutofit/>
          </a:bodyPr>
          <a:lstStyle>
            <a:lvl1pPr>
              <a:defRPr/>
            </a:lvl1pPr>
            <a:lvl2pPr>
              <a:defRPr b="0"/>
            </a:lvl2pPr>
            <a:lvl3pPr>
              <a:defRPr/>
            </a:lvl3pPr>
            <a:lvl4pPr>
              <a:defRPr/>
            </a:lvl4pPr>
            <a:lvl5pPr>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Rechteck 7">
            <a:extLst>
              <a:ext uri="{FF2B5EF4-FFF2-40B4-BE49-F238E27FC236}">
                <a16:creationId xmlns="" xmlns:a16="http://schemas.microsoft.com/office/drawing/2014/main" id="{6D988D68-2A57-4EAD-80DD-6F1874A713CD}"/>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1086924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perator dark blue">
    <p:bg>
      <p:bgPr>
        <a:solidFill>
          <a:schemeClr val="tx2"/>
        </a:solidFill>
        <a:effectLst/>
      </p:bgPr>
    </p:bg>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lvl1pPr>
              <a:defRPr>
                <a:solidFill>
                  <a:schemeClr val="bg1"/>
                </a:solidFill>
              </a:defRPr>
            </a:lvl1pPr>
          </a:lstStyle>
          <a:p>
            <a:r>
              <a:rPr lang="en-US" smtClean="0"/>
              <a:t>12 Dec. 2019, EAS WG </a:t>
            </a:r>
            <a:endParaRPr lang="en-US" dirty="0"/>
          </a:p>
        </p:txBody>
      </p:sp>
      <p:sp>
        <p:nvSpPr>
          <p:cNvPr id="4" name="Foliennummernplatzhalter 3"/>
          <p:cNvSpPr>
            <a:spLocks noGrp="1"/>
          </p:cNvSpPr>
          <p:nvPr>
            <p:ph type="sldNum" sz="quarter" idx="11"/>
          </p:nvPr>
        </p:nvSpPr>
        <p:spPr/>
        <p:txBody>
          <a:bodyPr/>
          <a:lstStyle>
            <a:lvl1pPr>
              <a:defRPr>
                <a:solidFill>
                  <a:schemeClr val="bg1"/>
                </a:solidFill>
              </a:defRPr>
            </a:lvl1pPr>
          </a:lstStyle>
          <a:p>
            <a:fld id="{F50FD2C4-56EC-4F07-B0B8-CEAC86EF6E31}" type="slidenum">
              <a:rPr lang="en-US" smtClean="0"/>
              <a:pPr/>
              <a:t>‹#›</a:t>
            </a:fld>
            <a:endParaRPr lang="en-US" dirty="0"/>
          </a:p>
        </p:txBody>
      </p:sp>
      <p:sp>
        <p:nvSpPr>
          <p:cNvPr id="7" name="Titel 1"/>
          <p:cNvSpPr>
            <a:spLocks noGrp="1"/>
          </p:cNvSpPr>
          <p:nvPr>
            <p:ph type="ctrTitle" hasCustomPrompt="1"/>
          </p:nvPr>
        </p:nvSpPr>
        <p:spPr bwMode="invGray">
          <a:xfrm>
            <a:off x="1609335" y="2484000"/>
            <a:ext cx="8971743" cy="1296000"/>
          </a:xfrm>
          <a:ln>
            <a:noFill/>
          </a:ln>
        </p:spPr>
        <p:txBody>
          <a:bodyPr vert="horz" lIns="0" tIns="0" rIns="0" bIns="0" rtlCol="0" anchor="t" anchorCtr="0">
            <a:noAutofit/>
          </a:bodyPr>
          <a:lstStyle>
            <a:lvl1pPr algn="ctr">
              <a:spcBef>
                <a:spcPts val="1000"/>
              </a:spcBef>
              <a:spcAft>
                <a:spcPts val="0"/>
              </a:spcAft>
              <a:defRPr lang="de-DE" sz="4000" b="0" cap="all">
                <a:solidFill>
                  <a:schemeClr val="bg1"/>
                </a:solidFill>
                <a:latin typeface="+mj-lt"/>
                <a:cs typeface="Arial" panose="020B0604020202020204" pitchFamily="34" charset="0"/>
              </a:defRPr>
            </a:lvl1pPr>
          </a:lstStyle>
          <a:p>
            <a:pPr marL="0" lvl="0">
              <a:lnSpc>
                <a:spcPct val="80000"/>
              </a:lnSpc>
            </a:pPr>
            <a:r>
              <a:rPr lang="en-US" noProof="0"/>
              <a:t>Click to add title</a:t>
            </a:r>
            <a:endParaRPr lang="en-US" noProof="0" dirty="0"/>
          </a:p>
        </p:txBody>
      </p:sp>
      <p:sp>
        <p:nvSpPr>
          <p:cNvPr id="8" name="Untertitel 2"/>
          <p:cNvSpPr>
            <a:spLocks noGrp="1"/>
          </p:cNvSpPr>
          <p:nvPr>
            <p:ph type="subTitle" idx="1" hasCustomPrompt="1"/>
          </p:nvPr>
        </p:nvSpPr>
        <p:spPr bwMode="invGray">
          <a:xfrm>
            <a:off x="1609335" y="3816000"/>
            <a:ext cx="8971743" cy="792000"/>
          </a:xfrm>
          <a:ln>
            <a:noFill/>
          </a:ln>
        </p:spPr>
        <p:txBody>
          <a:bodyPr vert="horz" lIns="0" tIns="0" rIns="0" bIns="0" rtlCol="0" anchor="t" anchorCtr="0">
            <a:noAutofit/>
          </a:bodyPr>
          <a:lstStyle>
            <a:lvl1pPr marL="0" indent="0" algn="ctr">
              <a:lnSpc>
                <a:spcPct val="80000"/>
              </a:lnSpc>
              <a:spcAft>
                <a:spcPts val="0"/>
              </a:spcAft>
              <a:buNone/>
              <a:defRPr lang="de-DE" sz="2400" b="0" cap="none" noProof="0" dirty="0" smtClean="0">
                <a:solidFill>
                  <a:schemeClr val="bg1"/>
                </a:solidFill>
                <a:latin typeface="+mj-lt"/>
                <a:ea typeface="+mj-ea"/>
                <a:cs typeface="Arial" panose="020B0604020202020204" pitchFamily="34" charset="0"/>
              </a:defRPr>
            </a:lvl1pPr>
          </a:lstStyle>
          <a:p>
            <a:pPr marL="0" lvl="0">
              <a:lnSpc>
                <a:spcPct val="80000"/>
              </a:lnSpc>
              <a:spcAft>
                <a:spcPts val="0"/>
              </a:spcAft>
            </a:pPr>
            <a:r>
              <a:rPr lang="en-US" noProof="0"/>
              <a:t>Click to add subtitle</a:t>
            </a:r>
            <a:endParaRPr lang="en-US" noProof="0" dirty="0"/>
          </a:p>
        </p:txBody>
      </p:sp>
      <p:sp>
        <p:nvSpPr>
          <p:cNvPr id="9" name="Fußzeilenplatzhalter 4">
            <a:extLst>
              <a:ext uri="{FF2B5EF4-FFF2-40B4-BE49-F238E27FC236}">
                <a16:creationId xmlns="" xmlns:a16="http://schemas.microsoft.com/office/drawing/2014/main" id="{9D763336-F64B-413B-81BD-23E719E11A89}"/>
              </a:ext>
            </a:extLst>
          </p:cNvPr>
          <p:cNvSpPr txBox="1">
            <a:spLocks/>
          </p:cNvSpPr>
          <p:nvPr userDrawn="1"/>
        </p:nvSpPr>
        <p:spPr>
          <a:xfrm>
            <a:off x="539999" y="6555600"/>
            <a:ext cx="3659467" cy="360000"/>
          </a:xfrm>
          <a:prstGeom prst="rect">
            <a:avLst/>
          </a:prstGeom>
        </p:spPr>
        <p:txBody>
          <a:bodyPr vert="horz" lIns="0" tIns="0" rIns="0" bIns="0" rtlCol="0" anchor="ctr"/>
          <a:lstStyle>
            <a:defPPr>
              <a:defRPr lang="de-DE"/>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noProof="0" dirty="0">
                <a:solidFill>
                  <a:schemeClr val="bg1"/>
                </a:solidFill>
              </a:rPr>
              <a:t>© LOTAR 2018 | </a:t>
            </a:r>
            <a:r>
              <a:rPr lang="en-US" noProof="1">
                <a:solidFill>
                  <a:schemeClr val="bg1"/>
                </a:solidFill>
              </a:rPr>
              <a:t>All rights reserved</a:t>
            </a:r>
          </a:p>
        </p:txBody>
      </p:sp>
      <p:pic>
        <p:nvPicPr>
          <p:cNvPr id="13" name="Grafik 12">
            <a:extLst>
              <a:ext uri="{FF2B5EF4-FFF2-40B4-BE49-F238E27FC236}">
                <a16:creationId xmlns="" xmlns:a16="http://schemas.microsoft.com/office/drawing/2014/main" id="{F7E39D4F-95AC-46E5-86F6-6CC9509BFCC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9431866" y="221400"/>
            <a:ext cx="2217733" cy="722105"/>
          </a:xfrm>
          <a:prstGeom prst="rect">
            <a:avLst/>
          </a:prstGeom>
        </p:spPr>
      </p:pic>
      <p:sp>
        <p:nvSpPr>
          <p:cNvPr id="10" name="Rechteck 9">
            <a:extLst>
              <a:ext uri="{FF2B5EF4-FFF2-40B4-BE49-F238E27FC236}">
                <a16:creationId xmlns="" xmlns:a16="http://schemas.microsoft.com/office/drawing/2014/main" id="{A01B4D3A-1B3B-43E3-9E13-EF7C01727A7E}"/>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225584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perator blue">
    <p:bg>
      <p:bgPr>
        <a:solidFill>
          <a:schemeClr val="accent1"/>
        </a:solidFill>
        <a:effectLst/>
      </p:bgPr>
    </p:bg>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lvl1pPr>
              <a:defRPr>
                <a:solidFill>
                  <a:schemeClr val="bg1"/>
                </a:solidFill>
              </a:defRPr>
            </a:lvl1pPr>
          </a:lstStyle>
          <a:p>
            <a:r>
              <a:rPr lang="en-US" smtClean="0"/>
              <a:t>12 Dec. 2019, EAS WG </a:t>
            </a:r>
            <a:endParaRPr lang="en-US" dirty="0"/>
          </a:p>
        </p:txBody>
      </p:sp>
      <p:sp>
        <p:nvSpPr>
          <p:cNvPr id="4" name="Foliennummernplatzhalter 3"/>
          <p:cNvSpPr>
            <a:spLocks noGrp="1"/>
          </p:cNvSpPr>
          <p:nvPr>
            <p:ph type="sldNum" sz="quarter" idx="11"/>
          </p:nvPr>
        </p:nvSpPr>
        <p:spPr/>
        <p:txBody>
          <a:bodyPr/>
          <a:lstStyle>
            <a:lvl1pPr>
              <a:defRPr>
                <a:solidFill>
                  <a:schemeClr val="bg1"/>
                </a:solidFill>
              </a:defRPr>
            </a:lvl1pPr>
          </a:lstStyle>
          <a:p>
            <a:fld id="{F50FD2C4-56EC-4F07-B0B8-CEAC86EF6E31}" type="slidenum">
              <a:rPr lang="en-US" smtClean="0"/>
              <a:pPr/>
              <a:t>‹#›</a:t>
            </a:fld>
            <a:endParaRPr lang="en-US" dirty="0"/>
          </a:p>
        </p:txBody>
      </p:sp>
      <p:sp>
        <p:nvSpPr>
          <p:cNvPr id="7" name="Titel 1"/>
          <p:cNvSpPr>
            <a:spLocks noGrp="1"/>
          </p:cNvSpPr>
          <p:nvPr>
            <p:ph type="ctrTitle" hasCustomPrompt="1"/>
          </p:nvPr>
        </p:nvSpPr>
        <p:spPr bwMode="invGray">
          <a:xfrm>
            <a:off x="1609335" y="2484000"/>
            <a:ext cx="8971743" cy="1296000"/>
          </a:xfrm>
          <a:ln>
            <a:noFill/>
          </a:ln>
        </p:spPr>
        <p:txBody>
          <a:bodyPr vert="horz" lIns="0" tIns="0" rIns="0" bIns="0" rtlCol="0" anchor="t" anchorCtr="0">
            <a:noAutofit/>
          </a:bodyPr>
          <a:lstStyle>
            <a:lvl1pPr algn="ctr">
              <a:spcBef>
                <a:spcPts val="1000"/>
              </a:spcBef>
              <a:spcAft>
                <a:spcPts val="0"/>
              </a:spcAft>
              <a:defRPr lang="de-DE" sz="4000" b="0" cap="all">
                <a:solidFill>
                  <a:schemeClr val="bg1"/>
                </a:solidFill>
                <a:latin typeface="+mj-lt"/>
                <a:cs typeface="Arial" panose="020B0604020202020204" pitchFamily="34" charset="0"/>
              </a:defRPr>
            </a:lvl1pPr>
          </a:lstStyle>
          <a:p>
            <a:pPr marL="0" lvl="0">
              <a:lnSpc>
                <a:spcPct val="80000"/>
              </a:lnSpc>
            </a:pPr>
            <a:r>
              <a:rPr lang="en-US" noProof="0"/>
              <a:t>Click to add title</a:t>
            </a:r>
            <a:endParaRPr lang="en-US" noProof="0" dirty="0"/>
          </a:p>
        </p:txBody>
      </p:sp>
      <p:sp>
        <p:nvSpPr>
          <p:cNvPr id="8" name="Untertitel 2"/>
          <p:cNvSpPr>
            <a:spLocks noGrp="1"/>
          </p:cNvSpPr>
          <p:nvPr>
            <p:ph type="subTitle" idx="1" hasCustomPrompt="1"/>
          </p:nvPr>
        </p:nvSpPr>
        <p:spPr bwMode="invGray">
          <a:xfrm>
            <a:off x="1609335" y="3816000"/>
            <a:ext cx="8971743" cy="792000"/>
          </a:xfrm>
          <a:ln>
            <a:noFill/>
          </a:ln>
        </p:spPr>
        <p:txBody>
          <a:bodyPr vert="horz" lIns="0" tIns="0" rIns="0" bIns="0" rtlCol="0" anchor="t" anchorCtr="0">
            <a:noAutofit/>
          </a:bodyPr>
          <a:lstStyle>
            <a:lvl1pPr marL="0" indent="0" algn="ctr">
              <a:lnSpc>
                <a:spcPct val="80000"/>
              </a:lnSpc>
              <a:spcAft>
                <a:spcPts val="0"/>
              </a:spcAft>
              <a:buNone/>
              <a:defRPr lang="de-DE" sz="2400" b="0" cap="none" noProof="0" dirty="0" smtClean="0">
                <a:solidFill>
                  <a:schemeClr val="bg1"/>
                </a:solidFill>
                <a:latin typeface="+mj-lt"/>
                <a:ea typeface="+mj-ea"/>
                <a:cs typeface="Arial" panose="020B0604020202020204" pitchFamily="34" charset="0"/>
              </a:defRPr>
            </a:lvl1pPr>
          </a:lstStyle>
          <a:p>
            <a:pPr marL="0" lvl="0">
              <a:lnSpc>
                <a:spcPct val="80000"/>
              </a:lnSpc>
              <a:spcAft>
                <a:spcPts val="0"/>
              </a:spcAft>
            </a:pPr>
            <a:r>
              <a:rPr lang="en-US" noProof="0"/>
              <a:t>Click to add subtitle</a:t>
            </a:r>
            <a:endParaRPr lang="en-US" noProof="0" dirty="0"/>
          </a:p>
        </p:txBody>
      </p:sp>
      <p:sp>
        <p:nvSpPr>
          <p:cNvPr id="9" name="Fußzeilenplatzhalter 4">
            <a:extLst>
              <a:ext uri="{FF2B5EF4-FFF2-40B4-BE49-F238E27FC236}">
                <a16:creationId xmlns="" xmlns:a16="http://schemas.microsoft.com/office/drawing/2014/main" id="{9D763336-F64B-413B-81BD-23E719E11A89}"/>
              </a:ext>
            </a:extLst>
          </p:cNvPr>
          <p:cNvSpPr txBox="1">
            <a:spLocks/>
          </p:cNvSpPr>
          <p:nvPr userDrawn="1"/>
        </p:nvSpPr>
        <p:spPr>
          <a:xfrm>
            <a:off x="539999" y="6555600"/>
            <a:ext cx="3659467" cy="360000"/>
          </a:xfrm>
          <a:prstGeom prst="rect">
            <a:avLst/>
          </a:prstGeom>
        </p:spPr>
        <p:txBody>
          <a:bodyPr vert="horz" lIns="0" tIns="0" rIns="0" bIns="0" rtlCol="0" anchor="ctr"/>
          <a:lstStyle>
            <a:defPPr>
              <a:defRPr lang="de-DE"/>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noProof="0" dirty="0">
                <a:solidFill>
                  <a:schemeClr val="bg1"/>
                </a:solidFill>
              </a:rPr>
              <a:t>© LOTAR 2018 | </a:t>
            </a:r>
            <a:r>
              <a:rPr lang="en-US" noProof="1">
                <a:solidFill>
                  <a:schemeClr val="bg1"/>
                </a:solidFill>
              </a:rPr>
              <a:t>All rights reserved</a:t>
            </a:r>
          </a:p>
        </p:txBody>
      </p:sp>
      <p:pic>
        <p:nvPicPr>
          <p:cNvPr id="13" name="Grafik 12">
            <a:extLst>
              <a:ext uri="{FF2B5EF4-FFF2-40B4-BE49-F238E27FC236}">
                <a16:creationId xmlns="" xmlns:a16="http://schemas.microsoft.com/office/drawing/2014/main" id="{F7E39D4F-95AC-46E5-86F6-6CC9509BFCC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9431866" y="221400"/>
            <a:ext cx="2217733" cy="722105"/>
          </a:xfrm>
          <a:prstGeom prst="rect">
            <a:avLst/>
          </a:prstGeom>
        </p:spPr>
      </p:pic>
      <p:sp>
        <p:nvSpPr>
          <p:cNvPr id="10" name="Rechteck 9">
            <a:extLst>
              <a:ext uri="{FF2B5EF4-FFF2-40B4-BE49-F238E27FC236}">
                <a16:creationId xmlns="" xmlns:a16="http://schemas.microsoft.com/office/drawing/2014/main" id="{74B9E1C3-6A69-4C8D-A937-22A64DB0CA7D}"/>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82652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Seperator grey">
    <p:bg>
      <p:bgPr>
        <a:solidFill>
          <a:srgbClr val="4B4B4B"/>
        </a:solidFill>
        <a:effectLst/>
      </p:bgPr>
    </p:bg>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lvl1pPr>
              <a:defRPr>
                <a:solidFill>
                  <a:schemeClr val="bg1"/>
                </a:solidFill>
              </a:defRPr>
            </a:lvl1pPr>
          </a:lstStyle>
          <a:p>
            <a:r>
              <a:rPr lang="en-US" smtClean="0"/>
              <a:t>12 Dec. 2019, EAS WG </a:t>
            </a:r>
            <a:endParaRPr lang="en-US" dirty="0"/>
          </a:p>
        </p:txBody>
      </p:sp>
      <p:sp>
        <p:nvSpPr>
          <p:cNvPr id="4" name="Foliennummernplatzhalter 3"/>
          <p:cNvSpPr>
            <a:spLocks noGrp="1"/>
          </p:cNvSpPr>
          <p:nvPr>
            <p:ph type="sldNum" sz="quarter" idx="11"/>
          </p:nvPr>
        </p:nvSpPr>
        <p:spPr/>
        <p:txBody>
          <a:bodyPr/>
          <a:lstStyle>
            <a:lvl1pPr>
              <a:defRPr>
                <a:solidFill>
                  <a:schemeClr val="bg1"/>
                </a:solidFill>
              </a:defRPr>
            </a:lvl1pPr>
          </a:lstStyle>
          <a:p>
            <a:fld id="{F50FD2C4-56EC-4F07-B0B8-CEAC86EF6E31}" type="slidenum">
              <a:rPr lang="en-US" smtClean="0"/>
              <a:pPr/>
              <a:t>‹#›</a:t>
            </a:fld>
            <a:endParaRPr lang="en-US" dirty="0"/>
          </a:p>
        </p:txBody>
      </p:sp>
      <p:sp>
        <p:nvSpPr>
          <p:cNvPr id="7" name="Titel 1"/>
          <p:cNvSpPr>
            <a:spLocks noGrp="1"/>
          </p:cNvSpPr>
          <p:nvPr>
            <p:ph type="ctrTitle" hasCustomPrompt="1"/>
          </p:nvPr>
        </p:nvSpPr>
        <p:spPr bwMode="invGray">
          <a:xfrm>
            <a:off x="1609335" y="2484000"/>
            <a:ext cx="8971743" cy="1296000"/>
          </a:xfrm>
          <a:ln>
            <a:noFill/>
          </a:ln>
        </p:spPr>
        <p:txBody>
          <a:bodyPr vert="horz" lIns="0" tIns="0" rIns="0" bIns="0" rtlCol="0" anchor="t" anchorCtr="0">
            <a:noAutofit/>
          </a:bodyPr>
          <a:lstStyle>
            <a:lvl1pPr algn="ctr">
              <a:spcBef>
                <a:spcPts val="1000"/>
              </a:spcBef>
              <a:spcAft>
                <a:spcPts val="0"/>
              </a:spcAft>
              <a:defRPr lang="de-DE" sz="4000" b="0" cap="all">
                <a:solidFill>
                  <a:schemeClr val="bg1"/>
                </a:solidFill>
                <a:latin typeface="+mj-lt"/>
                <a:cs typeface="Arial" panose="020B0604020202020204" pitchFamily="34" charset="0"/>
              </a:defRPr>
            </a:lvl1pPr>
          </a:lstStyle>
          <a:p>
            <a:pPr marL="0" lvl="0">
              <a:lnSpc>
                <a:spcPct val="80000"/>
              </a:lnSpc>
            </a:pPr>
            <a:r>
              <a:rPr lang="en-US" noProof="0"/>
              <a:t>Click to add title</a:t>
            </a:r>
            <a:endParaRPr lang="en-US" noProof="0" dirty="0"/>
          </a:p>
        </p:txBody>
      </p:sp>
      <p:sp>
        <p:nvSpPr>
          <p:cNvPr id="8" name="Untertitel 2"/>
          <p:cNvSpPr>
            <a:spLocks noGrp="1"/>
          </p:cNvSpPr>
          <p:nvPr>
            <p:ph type="subTitle" idx="1" hasCustomPrompt="1"/>
          </p:nvPr>
        </p:nvSpPr>
        <p:spPr bwMode="invGray">
          <a:xfrm>
            <a:off x="1609335" y="3816000"/>
            <a:ext cx="8971743" cy="792000"/>
          </a:xfrm>
          <a:ln>
            <a:noFill/>
          </a:ln>
        </p:spPr>
        <p:txBody>
          <a:bodyPr vert="horz" lIns="0" tIns="0" rIns="0" bIns="0" rtlCol="0" anchor="t" anchorCtr="0">
            <a:noAutofit/>
          </a:bodyPr>
          <a:lstStyle>
            <a:lvl1pPr marL="0" indent="0" algn="ctr">
              <a:lnSpc>
                <a:spcPct val="80000"/>
              </a:lnSpc>
              <a:spcAft>
                <a:spcPts val="0"/>
              </a:spcAft>
              <a:buNone/>
              <a:defRPr lang="de-DE" sz="2400" b="0" cap="none" noProof="0" dirty="0" smtClean="0">
                <a:solidFill>
                  <a:schemeClr val="bg1"/>
                </a:solidFill>
                <a:latin typeface="+mj-lt"/>
                <a:ea typeface="+mj-ea"/>
                <a:cs typeface="Arial" panose="020B0604020202020204" pitchFamily="34" charset="0"/>
              </a:defRPr>
            </a:lvl1pPr>
          </a:lstStyle>
          <a:p>
            <a:pPr marL="0" lvl="0">
              <a:lnSpc>
                <a:spcPct val="80000"/>
              </a:lnSpc>
              <a:spcAft>
                <a:spcPts val="0"/>
              </a:spcAft>
            </a:pPr>
            <a:r>
              <a:rPr lang="en-US" noProof="0"/>
              <a:t>Click to add subtitle</a:t>
            </a:r>
            <a:endParaRPr lang="en-US" noProof="0" dirty="0"/>
          </a:p>
        </p:txBody>
      </p:sp>
      <p:sp>
        <p:nvSpPr>
          <p:cNvPr id="9" name="Fußzeilenplatzhalter 4">
            <a:extLst>
              <a:ext uri="{FF2B5EF4-FFF2-40B4-BE49-F238E27FC236}">
                <a16:creationId xmlns="" xmlns:a16="http://schemas.microsoft.com/office/drawing/2014/main" id="{9D763336-F64B-413B-81BD-23E719E11A89}"/>
              </a:ext>
            </a:extLst>
          </p:cNvPr>
          <p:cNvSpPr txBox="1">
            <a:spLocks/>
          </p:cNvSpPr>
          <p:nvPr userDrawn="1"/>
        </p:nvSpPr>
        <p:spPr>
          <a:xfrm>
            <a:off x="539999" y="6555600"/>
            <a:ext cx="3659467" cy="360000"/>
          </a:xfrm>
          <a:prstGeom prst="rect">
            <a:avLst/>
          </a:prstGeom>
        </p:spPr>
        <p:txBody>
          <a:bodyPr vert="horz" lIns="0" tIns="0" rIns="0" bIns="0" rtlCol="0" anchor="ctr"/>
          <a:lstStyle>
            <a:defPPr>
              <a:defRPr lang="de-DE"/>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noProof="0" dirty="0">
                <a:solidFill>
                  <a:schemeClr val="bg1"/>
                </a:solidFill>
              </a:rPr>
              <a:t>© LOTAR 2018 | </a:t>
            </a:r>
            <a:r>
              <a:rPr lang="en-US" noProof="1">
                <a:solidFill>
                  <a:schemeClr val="bg1"/>
                </a:solidFill>
              </a:rPr>
              <a:t>All rights reserved</a:t>
            </a:r>
          </a:p>
        </p:txBody>
      </p:sp>
      <p:pic>
        <p:nvPicPr>
          <p:cNvPr id="13" name="Grafik 12">
            <a:extLst>
              <a:ext uri="{FF2B5EF4-FFF2-40B4-BE49-F238E27FC236}">
                <a16:creationId xmlns="" xmlns:a16="http://schemas.microsoft.com/office/drawing/2014/main" id="{F7E39D4F-95AC-46E5-86F6-6CC9509BFCC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9431866" y="221400"/>
            <a:ext cx="2217733" cy="722105"/>
          </a:xfrm>
          <a:prstGeom prst="rect">
            <a:avLst/>
          </a:prstGeom>
        </p:spPr>
      </p:pic>
      <p:sp>
        <p:nvSpPr>
          <p:cNvPr id="10" name="Rechteck 9">
            <a:extLst>
              <a:ext uri="{FF2B5EF4-FFF2-40B4-BE49-F238E27FC236}">
                <a16:creationId xmlns="" xmlns:a16="http://schemas.microsoft.com/office/drawing/2014/main" id="{43E80D9E-F1C3-4DCC-BDC5-AB854FC9454E}"/>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179213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9" name="Textplatzhalter 8"/>
          <p:cNvSpPr>
            <a:spLocks noGrp="1"/>
          </p:cNvSpPr>
          <p:nvPr>
            <p:ph type="body" sz="quarter" idx="16" hasCustomPrompt="1"/>
          </p:nvPr>
        </p:nvSpPr>
        <p:spPr>
          <a:xfrm>
            <a:off x="540000" y="972000"/>
            <a:ext cx="11109600" cy="540000"/>
          </a:xfrm>
          <a:ln>
            <a:noFill/>
          </a:ln>
        </p:spPr>
        <p:txBody>
          <a:bodyPr anchor="t" anchorCtr="0">
            <a:normAutofit/>
          </a:bodyPr>
          <a:lstStyle>
            <a:lvl1pPr marL="0" indent="0">
              <a:buFont typeface="Arial" panose="020B0604020202020204" pitchFamily="34" charset="0"/>
              <a:buNone/>
              <a:defRPr sz="2000">
                <a:solidFill>
                  <a:schemeClr val="bg1"/>
                </a:solidFill>
                <a:latin typeface="+mj-lt"/>
              </a:defRPr>
            </a:lvl1pPr>
          </a:lstStyle>
          <a:p>
            <a:pPr lvl="0"/>
            <a:r>
              <a:rPr lang="en-US" noProof="0"/>
              <a:t>Click to add subtitle</a:t>
            </a:r>
          </a:p>
        </p:txBody>
      </p:sp>
      <p:sp>
        <p:nvSpPr>
          <p:cNvPr id="6" name="Fußzeilenplatzhalter 2">
            <a:extLst>
              <a:ext uri="{FF2B5EF4-FFF2-40B4-BE49-F238E27FC236}">
                <a16:creationId xmlns="" xmlns:a16="http://schemas.microsoft.com/office/drawing/2014/main" id="{8EE1BCA8-AFCA-49C4-A27A-41A9ACB45D3A}"/>
              </a:ext>
            </a:extLst>
          </p:cNvPr>
          <p:cNvSpPr>
            <a:spLocks noGrp="1"/>
          </p:cNvSpPr>
          <p:nvPr>
            <p:ph type="ftr" sz="quarter" idx="10"/>
          </p:nvPr>
        </p:nvSpPr>
        <p:spPr>
          <a:xfrm>
            <a:off x="3604677" y="6555600"/>
            <a:ext cx="4981059" cy="360000"/>
          </a:xfrm>
        </p:spPr>
        <p:txBody>
          <a:bodyPr/>
          <a:lstStyle/>
          <a:p>
            <a:r>
              <a:rPr lang="en-US" smtClean="0"/>
              <a:t>12 Dec. 2019, EAS WG </a:t>
            </a:r>
            <a:endParaRPr lang="en-US" noProof="0" dirty="0"/>
          </a:p>
        </p:txBody>
      </p:sp>
    </p:spTree>
    <p:extLst>
      <p:ext uri="{BB962C8B-B14F-4D97-AF65-F5344CB8AC3E}">
        <p14:creationId xmlns:p14="http://schemas.microsoft.com/office/powerpoint/2010/main" val="2486789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conten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smtClean="0"/>
              <a:t>12 Dec. 2019, EAS WG </a:t>
            </a:r>
            <a:endParaRPr lang="de-DE" dirty="0"/>
          </a:p>
        </p:txBody>
      </p:sp>
      <p:sp>
        <p:nvSpPr>
          <p:cNvPr id="4" name="Foliennummernplatzhalter 3"/>
          <p:cNvSpPr>
            <a:spLocks noGrp="1"/>
          </p:cNvSpPr>
          <p:nvPr>
            <p:ph type="sldNum" sz="quarter" idx="11"/>
          </p:nvPr>
        </p:nvSpPr>
        <p:spPr/>
        <p:txBody>
          <a:bodyPr/>
          <a:lstStyle/>
          <a:p>
            <a:fld id="{F50FD2C4-56EC-4F07-B0B8-CEAC86EF6E31}" type="slidenum">
              <a:rPr lang="de-DE" smtClean="0"/>
              <a:pPr/>
              <a:t>‹#›</a:t>
            </a:fld>
            <a:endParaRPr lang="de-DE"/>
          </a:p>
        </p:txBody>
      </p:sp>
      <p:sp>
        <p:nvSpPr>
          <p:cNvPr id="5" name="Textplatzhalter 7"/>
          <p:cNvSpPr>
            <a:spLocks noGrp="1"/>
          </p:cNvSpPr>
          <p:nvPr>
            <p:ph type="body" sz="quarter" idx="15" hasCustomPrompt="1"/>
          </p:nvPr>
        </p:nvSpPr>
        <p:spPr>
          <a:xfrm>
            <a:off x="540002" y="972000"/>
            <a:ext cx="11109598" cy="541514"/>
          </a:xfrm>
          <a:ln>
            <a:noFill/>
          </a:ln>
        </p:spPr>
        <p:txBody>
          <a:bodyPr vert="horz" lIns="0" tIns="0" rIns="0" bIns="0" rtlCol="0" anchor="t" anchorCtr="0">
            <a:normAutofit/>
          </a:bodyP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lang="de-DE" sz="2000" noProof="0" dirty="0" smtClean="0">
                <a:solidFill>
                  <a:schemeClr val="bg1"/>
                </a:solidFill>
                <a:latin typeface="+mj-lt"/>
              </a:defRPr>
            </a:lvl1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a:t>Click to add subtitle</a:t>
            </a:r>
          </a:p>
        </p:txBody>
      </p:sp>
      <p:sp>
        <p:nvSpPr>
          <p:cNvPr id="7" name="Textplatzhalter 2"/>
          <p:cNvSpPr>
            <a:spLocks noGrp="1"/>
          </p:cNvSpPr>
          <p:nvPr>
            <p:ph idx="1" hasCustomPrompt="1"/>
          </p:nvPr>
        </p:nvSpPr>
        <p:spPr>
          <a:xfrm>
            <a:off x="540000" y="1707381"/>
            <a:ext cx="11109600" cy="4735751"/>
          </a:xfrm>
          <a:prstGeom prst="rect">
            <a:avLst/>
          </a:prstGeom>
        </p:spPr>
        <p:txBody>
          <a:bodyPr vert="horz" lIns="0" tIns="0" rIns="0" bIns="0" rtlCol="0">
            <a:noAutofit/>
          </a:bodyPr>
          <a:lstStyle>
            <a:lvl1pPr>
              <a:defRPr/>
            </a:lvl1pPr>
            <a:lvl2pPr>
              <a:defRPr/>
            </a:lvl2pPr>
            <a:lvl3pPr>
              <a:defRPr/>
            </a:lvl3pPr>
            <a:lvl4pPr>
              <a:defRPr/>
            </a:lvl4pPr>
            <a:lvl5pPr>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248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s - horizonta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dirty="0"/>
              <a:t>Click to add title</a:t>
            </a:r>
          </a:p>
        </p:txBody>
      </p:sp>
      <p:sp>
        <p:nvSpPr>
          <p:cNvPr id="3" name="Fußzeilenplatzhalter 2"/>
          <p:cNvSpPr>
            <a:spLocks noGrp="1"/>
          </p:cNvSpPr>
          <p:nvPr>
            <p:ph type="ftr" sz="quarter" idx="10"/>
          </p:nvPr>
        </p:nvSpPr>
        <p:spPr/>
        <p:txBody>
          <a:bodyPr/>
          <a:lstStyle/>
          <a:p>
            <a:r>
              <a:rPr lang="en-US" smtClean="0"/>
              <a:t>12 Dec. 2019, EAS WG </a:t>
            </a:r>
            <a:endParaRPr lang="de-DE" dirty="0"/>
          </a:p>
        </p:txBody>
      </p:sp>
      <p:sp>
        <p:nvSpPr>
          <p:cNvPr id="4" name="Foliennummernplatzhalter 3"/>
          <p:cNvSpPr>
            <a:spLocks noGrp="1"/>
          </p:cNvSpPr>
          <p:nvPr>
            <p:ph type="sldNum" sz="quarter" idx="11"/>
          </p:nvPr>
        </p:nvSpPr>
        <p:spPr/>
        <p:txBody>
          <a:bodyPr/>
          <a:lstStyle/>
          <a:p>
            <a:fld id="{F50FD2C4-56EC-4F07-B0B8-CEAC86EF6E31}" type="slidenum">
              <a:rPr lang="de-DE" smtClean="0"/>
              <a:pPr/>
              <a:t>‹#›</a:t>
            </a:fld>
            <a:endParaRPr lang="de-DE"/>
          </a:p>
        </p:txBody>
      </p:sp>
      <p:sp>
        <p:nvSpPr>
          <p:cNvPr id="5" name="Textplatzhalter 7"/>
          <p:cNvSpPr>
            <a:spLocks noGrp="1"/>
          </p:cNvSpPr>
          <p:nvPr>
            <p:ph type="body" sz="quarter" idx="15" hasCustomPrompt="1"/>
          </p:nvPr>
        </p:nvSpPr>
        <p:spPr>
          <a:xfrm>
            <a:off x="540002" y="972000"/>
            <a:ext cx="11109598" cy="541514"/>
          </a:xfrm>
          <a:ln>
            <a:noFill/>
          </a:ln>
        </p:spPr>
        <p:txBody>
          <a:bodyPr vert="horz" lIns="0" tIns="0" rIns="0" bIns="0" rtlCol="0" anchor="t" anchorCtr="0">
            <a:normAutofit/>
          </a:bodyPr>
          <a:lstStyle>
            <a:lvl1pPr marL="342900" indent="-342900">
              <a:buFont typeface="Arial" panose="020B0604020202020204" pitchFamily="34" charset="0"/>
              <a:buNone/>
              <a:defRPr lang="de-DE" sz="2000" noProof="0" dirty="0" smtClean="0">
                <a:solidFill>
                  <a:schemeClr val="bg1"/>
                </a:solidFill>
                <a:latin typeface="+mj-lt"/>
              </a:defRPr>
            </a:lvl1pPr>
          </a:lstStyle>
          <a:p>
            <a:pPr marL="0" lvl="0" indent="0"/>
            <a:r>
              <a:rPr lang="en-US" noProof="0"/>
              <a:t>Click to add subtitle</a:t>
            </a:r>
          </a:p>
        </p:txBody>
      </p:sp>
      <p:sp>
        <p:nvSpPr>
          <p:cNvPr id="8" name="Inhaltsplatzhalter 2"/>
          <p:cNvSpPr>
            <a:spLocks noGrp="1"/>
          </p:cNvSpPr>
          <p:nvPr>
            <p:ph idx="1" hasCustomPrompt="1"/>
          </p:nvPr>
        </p:nvSpPr>
        <p:spPr>
          <a:xfrm>
            <a:off x="540002" y="1707382"/>
            <a:ext cx="5346000" cy="4744218"/>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Inhaltsplatzhalter 2"/>
          <p:cNvSpPr>
            <a:spLocks noGrp="1"/>
          </p:cNvSpPr>
          <p:nvPr>
            <p:ph idx="14" hasCustomPrompt="1"/>
          </p:nvPr>
        </p:nvSpPr>
        <p:spPr>
          <a:xfrm>
            <a:off x="6303600" y="1707382"/>
            <a:ext cx="5346000" cy="4744218"/>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72457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s - vertica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dirty="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dirty="0"/>
              <a:t>Click to add subtitle</a:t>
            </a:r>
          </a:p>
        </p:txBody>
      </p:sp>
      <p:sp>
        <p:nvSpPr>
          <p:cNvPr id="6" name="Inhaltsplatzhalter 3"/>
          <p:cNvSpPr>
            <a:spLocks noGrp="1"/>
          </p:cNvSpPr>
          <p:nvPr>
            <p:ph sz="quarter" idx="19" hasCustomPrompt="1"/>
          </p:nvPr>
        </p:nvSpPr>
        <p:spPr>
          <a:xfrm>
            <a:off x="540000" y="4141091"/>
            <a:ext cx="11109600" cy="2307616"/>
          </a:xfrm>
        </p:spPr>
        <p:txBody>
          <a:bodyPr/>
          <a:lstStyle>
            <a:lvl1pPr>
              <a:defRPr sz="1800"/>
            </a:lvl1pPr>
            <a:lvl2pPr>
              <a:defRPr sz="1600"/>
            </a:lvl2pPr>
            <a:lvl3pPr>
              <a:defRPr sz="1400"/>
            </a:lvl3pPr>
            <a:lvl4pPr>
              <a:defRPr sz="1200"/>
            </a:lvl4pPr>
            <a:lvl5pPr>
              <a:defRPr sz="120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Content Placeholder 2"/>
          <p:cNvSpPr>
            <a:spLocks noGrp="1"/>
          </p:cNvSpPr>
          <p:nvPr>
            <p:ph sz="half" idx="1" hasCustomPrompt="1"/>
          </p:nvPr>
        </p:nvSpPr>
        <p:spPr>
          <a:xfrm>
            <a:off x="540000" y="1691628"/>
            <a:ext cx="11109600" cy="2307616"/>
          </a:xfrm>
          <a:noFill/>
          <a:ln>
            <a:noFill/>
          </a:ln>
        </p:spPr>
        <p:txBody>
          <a:bodyPr vert="horz" lIns="0" tIns="0" rIns="0" bIns="0" rtlCol="0">
            <a:noAutofit/>
          </a:bodyPr>
          <a:lstStyle>
            <a:lvl1pPr>
              <a:defRPr lang="de-DE" sz="1800" noProof="0" dirty="0" smtClean="0"/>
            </a:lvl1pPr>
            <a:lvl2pPr>
              <a:defRPr lang="de-DE" sz="1600" noProof="0" dirty="0" smtClean="0"/>
            </a:lvl2pPr>
            <a:lvl3pPr>
              <a:defRPr lang="de-DE" sz="1400" noProof="0" dirty="0" smtClean="0"/>
            </a:lvl3pPr>
            <a:lvl4pPr>
              <a:defRPr lang="de-DE" sz="1200" noProof="0" dirty="0" smtClean="0"/>
            </a:lvl4pPr>
            <a:lvl5pPr>
              <a:defRPr lang="de-DE" sz="1200"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102218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8"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a:t>Click to add subtitle</a:t>
            </a:r>
          </a:p>
        </p:txBody>
      </p:sp>
      <p:sp>
        <p:nvSpPr>
          <p:cNvPr id="8" name="Inhaltsplatzhalter 2"/>
          <p:cNvSpPr>
            <a:spLocks noGrp="1"/>
          </p:cNvSpPr>
          <p:nvPr>
            <p:ph idx="1" hasCustomPrompt="1"/>
          </p:nvPr>
        </p:nvSpPr>
        <p:spPr>
          <a:xfrm>
            <a:off x="540002" y="1707381"/>
            <a:ext cx="3420000" cy="4727285"/>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Inhaltsplatzhalter 2"/>
          <p:cNvSpPr>
            <a:spLocks noGrp="1"/>
          </p:cNvSpPr>
          <p:nvPr>
            <p:ph idx="14" hasCustomPrompt="1"/>
          </p:nvPr>
        </p:nvSpPr>
        <p:spPr>
          <a:xfrm>
            <a:off x="8229600" y="1707381"/>
            <a:ext cx="3420000" cy="4727285"/>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Inhaltsplatzhalter 2"/>
          <p:cNvSpPr>
            <a:spLocks noGrp="1"/>
          </p:cNvSpPr>
          <p:nvPr>
            <p:ph idx="16" hasCustomPrompt="1"/>
          </p:nvPr>
        </p:nvSpPr>
        <p:spPr>
          <a:xfrm>
            <a:off x="4384801" y="1707381"/>
            <a:ext cx="3420000" cy="4727285"/>
          </a:xfrm>
        </p:spPr>
        <p:txBody>
          <a:bodyPr vert="horz" lIns="0" tIns="0" rIns="0" bIns="0" rtlCol="0">
            <a:noAutofit/>
          </a:bodyPr>
          <a:lstStyle>
            <a:lvl1pPr>
              <a:defRPr lang="de-DE" noProof="0" dirty="0" smtClean="0"/>
            </a:lvl1pPr>
            <a:lvl2pPr>
              <a:defRPr lang="de-DE" noProof="0" dirty="0" smtClean="0"/>
            </a:lvl2pPr>
            <a:lvl3pPr>
              <a:defRPr lang="de-DE" noProof="0" dirty="0" smtClean="0"/>
            </a:lvl3pPr>
            <a:lvl4pPr>
              <a:defRPr lang="de-DE" noProof="0" dirty="0" smtClean="0"/>
            </a:lvl4pPr>
            <a:lvl5pPr>
              <a:defRPr lang="de-DE" noProof="0" dirty="0"/>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672791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box repor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dirty="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8" cy="541514"/>
          </a:xfrm>
          <a:ln>
            <a:noFill/>
          </a:ln>
        </p:spPr>
        <p:txBody>
          <a:bodyPr vert="horz" lIns="0" tIns="0" rIns="0" bIns="0" rtlCol="0" anchor="t" anchorCtr="0">
            <a:normAutofit/>
          </a:bodyPr>
          <a:lstStyle>
            <a:lvl1pPr marL="342900" indent="-342900">
              <a:buFont typeface="Arial" panose="020B0604020202020204" pitchFamily="34" charset="0"/>
              <a:buNone/>
              <a:defRPr lang="de-DE" sz="2000" noProof="0" dirty="0" smtClean="0">
                <a:solidFill>
                  <a:schemeClr val="bg1"/>
                </a:solidFill>
                <a:latin typeface="+mj-lt"/>
              </a:defRPr>
            </a:lvl1pPr>
          </a:lstStyle>
          <a:p>
            <a:pPr marL="0" lvl="0" indent="0"/>
            <a:r>
              <a:rPr lang="en-US" noProof="0" dirty="0"/>
              <a:t>Click to add subtitle</a:t>
            </a:r>
          </a:p>
        </p:txBody>
      </p:sp>
      <p:sp>
        <p:nvSpPr>
          <p:cNvPr id="7" name="Textplatzhalter 2"/>
          <p:cNvSpPr>
            <a:spLocks noGrp="1"/>
          </p:cNvSpPr>
          <p:nvPr>
            <p:ph idx="1" hasCustomPrompt="1"/>
          </p:nvPr>
        </p:nvSpPr>
        <p:spPr>
          <a:xfrm>
            <a:off x="540000" y="1678267"/>
            <a:ext cx="5346000" cy="2292600"/>
          </a:xfrm>
          <a:prstGeom prst="rect">
            <a:avLst/>
          </a:prstGeom>
          <a:ln w="28575">
            <a:solidFill>
              <a:schemeClr val="accent1"/>
            </a:solidFill>
          </a:ln>
        </p:spPr>
        <p:txBody>
          <a:bodyPr vert="horz" lIns="108000" tIns="108000" rIns="108000" bIns="10800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platzhalter 2"/>
          <p:cNvSpPr>
            <a:spLocks noGrp="1"/>
          </p:cNvSpPr>
          <p:nvPr>
            <p:ph idx="16" hasCustomPrompt="1"/>
          </p:nvPr>
        </p:nvSpPr>
        <p:spPr>
          <a:xfrm>
            <a:off x="6303601" y="1678267"/>
            <a:ext cx="5346000" cy="2292600"/>
          </a:xfrm>
          <a:prstGeom prst="rect">
            <a:avLst/>
          </a:prstGeom>
          <a:ln w="28575">
            <a:solidFill>
              <a:schemeClr val="accent1"/>
            </a:solidFill>
          </a:ln>
        </p:spPr>
        <p:txBody>
          <a:bodyPr vert="horz" lIns="108000" tIns="108000" rIns="108000" bIns="10800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platzhalter 2"/>
          <p:cNvSpPr>
            <a:spLocks noGrp="1"/>
          </p:cNvSpPr>
          <p:nvPr>
            <p:ph idx="17" hasCustomPrompt="1"/>
          </p:nvPr>
        </p:nvSpPr>
        <p:spPr>
          <a:xfrm>
            <a:off x="540000" y="4157138"/>
            <a:ext cx="5346000" cy="2292600"/>
          </a:xfrm>
          <a:prstGeom prst="rect">
            <a:avLst/>
          </a:prstGeom>
          <a:ln w="28575">
            <a:solidFill>
              <a:schemeClr val="accent1"/>
            </a:solidFill>
          </a:ln>
        </p:spPr>
        <p:txBody>
          <a:bodyPr vert="horz" lIns="108000" tIns="108000" rIns="108000" bIns="10800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2" name="Textplatzhalter 2"/>
          <p:cNvSpPr>
            <a:spLocks noGrp="1"/>
          </p:cNvSpPr>
          <p:nvPr>
            <p:ph idx="18" hasCustomPrompt="1"/>
          </p:nvPr>
        </p:nvSpPr>
        <p:spPr>
          <a:xfrm>
            <a:off x="6303601" y="4157138"/>
            <a:ext cx="5346000" cy="2292600"/>
          </a:xfrm>
          <a:prstGeom prst="rect">
            <a:avLst/>
          </a:prstGeom>
          <a:ln w="28575">
            <a:solidFill>
              <a:schemeClr val="accent1"/>
            </a:solidFill>
          </a:ln>
        </p:spPr>
        <p:txBody>
          <a:bodyPr vert="horz" lIns="108000" tIns="108000" rIns="108000" bIns="108000" rtlCol="0">
            <a:normAutofit/>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88083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2">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342900" indent="-342900">
              <a:buFont typeface="Arial" panose="020B0604020202020204" pitchFamily="34" charset="0"/>
              <a:buNone/>
              <a:defRPr lang="de-DE" sz="2000" noProof="0" dirty="0" smtClean="0">
                <a:solidFill>
                  <a:schemeClr val="bg1"/>
                </a:solidFill>
                <a:latin typeface="+mj-lt"/>
              </a:defRPr>
            </a:lvl1pPr>
          </a:lstStyle>
          <a:p>
            <a:pPr marL="0" lvl="0" indent="0"/>
            <a:r>
              <a:rPr lang="en-US" noProof="0"/>
              <a:t>Click to add subtitle</a:t>
            </a:r>
          </a:p>
        </p:txBody>
      </p:sp>
      <p:sp>
        <p:nvSpPr>
          <p:cNvPr id="6" name="Text Placeholder 2"/>
          <p:cNvSpPr>
            <a:spLocks noGrp="1"/>
          </p:cNvSpPr>
          <p:nvPr>
            <p:ph type="body" idx="1" hasCustomPrompt="1"/>
          </p:nvPr>
        </p:nvSpPr>
        <p:spPr bwMode="gray">
          <a:xfrm>
            <a:off x="540000" y="1692865"/>
            <a:ext cx="5346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7" name="Content Placeholder 3"/>
          <p:cNvSpPr>
            <a:spLocks noGrp="1"/>
          </p:cNvSpPr>
          <p:nvPr>
            <p:ph sz="half" idx="2" hasCustomPrompt="1"/>
          </p:nvPr>
        </p:nvSpPr>
        <p:spPr bwMode="gray">
          <a:xfrm>
            <a:off x="540000" y="2051017"/>
            <a:ext cx="5346000" cy="437992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Text Placeholder 4"/>
          <p:cNvSpPr>
            <a:spLocks noGrp="1"/>
          </p:cNvSpPr>
          <p:nvPr>
            <p:ph type="body" sz="quarter" idx="3" hasCustomPrompt="1"/>
          </p:nvPr>
        </p:nvSpPr>
        <p:spPr bwMode="gray">
          <a:xfrm>
            <a:off x="6303600" y="1692865"/>
            <a:ext cx="5346000" cy="360000"/>
          </a:xfrm>
          <a:solidFill>
            <a:schemeClr val="tx2"/>
          </a:solidFill>
        </p:spPr>
        <p:txBody>
          <a:bodyPr lIns="252000" rIns="144000" anchor="ctr"/>
          <a:lstStyle>
            <a:lvl1pPr marL="0" indent="0">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Edit master text format</a:t>
            </a:r>
          </a:p>
        </p:txBody>
      </p:sp>
      <p:sp>
        <p:nvSpPr>
          <p:cNvPr id="9" name="Content Placeholder 5"/>
          <p:cNvSpPr>
            <a:spLocks noGrp="1"/>
          </p:cNvSpPr>
          <p:nvPr>
            <p:ph sz="quarter" idx="16" hasCustomPrompt="1"/>
          </p:nvPr>
        </p:nvSpPr>
        <p:spPr bwMode="gray">
          <a:xfrm>
            <a:off x="6303600" y="2051017"/>
            <a:ext cx="5346000" cy="4379928"/>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600"/>
            </a:lvl6pPr>
            <a:lvl7pPr>
              <a:defRPr sz="1600"/>
            </a:lvl7pPr>
            <a:lvl8pPr>
              <a:defRPr sz="1600"/>
            </a:lvl8pPr>
            <a:lvl9pPr>
              <a:defRPr sz="16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35679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3">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40000" y="221400"/>
            <a:ext cx="8714067" cy="1080000"/>
          </a:xfrm>
        </p:spPr>
        <p:txBody>
          <a:bodyPr rIns="0" anchor="t" anchorCtr="0">
            <a:normAutofit/>
          </a:bodyPr>
          <a:lstStyle>
            <a:lvl1pPr>
              <a:defRPr/>
            </a:lvl1pPr>
          </a:lstStyle>
          <a:p>
            <a:r>
              <a:rPr lang="en-US" noProof="0" dirty="0"/>
              <a:t>Click to add title</a:t>
            </a:r>
          </a:p>
        </p:txBody>
      </p:sp>
      <p:sp>
        <p:nvSpPr>
          <p:cNvPr id="3" name="Fußzeilenplatzhalter 2"/>
          <p:cNvSpPr>
            <a:spLocks noGrp="1"/>
          </p:cNvSpPr>
          <p:nvPr>
            <p:ph type="ftr" sz="quarter" idx="10"/>
          </p:nvPr>
        </p:nvSpPr>
        <p:spPr/>
        <p:txBody>
          <a:bodyPr/>
          <a:lstStyle/>
          <a:p>
            <a:r>
              <a:rPr lang="en-US" noProof="0" smtClean="0"/>
              <a:t>12 Dec. 2019, EAS WG </a:t>
            </a:r>
            <a:endParaRPr lang="en-US" noProof="0"/>
          </a:p>
        </p:txBody>
      </p:sp>
      <p:sp>
        <p:nvSpPr>
          <p:cNvPr id="4" name="Foliennummernplatzhalter 3"/>
          <p:cNvSpPr>
            <a:spLocks noGrp="1"/>
          </p:cNvSpPr>
          <p:nvPr>
            <p:ph type="sldNum" sz="quarter" idx="11"/>
          </p:nvPr>
        </p:nvSpPr>
        <p:spPr/>
        <p:txBody>
          <a:bodyPr/>
          <a:lstStyle/>
          <a:p>
            <a:fld id="{F50FD2C4-56EC-4F07-B0B8-CEAC86EF6E31}" type="slidenum">
              <a:rPr lang="en-US" noProof="0" smtClean="0"/>
              <a:pPr/>
              <a:t>‹#›</a:t>
            </a:fld>
            <a:endParaRPr lang="en-US" noProof="0"/>
          </a:p>
        </p:txBody>
      </p:sp>
      <p:sp>
        <p:nvSpPr>
          <p:cNvPr id="5" name="Textplatzhalter 7"/>
          <p:cNvSpPr>
            <a:spLocks noGrp="1"/>
          </p:cNvSpPr>
          <p:nvPr>
            <p:ph type="body" sz="quarter" idx="15" hasCustomPrompt="1"/>
          </p:nvPr>
        </p:nvSpPr>
        <p:spPr>
          <a:xfrm>
            <a:off x="540002" y="972000"/>
            <a:ext cx="11109599" cy="541514"/>
          </a:xfrm>
          <a:ln>
            <a:noFill/>
          </a:ln>
        </p:spPr>
        <p:txBody>
          <a:bodyPr vert="horz" lIns="0" tIns="0" rIns="0" bIns="0" rtlCol="0" anchor="t" anchorCtr="0">
            <a:normAutofit/>
          </a:bodyPr>
          <a:lstStyle>
            <a:lvl1pPr marL="230400" indent="-230400">
              <a:buNone/>
              <a:defRPr lang="de-DE" sz="2000" noProof="0" dirty="0" smtClean="0">
                <a:solidFill>
                  <a:schemeClr val="bg1"/>
                </a:solidFill>
                <a:latin typeface="+mj-lt"/>
              </a:defRPr>
            </a:lvl1pPr>
          </a:lstStyle>
          <a:p>
            <a:pPr marL="0" lvl="0" indent="0"/>
            <a:r>
              <a:rPr lang="en-US" noProof="0" dirty="0"/>
              <a:t>Click to add subtitle</a:t>
            </a:r>
          </a:p>
        </p:txBody>
      </p:sp>
      <p:sp>
        <p:nvSpPr>
          <p:cNvPr id="6" name="Content Placeholder 2"/>
          <p:cNvSpPr>
            <a:spLocks noGrp="1"/>
          </p:cNvSpPr>
          <p:nvPr>
            <p:ph sz="half" idx="1" hasCustomPrompt="1"/>
          </p:nvPr>
        </p:nvSpPr>
        <p:spPr bwMode="gray">
          <a:xfrm>
            <a:off x="540000" y="2062911"/>
            <a:ext cx="3420000" cy="4368033"/>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Content Placeholder 3"/>
          <p:cNvSpPr>
            <a:spLocks noGrp="1"/>
          </p:cNvSpPr>
          <p:nvPr>
            <p:ph sz="half" idx="2" hasCustomPrompt="1"/>
          </p:nvPr>
        </p:nvSpPr>
        <p:spPr bwMode="gray">
          <a:xfrm>
            <a:off x="8229600" y="2062911"/>
            <a:ext cx="3420000" cy="4368033"/>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8" name="Content Placeholder 3"/>
          <p:cNvSpPr>
            <a:spLocks noGrp="1"/>
          </p:cNvSpPr>
          <p:nvPr>
            <p:ph sz="half" idx="14" hasCustomPrompt="1"/>
          </p:nvPr>
        </p:nvSpPr>
        <p:spPr bwMode="gray">
          <a:xfrm>
            <a:off x="4384800" y="2062911"/>
            <a:ext cx="3420000" cy="4368033"/>
          </a:xfrm>
          <a:solidFill>
            <a:schemeClr val="bg1"/>
          </a:solidFill>
        </p:spPr>
        <p:txBody>
          <a:bodyPr lIns="108000" tIns="108000" rIns="108000" bIns="108000">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9" name="Text Placeholder 2"/>
          <p:cNvSpPr>
            <a:spLocks noGrp="1"/>
          </p:cNvSpPr>
          <p:nvPr>
            <p:ph type="body" idx="16" hasCustomPrompt="1"/>
          </p:nvPr>
        </p:nvSpPr>
        <p:spPr bwMode="gray">
          <a:xfrm>
            <a:off x="540000" y="1702912"/>
            <a:ext cx="3420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10" name="Text Placeholder 4"/>
          <p:cNvSpPr>
            <a:spLocks noGrp="1"/>
          </p:cNvSpPr>
          <p:nvPr>
            <p:ph type="body" sz="quarter" idx="3" hasCustomPrompt="1"/>
          </p:nvPr>
        </p:nvSpPr>
        <p:spPr bwMode="gray">
          <a:xfrm>
            <a:off x="4384800" y="1702912"/>
            <a:ext cx="3420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
        <p:nvSpPr>
          <p:cNvPr id="11" name="Text Placeholder 4"/>
          <p:cNvSpPr>
            <a:spLocks noGrp="1"/>
          </p:cNvSpPr>
          <p:nvPr>
            <p:ph type="body" sz="quarter" idx="17" hasCustomPrompt="1"/>
          </p:nvPr>
        </p:nvSpPr>
        <p:spPr bwMode="gray">
          <a:xfrm>
            <a:off x="8229600" y="1702912"/>
            <a:ext cx="3420000" cy="360000"/>
          </a:xfrm>
          <a:solidFill>
            <a:schemeClr val="tx2"/>
          </a:solidFill>
        </p:spPr>
        <p:txBody>
          <a:bodyPr lIns="252000" rIns="144000" anchor="ctr"/>
          <a:lstStyle>
            <a:lvl1pPr marL="0" marR="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914400" rtl="0" eaLnBrk="1" fontAlgn="auto" latinLnBrk="0" hangingPunct="1">
              <a:lnSpc>
                <a:spcPct val="90000"/>
              </a:lnSpc>
              <a:spcBef>
                <a:spcPts val="1000"/>
              </a:spcBef>
              <a:spcAft>
                <a:spcPts val="0"/>
              </a:spcAft>
              <a:buClrTx/>
              <a:buSzTx/>
              <a:buFont typeface="Wingdings" panose="05000000000000000000" pitchFamily="2" charset="2"/>
              <a:buNone/>
              <a:tabLst/>
              <a:defRPr/>
            </a:pPr>
            <a:r>
              <a:rPr lang="en-US" noProof="0" dirty="0"/>
              <a:t>Edit master text format</a:t>
            </a:r>
          </a:p>
        </p:txBody>
      </p:sp>
    </p:spTree>
    <p:extLst>
      <p:ext uri="{BB962C8B-B14F-4D97-AF65-F5344CB8AC3E}">
        <p14:creationId xmlns:p14="http://schemas.microsoft.com/office/powerpoint/2010/main" val="1063411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hteck 10"/>
          <p:cNvSpPr/>
          <p:nvPr userDrawn="1"/>
        </p:nvSpPr>
        <p:spPr>
          <a:xfrm>
            <a:off x="0" y="0"/>
            <a:ext cx="12190413" cy="1512000"/>
          </a:xfrm>
          <a:prstGeom prst="rect">
            <a:avLst/>
          </a:prstGeom>
          <a:solidFill>
            <a:srgbClr val="0068B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algn="ctr"/>
            <a:endParaRPr lang="en-US" sz="1600" noProof="0" dirty="0">
              <a:solidFill>
                <a:schemeClr val="tx1"/>
              </a:solidFill>
            </a:endParaRPr>
          </a:p>
        </p:txBody>
      </p:sp>
      <p:sp>
        <p:nvSpPr>
          <p:cNvPr id="2" name="Titelplatzhalter 1"/>
          <p:cNvSpPr>
            <a:spLocks noGrp="1"/>
          </p:cNvSpPr>
          <p:nvPr>
            <p:ph type="title"/>
          </p:nvPr>
        </p:nvSpPr>
        <p:spPr>
          <a:xfrm>
            <a:off x="540000" y="221400"/>
            <a:ext cx="8714067" cy="1069200"/>
          </a:xfrm>
          <a:prstGeom prst="rect">
            <a:avLst/>
          </a:prstGeom>
        </p:spPr>
        <p:txBody>
          <a:bodyPr vert="horz" lIns="0" tIns="0" rIns="2520000" bIns="0" rtlCol="0" anchor="t" anchorCtr="0">
            <a:noAutofit/>
          </a:bodyPr>
          <a:lstStyle/>
          <a:p>
            <a:r>
              <a:rPr lang="en-US" noProof="0" dirty="0"/>
              <a:t>Click to add title</a:t>
            </a:r>
          </a:p>
        </p:txBody>
      </p:sp>
      <p:sp>
        <p:nvSpPr>
          <p:cNvPr id="3" name="Textplatzhalter 2"/>
          <p:cNvSpPr>
            <a:spLocks noGrp="1"/>
          </p:cNvSpPr>
          <p:nvPr>
            <p:ph type="body" idx="1"/>
          </p:nvPr>
        </p:nvSpPr>
        <p:spPr>
          <a:xfrm>
            <a:off x="540000" y="1707382"/>
            <a:ext cx="11109600" cy="4755670"/>
          </a:xfrm>
          <a:prstGeom prst="rect">
            <a:avLst/>
          </a:prstGeom>
        </p:spPr>
        <p:txBody>
          <a:bodyPr vert="horz" lIns="0" tIns="0" rIns="0" bIns="0" rtlCol="0">
            <a:noAutofit/>
          </a:bodyPr>
          <a:lstStyle/>
          <a:p>
            <a:pPr lvl="0"/>
            <a:r>
              <a:rPr lang="en-US" noProof="0" dirty="0"/>
              <a:t>Click to edit master text format</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Fußzeilenplatzhalter 4"/>
          <p:cNvSpPr>
            <a:spLocks noGrp="1"/>
          </p:cNvSpPr>
          <p:nvPr>
            <p:ph type="ftr" sz="quarter" idx="3"/>
          </p:nvPr>
        </p:nvSpPr>
        <p:spPr>
          <a:xfrm>
            <a:off x="3604677" y="6555600"/>
            <a:ext cx="4981059" cy="360000"/>
          </a:xfrm>
          <a:prstGeom prst="rect">
            <a:avLst/>
          </a:prstGeom>
        </p:spPr>
        <p:txBody>
          <a:bodyPr vert="horz" lIns="0" tIns="0" rIns="0" bIns="0" rtlCol="0" anchor="ctr"/>
          <a:lstStyle>
            <a:lvl1pPr algn="ctr">
              <a:defRPr sz="800">
                <a:solidFill>
                  <a:schemeClr val="tx1"/>
                </a:solidFill>
              </a:defRPr>
            </a:lvl1pPr>
          </a:lstStyle>
          <a:p>
            <a:r>
              <a:rPr lang="en-US" smtClean="0"/>
              <a:t>12 Dec. 2019, EAS WG </a:t>
            </a:r>
            <a:endParaRPr lang="en-US" dirty="0"/>
          </a:p>
        </p:txBody>
      </p:sp>
      <p:sp>
        <p:nvSpPr>
          <p:cNvPr id="6" name="Foliennummernplatzhalter 5"/>
          <p:cNvSpPr>
            <a:spLocks noGrp="1"/>
          </p:cNvSpPr>
          <p:nvPr>
            <p:ph type="sldNum" sz="quarter" idx="4"/>
          </p:nvPr>
        </p:nvSpPr>
        <p:spPr>
          <a:xfrm>
            <a:off x="10857600" y="6555600"/>
            <a:ext cx="792000" cy="360000"/>
          </a:xfrm>
          <a:prstGeom prst="rect">
            <a:avLst/>
          </a:prstGeom>
        </p:spPr>
        <p:txBody>
          <a:bodyPr vert="horz" lIns="0" tIns="0" rIns="0" bIns="0" rtlCol="0" anchor="ctr"/>
          <a:lstStyle>
            <a:lvl1pPr algn="r">
              <a:defRPr sz="800">
                <a:solidFill>
                  <a:schemeClr val="tx1"/>
                </a:solidFill>
              </a:defRPr>
            </a:lvl1pPr>
          </a:lstStyle>
          <a:p>
            <a:fld id="{F50FD2C4-56EC-4F07-B0B8-CEAC86EF6E31}" type="slidenum">
              <a:rPr lang="en-US" noProof="0" smtClean="0"/>
              <a:pPr/>
              <a:t>‹#›</a:t>
            </a:fld>
            <a:endParaRPr lang="en-US" noProof="0" dirty="0"/>
          </a:p>
        </p:txBody>
      </p:sp>
      <p:sp>
        <p:nvSpPr>
          <p:cNvPr id="14" name="Fußzeilenplatzhalter 4"/>
          <p:cNvSpPr txBox="1">
            <a:spLocks/>
          </p:cNvSpPr>
          <p:nvPr userDrawn="1"/>
        </p:nvSpPr>
        <p:spPr>
          <a:xfrm>
            <a:off x="539999" y="6555600"/>
            <a:ext cx="3659467" cy="360000"/>
          </a:xfrm>
          <a:prstGeom prst="rect">
            <a:avLst/>
          </a:prstGeom>
        </p:spPr>
        <p:txBody>
          <a:bodyPr vert="horz" lIns="0" tIns="0" rIns="0" bIns="0" rtlCol="0" anchor="ctr"/>
          <a:lstStyle>
            <a:defPPr>
              <a:defRPr lang="de-DE"/>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noProof="0" dirty="0"/>
              <a:t>© LOTAR 2018 | </a:t>
            </a:r>
            <a:r>
              <a:rPr lang="en-US" noProof="1"/>
              <a:t>All rights reserved</a:t>
            </a:r>
          </a:p>
        </p:txBody>
      </p:sp>
      <p:pic>
        <p:nvPicPr>
          <p:cNvPr id="9" name="Grafik 8">
            <a:extLst>
              <a:ext uri="{FF2B5EF4-FFF2-40B4-BE49-F238E27FC236}">
                <a16:creationId xmlns="" xmlns:a16="http://schemas.microsoft.com/office/drawing/2014/main" id="{814A852C-E7AD-4773-A35A-F1DC83406E73}"/>
              </a:ext>
            </a:extLst>
          </p:cNvPr>
          <p:cNvPicPr>
            <a:picLocks noChangeAspect="1"/>
          </p:cNvPicPr>
          <p:nvPr userDrawn="1"/>
        </p:nvPicPr>
        <p:blipFill rotWithShape="1">
          <a:blip r:embed="rId20" cstate="print">
            <a:extLst>
              <a:ext uri="{28A0092B-C50C-407E-A947-70E740481C1C}">
                <a14:useLocalDpi xmlns:a14="http://schemas.microsoft.com/office/drawing/2010/main"/>
              </a:ext>
            </a:extLst>
          </a:blip>
          <a:srcRect/>
          <a:stretch/>
        </p:blipFill>
        <p:spPr>
          <a:xfrm>
            <a:off x="9431866" y="221400"/>
            <a:ext cx="2217733" cy="722105"/>
          </a:xfrm>
          <a:prstGeom prst="rect">
            <a:avLst/>
          </a:prstGeom>
        </p:spPr>
      </p:pic>
      <p:sp>
        <p:nvSpPr>
          <p:cNvPr id="4" name="Rechteck 3">
            <a:extLst>
              <a:ext uri="{FF2B5EF4-FFF2-40B4-BE49-F238E27FC236}">
                <a16:creationId xmlns="" xmlns:a16="http://schemas.microsoft.com/office/drawing/2014/main" id="{B467906B-2DC8-4906-B802-D44FD4AE2488}"/>
              </a:ext>
            </a:extLst>
          </p:cNvPr>
          <p:cNvSpPr/>
          <p:nvPr userDrawn="1"/>
        </p:nvSpPr>
        <p:spPr>
          <a:xfrm rot="16200000">
            <a:off x="-2009150" y="1412876"/>
            <a:ext cx="3250640" cy="424891"/>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600" b="1" dirty="0">
                <a:solidFill>
                  <a:schemeClr val="bg2"/>
                </a:solidFill>
              </a:rPr>
              <a:t>LOTAR Slide Master Sep 2018</a:t>
            </a:r>
          </a:p>
        </p:txBody>
      </p:sp>
    </p:spTree>
    <p:extLst>
      <p:ext uri="{BB962C8B-B14F-4D97-AF65-F5344CB8AC3E}">
        <p14:creationId xmlns:p14="http://schemas.microsoft.com/office/powerpoint/2010/main" val="115652360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 id="2147483657" r:id="rId4"/>
    <p:sldLayoutId id="2147483699" r:id="rId5"/>
    <p:sldLayoutId id="2147483658" r:id="rId6"/>
    <p:sldLayoutId id="2147483686" r:id="rId7"/>
    <p:sldLayoutId id="2147483690" r:id="rId8"/>
    <p:sldLayoutId id="2147483691" r:id="rId9"/>
    <p:sldLayoutId id="2147483692" r:id="rId10"/>
    <p:sldLayoutId id="2147483698" r:id="rId11"/>
    <p:sldLayoutId id="2147483674" r:id="rId12"/>
    <p:sldLayoutId id="2147483660" r:id="rId13"/>
    <p:sldLayoutId id="2147483700" r:id="rId14"/>
    <p:sldLayoutId id="2147483708" r:id="rId15"/>
    <p:sldLayoutId id="2147483736" r:id="rId16"/>
    <p:sldLayoutId id="2147483749" r:id="rId17"/>
    <p:sldLayoutId id="2147483751"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spcBef>
          <a:spcPct val="0"/>
        </a:spcBef>
        <a:buNone/>
        <a:defRPr sz="3200" b="0" kern="1200">
          <a:solidFill>
            <a:schemeClr val="bg1"/>
          </a:solidFill>
          <a:latin typeface="+mj-lt"/>
          <a:ea typeface="+mj-ea"/>
          <a:cs typeface="+mj-cs"/>
        </a:defRPr>
      </a:lvl1pPr>
    </p:titleStyle>
    <p:bodyStyle>
      <a:lvl1pPr marL="230400" indent="-230400" algn="l" defTabSz="914400" rtl="0" eaLnBrk="1" latinLnBrk="0" hangingPunct="1">
        <a:lnSpc>
          <a:spcPct val="90000"/>
        </a:lnSpc>
        <a:spcBef>
          <a:spcPts val="1000"/>
        </a:spcBef>
        <a:buFont typeface="Wingdings" panose="05000000000000000000" pitchFamily="2" charset="2"/>
        <a:buChar char="§"/>
        <a:defRPr sz="1800" kern="1200">
          <a:solidFill>
            <a:schemeClr val="tx1"/>
          </a:solidFill>
          <a:latin typeface="+mn-lt"/>
          <a:ea typeface="+mn-ea"/>
          <a:cs typeface="+mn-cs"/>
        </a:defRPr>
      </a:lvl1pPr>
      <a:lvl2pPr marL="687600" indent="-230400" algn="l" defTabSz="914400" rtl="0" eaLnBrk="1" latinLnBrk="0" hangingPunct="1">
        <a:lnSpc>
          <a:spcPct val="90000"/>
        </a:lnSpc>
        <a:spcBef>
          <a:spcPts val="1000"/>
        </a:spcBef>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1000"/>
        </a:spcBef>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1000"/>
        </a:spcBef>
        <a:buFont typeface="Symbol" panose="05050102010706020507" pitchFamily="18" charset="2"/>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1000"/>
        </a:spcBef>
        <a:buFont typeface="Symbol" panose="05050102010706020507" pitchFamily="18" charset="2"/>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a:extLst>
              <a:ext uri="{FF2B5EF4-FFF2-40B4-BE49-F238E27FC236}">
                <a16:creationId xmlns="" xmlns:a16="http://schemas.microsoft.com/office/drawing/2014/main" id="{E86490F9-006E-4B1F-BCD3-F60E209F72CE}"/>
              </a:ext>
            </a:extLst>
          </p:cNvPr>
          <p:cNvSpPr>
            <a:spLocks noGrp="1"/>
          </p:cNvSpPr>
          <p:nvPr>
            <p:ph type="title"/>
          </p:nvPr>
        </p:nvSpPr>
        <p:spPr/>
        <p:txBody>
          <a:bodyPr/>
          <a:lstStyle/>
          <a:p>
            <a:pPr>
              <a:lnSpc>
                <a:spcPct val="100000"/>
              </a:lnSpc>
            </a:pPr>
            <a:r>
              <a:rPr lang="en-US" dirty="0"/>
              <a:t>Engineering Analysis and Simulation Working Group 4-square </a:t>
            </a:r>
            <a:r>
              <a:rPr lang="en-US" dirty="0" smtClean="0"/>
              <a:t>report for </a:t>
            </a:r>
            <a:br>
              <a:rPr lang="en-US" dirty="0" smtClean="0"/>
            </a:br>
            <a:r>
              <a:rPr lang="en-US" dirty="0" smtClean="0"/>
              <a:t>4Q2019 LOTAR Workshop in Darmstadt, DE</a:t>
            </a:r>
            <a:endParaRPr lang="en-US" dirty="0"/>
          </a:p>
        </p:txBody>
      </p:sp>
      <p:sp>
        <p:nvSpPr>
          <p:cNvPr id="3" name="Fußzeilenplatzhalter 2">
            <a:extLst>
              <a:ext uri="{FF2B5EF4-FFF2-40B4-BE49-F238E27FC236}">
                <a16:creationId xmlns="" xmlns:a16="http://schemas.microsoft.com/office/drawing/2014/main" id="{2682DB9A-5E3D-44F2-BB66-47530B2592B7}"/>
              </a:ext>
            </a:extLst>
          </p:cNvPr>
          <p:cNvSpPr>
            <a:spLocks noGrp="1"/>
          </p:cNvSpPr>
          <p:nvPr>
            <p:ph type="ftr" sz="quarter" idx="10"/>
          </p:nvPr>
        </p:nvSpPr>
        <p:spPr/>
        <p:txBody>
          <a:bodyPr/>
          <a:lstStyle/>
          <a:p>
            <a:r>
              <a:rPr lang="en-US" smtClean="0"/>
              <a:t>12 Dec. 2019, EAS WG </a:t>
            </a:r>
            <a:endParaRPr lang="en-US" dirty="0"/>
          </a:p>
        </p:txBody>
      </p:sp>
    </p:spTree>
    <p:extLst>
      <p:ext uri="{BB962C8B-B14F-4D97-AF65-F5344CB8AC3E}">
        <p14:creationId xmlns:p14="http://schemas.microsoft.com/office/powerpoint/2010/main" val="229393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EAS WG Description</a:t>
            </a:r>
          </a:p>
        </p:txBody>
      </p:sp>
      <p:sp>
        <p:nvSpPr>
          <p:cNvPr id="35" name="Fußzeilenplatzhalter 2">
            <a:extLst>
              <a:ext uri="{FF2B5EF4-FFF2-40B4-BE49-F238E27FC236}">
                <a16:creationId xmlns="" xmlns:a16="http://schemas.microsoft.com/office/drawing/2014/main" id="{2682DB9A-5E3D-44F2-BB66-47530B2592B7}"/>
              </a:ext>
            </a:extLst>
          </p:cNvPr>
          <p:cNvSpPr>
            <a:spLocks noGrp="1"/>
          </p:cNvSpPr>
          <p:nvPr>
            <p:ph type="ftr" sz="quarter" idx="10"/>
          </p:nvPr>
        </p:nvSpPr>
        <p:spPr/>
        <p:txBody>
          <a:bodyPr/>
          <a:lstStyle/>
          <a:p>
            <a:r>
              <a:rPr lang="en-US" smtClean="0"/>
              <a:t>12 Dec. 2019, EAS WG </a:t>
            </a:r>
            <a:endParaRPr lang="en-US" dirty="0"/>
          </a:p>
        </p:txBody>
      </p:sp>
      <p:sp>
        <p:nvSpPr>
          <p:cNvPr id="12" name="Text Placeholder 11"/>
          <p:cNvSpPr>
            <a:spLocks noGrp="1"/>
          </p:cNvSpPr>
          <p:nvPr>
            <p:ph type="body" sz="quarter" idx="15"/>
          </p:nvPr>
        </p:nvSpPr>
        <p:spPr/>
        <p:txBody>
          <a:bodyPr/>
          <a:lstStyle/>
          <a:p>
            <a:r>
              <a:rPr lang="en-US" smtClean="0"/>
              <a:t> </a:t>
            </a:r>
            <a:endParaRPr lang="en-US"/>
          </a:p>
        </p:txBody>
      </p:sp>
      <p:sp>
        <p:nvSpPr>
          <p:cNvPr id="7" name="Content Placeholder 6"/>
          <p:cNvSpPr>
            <a:spLocks noGrp="1"/>
          </p:cNvSpPr>
          <p:nvPr>
            <p:ph idx="1"/>
          </p:nvPr>
        </p:nvSpPr>
        <p:spPr/>
        <p:txBody>
          <a:bodyPr>
            <a:noAutofit/>
          </a:bodyPr>
          <a:lstStyle/>
          <a:p>
            <a:pPr marL="0" lvl="0" indent="0" eaLnBrk="0" fontAlgn="base" hangingPunct="0">
              <a:lnSpc>
                <a:spcPct val="100000"/>
              </a:lnSpc>
              <a:spcBef>
                <a:spcPct val="0"/>
              </a:spcBef>
              <a:spcAft>
                <a:spcPct val="0"/>
              </a:spcAft>
              <a:buNone/>
              <a:defRPr/>
            </a:pPr>
            <a:r>
              <a:rPr lang="en-US" sz="2400" u="sng" smtClean="0">
                <a:solidFill>
                  <a:srgbClr val="4F4E52"/>
                </a:solidFill>
                <a:latin typeface="Arial" charset="0"/>
              </a:rPr>
              <a:t>Objectives</a:t>
            </a:r>
            <a:r>
              <a:rPr lang="en-US" sz="2400" dirty="0">
                <a:solidFill>
                  <a:srgbClr val="4F4E52"/>
                </a:solidFill>
                <a:latin typeface="Arial" charset="0"/>
              </a:rPr>
              <a:t>: Develop, publish and maintain standards-based mechanisms for archiving and retrieval of EAS information that can be read and reused throughout the product lifecycle, independent of changes in the Information Technology (IT) application environment originally used for creation. Scope of initial phase: linear quasi-static vehicle level finite element for structural analysis.</a:t>
            </a:r>
            <a:endParaRPr lang="en-US" sz="2000" dirty="0">
              <a:solidFill>
                <a:srgbClr val="4F4E52"/>
              </a:solidFill>
              <a:latin typeface="Arial" charset="0"/>
            </a:endParaRPr>
          </a:p>
          <a:p>
            <a:pPr marL="0" lvl="0" indent="0" eaLnBrk="0" fontAlgn="base" hangingPunct="0">
              <a:lnSpc>
                <a:spcPct val="100000"/>
              </a:lnSpc>
              <a:spcBef>
                <a:spcPct val="0"/>
              </a:spcBef>
              <a:spcAft>
                <a:spcPct val="0"/>
              </a:spcAft>
              <a:buNone/>
              <a:defRPr/>
            </a:pPr>
            <a:endParaRPr lang="en-US" sz="2000" smtClean="0">
              <a:solidFill>
                <a:srgbClr val="4F4E52"/>
              </a:solidFill>
              <a:latin typeface="Arial" charset="0"/>
            </a:endParaRPr>
          </a:p>
          <a:p>
            <a:pPr marL="0" lvl="0" indent="0" eaLnBrk="0" fontAlgn="base" hangingPunct="0">
              <a:lnSpc>
                <a:spcPct val="100000"/>
              </a:lnSpc>
              <a:spcBef>
                <a:spcPct val="0"/>
              </a:spcBef>
              <a:spcAft>
                <a:spcPct val="0"/>
              </a:spcAft>
              <a:buNone/>
              <a:defRPr/>
            </a:pPr>
            <a:r>
              <a:rPr lang="en-US" sz="2000" smtClean="0">
                <a:solidFill>
                  <a:srgbClr val="4F4E52"/>
                </a:solidFill>
                <a:latin typeface="Arial" charset="0"/>
              </a:rPr>
              <a:t>Examples </a:t>
            </a:r>
            <a:r>
              <a:rPr lang="en-US" sz="2000" dirty="0">
                <a:solidFill>
                  <a:srgbClr val="4F4E52"/>
                </a:solidFill>
                <a:latin typeface="Arial" charset="0"/>
              </a:rPr>
              <a:t>of information for LOTAR packaging captures:</a:t>
            </a:r>
          </a:p>
          <a:p>
            <a:pPr marL="114300" lvl="1" indent="-114300" eaLnBrk="0" fontAlgn="base" hangingPunct="0">
              <a:lnSpc>
                <a:spcPct val="100000"/>
              </a:lnSpc>
              <a:spcBef>
                <a:spcPct val="0"/>
              </a:spcBef>
              <a:spcAft>
                <a:spcPct val="0"/>
              </a:spcAft>
              <a:buFont typeface="Arial" pitchFamily="34" charset="0"/>
              <a:buChar char="•"/>
              <a:defRPr/>
            </a:pPr>
            <a:r>
              <a:rPr lang="en-US" sz="2000" dirty="0">
                <a:solidFill>
                  <a:srgbClr val="4F4E52"/>
                </a:solidFill>
                <a:latin typeface="Arial" charset="0"/>
              </a:rPr>
              <a:t>Single point of access to the engineering analysis and simulation data and its context to CAE</a:t>
            </a:r>
          </a:p>
          <a:p>
            <a:pPr marL="114300" lvl="1" indent="-114300" eaLnBrk="0" fontAlgn="base" hangingPunct="0">
              <a:lnSpc>
                <a:spcPct val="100000"/>
              </a:lnSpc>
              <a:spcBef>
                <a:spcPct val="0"/>
              </a:spcBef>
              <a:spcAft>
                <a:spcPct val="0"/>
              </a:spcAft>
              <a:buFont typeface="Arial" pitchFamily="34" charset="0"/>
              <a:buChar char="•"/>
              <a:defRPr/>
            </a:pPr>
            <a:r>
              <a:rPr lang="en-US" sz="2000" dirty="0">
                <a:solidFill>
                  <a:srgbClr val="4F4E52"/>
                </a:solidFill>
                <a:latin typeface="Arial" charset="0"/>
              </a:rPr>
              <a:t>Structural finite element analysis input, process, metadata, results and the connection of the analysis to the parts and assemblies of aerospace structure (such as CAD)</a:t>
            </a:r>
          </a:p>
          <a:p>
            <a:pPr marL="114300" lvl="1" indent="-114300" eaLnBrk="0" fontAlgn="base" hangingPunct="0">
              <a:lnSpc>
                <a:spcPct val="100000"/>
              </a:lnSpc>
              <a:spcBef>
                <a:spcPct val="0"/>
              </a:spcBef>
              <a:spcAft>
                <a:spcPct val="0"/>
              </a:spcAft>
              <a:buFont typeface="Arial" pitchFamily="34" charset="0"/>
              <a:buChar char="•"/>
              <a:defRPr/>
            </a:pPr>
            <a:r>
              <a:rPr lang="en-US" sz="2000" dirty="0">
                <a:solidFill>
                  <a:srgbClr val="4F4E52"/>
                </a:solidFill>
                <a:latin typeface="Arial" charset="0"/>
              </a:rPr>
              <a:t>CFD analysis </a:t>
            </a:r>
          </a:p>
          <a:p>
            <a:pPr marL="114300" lvl="1" indent="-114300" eaLnBrk="0" fontAlgn="base" hangingPunct="0">
              <a:lnSpc>
                <a:spcPct val="100000"/>
              </a:lnSpc>
              <a:spcBef>
                <a:spcPct val="0"/>
              </a:spcBef>
              <a:spcAft>
                <a:spcPct val="0"/>
              </a:spcAft>
              <a:buFont typeface="Arial" pitchFamily="34" charset="0"/>
              <a:buChar char="•"/>
              <a:defRPr/>
            </a:pPr>
            <a:r>
              <a:rPr lang="en-US" sz="2000" dirty="0">
                <a:solidFill>
                  <a:srgbClr val="4F4E52"/>
                </a:solidFill>
                <a:latin typeface="Arial" charset="0"/>
              </a:rPr>
              <a:t>Analysis of systems</a:t>
            </a:r>
          </a:p>
          <a:p>
            <a:pPr marL="114300" lvl="1" indent="-114300" eaLnBrk="0" fontAlgn="base" hangingPunct="0">
              <a:lnSpc>
                <a:spcPct val="100000"/>
              </a:lnSpc>
              <a:spcBef>
                <a:spcPct val="0"/>
              </a:spcBef>
              <a:spcAft>
                <a:spcPct val="0"/>
              </a:spcAft>
              <a:buFont typeface="Arial" pitchFamily="34" charset="0"/>
              <a:buChar char="•"/>
              <a:defRPr/>
            </a:pPr>
            <a:r>
              <a:rPr lang="en-US" sz="2000" dirty="0">
                <a:solidFill>
                  <a:srgbClr val="4F4E52"/>
                </a:solidFill>
                <a:latin typeface="Arial" charset="0"/>
              </a:rPr>
              <a:t>Classical engineering </a:t>
            </a:r>
            <a:r>
              <a:rPr lang="en-US" sz="2000" dirty="0" smtClean="0">
                <a:solidFill>
                  <a:srgbClr val="4F4E52"/>
                </a:solidFill>
                <a:latin typeface="Arial" charset="0"/>
              </a:rPr>
              <a:t>analysis</a:t>
            </a:r>
            <a:endParaRPr lang="en-US" sz="4400" dirty="0"/>
          </a:p>
        </p:txBody>
      </p:sp>
    </p:spTree>
    <p:extLst>
      <p:ext uri="{BB962C8B-B14F-4D97-AF65-F5344CB8AC3E}">
        <p14:creationId xmlns:p14="http://schemas.microsoft.com/office/powerpoint/2010/main" val="2730267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Accomplishments </a:t>
            </a:r>
            <a:r>
              <a:rPr lang="en-US" dirty="0" smtClean="0"/>
              <a:t>(3Q2019 </a:t>
            </a:r>
            <a:r>
              <a:rPr lang="en-US" dirty="0"/>
              <a:t>– </a:t>
            </a:r>
            <a:r>
              <a:rPr lang="en-US" dirty="0" smtClean="0"/>
              <a:t>4Q2019)</a:t>
            </a:r>
            <a:br>
              <a:rPr lang="en-US" dirty="0" smtClean="0"/>
            </a:br>
            <a:r>
              <a:rPr lang="en-US" dirty="0" smtClean="0"/>
              <a:t>1/2</a:t>
            </a:r>
            <a:endParaRPr lang="en-US" dirty="0"/>
          </a:p>
        </p:txBody>
      </p:sp>
      <p:sp>
        <p:nvSpPr>
          <p:cNvPr id="3" name="Footer Placeholder 2"/>
          <p:cNvSpPr>
            <a:spLocks noGrp="1"/>
          </p:cNvSpPr>
          <p:nvPr>
            <p:ph type="ftr" sz="quarter" idx="10"/>
          </p:nvPr>
        </p:nvSpPr>
        <p:spPr/>
        <p:txBody>
          <a:bodyPr/>
          <a:lstStyle/>
          <a:p>
            <a:r>
              <a:rPr lang="en-US" noProof="0" smtClean="0"/>
              <a:t>12 Dec. 2019, EAS WG </a:t>
            </a:r>
            <a:endParaRPr lang="en-US" noProof="0"/>
          </a:p>
        </p:txBody>
      </p:sp>
      <p:sp>
        <p:nvSpPr>
          <p:cNvPr id="12" name="Text Placeholder 11"/>
          <p:cNvSpPr>
            <a:spLocks noGrp="1"/>
          </p:cNvSpPr>
          <p:nvPr>
            <p:ph type="body" sz="quarter" idx="15"/>
          </p:nvPr>
        </p:nvSpPr>
        <p:spPr/>
        <p:txBody>
          <a:bodyPr/>
          <a:lstStyle/>
          <a:p>
            <a:r>
              <a:rPr lang="en-US" smtClean="0"/>
              <a:t> </a:t>
            </a:r>
            <a:endParaRPr lang="en-US"/>
          </a:p>
        </p:txBody>
      </p:sp>
      <p:sp>
        <p:nvSpPr>
          <p:cNvPr id="11" name="Content Placeholder 10"/>
          <p:cNvSpPr>
            <a:spLocks noGrp="1"/>
          </p:cNvSpPr>
          <p:nvPr>
            <p:ph idx="1"/>
          </p:nvPr>
        </p:nvSpPr>
        <p:spPr>
          <a:xfrm>
            <a:off x="204271" y="1512193"/>
            <a:ext cx="11781059" cy="3974202"/>
          </a:xfrm>
          <a:noFill/>
        </p:spPr>
        <p:txBody>
          <a:bodyPr/>
          <a:lstStyle/>
          <a:p>
            <a:pPr marL="117475" indent="-117475" eaLnBrk="0" fontAlgn="base" hangingPunct="0">
              <a:lnSpc>
                <a:spcPct val="120000"/>
              </a:lnSpc>
              <a:spcBef>
                <a:spcPct val="0"/>
              </a:spcBef>
              <a:spcAft>
                <a:spcPct val="0"/>
              </a:spcAft>
              <a:buFont typeface="Arial" pitchFamily="34" charset="0"/>
              <a:buChar char="•"/>
              <a:defRPr/>
            </a:pPr>
            <a:r>
              <a:rPr lang="en-US" sz="2000" dirty="0" smtClean="0">
                <a:solidFill>
                  <a:srgbClr val="4F4E52"/>
                </a:solidFill>
                <a:latin typeface="Arial" charset="0"/>
              </a:rPr>
              <a:t>LOTAR EAS</a:t>
            </a: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Completed </a:t>
            </a:r>
            <a:r>
              <a:rPr lang="en-US" dirty="0">
                <a:solidFill>
                  <a:srgbClr val="4F4E52"/>
                </a:solidFill>
                <a:latin typeface="Arial" charset="0"/>
              </a:rPr>
              <a:t>the draft of Part </a:t>
            </a:r>
            <a:r>
              <a:rPr lang="en-US" dirty="0" smtClean="0">
                <a:solidFill>
                  <a:srgbClr val="4F4E52"/>
                </a:solidFill>
                <a:latin typeface="Arial" charset="0"/>
              </a:rPr>
              <a:t>600</a:t>
            </a: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Engaged exchanges on the link between MBSE and EAS</a:t>
            </a:r>
          </a:p>
          <a:p>
            <a:pPr marL="1030075" lvl="2"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Integration of AP209 within the MBSE standards roadmap / </a:t>
            </a:r>
            <a:r>
              <a:rPr lang="en-US" dirty="0" smtClean="0">
                <a:solidFill>
                  <a:srgbClr val="4F4E52"/>
                </a:solidFill>
                <a:latin typeface="Arial" charset="0"/>
              </a:rPr>
              <a:t>Coordination between EAS and MBSE on the PDI information</a:t>
            </a:r>
          </a:p>
          <a:p>
            <a:pPr marL="117475" indent="-117475" eaLnBrk="0" fontAlgn="base" hangingPunct="0">
              <a:lnSpc>
                <a:spcPct val="120000"/>
              </a:lnSpc>
              <a:spcBef>
                <a:spcPct val="0"/>
              </a:spcBef>
              <a:spcAft>
                <a:spcPct val="0"/>
              </a:spcAft>
              <a:buFont typeface="Arial" pitchFamily="34" charset="0"/>
              <a:buChar char="•"/>
              <a:defRPr/>
            </a:pPr>
            <a:endParaRPr lang="en-US" sz="800" dirty="0">
              <a:solidFill>
                <a:srgbClr val="4F4E52"/>
              </a:solidFill>
              <a:latin typeface="Arial" charset="0"/>
            </a:endParaRPr>
          </a:p>
          <a:p>
            <a:pPr marL="117475" indent="-117475" eaLnBrk="0" fontAlgn="base" hangingPunct="0">
              <a:lnSpc>
                <a:spcPct val="120000"/>
              </a:lnSpc>
              <a:spcBef>
                <a:spcPct val="0"/>
              </a:spcBef>
              <a:spcAft>
                <a:spcPct val="0"/>
              </a:spcAft>
              <a:buFont typeface="Arial" pitchFamily="34" charset="0"/>
              <a:buChar char="•"/>
              <a:defRPr/>
            </a:pPr>
            <a:r>
              <a:rPr lang="en-US" sz="2000" dirty="0" smtClean="0">
                <a:solidFill>
                  <a:srgbClr val="4F4E52"/>
                </a:solidFill>
                <a:latin typeface="Arial" charset="0"/>
              </a:rPr>
              <a:t>CAE-IF</a:t>
            </a:r>
            <a:endParaRPr lang="en-US" sz="2000" dirty="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Followed </a:t>
            </a:r>
            <a:r>
              <a:rPr lang="en-US" dirty="0" smtClean="0">
                <a:solidFill>
                  <a:srgbClr val="4F4E52"/>
                </a:solidFill>
                <a:latin typeface="Arial" charset="0"/>
              </a:rPr>
              <a:t>and successfully concluded LOTAR </a:t>
            </a:r>
            <a:r>
              <a:rPr lang="en-US" dirty="0">
                <a:solidFill>
                  <a:srgbClr val="4F4E52"/>
                </a:solidFill>
                <a:latin typeface="Arial" charset="0"/>
              </a:rPr>
              <a:t>EAS Pilot Study #4 for FEA Validation Properties </a:t>
            </a:r>
            <a:r>
              <a:rPr lang="en-US" dirty="0" smtClean="0">
                <a:solidFill>
                  <a:srgbClr val="4F4E52"/>
                </a:solidFill>
                <a:latin typeface="Arial" charset="0"/>
              </a:rPr>
              <a:t>implementation</a:t>
            </a: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Supported </a:t>
            </a:r>
            <a:r>
              <a:rPr lang="en-US" dirty="0">
                <a:solidFill>
                  <a:srgbClr val="4F4E52"/>
                </a:solidFill>
                <a:latin typeface="Arial" charset="0"/>
              </a:rPr>
              <a:t>the CAE-IF R5S test </a:t>
            </a:r>
            <a:r>
              <a:rPr lang="en-US" dirty="0" smtClean="0">
                <a:solidFill>
                  <a:srgbClr val="4F4E52"/>
                </a:solidFill>
                <a:latin typeface="Arial" charset="0"/>
              </a:rPr>
              <a:t>round and defined the scope of R6S (Results level FEA Validation Properties)</a:t>
            </a:r>
            <a:endParaRPr lang="en-US" dirty="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Supported the update of the recommended practices document for FEA Validation Properties</a:t>
            </a: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Engaged the task of defining a prioritized list of concepts and patterns from AP209 Rec. </a:t>
            </a:r>
            <a:r>
              <a:rPr lang="en-US" dirty="0" err="1">
                <a:solidFill>
                  <a:srgbClr val="4F4E52"/>
                </a:solidFill>
                <a:latin typeface="Arial" charset="0"/>
              </a:rPr>
              <a:t>Prac</a:t>
            </a:r>
            <a:r>
              <a:rPr lang="en-US" dirty="0">
                <a:solidFill>
                  <a:srgbClr val="4F4E52"/>
                </a:solidFill>
                <a:latin typeface="Arial" charset="0"/>
              </a:rPr>
              <a:t>. and Handbooks to be verified by the SFA</a:t>
            </a: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Contributed to the development of the new CAE-IF website</a:t>
            </a:r>
          </a:p>
          <a:p>
            <a:pPr marL="574675" lvl="1" indent="-117475" eaLnBrk="0" fontAlgn="base" hangingPunct="0">
              <a:lnSpc>
                <a:spcPct val="120000"/>
              </a:lnSpc>
              <a:spcBef>
                <a:spcPct val="0"/>
              </a:spcBef>
              <a:spcAft>
                <a:spcPct val="0"/>
              </a:spcAft>
              <a:buFont typeface="Arial" pitchFamily="34" charset="0"/>
              <a:buChar char="•"/>
              <a:defRPr/>
            </a:pPr>
            <a:endParaRPr lang="en-US" sz="800" dirty="0">
              <a:solidFill>
                <a:srgbClr val="4F4E52"/>
              </a:solidFill>
              <a:latin typeface="Arial" charset="0"/>
            </a:endParaRPr>
          </a:p>
          <a:p>
            <a:pPr marL="117475" indent="-117475" eaLnBrk="0" fontAlgn="base" hangingPunct="0">
              <a:lnSpc>
                <a:spcPct val="120000"/>
              </a:lnSpc>
              <a:spcBef>
                <a:spcPct val="0"/>
              </a:spcBef>
              <a:spcAft>
                <a:spcPct val="0"/>
              </a:spcAft>
              <a:buFont typeface="Arial" pitchFamily="34" charset="0"/>
              <a:buChar char="•"/>
              <a:defRPr/>
            </a:pPr>
            <a:endParaRPr lang="en-US" sz="2000" dirty="0">
              <a:solidFill>
                <a:srgbClr val="4F4E52"/>
              </a:solidFill>
              <a:latin typeface="Arial" charset="0"/>
            </a:endParaRPr>
          </a:p>
        </p:txBody>
      </p:sp>
    </p:spTree>
    <p:extLst>
      <p:ext uri="{BB962C8B-B14F-4D97-AF65-F5344CB8AC3E}">
        <p14:creationId xmlns:p14="http://schemas.microsoft.com/office/powerpoint/2010/main" val="36754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Accomplishments </a:t>
            </a:r>
            <a:r>
              <a:rPr lang="en-US" dirty="0" smtClean="0"/>
              <a:t>(3Q2019 </a:t>
            </a:r>
            <a:r>
              <a:rPr lang="en-US" dirty="0"/>
              <a:t>– 4</a:t>
            </a:r>
            <a:r>
              <a:rPr lang="en-US" dirty="0" smtClean="0"/>
              <a:t>Q2019)</a:t>
            </a:r>
            <a:br>
              <a:rPr lang="en-US" dirty="0" smtClean="0"/>
            </a:br>
            <a:r>
              <a:rPr lang="en-US" dirty="0" smtClean="0"/>
              <a:t>2/2</a:t>
            </a:r>
            <a:endParaRPr lang="en-US" dirty="0"/>
          </a:p>
        </p:txBody>
      </p:sp>
      <p:sp>
        <p:nvSpPr>
          <p:cNvPr id="3" name="Footer Placeholder 2"/>
          <p:cNvSpPr>
            <a:spLocks noGrp="1"/>
          </p:cNvSpPr>
          <p:nvPr>
            <p:ph type="ftr" sz="quarter" idx="10"/>
          </p:nvPr>
        </p:nvSpPr>
        <p:spPr/>
        <p:txBody>
          <a:bodyPr/>
          <a:lstStyle/>
          <a:p>
            <a:r>
              <a:rPr lang="en-US" noProof="0" smtClean="0"/>
              <a:t>12 Dec. 2019, EAS WG </a:t>
            </a:r>
            <a:endParaRPr lang="en-US" noProof="0"/>
          </a:p>
        </p:txBody>
      </p:sp>
      <p:sp>
        <p:nvSpPr>
          <p:cNvPr id="12" name="Text Placeholder 11"/>
          <p:cNvSpPr>
            <a:spLocks noGrp="1"/>
          </p:cNvSpPr>
          <p:nvPr>
            <p:ph type="body" sz="quarter" idx="15"/>
          </p:nvPr>
        </p:nvSpPr>
        <p:spPr/>
        <p:txBody>
          <a:bodyPr/>
          <a:lstStyle/>
          <a:p>
            <a:r>
              <a:rPr lang="en-US" smtClean="0"/>
              <a:t> </a:t>
            </a:r>
            <a:endParaRPr lang="en-US"/>
          </a:p>
        </p:txBody>
      </p:sp>
      <p:sp>
        <p:nvSpPr>
          <p:cNvPr id="11" name="Content Placeholder 10"/>
          <p:cNvSpPr>
            <a:spLocks noGrp="1"/>
          </p:cNvSpPr>
          <p:nvPr>
            <p:ph idx="1"/>
          </p:nvPr>
        </p:nvSpPr>
        <p:spPr>
          <a:xfrm>
            <a:off x="154375" y="1703748"/>
            <a:ext cx="11781059" cy="5154252"/>
          </a:xfrm>
          <a:noFill/>
        </p:spPr>
        <p:txBody>
          <a:bodyPr/>
          <a:lstStyle/>
          <a:p>
            <a:pPr marL="117475" indent="-117475" eaLnBrk="0" fontAlgn="base" hangingPunct="0">
              <a:lnSpc>
                <a:spcPct val="120000"/>
              </a:lnSpc>
              <a:spcBef>
                <a:spcPct val="0"/>
              </a:spcBef>
              <a:spcAft>
                <a:spcPct val="0"/>
              </a:spcAft>
              <a:buFont typeface="Arial" pitchFamily="34" charset="0"/>
              <a:buChar char="•"/>
              <a:defRPr/>
            </a:pPr>
            <a:r>
              <a:rPr lang="en-US" sz="2000" dirty="0">
                <a:solidFill>
                  <a:srgbClr val="4F4E52"/>
                </a:solidFill>
                <a:latin typeface="Arial" charset="0"/>
              </a:rPr>
              <a:t>NAFEMS</a:t>
            </a: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Finalized and posted the video of the AP209-based round-trip demo</a:t>
            </a: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Drafted a LOTAR EAS newsletter to be posted in the Jan. 2020 issue of the NAFEMS Benchmark mag.</a:t>
            </a:r>
          </a:p>
          <a:p>
            <a:pPr marL="574675" lvl="1"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Drafted a news article to announce the signature of the extended MoU with NAFEMS, to be posted in the respective websites of the signatories: </a:t>
            </a:r>
            <a:r>
              <a:rPr lang="en-US" dirty="0" smtClean="0">
                <a:solidFill>
                  <a:srgbClr val="4F4E52"/>
                </a:solidFill>
                <a:latin typeface="Arial" charset="0"/>
              </a:rPr>
              <a:t>LOTAR (done), </a:t>
            </a:r>
            <a:r>
              <a:rPr lang="en-US" dirty="0">
                <a:solidFill>
                  <a:srgbClr val="4F4E52"/>
                </a:solidFill>
                <a:latin typeface="Arial" charset="0"/>
              </a:rPr>
              <a:t>NAFEMS, </a:t>
            </a:r>
            <a:r>
              <a:rPr lang="en-US" dirty="0" err="1" smtClean="0">
                <a:solidFill>
                  <a:srgbClr val="4F4E52"/>
                </a:solidFill>
                <a:latin typeface="Arial" charset="0"/>
              </a:rPr>
              <a:t>prostep</a:t>
            </a:r>
            <a:r>
              <a:rPr lang="en-US" dirty="0" smtClean="0">
                <a:solidFill>
                  <a:srgbClr val="4F4E52"/>
                </a:solidFill>
                <a:latin typeface="Arial" charset="0"/>
              </a:rPr>
              <a:t> (done), </a:t>
            </a:r>
            <a:r>
              <a:rPr lang="en-US" dirty="0">
                <a:solidFill>
                  <a:srgbClr val="4F4E52"/>
                </a:solidFill>
                <a:latin typeface="Arial" charset="0"/>
              </a:rPr>
              <a:t>PDES, Inc., </a:t>
            </a:r>
            <a:r>
              <a:rPr lang="en-US" dirty="0" err="1">
                <a:solidFill>
                  <a:srgbClr val="4F4E52"/>
                </a:solidFill>
                <a:latin typeface="Arial" charset="0"/>
              </a:rPr>
              <a:t>AFNeT</a:t>
            </a:r>
            <a:r>
              <a:rPr lang="en-US" dirty="0">
                <a:solidFill>
                  <a:srgbClr val="4F4E52"/>
                </a:solidFill>
                <a:latin typeface="Arial" charset="0"/>
              </a:rPr>
              <a:t>, </a:t>
            </a:r>
            <a:r>
              <a:rPr lang="en-US" dirty="0" smtClean="0">
                <a:solidFill>
                  <a:srgbClr val="4F4E52"/>
                </a:solidFill>
                <a:latin typeface="Arial" charset="0"/>
              </a:rPr>
              <a:t>CAE-IF</a:t>
            </a:r>
            <a:endParaRPr lang="en-US" dirty="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Kept contacts with the NAFEMS SDMWG related to the drafting of </a:t>
            </a:r>
            <a:r>
              <a:rPr lang="en-US" dirty="0">
                <a:solidFill>
                  <a:srgbClr val="4F4E52"/>
                </a:solidFill>
                <a:latin typeface="Arial" charset="0"/>
              </a:rPr>
              <a:t>the NAFEMS “What is” to be developed:</a:t>
            </a:r>
          </a:p>
          <a:p>
            <a:pPr marL="1030075" lvl="2"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“What is STEP for managing CAD/CAE data?” as title</a:t>
            </a:r>
          </a:p>
          <a:p>
            <a:pPr marL="1030075" lvl="2" indent="-117475" eaLnBrk="0" fontAlgn="base" hangingPunct="0">
              <a:lnSpc>
                <a:spcPct val="120000"/>
              </a:lnSpc>
              <a:spcBef>
                <a:spcPct val="0"/>
              </a:spcBef>
              <a:spcAft>
                <a:spcPct val="0"/>
              </a:spcAft>
              <a:buFont typeface="Arial" pitchFamily="34" charset="0"/>
              <a:buChar char="•"/>
              <a:defRPr/>
            </a:pPr>
            <a:r>
              <a:rPr lang="en-US" dirty="0">
                <a:solidFill>
                  <a:srgbClr val="4F4E52"/>
                </a:solidFill>
                <a:latin typeface="Arial" charset="0"/>
              </a:rPr>
              <a:t>“The STEP standard for Engineering Analysis and Simulation” as subtitle</a:t>
            </a:r>
            <a:endParaRPr lang="en-US" sz="2200" dirty="0" smtClean="0">
              <a:solidFill>
                <a:srgbClr val="4F4E52"/>
              </a:solidFill>
              <a:latin typeface="Arial" charset="0"/>
            </a:endParaRPr>
          </a:p>
          <a:p>
            <a:pPr marL="117475" indent="-117475" eaLnBrk="0" fontAlgn="base" hangingPunct="0">
              <a:lnSpc>
                <a:spcPct val="120000"/>
              </a:lnSpc>
              <a:spcBef>
                <a:spcPct val="0"/>
              </a:spcBef>
              <a:spcAft>
                <a:spcPct val="0"/>
              </a:spcAft>
              <a:buFont typeface="Arial" pitchFamily="34" charset="0"/>
              <a:buChar char="•"/>
              <a:defRPr/>
            </a:pPr>
            <a:r>
              <a:rPr lang="en-US" sz="2200" dirty="0" smtClean="0">
                <a:solidFill>
                  <a:srgbClr val="4F4E52"/>
                </a:solidFill>
                <a:latin typeface="Arial" charset="0"/>
              </a:rPr>
              <a:t>AP209</a:t>
            </a:r>
            <a:endParaRPr lang="en-US" dirty="0" smtClean="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Followed the </a:t>
            </a:r>
            <a:r>
              <a:rPr lang="en-US" dirty="0">
                <a:solidFill>
                  <a:srgbClr val="4F4E52"/>
                </a:solidFill>
                <a:latin typeface="Arial" charset="0"/>
              </a:rPr>
              <a:t>development </a:t>
            </a:r>
            <a:r>
              <a:rPr lang="en-US" dirty="0" smtClean="0">
                <a:solidFill>
                  <a:srgbClr val="4F4E52"/>
                </a:solidFill>
                <a:latin typeface="Arial" charset="0"/>
              </a:rPr>
              <a:t>of </a:t>
            </a:r>
            <a:r>
              <a:rPr lang="en-US" dirty="0">
                <a:solidFill>
                  <a:srgbClr val="4F4E52"/>
                </a:solidFill>
                <a:latin typeface="Arial" charset="0"/>
              </a:rPr>
              <a:t>AP209 </a:t>
            </a:r>
            <a:r>
              <a:rPr lang="en-US" dirty="0" smtClean="0">
                <a:solidFill>
                  <a:srgbClr val="4F4E52"/>
                </a:solidFill>
                <a:latin typeface="Arial" charset="0"/>
              </a:rPr>
              <a:t>(ed3 </a:t>
            </a:r>
            <a:r>
              <a:rPr lang="en-US" dirty="0">
                <a:solidFill>
                  <a:srgbClr val="4F4E52"/>
                </a:solidFill>
                <a:latin typeface="Arial" charset="0"/>
              </a:rPr>
              <a:t>and </a:t>
            </a:r>
            <a:r>
              <a:rPr lang="en-US" dirty="0" smtClean="0">
                <a:solidFill>
                  <a:srgbClr val="4F4E52"/>
                </a:solidFill>
                <a:latin typeface="Arial" charset="0"/>
              </a:rPr>
              <a:t>preparation of ed4</a:t>
            </a:r>
            <a:r>
              <a:rPr lang="en-US" dirty="0">
                <a:solidFill>
                  <a:srgbClr val="4F4E52"/>
                </a:solidFill>
                <a:latin typeface="Arial" charset="0"/>
              </a:rPr>
              <a:t>)</a:t>
            </a:r>
            <a:endParaRPr lang="en-US" sz="600" dirty="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Updated </a:t>
            </a:r>
            <a:r>
              <a:rPr lang="en-US" dirty="0">
                <a:solidFill>
                  <a:srgbClr val="4F4E52"/>
                </a:solidFill>
                <a:latin typeface="Arial" charset="0"/>
              </a:rPr>
              <a:t>the AP209.org </a:t>
            </a:r>
            <a:r>
              <a:rPr lang="en-US" dirty="0" smtClean="0">
                <a:solidFill>
                  <a:srgbClr val="4F4E52"/>
                </a:solidFill>
                <a:latin typeface="Arial" charset="0"/>
              </a:rPr>
              <a:t>website</a:t>
            </a:r>
          </a:p>
          <a:p>
            <a:pPr marL="574675" lvl="1" indent="-117475" eaLnBrk="0" fontAlgn="base" hangingPunct="0">
              <a:lnSpc>
                <a:spcPct val="120000"/>
              </a:lnSpc>
              <a:spcBef>
                <a:spcPct val="0"/>
              </a:spcBef>
              <a:spcAft>
                <a:spcPct val="0"/>
              </a:spcAft>
              <a:buFont typeface="Arial" pitchFamily="34" charset="0"/>
              <a:buChar char="•"/>
              <a:defRPr/>
            </a:pPr>
            <a:endParaRPr lang="en-US" sz="800" dirty="0">
              <a:solidFill>
                <a:srgbClr val="4F4E52"/>
              </a:solidFill>
              <a:latin typeface="Arial" charset="0"/>
            </a:endParaRPr>
          </a:p>
        </p:txBody>
      </p:sp>
    </p:spTree>
    <p:extLst>
      <p:ext uri="{BB962C8B-B14F-4D97-AF65-F5344CB8AC3E}">
        <p14:creationId xmlns:p14="http://schemas.microsoft.com/office/powerpoint/2010/main" val="388925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Next steps</a:t>
            </a:r>
            <a:endParaRPr lang="en-US" dirty="0"/>
          </a:p>
        </p:txBody>
      </p:sp>
      <p:sp>
        <p:nvSpPr>
          <p:cNvPr id="3" name="Footer Placeholder 2"/>
          <p:cNvSpPr>
            <a:spLocks noGrp="1"/>
          </p:cNvSpPr>
          <p:nvPr>
            <p:ph type="ftr" sz="quarter" idx="10"/>
          </p:nvPr>
        </p:nvSpPr>
        <p:spPr/>
        <p:txBody>
          <a:bodyPr/>
          <a:lstStyle/>
          <a:p>
            <a:r>
              <a:rPr lang="en-US" noProof="0" smtClean="0"/>
              <a:t>12 Dec. 2019, EAS WG </a:t>
            </a:r>
            <a:endParaRPr lang="en-US" noProof="0"/>
          </a:p>
        </p:txBody>
      </p:sp>
      <p:sp>
        <p:nvSpPr>
          <p:cNvPr id="12" name="Text Placeholder 11"/>
          <p:cNvSpPr>
            <a:spLocks noGrp="1"/>
          </p:cNvSpPr>
          <p:nvPr>
            <p:ph type="body" sz="quarter" idx="15"/>
          </p:nvPr>
        </p:nvSpPr>
        <p:spPr/>
        <p:txBody>
          <a:bodyPr/>
          <a:lstStyle/>
          <a:p>
            <a:r>
              <a:rPr lang="en-US" smtClean="0"/>
              <a:t> </a:t>
            </a:r>
            <a:endParaRPr lang="en-US"/>
          </a:p>
        </p:txBody>
      </p:sp>
      <p:sp>
        <p:nvSpPr>
          <p:cNvPr id="11" name="Content Placeholder 10"/>
          <p:cNvSpPr>
            <a:spLocks noGrp="1"/>
          </p:cNvSpPr>
          <p:nvPr>
            <p:ph idx="1"/>
          </p:nvPr>
        </p:nvSpPr>
        <p:spPr>
          <a:xfrm>
            <a:off x="176734" y="1584169"/>
            <a:ext cx="11911138" cy="5154252"/>
          </a:xfrm>
          <a:solidFill>
            <a:schemeClr val="bg1"/>
          </a:solidFill>
        </p:spPr>
        <p:txBody>
          <a:bodyPr/>
          <a:lstStyle/>
          <a:p>
            <a:pPr marL="117475"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LOTAR EAS</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Internally </a:t>
            </a:r>
            <a:r>
              <a:rPr lang="en-US" sz="1400" dirty="0">
                <a:solidFill>
                  <a:srgbClr val="4F4E52"/>
                </a:solidFill>
                <a:latin typeface="Arial" charset="0"/>
              </a:rPr>
              <a:t>validate LOTAR Parts 600 and 620 and send them for </a:t>
            </a:r>
            <a:r>
              <a:rPr lang="en-US" sz="1400" dirty="0" smtClean="0">
                <a:solidFill>
                  <a:srgbClr val="4F4E52"/>
                </a:solidFill>
                <a:latin typeface="Arial" charset="0"/>
              </a:rPr>
              <a:t>final ballot</a:t>
            </a:r>
          </a:p>
          <a:p>
            <a:pPr marL="1030075" lvl="2" indent="-117475" eaLnBrk="0" fontAlgn="base" hangingPunct="0">
              <a:lnSpc>
                <a:spcPct val="120000"/>
              </a:lnSpc>
              <a:spcBef>
                <a:spcPct val="0"/>
              </a:spcBef>
              <a:spcAft>
                <a:spcPct val="0"/>
              </a:spcAft>
              <a:buFont typeface="Arial" pitchFamily="34" charset="0"/>
              <a:buChar char="•"/>
              <a:defRPr/>
            </a:pPr>
            <a:r>
              <a:rPr lang="en-US" sz="1200" dirty="0" smtClean="0">
                <a:solidFill>
                  <a:srgbClr val="4F4E52"/>
                </a:solidFill>
                <a:latin typeface="Arial" charset="0"/>
              </a:rPr>
              <a:t>EN/NAS 9300-Part 600: Fundamentals and Concepts for long term archiving and retrieval of </a:t>
            </a:r>
            <a:r>
              <a:rPr lang="en-US" sz="1200" smtClean="0">
                <a:solidFill>
                  <a:srgbClr val="4F4E52"/>
                </a:solidFill>
                <a:latin typeface="Arial" charset="0"/>
              </a:rPr>
              <a:t>engineering analysis </a:t>
            </a:r>
            <a:r>
              <a:rPr lang="en-US" sz="1200" dirty="0" smtClean="0">
                <a:solidFill>
                  <a:srgbClr val="4F4E52"/>
                </a:solidFill>
                <a:latin typeface="Arial" charset="0"/>
              </a:rPr>
              <a:t>and simulation information</a:t>
            </a:r>
          </a:p>
          <a:p>
            <a:pPr marL="1030075" lvl="2" indent="-117475" eaLnBrk="0" fontAlgn="base" hangingPunct="0">
              <a:lnSpc>
                <a:spcPct val="120000"/>
              </a:lnSpc>
              <a:spcBef>
                <a:spcPct val="0"/>
              </a:spcBef>
              <a:spcAft>
                <a:spcPct val="0"/>
              </a:spcAft>
              <a:buFont typeface="Arial" pitchFamily="34" charset="0"/>
              <a:buChar char="•"/>
              <a:defRPr/>
            </a:pPr>
            <a:r>
              <a:rPr lang="en-US" sz="1200" dirty="0">
                <a:solidFill>
                  <a:srgbClr val="4F4E52"/>
                </a:solidFill>
                <a:latin typeface="Arial" charset="0"/>
              </a:rPr>
              <a:t>EN/NAS 9300-Part </a:t>
            </a:r>
            <a:r>
              <a:rPr lang="en-US" sz="1200" dirty="0" smtClean="0">
                <a:solidFill>
                  <a:srgbClr val="4F4E52"/>
                </a:solidFill>
                <a:latin typeface="Arial" charset="0"/>
              </a:rPr>
              <a:t>620: Structural Finite Element Analysis Information</a:t>
            </a:r>
            <a:endParaRPr lang="en-US" sz="1200" dirty="0" smtClean="0">
              <a:solidFill>
                <a:srgbClr val="4F4E52"/>
              </a:solidFill>
              <a:latin typeface="Arial" charset="0"/>
            </a:endParaRP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Engage formal discussion with MBSE WG, including PDM WG</a:t>
            </a:r>
            <a:endParaRPr lang="en-US" sz="1400" dirty="0">
              <a:solidFill>
                <a:srgbClr val="4F4E52"/>
              </a:solidFill>
              <a:latin typeface="Arial" charset="0"/>
            </a:endParaRPr>
          </a:p>
          <a:p>
            <a:pPr marL="117475"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CAE-IF</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Develop </a:t>
            </a:r>
            <a:r>
              <a:rPr lang="en-US" sz="1400" dirty="0">
                <a:solidFill>
                  <a:srgbClr val="4F4E52"/>
                </a:solidFill>
                <a:latin typeface="Arial" charset="0"/>
              </a:rPr>
              <a:t>the contacts with the CAE vendors and service providers to engage newcomers in the CAE-IF</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Draft the </a:t>
            </a:r>
            <a:r>
              <a:rPr lang="en-US" sz="1400" dirty="0" err="1" smtClean="0">
                <a:solidFill>
                  <a:srgbClr val="4F4E52"/>
                </a:solidFill>
                <a:latin typeface="Arial" charset="0"/>
              </a:rPr>
              <a:t>SoW</a:t>
            </a:r>
            <a:r>
              <a:rPr lang="en-US" sz="1400" dirty="0" smtClean="0">
                <a:solidFill>
                  <a:srgbClr val="4F4E52"/>
                </a:solidFill>
                <a:latin typeface="Arial" charset="0"/>
              </a:rPr>
              <a:t> for/Launch the next LOTAR EAS Pilot Study</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Support the definition of </a:t>
            </a:r>
            <a:r>
              <a:rPr lang="en-US" sz="1400" dirty="0">
                <a:solidFill>
                  <a:srgbClr val="4F4E52"/>
                </a:solidFill>
                <a:latin typeface="Arial" charset="0"/>
              </a:rPr>
              <a:t>CAE-IF R6S test round</a:t>
            </a:r>
          </a:p>
          <a:p>
            <a:pPr marL="574675" lvl="1" indent="-117475" eaLnBrk="0" fontAlgn="base" hangingPunct="0">
              <a:lnSpc>
                <a:spcPct val="120000"/>
              </a:lnSpc>
              <a:spcBef>
                <a:spcPct val="0"/>
              </a:spcBef>
              <a:spcAft>
                <a:spcPct val="0"/>
              </a:spcAft>
              <a:buFont typeface="Arial" pitchFamily="34" charset="0"/>
              <a:buChar char="•"/>
              <a:defRPr/>
            </a:pPr>
            <a:r>
              <a:rPr lang="en-US" sz="1400" dirty="0">
                <a:solidFill>
                  <a:srgbClr val="4F4E52"/>
                </a:solidFill>
                <a:latin typeface="Arial" charset="0"/>
              </a:rPr>
              <a:t>Support the finalization of the Rec. Practices for FEA Validation Properties</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Make detailed recommendations for completing </a:t>
            </a:r>
            <a:r>
              <a:rPr lang="en-US" sz="1400" dirty="0">
                <a:solidFill>
                  <a:srgbClr val="4F4E52"/>
                </a:solidFill>
                <a:latin typeface="Arial" charset="0"/>
              </a:rPr>
              <a:t>AP209 Handbook </a:t>
            </a:r>
            <a:r>
              <a:rPr lang="en-US" sz="1400" dirty="0" smtClean="0">
                <a:solidFill>
                  <a:srgbClr val="4F4E52"/>
                </a:solidFill>
                <a:latin typeface="Arial" charset="0"/>
              </a:rPr>
              <a:t>Vol3</a:t>
            </a:r>
          </a:p>
          <a:p>
            <a:pPr marL="117475"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NAFEMS</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Develop </a:t>
            </a:r>
            <a:r>
              <a:rPr lang="en-US" sz="1400" dirty="0">
                <a:solidFill>
                  <a:srgbClr val="4F4E52"/>
                </a:solidFill>
                <a:latin typeface="Arial" charset="0"/>
              </a:rPr>
              <a:t>the NAFEMS “What is STEP for managing CAD/CAE data</a:t>
            </a:r>
            <a:r>
              <a:rPr lang="en-US" sz="1400" dirty="0" smtClean="0">
                <a:solidFill>
                  <a:srgbClr val="4F4E52"/>
                </a:solidFill>
                <a:latin typeface="Arial" charset="0"/>
              </a:rPr>
              <a:t>?”</a:t>
            </a:r>
          </a:p>
          <a:p>
            <a:pPr marL="574675" lvl="1" indent="-117475" eaLnBrk="0" fontAlgn="base" hangingPunct="0">
              <a:lnSpc>
                <a:spcPct val="120000"/>
              </a:lnSpc>
              <a:spcBef>
                <a:spcPct val="0"/>
              </a:spcBef>
              <a:spcAft>
                <a:spcPct val="0"/>
              </a:spcAft>
              <a:buFont typeface="Arial" pitchFamily="34" charset="0"/>
              <a:buChar char="•"/>
              <a:defRPr/>
            </a:pPr>
            <a:r>
              <a:rPr lang="en-GB" sz="1400" dirty="0" smtClean="0"/>
              <a:t>Identified person as Bidirectional </a:t>
            </a:r>
            <a:r>
              <a:rPr lang="en-GB" sz="1400" dirty="0"/>
              <a:t>Liaison </a:t>
            </a:r>
            <a:r>
              <a:rPr lang="en-GB" sz="1400" dirty="0" smtClean="0"/>
              <a:t>between </a:t>
            </a:r>
            <a:r>
              <a:rPr lang="en-GB" sz="1400" dirty="0"/>
              <a:t>NAFEMS and ISO SC4 </a:t>
            </a:r>
            <a:r>
              <a:rPr lang="en-GB" sz="1400" dirty="0" smtClean="0"/>
              <a:t>Committee</a:t>
            </a:r>
            <a:r>
              <a:rPr lang="en-GB" sz="1400" dirty="0"/>
              <a:t>  </a:t>
            </a:r>
            <a:endParaRPr lang="en-US" sz="1400" dirty="0">
              <a:solidFill>
                <a:srgbClr val="4F4E52"/>
              </a:solidFill>
              <a:latin typeface="Arial" charset="0"/>
            </a:endParaRPr>
          </a:p>
          <a:p>
            <a:pPr marL="117475" indent="-117475" eaLnBrk="0" fontAlgn="base" hangingPunct="0">
              <a:lnSpc>
                <a:spcPct val="120000"/>
              </a:lnSpc>
              <a:spcBef>
                <a:spcPct val="0"/>
              </a:spcBef>
              <a:spcAft>
                <a:spcPct val="0"/>
              </a:spcAft>
              <a:buFont typeface="Arial" pitchFamily="34" charset="0"/>
              <a:buChar char="•"/>
              <a:defRPr/>
            </a:pPr>
            <a:r>
              <a:rPr lang="en-US" dirty="0" smtClean="0">
                <a:solidFill>
                  <a:srgbClr val="4F4E52"/>
                </a:solidFill>
                <a:latin typeface="Arial" charset="0"/>
              </a:rPr>
              <a:t>AP209</a:t>
            </a:r>
          </a:p>
          <a:p>
            <a:pPr marL="574675" lvl="1" indent="-117475" eaLnBrk="0" fontAlgn="base" hangingPunct="0">
              <a:lnSpc>
                <a:spcPct val="120000"/>
              </a:lnSpc>
              <a:spcBef>
                <a:spcPct val="0"/>
              </a:spcBef>
              <a:spcAft>
                <a:spcPct val="0"/>
              </a:spcAft>
              <a:buFont typeface="Arial" pitchFamily="34" charset="0"/>
              <a:buChar char="•"/>
              <a:defRPr/>
            </a:pPr>
            <a:r>
              <a:rPr lang="en-US" sz="1400" dirty="0" smtClean="0">
                <a:solidFill>
                  <a:srgbClr val="4F4E52"/>
                </a:solidFill>
                <a:latin typeface="Arial" charset="0"/>
              </a:rPr>
              <a:t>Follow-up AP209 development </a:t>
            </a:r>
            <a:r>
              <a:rPr lang="en-US" sz="1400" dirty="0">
                <a:solidFill>
                  <a:srgbClr val="4F4E52"/>
                </a:solidFill>
                <a:latin typeface="Arial" charset="0"/>
              </a:rPr>
              <a:t>(ed3 and preparation of ed4</a:t>
            </a:r>
            <a:r>
              <a:rPr lang="en-US" sz="1400" dirty="0" smtClean="0">
                <a:solidFill>
                  <a:srgbClr val="4F4E52"/>
                </a:solidFill>
                <a:latin typeface="Arial" charset="0"/>
              </a:rPr>
              <a:t>)</a:t>
            </a:r>
            <a:endParaRPr lang="en-US" dirty="0">
              <a:solidFill>
                <a:srgbClr val="4F4E52"/>
              </a:solidFill>
              <a:latin typeface="Arial" charset="0"/>
            </a:endParaRPr>
          </a:p>
          <a:p>
            <a:pPr marL="0" indent="0" eaLnBrk="0" fontAlgn="base" hangingPunct="0">
              <a:lnSpc>
                <a:spcPct val="120000"/>
              </a:lnSpc>
              <a:spcBef>
                <a:spcPct val="0"/>
              </a:spcBef>
              <a:spcAft>
                <a:spcPct val="0"/>
              </a:spcAft>
              <a:buNone/>
              <a:defRPr/>
            </a:pPr>
            <a:endParaRPr lang="en-US" sz="1400" dirty="0">
              <a:solidFill>
                <a:srgbClr val="4F4E52"/>
              </a:solidFill>
              <a:latin typeface="Arial" charset="0"/>
            </a:endParaRPr>
          </a:p>
        </p:txBody>
      </p:sp>
    </p:spTree>
    <p:extLst>
      <p:ext uri="{BB962C8B-B14F-4D97-AF65-F5344CB8AC3E}">
        <p14:creationId xmlns:p14="http://schemas.microsoft.com/office/powerpoint/2010/main" val="1331015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r>
              <a:rPr lang="en-US" dirty="0"/>
              <a:t/>
            </a:r>
            <a:br>
              <a:rPr lang="en-US" dirty="0"/>
            </a:br>
            <a:endParaRPr lang="en-US" dirty="0"/>
          </a:p>
        </p:txBody>
      </p:sp>
      <p:sp>
        <p:nvSpPr>
          <p:cNvPr id="5" name="Text Placeholder 4"/>
          <p:cNvSpPr>
            <a:spLocks noGrp="1"/>
          </p:cNvSpPr>
          <p:nvPr>
            <p:ph type="body" sz="quarter" idx="15"/>
          </p:nvPr>
        </p:nvSpPr>
        <p:spPr/>
        <p:txBody>
          <a:bodyPr/>
          <a:lstStyle/>
          <a:p>
            <a:r>
              <a:rPr lang="en-US" smtClean="0"/>
              <a:t> </a:t>
            </a:r>
            <a:endParaRPr lang="en-US"/>
          </a:p>
        </p:txBody>
      </p:sp>
      <p:sp>
        <p:nvSpPr>
          <p:cNvPr id="13" name="TextBox 23"/>
          <p:cNvSpPr txBox="1"/>
          <p:nvPr/>
        </p:nvSpPr>
        <p:spPr>
          <a:xfrm>
            <a:off x="696710" y="3588523"/>
            <a:ext cx="1824548" cy="567569"/>
          </a:xfrm>
          <a:prstGeom prst="rect">
            <a:avLst/>
          </a:prstGeom>
          <a:solidFill>
            <a:srgbClr val="FFFFFF"/>
          </a:solidFill>
          <a:ln w="12700" cap="flat" cmpd="sng" algn="ctr">
            <a:solidFill>
              <a:srgbClr val="333333"/>
            </a:solidFill>
            <a:prstDash val="solid"/>
          </a:ln>
          <a:effectLst/>
        </p:spPr>
        <p:txBody>
          <a:bodyPr wrap="square" lIns="9144" rIns="9144" rtlCol="0" anchor="ctr" anchorCtr="0">
            <a:normAutofit/>
          </a:bodyPr>
          <a:lstStyle>
            <a:defPPr>
              <a:defRPr lang="de-DE"/>
            </a:def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333333"/>
                </a:solidFill>
                <a:effectLst/>
                <a:uLnTx/>
                <a:uFillTx/>
                <a:latin typeface="Arial"/>
                <a:ea typeface="+mn-ea"/>
                <a:cs typeface="+mn-cs"/>
              </a:rPr>
              <a:t>2019Q2</a:t>
            </a:r>
          </a:p>
        </p:txBody>
      </p:sp>
      <p:sp>
        <p:nvSpPr>
          <p:cNvPr id="21" name="Rectangle à coins arrondis 29"/>
          <p:cNvSpPr/>
          <p:nvPr/>
        </p:nvSpPr>
        <p:spPr bwMode="auto">
          <a:xfrm>
            <a:off x="614923" y="2965359"/>
            <a:ext cx="3730884" cy="442674"/>
          </a:xfrm>
          <a:prstGeom prst="roundRect">
            <a:avLst/>
          </a:prstGeom>
          <a:solidFill>
            <a:srgbClr val="6699FF">
              <a:lumMod val="60000"/>
              <a:lumOff val="40000"/>
              <a:alpha val="85000"/>
            </a:srgbClr>
          </a:solidFill>
          <a:ln w="9525" cap="flat" cmpd="sng" algn="ctr">
            <a:solidFill>
              <a:srgbClr val="333333"/>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0"/>
              </a:spcBef>
              <a:spcAft>
                <a:spcPct val="0"/>
              </a:spcAft>
            </a:pPr>
            <a:r>
              <a:rPr lang="en-US" sz="2000" b="1" kern="0" dirty="0">
                <a:solidFill>
                  <a:srgbClr val="333333"/>
                </a:solidFill>
                <a:latin typeface="Arial"/>
              </a:rPr>
              <a:t>CAE-IF R4S</a:t>
            </a:r>
          </a:p>
        </p:txBody>
      </p:sp>
      <p:sp>
        <p:nvSpPr>
          <p:cNvPr id="24" name="Rectangular Callout 23"/>
          <p:cNvSpPr/>
          <p:nvPr/>
        </p:nvSpPr>
        <p:spPr bwMode="auto">
          <a:xfrm>
            <a:off x="209549" y="4944790"/>
            <a:ext cx="2798869" cy="795892"/>
          </a:xfrm>
          <a:prstGeom prst="wedgeRectCallout">
            <a:avLst>
              <a:gd name="adj1" fmla="val 31971"/>
              <a:gd name="adj2" fmla="val -145262"/>
            </a:avLst>
          </a:prstGeom>
          <a:solidFill>
            <a:schemeClr val="accent5">
              <a:lumMod val="60000"/>
              <a:lumOff val="40000"/>
              <a:alpha val="55000"/>
            </a:schemeClr>
          </a:solidFill>
          <a:ln w="9525" cap="flat" cmpd="sng" algn="ctr">
            <a:solidFill>
              <a:srgbClr val="333333"/>
            </a:solidFill>
            <a:prstDash val="solid"/>
            <a:round/>
            <a:headEnd type="none" w="med" len="med"/>
            <a:tailEnd type="none" w="med" len="med"/>
          </a:ln>
          <a:effectLst/>
        </p:spPr>
        <p:txBody>
          <a:bodyPr vert="horz" wrap="square" lIns="91440" tIns="45720" rIns="0" bIns="45720" numCol="1" rtlCol="0" anchor="t" anchorCtr="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333333"/>
                </a:solidFill>
                <a:effectLst/>
                <a:uLnTx/>
                <a:uFillTx/>
              </a:rPr>
              <a:t>2019 NAFEMS World Congress (June)</a:t>
            </a:r>
          </a:p>
          <a:p>
            <a:pPr marL="0" marR="0" lvl="0" indent="0" defTabSz="914400" eaLnBrk="0" fontAlgn="base" latinLnBrk="0" hangingPunct="0">
              <a:lnSpc>
                <a:spcPct val="100000"/>
              </a:lnSpc>
              <a:spcBef>
                <a:spcPct val="0"/>
              </a:spcBef>
              <a:spcAft>
                <a:spcPct val="0"/>
              </a:spcAft>
              <a:buClrTx/>
              <a:buSzTx/>
              <a:buFontTx/>
              <a:buNone/>
              <a:tabLst/>
              <a:defRPr/>
            </a:pPr>
            <a:r>
              <a:rPr lang="en-US" sz="1600" kern="0" dirty="0" smtClean="0">
                <a:solidFill>
                  <a:srgbClr val="333333"/>
                </a:solidFill>
              </a:rPr>
              <a:t>Quebec City, Canada</a:t>
            </a:r>
            <a:endParaRPr kumimoji="0" lang="en-US" sz="1600" b="0" i="0" u="none" strike="noStrike" kern="0" cap="none" spc="0" normalizeH="0" baseline="0" noProof="0" dirty="0" smtClean="0">
              <a:ln>
                <a:noFill/>
              </a:ln>
              <a:solidFill>
                <a:srgbClr val="333333"/>
              </a:solidFill>
              <a:effectLst/>
              <a:uLnTx/>
              <a:uFillTx/>
            </a:endParaRPr>
          </a:p>
        </p:txBody>
      </p:sp>
      <p:sp>
        <p:nvSpPr>
          <p:cNvPr id="25" name="Rectangle à coins arrondis 29"/>
          <p:cNvSpPr/>
          <p:nvPr/>
        </p:nvSpPr>
        <p:spPr bwMode="auto">
          <a:xfrm>
            <a:off x="614923" y="2389935"/>
            <a:ext cx="5552516" cy="408623"/>
          </a:xfrm>
          <a:prstGeom prst="roundRect">
            <a:avLst/>
          </a:prstGeom>
          <a:solidFill>
            <a:schemeClr val="accent6">
              <a:lumMod val="20000"/>
              <a:lumOff val="80000"/>
              <a:alpha val="85000"/>
            </a:schemeClr>
          </a:solidFill>
          <a:ln w="9525" cap="flat" cmpd="sng" algn="ctr">
            <a:solidFill>
              <a:srgbClr val="333333"/>
            </a:solidFill>
            <a:prstDash val="solid"/>
            <a:headEnd type="none" w="med" len="med"/>
            <a:tailEnd type="none" w="med" len="med"/>
          </a:ln>
          <a:effectLst/>
        </p:spPr>
        <p:txBody>
          <a:bodyPr vert="horz" wrap="square" lIns="0" tIns="0" rIns="0" bIns="0" numCol="1" rtlCol="0" anchor="t" anchorCtr="0" compatLnSpc="1">
            <a:prstTxWarp prst="textNoShape">
              <a:avLst/>
            </a:prstTxWarp>
            <a:spAutoFit/>
          </a:bodyPr>
          <a:lstStyle/>
          <a:p>
            <a:pPr algn="ctr" eaLnBrk="0" fontAlgn="base" hangingPunct="0">
              <a:spcBef>
                <a:spcPct val="0"/>
              </a:spcBef>
              <a:spcAft>
                <a:spcPct val="0"/>
              </a:spcAft>
            </a:pPr>
            <a:r>
              <a:rPr lang="en-US" sz="2400" b="1" kern="0" dirty="0">
                <a:solidFill>
                  <a:srgbClr val="333333"/>
                </a:solidFill>
                <a:latin typeface="Arial"/>
              </a:rPr>
              <a:t>Pilot Study #4</a:t>
            </a:r>
          </a:p>
        </p:txBody>
      </p:sp>
      <p:sp>
        <p:nvSpPr>
          <p:cNvPr id="26" name="TextBox 23"/>
          <p:cNvSpPr txBox="1"/>
          <p:nvPr/>
        </p:nvSpPr>
        <p:spPr>
          <a:xfrm>
            <a:off x="2521259" y="3588523"/>
            <a:ext cx="1824548" cy="567570"/>
          </a:xfrm>
          <a:prstGeom prst="rect">
            <a:avLst/>
          </a:prstGeom>
          <a:solidFill>
            <a:srgbClr val="FFFFFF"/>
          </a:solidFill>
          <a:ln w="12700" cap="flat" cmpd="sng" algn="ctr">
            <a:solidFill>
              <a:srgbClr val="333333"/>
            </a:solidFill>
            <a:prstDash val="solid"/>
          </a:ln>
          <a:effectLst/>
        </p:spPr>
        <p:txBody>
          <a:bodyPr wrap="square" lIns="9144" rIns="9144" rtlCol="0" anchor="ctr" anchorCtr="0">
            <a:normAutofit/>
          </a:bodyPr>
          <a:lstStyle>
            <a:defPPr>
              <a:defRPr lang="de-DE"/>
            </a:def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smtClean="0">
                <a:ln>
                  <a:noFill/>
                </a:ln>
                <a:solidFill>
                  <a:srgbClr val="333333"/>
                </a:solidFill>
                <a:effectLst/>
                <a:uLnTx/>
                <a:uFillTx/>
                <a:latin typeface="Arial"/>
                <a:ea typeface="+mn-ea"/>
                <a:cs typeface="+mn-cs"/>
              </a:rPr>
              <a:t>2019Q3</a:t>
            </a:r>
            <a:endParaRPr kumimoji="0" lang="en-US" sz="18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23" name="TextBox 23"/>
          <p:cNvSpPr txBox="1"/>
          <p:nvPr/>
        </p:nvSpPr>
        <p:spPr>
          <a:xfrm>
            <a:off x="4342891" y="3588523"/>
            <a:ext cx="1824548" cy="567570"/>
          </a:xfrm>
          <a:prstGeom prst="rect">
            <a:avLst/>
          </a:prstGeom>
          <a:solidFill>
            <a:srgbClr val="FFFFFF"/>
          </a:solidFill>
          <a:ln w="12700" cap="flat" cmpd="sng" algn="ctr">
            <a:solidFill>
              <a:srgbClr val="333333"/>
            </a:solidFill>
            <a:prstDash val="solid"/>
          </a:ln>
          <a:effectLst/>
        </p:spPr>
        <p:txBody>
          <a:bodyPr wrap="square" lIns="9144" rIns="9144" rtlCol="0" anchor="ctr" anchorCtr="0">
            <a:normAutofit/>
          </a:bodyPr>
          <a:lstStyle>
            <a:defPPr>
              <a:defRPr lang="de-DE"/>
            </a:def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333333"/>
                </a:solidFill>
                <a:effectLst/>
                <a:uLnTx/>
                <a:uFillTx/>
                <a:latin typeface="Arial"/>
                <a:ea typeface="+mn-ea"/>
                <a:cs typeface="+mn-cs"/>
              </a:rPr>
              <a:t>2019Q4</a:t>
            </a:r>
          </a:p>
        </p:txBody>
      </p:sp>
      <p:sp>
        <p:nvSpPr>
          <p:cNvPr id="28" name="Rectangular Callout 23"/>
          <p:cNvSpPr/>
          <p:nvPr/>
        </p:nvSpPr>
        <p:spPr bwMode="auto">
          <a:xfrm>
            <a:off x="7465291" y="4802977"/>
            <a:ext cx="2533843" cy="552868"/>
          </a:xfrm>
          <a:prstGeom prst="wedgeRectCallout">
            <a:avLst>
              <a:gd name="adj1" fmla="val 40701"/>
              <a:gd name="adj2" fmla="val -160363"/>
            </a:avLst>
          </a:prstGeom>
          <a:solidFill>
            <a:schemeClr val="accent5">
              <a:lumMod val="60000"/>
              <a:lumOff val="40000"/>
              <a:alpha val="55000"/>
            </a:schemeClr>
          </a:solidFill>
          <a:ln w="9525" cap="flat" cmpd="sng" algn="ctr">
            <a:solidFill>
              <a:srgbClr val="333333"/>
            </a:solidFill>
            <a:prstDash val="solid"/>
            <a:round/>
            <a:headEnd type="none" w="med" len="med"/>
            <a:tailEnd type="none" w="med" len="med"/>
          </a:ln>
          <a:effectLst/>
        </p:spPr>
        <p:txBody>
          <a:bodyPr vert="horz" wrap="square" lIns="91440" tIns="45720" rIns="0" bIns="45720" numCol="1" rtlCol="0" anchor="t" anchorCtr="0" compatLnSpc="1">
            <a:prstTxWarp prst="textNoShape">
              <a:avLst/>
            </a:prstTxWarp>
            <a:noAutofit/>
          </a:body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sz="1600" b="0" i="0" u="none" strike="noStrike" kern="0" cap="none" spc="0" normalizeH="0" baseline="0" noProof="0" dirty="0" smtClean="0">
                <a:ln>
                  <a:noFill/>
                </a:ln>
                <a:solidFill>
                  <a:srgbClr val="333333"/>
                </a:solidFill>
                <a:effectLst/>
                <a:uLnTx/>
                <a:uFillTx/>
              </a:rPr>
              <a:t>LOTAR Parts 600 and 620 sent for ballot</a:t>
            </a:r>
          </a:p>
        </p:txBody>
      </p:sp>
      <p:sp>
        <p:nvSpPr>
          <p:cNvPr id="29" name="Rectangle à coins arrondis 29"/>
          <p:cNvSpPr/>
          <p:nvPr/>
        </p:nvSpPr>
        <p:spPr bwMode="auto">
          <a:xfrm>
            <a:off x="4342891" y="2965359"/>
            <a:ext cx="1824548" cy="442674"/>
          </a:xfrm>
          <a:prstGeom prst="roundRect">
            <a:avLst/>
          </a:prstGeom>
          <a:solidFill>
            <a:srgbClr val="6699FF">
              <a:lumMod val="60000"/>
              <a:lumOff val="40000"/>
              <a:alpha val="85000"/>
            </a:srgbClr>
          </a:solidFill>
          <a:ln w="9525" cap="flat" cmpd="sng" algn="ctr">
            <a:solidFill>
              <a:srgbClr val="333333"/>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0"/>
              </a:spcBef>
              <a:spcAft>
                <a:spcPct val="0"/>
              </a:spcAft>
            </a:pPr>
            <a:r>
              <a:rPr lang="en-US" sz="2000" b="1" kern="0" dirty="0">
                <a:solidFill>
                  <a:srgbClr val="333333"/>
                </a:solidFill>
                <a:latin typeface="Arial"/>
              </a:rPr>
              <a:t>CAE-IF </a:t>
            </a:r>
            <a:r>
              <a:rPr lang="en-US" sz="2000" b="1" kern="0" dirty="0" smtClean="0">
                <a:solidFill>
                  <a:srgbClr val="333333"/>
                </a:solidFill>
                <a:latin typeface="Arial"/>
              </a:rPr>
              <a:t>R5S</a:t>
            </a:r>
            <a:endParaRPr lang="en-US" sz="2000" b="1" kern="0" dirty="0">
              <a:solidFill>
                <a:srgbClr val="333333"/>
              </a:solidFill>
              <a:latin typeface="Arial"/>
            </a:endParaRPr>
          </a:p>
        </p:txBody>
      </p:sp>
      <p:sp>
        <p:nvSpPr>
          <p:cNvPr id="3" name="Espace réservé du pied de page 2"/>
          <p:cNvSpPr>
            <a:spLocks noGrp="1"/>
          </p:cNvSpPr>
          <p:nvPr>
            <p:ph type="ftr" sz="quarter" idx="10"/>
          </p:nvPr>
        </p:nvSpPr>
        <p:spPr/>
        <p:txBody>
          <a:bodyPr/>
          <a:lstStyle/>
          <a:p>
            <a:r>
              <a:rPr lang="en-US" smtClean="0"/>
              <a:t>12 Dec. 2019, EAS WG </a:t>
            </a:r>
            <a:endParaRPr lang="de-DE" dirty="0"/>
          </a:p>
        </p:txBody>
      </p:sp>
      <p:sp>
        <p:nvSpPr>
          <p:cNvPr id="15" name="TextBox 23"/>
          <p:cNvSpPr txBox="1"/>
          <p:nvPr/>
        </p:nvSpPr>
        <p:spPr>
          <a:xfrm>
            <a:off x="6175906" y="3588523"/>
            <a:ext cx="1824548" cy="567570"/>
          </a:xfrm>
          <a:prstGeom prst="rect">
            <a:avLst/>
          </a:prstGeom>
          <a:solidFill>
            <a:srgbClr val="FFFFFF"/>
          </a:solidFill>
          <a:ln w="12700" cap="flat" cmpd="sng" algn="ctr">
            <a:solidFill>
              <a:srgbClr val="333333"/>
            </a:solidFill>
            <a:prstDash val="solid"/>
          </a:ln>
          <a:effectLst/>
        </p:spPr>
        <p:txBody>
          <a:bodyPr wrap="square" lIns="9144" rIns="9144" rtlCol="0" anchor="ctr" anchorCtr="0">
            <a:normAutofit/>
          </a:bodyPr>
          <a:lstStyle>
            <a:defPPr>
              <a:defRPr lang="de-DE"/>
            </a:def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333333"/>
                </a:solidFill>
                <a:effectLst/>
                <a:uLnTx/>
                <a:uFillTx/>
                <a:latin typeface="Arial"/>
                <a:ea typeface="+mn-ea"/>
                <a:cs typeface="+mn-cs"/>
              </a:rPr>
              <a:t>2020Q1</a:t>
            </a:r>
          </a:p>
        </p:txBody>
      </p:sp>
      <p:sp>
        <p:nvSpPr>
          <p:cNvPr id="16" name="TextBox 23"/>
          <p:cNvSpPr txBox="1"/>
          <p:nvPr/>
        </p:nvSpPr>
        <p:spPr>
          <a:xfrm>
            <a:off x="8000454" y="3588522"/>
            <a:ext cx="1824548" cy="567570"/>
          </a:xfrm>
          <a:prstGeom prst="rect">
            <a:avLst/>
          </a:prstGeom>
          <a:solidFill>
            <a:srgbClr val="FFFFFF"/>
          </a:solidFill>
          <a:ln w="12700" cap="flat" cmpd="sng" algn="ctr">
            <a:solidFill>
              <a:srgbClr val="333333"/>
            </a:solidFill>
            <a:prstDash val="solid"/>
          </a:ln>
          <a:effectLst/>
        </p:spPr>
        <p:txBody>
          <a:bodyPr wrap="square" lIns="9144" rIns="9144" rtlCol="0" anchor="ctr" anchorCtr="0">
            <a:normAutofit/>
          </a:bodyPr>
          <a:lstStyle>
            <a:defPPr>
              <a:defRPr lang="de-DE"/>
            </a:def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333333"/>
                </a:solidFill>
                <a:effectLst/>
                <a:uLnTx/>
                <a:uFillTx/>
                <a:latin typeface="Arial"/>
                <a:ea typeface="+mn-ea"/>
                <a:cs typeface="+mn-cs"/>
              </a:rPr>
              <a:t>2020Q2</a:t>
            </a:r>
          </a:p>
        </p:txBody>
      </p:sp>
      <p:sp>
        <p:nvSpPr>
          <p:cNvPr id="17" name="Rectangle à coins arrondis 29"/>
          <p:cNvSpPr/>
          <p:nvPr/>
        </p:nvSpPr>
        <p:spPr bwMode="auto">
          <a:xfrm>
            <a:off x="8000454" y="2935505"/>
            <a:ext cx="1824548" cy="442674"/>
          </a:xfrm>
          <a:prstGeom prst="roundRect">
            <a:avLst/>
          </a:prstGeom>
          <a:solidFill>
            <a:srgbClr val="6699FF">
              <a:lumMod val="60000"/>
              <a:lumOff val="40000"/>
              <a:alpha val="85000"/>
            </a:srgbClr>
          </a:solidFill>
          <a:ln w="9525" cap="flat" cmpd="sng" algn="ctr">
            <a:solidFill>
              <a:srgbClr val="333333"/>
            </a:solidFill>
            <a:prstDash val="soli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lgn="ctr" eaLnBrk="0" fontAlgn="base" hangingPunct="0">
              <a:spcBef>
                <a:spcPct val="0"/>
              </a:spcBef>
              <a:spcAft>
                <a:spcPct val="0"/>
              </a:spcAft>
            </a:pPr>
            <a:r>
              <a:rPr lang="en-US" sz="2000" b="1" kern="0" dirty="0">
                <a:solidFill>
                  <a:srgbClr val="333333"/>
                </a:solidFill>
                <a:latin typeface="Arial"/>
              </a:rPr>
              <a:t>CAE-IF </a:t>
            </a:r>
            <a:r>
              <a:rPr lang="en-US" sz="2000" b="1" kern="0" dirty="0" smtClean="0">
                <a:solidFill>
                  <a:srgbClr val="333333"/>
                </a:solidFill>
                <a:latin typeface="Arial"/>
              </a:rPr>
              <a:t>R6S</a:t>
            </a:r>
            <a:endParaRPr lang="en-US" sz="2000" b="1" kern="0" dirty="0">
              <a:solidFill>
                <a:srgbClr val="333333"/>
              </a:solidFill>
              <a:latin typeface="Arial"/>
            </a:endParaRPr>
          </a:p>
        </p:txBody>
      </p:sp>
      <p:sp>
        <p:nvSpPr>
          <p:cNvPr id="18" name="Rectangle à coins arrondis 29"/>
          <p:cNvSpPr/>
          <p:nvPr/>
        </p:nvSpPr>
        <p:spPr bwMode="auto">
          <a:xfrm>
            <a:off x="6175906" y="2389935"/>
            <a:ext cx="3649096" cy="408623"/>
          </a:xfrm>
          <a:prstGeom prst="roundRect">
            <a:avLst/>
          </a:prstGeom>
          <a:solidFill>
            <a:schemeClr val="accent6">
              <a:lumMod val="20000"/>
              <a:lumOff val="80000"/>
              <a:alpha val="85000"/>
            </a:schemeClr>
          </a:solidFill>
          <a:ln w="9525" cap="flat" cmpd="sng" algn="ctr">
            <a:solidFill>
              <a:srgbClr val="333333"/>
            </a:solidFill>
            <a:prstDash val="solid"/>
            <a:headEnd type="none" w="med" len="med"/>
            <a:tailEnd type="none" w="med" len="med"/>
          </a:ln>
          <a:effectLst/>
        </p:spPr>
        <p:txBody>
          <a:bodyPr vert="horz" wrap="square" lIns="0" tIns="0" rIns="0" bIns="0" numCol="1" rtlCol="0" anchor="t" anchorCtr="0" compatLnSpc="1">
            <a:prstTxWarp prst="textNoShape">
              <a:avLst/>
            </a:prstTxWarp>
            <a:spAutoFit/>
          </a:bodyPr>
          <a:lstStyle/>
          <a:p>
            <a:pPr algn="ctr" eaLnBrk="0" fontAlgn="base" hangingPunct="0">
              <a:spcBef>
                <a:spcPct val="0"/>
              </a:spcBef>
              <a:spcAft>
                <a:spcPct val="0"/>
              </a:spcAft>
            </a:pPr>
            <a:r>
              <a:rPr lang="en-US" sz="2400" b="1" kern="0" dirty="0" smtClean="0">
                <a:solidFill>
                  <a:srgbClr val="333333"/>
                </a:solidFill>
                <a:latin typeface="Arial"/>
              </a:rPr>
              <a:t>2020 Pilot Study</a:t>
            </a:r>
            <a:endParaRPr lang="en-US" sz="2400" b="1" kern="0" dirty="0">
              <a:solidFill>
                <a:srgbClr val="333333"/>
              </a:solidFill>
              <a:latin typeface="Arial"/>
            </a:endParaRPr>
          </a:p>
        </p:txBody>
      </p:sp>
    </p:spTree>
    <p:extLst>
      <p:ext uri="{BB962C8B-B14F-4D97-AF65-F5344CB8AC3E}">
        <p14:creationId xmlns:p14="http://schemas.microsoft.com/office/powerpoint/2010/main" val="284381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LOTAR 2018">
  <a:themeElements>
    <a:clrScheme name="LOTAR">
      <a:dk1>
        <a:sysClr val="windowText" lastClr="000000"/>
      </a:dk1>
      <a:lt1>
        <a:sysClr val="window" lastClr="FFFFFF"/>
      </a:lt1>
      <a:dk2>
        <a:srgbClr val="1F3C68"/>
      </a:dk2>
      <a:lt2>
        <a:srgbClr val="FFFFFF"/>
      </a:lt2>
      <a:accent1>
        <a:srgbClr val="0068C5"/>
      </a:accent1>
      <a:accent2>
        <a:srgbClr val="FFC000"/>
      </a:accent2>
      <a:accent3>
        <a:srgbClr val="C00000"/>
      </a:accent3>
      <a:accent4>
        <a:srgbClr val="6600CC"/>
      </a:accent4>
      <a:accent5>
        <a:srgbClr val="0099CC"/>
      </a:accent5>
      <a:accent6>
        <a:srgbClr val="339933"/>
      </a:accent6>
      <a:hlink>
        <a:srgbClr val="3498DB"/>
      </a:hlink>
      <a:folHlink>
        <a:srgbClr val="3498DB"/>
      </a:folHlink>
    </a:clrScheme>
    <a:fontScheme name="LOTAR">
      <a:majorFont>
        <a:latin typeface="Century Gothic"/>
        <a:ea typeface=""/>
        <a:cs typeface=""/>
      </a:majorFont>
      <a:minorFont>
        <a:latin typeface="Arial"/>
        <a:ea typeface=""/>
        <a:cs typeface=""/>
      </a:minorFont>
    </a:fontScheme>
    <a:fmtScheme name="Subtile Körpe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ot="0" spcFirstLastPara="0" vertOverflow="overflow" horzOverflow="overflow" vert="horz" wrap="square" lIns="0" tIns="0" rIns="0" bIns="0" numCol="1" spcCol="0" rtlCol="0" fromWordArt="0" anchor="t" anchorCtr="0" forceAA="0" compatLnSpc="1">
        <a:prstTxWarp prst="textNoShape">
          <a:avLst/>
        </a:prstTxWarp>
        <a:noAutofit/>
      </a:bodyPr>
      <a:lstStyle>
        <a:defPPr algn="ctr">
          <a:defRPr sz="16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9050">
          <a:solidFill>
            <a:srgbClr val="B8B8B8"/>
          </a:solidFill>
          <a:headEnd type="none" w="lg" len="lg"/>
        </a:ln>
      </a:spPr>
      <a:bodyPr/>
      <a:lstStyle/>
      <a:style>
        <a:lnRef idx="1">
          <a:schemeClr val="accent1"/>
        </a:lnRef>
        <a:fillRef idx="0">
          <a:schemeClr val="accent1"/>
        </a:fillRef>
        <a:effectRef idx="0">
          <a:schemeClr val="accent1"/>
        </a:effectRef>
        <a:fontRef idx="minor">
          <a:schemeClr val="tx1"/>
        </a:fontRef>
      </a:style>
    </a:lnDef>
    <a:txDef>
      <a:spPr>
        <a:solidFill>
          <a:schemeClr val="bg1"/>
        </a:solidFill>
      </a:spPr>
      <a:bodyPr wrap="square" lIns="0" tIns="0" rIns="0" bIns="0" rtlCol="0">
        <a:spAutoFit/>
      </a:bodyPr>
      <a:lstStyle>
        <a:defPPr>
          <a:defRPr sz="1600" dirty="0"/>
        </a:defPPr>
      </a:lstStyle>
    </a:txDef>
  </a:objectDefaults>
  <a:extraClrSchemeLst/>
  <a:extLst>
    <a:ext uri="{05A4C25C-085E-4340-85A3-A5531E510DB2}">
      <thm15:themeFamily xmlns="" xmlns:thm15="http://schemas.microsoft.com/office/thememl/2012/main" name="LOTAR_2018.potx" id="{F45A0D09-8F7C-4B36-83A3-76D2A217AFD3}" vid="{A9C11A1A-E59E-49AE-909E-7E61BA6E48F8}"/>
    </a:ext>
  </a:extLst>
</a:theme>
</file>

<file path=ppt/theme/theme2.xml><?xml version="1.0" encoding="utf-8"?>
<a:theme xmlns:a="http://schemas.openxmlformats.org/drawingml/2006/main" name="Larissa">
  <a:themeElements>
    <a:clrScheme name="Prostep AG">
      <a:dk1>
        <a:sysClr val="windowText" lastClr="000000"/>
      </a:dk1>
      <a:lt1>
        <a:sysClr val="window" lastClr="FFFFFF"/>
      </a:lt1>
      <a:dk2>
        <a:srgbClr val="004489"/>
      </a:dk2>
      <a:lt2>
        <a:srgbClr val="FFFFFF"/>
      </a:lt2>
      <a:accent1>
        <a:srgbClr val="3498DB"/>
      </a:accent1>
      <a:accent2>
        <a:srgbClr val="B70B34"/>
      </a:accent2>
      <a:accent3>
        <a:srgbClr val="9BBB59"/>
      </a:accent3>
      <a:accent4>
        <a:srgbClr val="F8AD02"/>
      </a:accent4>
      <a:accent5>
        <a:srgbClr val="D85C1B"/>
      </a:accent5>
      <a:accent6>
        <a:srgbClr val="2A899F"/>
      </a:accent6>
      <a:hlink>
        <a:srgbClr val="B2B2B2"/>
      </a:hlink>
      <a:folHlink>
        <a:srgbClr val="7F7F7F"/>
      </a:folHlink>
    </a:clrScheme>
    <a:fontScheme name="Prostep AG">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Prostep AG">
      <a:dk1>
        <a:sysClr val="windowText" lastClr="000000"/>
      </a:dk1>
      <a:lt1>
        <a:sysClr val="window" lastClr="FFFFFF"/>
      </a:lt1>
      <a:dk2>
        <a:srgbClr val="004489"/>
      </a:dk2>
      <a:lt2>
        <a:srgbClr val="FFFFFF"/>
      </a:lt2>
      <a:accent1>
        <a:srgbClr val="3498DB"/>
      </a:accent1>
      <a:accent2>
        <a:srgbClr val="B70B34"/>
      </a:accent2>
      <a:accent3>
        <a:srgbClr val="9BBB59"/>
      </a:accent3>
      <a:accent4>
        <a:srgbClr val="F8AD02"/>
      </a:accent4>
      <a:accent5>
        <a:srgbClr val="D85C1B"/>
      </a:accent5>
      <a:accent6>
        <a:srgbClr val="2A899F"/>
      </a:accent6>
      <a:hlink>
        <a:srgbClr val="B2B2B2"/>
      </a:hlink>
      <a:folHlink>
        <a:srgbClr val="7F7F7F"/>
      </a:folHlink>
    </a:clrScheme>
    <a:fontScheme name="Prostep AG">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LOTAR Template Sep2018</Template>
  <TotalTime>16</TotalTime>
  <Words>619</Words>
  <Application>Microsoft Office PowerPoint</Application>
  <PresentationFormat>Custom</PresentationFormat>
  <Paragraphs>78</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LOTAR 2018</vt:lpstr>
      <vt:lpstr>Engineering Analysis and Simulation Working Group 4-square report for  4Q2019 LOTAR Workshop in Darmstadt, DE</vt:lpstr>
      <vt:lpstr>EAS WG Description</vt:lpstr>
      <vt:lpstr>Accomplishments (3Q2019 – 4Q2019) 1/2</vt:lpstr>
      <vt:lpstr>Accomplishments (3Q2019 – 4Q2019) 2/2</vt:lpstr>
      <vt:lpstr>Next steps</vt:lpstr>
      <vt:lpstr>Planning </vt:lpstr>
    </vt:vector>
  </TitlesOfParts>
  <Company>The Boeing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 WG 4-square for 3Q2018</dc:title>
  <dc:creator>Draper, Joseph G</dc:creator>
  <cp:lastModifiedBy>Rod</cp:lastModifiedBy>
  <cp:revision>94</cp:revision>
  <dcterms:created xsi:type="dcterms:W3CDTF">2018-09-26T14:11:06Z</dcterms:created>
  <dcterms:modified xsi:type="dcterms:W3CDTF">2020-01-25T20:06:32Z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-1891357637</vt:i4>
  </property>
  <property fmtid="{D5CDD505-2E9C-101B-9397-08002B2CF9AE}" pid="3" name="_NewReviewCycle">
    <vt:lpwstr/>
  </property>
  <property fmtid="{D5CDD505-2E9C-101B-9397-08002B2CF9AE}" pid="4" name="_EmailSubject">
    <vt:lpwstr>4Q2019 LOTAR EAS 4-square status report</vt:lpwstr>
  </property>
  <property fmtid="{D5CDD505-2E9C-101B-9397-08002B2CF9AE}" pid="5" name="_AuthorEmail">
    <vt:lpwstr>albert.levy.external@airbus.com</vt:lpwstr>
  </property>
  <property fmtid="{D5CDD505-2E9C-101B-9397-08002B2CF9AE}" pid="6" name="_AuthorEmailDisplayName">
    <vt:lpwstr>LEVY, Albert (CIMPA SAS)</vt:lpwstr>
  </property>
</Properties>
</file>