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webextensions/taskpanes.xml" ContentType="application/vnd.ms-office.webextensiontaskpanes+xml"/>
  <Override PartName="/ppt/changesInfos/changesInfo1.xml" ContentType="application/vnd.ms-powerpoint.changesinfo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7" r:id="rId5"/>
    <p:sldId id="373" r:id="rId6"/>
    <p:sldId id="377" r:id="rId7"/>
    <p:sldId id="383" r:id="rId8"/>
    <p:sldId id="384" r:id="rId9"/>
    <p:sldId id="385" r:id="rId10"/>
    <p:sldId id="382" r:id="rId11"/>
    <p:sldId id="365" r:id="rId12"/>
    <p:sldId id="370" r:id="rId13"/>
    <p:sldId id="371" r:id="rId14"/>
    <p:sldId id="372" r:id="rId15"/>
    <p:sldId id="388" r:id="rId16"/>
    <p:sldId id="378" r:id="rId17"/>
    <p:sldId id="389" r:id="rId18"/>
    <p:sldId id="390" r:id="rId19"/>
  </p:sldIdLst>
  <p:sldSz cx="12192000" cy="6858000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man, John H III CTR (US)" initials="CJHIC(" lastIdx="8" clrIdx="0">
    <p:extLst>
      <p:ext uri="{19B8F6BF-5375-455C-9EA6-DF929625EA0E}">
        <p15:presenceInfo xmlns="" xmlns:p15="http://schemas.microsoft.com/office/powerpoint/2012/main" userId="S-1-5-21-412667653-668731278-4213794525-323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007033"/>
    <a:srgbClr val="680000"/>
    <a:srgbClr val="BAE18F"/>
    <a:srgbClr val="DDF0C8"/>
    <a:srgbClr val="FFF9E7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3502" autoAdjust="0"/>
  </p:normalViewPr>
  <p:slideViewPr>
    <p:cSldViewPr snapToObjects="1">
      <p:cViewPr varScale="1">
        <p:scale>
          <a:sx n="85" d="100"/>
          <a:sy n="85" d="100"/>
        </p:scale>
        <p:origin x="-720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07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208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Hambrick" userId="3592083f490670ea" providerId="LiveId" clId="{D3E372BB-C4F1-4139-A52E-F771B2EFCA9C}"/>
    <pc:docChg chg="undo custSel addSld delSld modSld delMainMaster">
      <pc:chgData name="Tamara Hambrick" userId="3592083f490670ea" providerId="LiveId" clId="{D3E372BB-C4F1-4139-A52E-F771B2EFCA9C}" dt="2019-01-28T16:55:52.533" v="3070" actId="20577"/>
      <pc:docMkLst>
        <pc:docMk/>
      </pc:docMkLst>
      <pc:sldChg chg="delSp modSp">
        <pc:chgData name="Tamara Hambrick" userId="3592083f490670ea" providerId="LiveId" clId="{D3E372BB-C4F1-4139-A52E-F771B2EFCA9C}" dt="2019-01-28T16:55:52.533" v="3070" actId="20577"/>
        <pc:sldMkLst>
          <pc:docMk/>
          <pc:sldMk cId="1871437883" sldId="257"/>
        </pc:sldMkLst>
        <pc:spChg chg="mod">
          <ac:chgData name="Tamara Hambrick" userId="3592083f490670ea" providerId="LiveId" clId="{D3E372BB-C4F1-4139-A52E-F771B2EFCA9C}" dt="2019-01-28T16:55:52.533" v="3070" actId="20577"/>
          <ac:spMkLst>
            <pc:docMk/>
            <pc:sldMk cId="1871437883" sldId="257"/>
            <ac:spMk id="2" creationId="{00000000-0000-0000-0000-000000000000}"/>
          </ac:spMkLst>
        </pc:spChg>
        <pc:spChg chg="del">
          <ac:chgData name="Tamara Hambrick" userId="3592083f490670ea" providerId="LiveId" clId="{D3E372BB-C4F1-4139-A52E-F771B2EFCA9C}" dt="2019-01-28T16:49:11.007" v="2777" actId="478"/>
          <ac:spMkLst>
            <pc:docMk/>
            <pc:sldMk cId="1871437883" sldId="257"/>
            <ac:spMk id="14" creationId="{2E9AA023-130E-4C1F-AF00-3E65BB2F9F4A}"/>
          </ac:spMkLst>
        </pc:spChg>
      </pc:sldChg>
      <pc:sldChg chg="del">
        <pc:chgData name="Tamara Hambrick" userId="3592083f490670ea" providerId="LiveId" clId="{D3E372BB-C4F1-4139-A52E-F771B2EFCA9C}" dt="2019-01-28T03:22:01.981" v="1595" actId="2696"/>
        <pc:sldMkLst>
          <pc:docMk/>
          <pc:sldMk cId="1935223717" sldId="270"/>
        </pc:sldMkLst>
      </pc:sldChg>
      <pc:sldChg chg="del">
        <pc:chgData name="Tamara Hambrick" userId="3592083f490670ea" providerId="LiveId" clId="{D3E372BB-C4F1-4139-A52E-F771B2EFCA9C}" dt="2019-01-28T03:22:16.978" v="1607" actId="2696"/>
        <pc:sldMkLst>
          <pc:docMk/>
          <pc:sldMk cId="1287836076" sldId="308"/>
        </pc:sldMkLst>
      </pc:sldChg>
      <pc:sldChg chg="del">
        <pc:chgData name="Tamara Hambrick" userId="3592083f490670ea" providerId="LiveId" clId="{D3E372BB-C4F1-4139-A52E-F771B2EFCA9C}" dt="2019-01-28T03:22:14.928" v="1605" actId="2696"/>
        <pc:sldMkLst>
          <pc:docMk/>
          <pc:sldMk cId="2669693759" sldId="320"/>
        </pc:sldMkLst>
      </pc:sldChg>
      <pc:sldChg chg="del">
        <pc:chgData name="Tamara Hambrick" userId="3592083f490670ea" providerId="LiveId" clId="{D3E372BB-C4F1-4139-A52E-F771B2EFCA9C}" dt="2019-01-28T03:22:16.176" v="1606" actId="2696"/>
        <pc:sldMkLst>
          <pc:docMk/>
          <pc:sldMk cId="1804664380" sldId="321"/>
        </pc:sldMkLst>
      </pc:sldChg>
      <pc:sldChg chg="modSp">
        <pc:chgData name="Tamara Hambrick" userId="3592083f490670ea" providerId="LiveId" clId="{D3E372BB-C4F1-4139-A52E-F771B2EFCA9C}" dt="2019-01-28T16:54:09.683" v="3028" actId="1076"/>
        <pc:sldMkLst>
          <pc:docMk/>
          <pc:sldMk cId="1791511650" sldId="330"/>
        </pc:sldMkLst>
        <pc:spChg chg="mod">
          <ac:chgData name="Tamara Hambrick" userId="3592083f490670ea" providerId="LiveId" clId="{D3E372BB-C4F1-4139-A52E-F771B2EFCA9C}" dt="2019-01-28T16:54:06.248" v="3027" actId="1076"/>
          <ac:spMkLst>
            <pc:docMk/>
            <pc:sldMk cId="1791511650" sldId="330"/>
            <ac:spMk id="6" creationId="{00000000-0000-0000-0000-000000000000}"/>
          </ac:spMkLst>
        </pc:spChg>
        <pc:spChg chg="mod">
          <ac:chgData name="Tamara Hambrick" userId="3592083f490670ea" providerId="LiveId" clId="{D3E372BB-C4F1-4139-A52E-F771B2EFCA9C}" dt="2019-01-28T15:56:32.705" v="1705" actId="20577"/>
          <ac:spMkLst>
            <pc:docMk/>
            <pc:sldMk cId="1791511650" sldId="330"/>
            <ac:spMk id="8" creationId="{00000000-0000-0000-0000-000000000000}"/>
          </ac:spMkLst>
        </pc:spChg>
        <pc:picChg chg="mod">
          <ac:chgData name="Tamara Hambrick" userId="3592083f490670ea" providerId="LiveId" clId="{D3E372BB-C4F1-4139-A52E-F771B2EFCA9C}" dt="2019-01-28T16:54:09.683" v="3028" actId="1076"/>
          <ac:picMkLst>
            <pc:docMk/>
            <pc:sldMk cId="1791511650" sldId="330"/>
            <ac:picMk id="4" creationId="{00000000-0000-0000-0000-000000000000}"/>
          </ac:picMkLst>
        </pc:picChg>
      </pc:sldChg>
      <pc:sldChg chg="del">
        <pc:chgData name="Tamara Hambrick" userId="3592083f490670ea" providerId="LiveId" clId="{D3E372BB-C4F1-4139-A52E-F771B2EFCA9C}" dt="2019-01-28T03:22:03.600" v="1596" actId="2696"/>
        <pc:sldMkLst>
          <pc:docMk/>
          <pc:sldMk cId="2123091800" sldId="354"/>
        </pc:sldMkLst>
      </pc:sldChg>
      <pc:sldChg chg="modSp">
        <pc:chgData name="Tamara Hambrick" userId="3592083f490670ea" providerId="LiveId" clId="{D3E372BB-C4F1-4139-A52E-F771B2EFCA9C}" dt="2019-01-28T16:55:16.982" v="3057" actId="207"/>
        <pc:sldMkLst>
          <pc:docMk/>
          <pc:sldMk cId="1285732126" sldId="355"/>
        </pc:sldMkLst>
        <pc:spChg chg="mod">
          <ac:chgData name="Tamara Hambrick" userId="3592083f490670ea" providerId="LiveId" clId="{D3E372BB-C4F1-4139-A52E-F771B2EFCA9C}" dt="2019-01-28T16:55:16.982" v="3057" actId="207"/>
          <ac:spMkLst>
            <pc:docMk/>
            <pc:sldMk cId="1285732126" sldId="355"/>
            <ac:spMk id="10242" creationId="{00000000-0000-0000-0000-000000000000}"/>
          </ac:spMkLst>
        </pc:spChg>
      </pc:sldChg>
      <pc:sldChg chg="del">
        <pc:chgData name="Tamara Hambrick" userId="3592083f490670ea" providerId="LiveId" clId="{D3E372BB-C4F1-4139-A52E-F771B2EFCA9C}" dt="2019-01-28T03:22:04.273" v="1597" actId="2696"/>
        <pc:sldMkLst>
          <pc:docMk/>
          <pc:sldMk cId="2301944120" sldId="357"/>
        </pc:sldMkLst>
      </pc:sldChg>
      <pc:sldChg chg="del">
        <pc:chgData name="Tamara Hambrick" userId="3592083f490670ea" providerId="LiveId" clId="{D3E372BB-C4F1-4139-A52E-F771B2EFCA9C}" dt="2019-01-28T03:05:42.883" v="1233" actId="2696"/>
        <pc:sldMkLst>
          <pc:docMk/>
          <pc:sldMk cId="1057391963" sldId="358"/>
        </pc:sldMkLst>
      </pc:sldChg>
      <pc:sldChg chg="del">
        <pc:chgData name="Tamara Hambrick" userId="3592083f490670ea" providerId="LiveId" clId="{D3E372BB-C4F1-4139-A52E-F771B2EFCA9C}" dt="2019-01-28T03:21:53.143" v="1594" actId="2696"/>
        <pc:sldMkLst>
          <pc:docMk/>
          <pc:sldMk cId="686416172" sldId="359"/>
        </pc:sldMkLst>
      </pc:sldChg>
      <pc:sldChg chg="addSp delSp modSp">
        <pc:chgData name="Tamara Hambrick" userId="3592083f490670ea" providerId="LiveId" clId="{D3E372BB-C4F1-4139-A52E-F771B2EFCA9C}" dt="2019-01-28T03:23:26.591" v="1670" actId="6549"/>
        <pc:sldMkLst>
          <pc:docMk/>
          <pc:sldMk cId="2442069628" sldId="360"/>
        </pc:sldMkLst>
        <pc:spChg chg="mod">
          <ac:chgData name="Tamara Hambrick" userId="3592083f490670ea" providerId="LiveId" clId="{D3E372BB-C4F1-4139-A52E-F771B2EFCA9C}" dt="2019-01-28T03:15:33.234" v="1432" actId="6549"/>
          <ac:spMkLst>
            <pc:docMk/>
            <pc:sldMk cId="2442069628" sldId="360"/>
            <ac:spMk id="383" creationId="{6F20EFE7-D9BD-49AF-99BC-3E4C673E898A}"/>
          </ac:spMkLst>
        </pc:spChg>
        <pc:spChg chg="del mod">
          <ac:chgData name="Tamara Hambrick" userId="3592083f490670ea" providerId="LiveId" clId="{D3E372BB-C4F1-4139-A52E-F771B2EFCA9C}" dt="2019-01-28T03:13:23.287" v="1338" actId="478"/>
          <ac:spMkLst>
            <pc:docMk/>
            <pc:sldMk cId="2442069628" sldId="360"/>
            <ac:spMk id="392" creationId="{1D5A50F7-7D38-440C-937C-101E181901D9}"/>
          </ac:spMkLst>
        </pc:spChg>
        <pc:spChg chg="del mod">
          <ac:chgData name="Tamara Hambrick" userId="3592083f490670ea" providerId="LiveId" clId="{D3E372BB-C4F1-4139-A52E-F771B2EFCA9C}" dt="2019-01-28T03:23:11.882" v="1655" actId="478"/>
          <ac:spMkLst>
            <pc:docMk/>
            <pc:sldMk cId="2442069628" sldId="360"/>
            <ac:spMk id="393" creationId="{A5FC4954-FD3B-4B6A-9549-B8FF47B17448}"/>
          </ac:spMkLst>
        </pc:spChg>
        <pc:spChg chg="del">
          <ac:chgData name="Tamara Hambrick" userId="3592083f490670ea" providerId="LiveId" clId="{D3E372BB-C4F1-4139-A52E-F771B2EFCA9C}" dt="2019-01-28T03:23:13.760" v="1656" actId="478"/>
          <ac:spMkLst>
            <pc:docMk/>
            <pc:sldMk cId="2442069628" sldId="360"/>
            <ac:spMk id="394" creationId="{B80727C5-0B6B-46A1-AF18-A2F9C5EAB9F5}"/>
          </ac:spMkLst>
        </pc:spChg>
        <pc:spChg chg="del mod">
          <ac:chgData name="Tamara Hambrick" userId="3592083f490670ea" providerId="LiveId" clId="{D3E372BB-C4F1-4139-A52E-F771B2EFCA9C}" dt="2019-01-28T02:43:02.691" v="72" actId="478"/>
          <ac:spMkLst>
            <pc:docMk/>
            <pc:sldMk cId="2442069628" sldId="360"/>
            <ac:spMk id="395" creationId="{6644763B-BF93-46A9-ADC5-728CC582CF60}"/>
          </ac:spMkLst>
        </pc:spChg>
        <pc:spChg chg="del">
          <ac:chgData name="Tamara Hambrick" userId="3592083f490670ea" providerId="LiveId" clId="{D3E372BB-C4F1-4139-A52E-F771B2EFCA9C}" dt="2019-01-28T02:43:08.771" v="74" actId="478"/>
          <ac:spMkLst>
            <pc:docMk/>
            <pc:sldMk cId="2442069628" sldId="360"/>
            <ac:spMk id="396" creationId="{E89B5CCD-39ED-4179-A5DC-9DC9EF03DD36}"/>
          </ac:spMkLst>
        </pc:spChg>
        <pc:spChg chg="del mod">
          <ac:chgData name="Tamara Hambrick" userId="3592083f490670ea" providerId="LiveId" clId="{D3E372BB-C4F1-4139-A52E-F771B2EFCA9C}" dt="2019-01-28T02:42:52.540" v="69" actId="478"/>
          <ac:spMkLst>
            <pc:docMk/>
            <pc:sldMk cId="2442069628" sldId="360"/>
            <ac:spMk id="447" creationId="{DCD1EB7A-8EE3-4BBB-9AC8-3C1A82FBEFB1}"/>
          </ac:spMkLst>
        </pc:spChg>
        <pc:spChg chg="add del mod">
          <ac:chgData name="Tamara Hambrick" userId="3592083f490670ea" providerId="LiveId" clId="{D3E372BB-C4F1-4139-A52E-F771B2EFCA9C}" dt="2019-01-28T02:42:54.343" v="70" actId="478"/>
          <ac:spMkLst>
            <pc:docMk/>
            <pc:sldMk cId="2442069628" sldId="360"/>
            <ac:spMk id="450" creationId="{206CC3DF-36B4-4183-8244-345AA9C757D4}"/>
          </ac:spMkLst>
        </pc:spChg>
        <pc:spChg chg="add mod">
          <ac:chgData name="Tamara Hambrick" userId="3592083f490670ea" providerId="LiveId" clId="{D3E372BB-C4F1-4139-A52E-F771B2EFCA9C}" dt="2019-01-28T03:14:33.897" v="1394" actId="1076"/>
          <ac:spMkLst>
            <pc:docMk/>
            <pc:sldMk cId="2442069628" sldId="360"/>
            <ac:spMk id="451" creationId="{DC39B2A5-6C7E-409C-A1B4-80B7E0F5D41D}"/>
          </ac:spMkLst>
        </pc:spChg>
        <pc:spChg chg="add del mod">
          <ac:chgData name="Tamara Hambrick" userId="3592083f490670ea" providerId="LiveId" clId="{D3E372BB-C4F1-4139-A52E-F771B2EFCA9C}" dt="2019-01-28T03:13:28.392" v="1340" actId="478"/>
          <ac:spMkLst>
            <pc:docMk/>
            <pc:sldMk cId="2442069628" sldId="360"/>
            <ac:spMk id="452" creationId="{0BCA2221-CD73-4144-B7A4-A7248366EF0A}"/>
          </ac:spMkLst>
        </pc:spChg>
        <pc:spChg chg="add mod">
          <ac:chgData name="Tamara Hambrick" userId="3592083f490670ea" providerId="LiveId" clId="{D3E372BB-C4F1-4139-A52E-F771B2EFCA9C}" dt="2019-01-28T03:14:38.087" v="1395" actId="115"/>
          <ac:spMkLst>
            <pc:docMk/>
            <pc:sldMk cId="2442069628" sldId="360"/>
            <ac:spMk id="453" creationId="{9ECE72AB-E359-4B3D-BBE4-7A6BC5CA691D}"/>
          </ac:spMkLst>
        </pc:spChg>
        <pc:spChg chg="add mod">
          <ac:chgData name="Tamara Hambrick" userId="3592083f490670ea" providerId="LiveId" clId="{D3E372BB-C4F1-4139-A52E-F771B2EFCA9C}" dt="2019-01-28T03:22:57.135" v="1652" actId="1076"/>
          <ac:spMkLst>
            <pc:docMk/>
            <pc:sldMk cId="2442069628" sldId="360"/>
            <ac:spMk id="454" creationId="{43B2B646-B1C7-4141-AFFF-4A88789D9C41}"/>
          </ac:spMkLst>
        </pc:spChg>
        <pc:spChg chg="add mod">
          <ac:chgData name="Tamara Hambrick" userId="3592083f490670ea" providerId="LiveId" clId="{D3E372BB-C4F1-4139-A52E-F771B2EFCA9C}" dt="2019-01-28T03:23:26.591" v="1670" actId="6549"/>
          <ac:spMkLst>
            <pc:docMk/>
            <pc:sldMk cId="2442069628" sldId="360"/>
            <ac:spMk id="455" creationId="{145CF00E-D44D-4E58-A116-497631E9DE14}"/>
          </ac:spMkLst>
        </pc:spChg>
      </pc:sldChg>
      <pc:sldChg chg="addSp modSp">
        <pc:chgData name="Tamara Hambrick" userId="3592083f490670ea" providerId="LiveId" clId="{D3E372BB-C4F1-4139-A52E-F771B2EFCA9C}" dt="2019-01-28T02:46:12.624" v="120" actId="14100"/>
        <pc:sldMkLst>
          <pc:docMk/>
          <pc:sldMk cId="3431037391" sldId="361"/>
        </pc:sldMkLst>
        <pc:spChg chg="mod">
          <ac:chgData name="Tamara Hambrick" userId="3592083f490670ea" providerId="LiveId" clId="{D3E372BB-C4F1-4139-A52E-F771B2EFCA9C}" dt="2019-01-28T02:45:39.468" v="86" actId="1076"/>
          <ac:spMkLst>
            <pc:docMk/>
            <pc:sldMk cId="3431037391" sldId="361"/>
            <ac:spMk id="61" creationId="{F3C5F2E3-C82E-4B0C-97A5-10F0F8CFB1B4}"/>
          </ac:spMkLst>
        </pc:spChg>
        <pc:spChg chg="add mod">
          <ac:chgData name="Tamara Hambrick" userId="3592083f490670ea" providerId="LiveId" clId="{D3E372BB-C4F1-4139-A52E-F771B2EFCA9C}" dt="2019-01-28T02:46:12.624" v="120" actId="14100"/>
          <ac:spMkLst>
            <pc:docMk/>
            <pc:sldMk cId="3431037391" sldId="361"/>
            <ac:spMk id="74" creationId="{462DAD0B-68F3-418E-A5B6-FAE8C122AB53}"/>
          </ac:spMkLst>
        </pc:spChg>
      </pc:sldChg>
      <pc:sldChg chg="addSp delSp modSp">
        <pc:chgData name="Tamara Hambrick" userId="3592083f490670ea" providerId="LiveId" clId="{D3E372BB-C4F1-4139-A52E-F771B2EFCA9C}" dt="2019-01-28T15:56:53.749" v="1706"/>
        <pc:sldMkLst>
          <pc:docMk/>
          <pc:sldMk cId="2407724135" sldId="362"/>
        </pc:sldMkLst>
        <pc:spChg chg="mod">
          <ac:chgData name="Tamara Hambrick" userId="3592083f490670ea" providerId="LiveId" clId="{D3E372BB-C4F1-4139-A52E-F771B2EFCA9C}" dt="2019-01-28T03:05:25.387" v="1232" actId="20577"/>
          <ac:spMkLst>
            <pc:docMk/>
            <pc:sldMk cId="2407724135" sldId="362"/>
            <ac:spMk id="2" creationId="{E827EF05-7EFE-4E43-A337-F564DF2B3B69}"/>
          </ac:spMkLst>
        </pc:spChg>
        <pc:spChg chg="del">
          <ac:chgData name="Tamara Hambrick" userId="3592083f490670ea" providerId="LiveId" clId="{D3E372BB-C4F1-4139-A52E-F771B2EFCA9C}" dt="2019-01-28T15:56:53.749" v="1706"/>
          <ac:spMkLst>
            <pc:docMk/>
            <pc:sldMk cId="2407724135" sldId="362"/>
            <ac:spMk id="5" creationId="{B2744460-17C4-413F-AA60-2A9FF84A9965}"/>
          </ac:spMkLst>
        </pc:spChg>
        <pc:spChg chg="add mod">
          <ac:chgData name="Tamara Hambrick" userId="3592083f490670ea" providerId="LiveId" clId="{D3E372BB-C4F1-4139-A52E-F771B2EFCA9C}" dt="2019-01-28T02:45:30.602" v="85" actId="1076"/>
          <ac:spMkLst>
            <pc:docMk/>
            <pc:sldMk cId="2407724135" sldId="362"/>
            <ac:spMk id="25" creationId="{F37043AC-E177-4C7C-984D-DE362559F5EA}"/>
          </ac:spMkLst>
        </pc:spChg>
        <pc:spChg chg="add mod">
          <ac:chgData name="Tamara Hambrick" userId="3592083f490670ea" providerId="LiveId" clId="{D3E372BB-C4F1-4139-A52E-F771B2EFCA9C}" dt="2019-01-28T02:50:53.415" v="148" actId="20577"/>
          <ac:spMkLst>
            <pc:docMk/>
            <pc:sldMk cId="2407724135" sldId="362"/>
            <ac:spMk id="27" creationId="{85F19BB5-C6C9-4E85-BCB2-13488D3C5C88}"/>
          </ac:spMkLst>
        </pc:spChg>
        <pc:spChg chg="add mod">
          <ac:chgData name="Tamara Hambrick" userId="3592083f490670ea" providerId="LiveId" clId="{D3E372BB-C4F1-4139-A52E-F771B2EFCA9C}" dt="2019-01-28T02:50:06.454" v="140" actId="1076"/>
          <ac:spMkLst>
            <pc:docMk/>
            <pc:sldMk cId="2407724135" sldId="362"/>
            <ac:spMk id="29" creationId="{354AD1C3-AD07-49B1-B238-8F4C4200F42D}"/>
          </ac:spMkLst>
        </pc:spChg>
        <pc:spChg chg="add mod">
          <ac:chgData name="Tamara Hambrick" userId="3592083f490670ea" providerId="LiveId" clId="{D3E372BB-C4F1-4139-A52E-F771B2EFCA9C}" dt="2019-01-28T02:51:14.652" v="156" actId="1076"/>
          <ac:spMkLst>
            <pc:docMk/>
            <pc:sldMk cId="2407724135" sldId="362"/>
            <ac:spMk id="34" creationId="{5F37AD72-6CBF-45B7-A733-D8BDA02A1664}"/>
          </ac:spMkLst>
        </pc:spChg>
        <pc:spChg chg="add mod">
          <ac:chgData name="Tamara Hambrick" userId="3592083f490670ea" providerId="LiveId" clId="{D3E372BB-C4F1-4139-A52E-F771B2EFCA9C}" dt="2019-01-28T02:51:01.292" v="152" actId="20577"/>
          <ac:spMkLst>
            <pc:docMk/>
            <pc:sldMk cId="2407724135" sldId="362"/>
            <ac:spMk id="35" creationId="{4521EFF1-FB6A-448E-B8FB-E2E3C291A8D5}"/>
          </ac:spMkLst>
        </pc:spChg>
        <pc:spChg chg="add mod">
          <ac:chgData name="Tamara Hambrick" userId="3592083f490670ea" providerId="LiveId" clId="{D3E372BB-C4F1-4139-A52E-F771B2EFCA9C}" dt="2019-01-28T02:59:57.303" v="1138" actId="20577"/>
          <ac:spMkLst>
            <pc:docMk/>
            <pc:sldMk cId="2407724135" sldId="362"/>
            <ac:spMk id="36" creationId="{65F51E6F-3FCC-4AB1-A85D-2CBAEE8FBCF6}"/>
          </ac:spMkLst>
        </pc:spChg>
        <pc:spChg chg="add mod">
          <ac:chgData name="Tamara Hambrick" userId="3592083f490670ea" providerId="LiveId" clId="{D3E372BB-C4F1-4139-A52E-F771B2EFCA9C}" dt="2019-01-28T03:04:55.258" v="1195" actId="14100"/>
          <ac:spMkLst>
            <pc:docMk/>
            <pc:sldMk cId="2407724135" sldId="362"/>
            <ac:spMk id="40" creationId="{EFBA5281-2E82-487C-951F-DE8100AE071C}"/>
          </ac:spMkLst>
        </pc:spChg>
        <pc:graphicFrameChg chg="modGraphic">
          <ac:chgData name="Tamara Hambrick" userId="3592083f490670ea" providerId="LiveId" clId="{D3E372BB-C4F1-4139-A52E-F771B2EFCA9C}" dt="2019-01-28T03:17:00.164" v="1544" actId="20577"/>
          <ac:graphicFrameMkLst>
            <pc:docMk/>
            <pc:sldMk cId="2407724135" sldId="362"/>
            <ac:graphicFrameMk id="16" creationId="{8BA1AA58-2003-4E3A-990A-14D58E6C9075}"/>
          </ac:graphicFrameMkLst>
        </pc:graphicFrameChg>
        <pc:picChg chg="add mod">
          <ac:chgData name="Tamara Hambrick" userId="3592083f490670ea" providerId="LiveId" clId="{D3E372BB-C4F1-4139-A52E-F771B2EFCA9C}" dt="2019-01-28T02:45:27.512" v="84" actId="1076"/>
          <ac:picMkLst>
            <pc:docMk/>
            <pc:sldMk cId="2407724135" sldId="362"/>
            <ac:picMk id="24" creationId="{A5B27B4E-784B-4850-890C-A66EF6D6CF7C}"/>
          </ac:picMkLst>
        </pc:picChg>
        <pc:picChg chg="add mod">
          <ac:chgData name="Tamara Hambrick" userId="3592083f490670ea" providerId="LiveId" clId="{D3E372BB-C4F1-4139-A52E-F771B2EFCA9C}" dt="2019-01-28T02:51:11.403" v="155" actId="1076"/>
          <ac:picMkLst>
            <pc:docMk/>
            <pc:sldMk cId="2407724135" sldId="362"/>
            <ac:picMk id="26" creationId="{BB8CCBCF-D2F1-40EC-95BB-60DDFE0BD68D}"/>
          </ac:picMkLst>
        </pc:picChg>
        <pc:picChg chg="add mod ord">
          <ac:chgData name="Tamara Hambrick" userId="3592083f490670ea" providerId="LiveId" clId="{D3E372BB-C4F1-4139-A52E-F771B2EFCA9C}" dt="2019-01-28T02:50:03.131" v="139" actId="166"/>
          <ac:picMkLst>
            <pc:docMk/>
            <pc:sldMk cId="2407724135" sldId="362"/>
            <ac:picMk id="28" creationId="{AD53BD2A-F327-4765-BA1D-75DBDBEC8B58}"/>
          </ac:picMkLst>
        </pc:picChg>
        <pc:picChg chg="add mod">
          <ac:chgData name="Tamara Hambrick" userId="3592083f490670ea" providerId="LiveId" clId="{D3E372BB-C4F1-4139-A52E-F771B2EFCA9C}" dt="2019-01-28T03:04:40.024" v="1184" actId="1076"/>
          <ac:picMkLst>
            <pc:docMk/>
            <pc:sldMk cId="2407724135" sldId="362"/>
            <ac:picMk id="39" creationId="{35900B93-3B86-4B1E-B09F-EFAD02CBF663}"/>
          </ac:picMkLst>
        </pc:picChg>
        <pc:cxnChg chg="mod">
          <ac:chgData name="Tamara Hambrick" userId="3592083f490670ea" providerId="LiveId" clId="{D3E372BB-C4F1-4139-A52E-F771B2EFCA9C}" dt="2019-01-28T02:51:07" v="153" actId="1076"/>
          <ac:cxnSpMkLst>
            <pc:docMk/>
            <pc:sldMk cId="2407724135" sldId="362"/>
            <ac:cxnSpMk id="17" creationId="{B55236AB-8EEB-4E67-A99E-13C6F0B4F550}"/>
          </ac:cxnSpMkLst>
        </pc:cxnChg>
        <pc:cxnChg chg="add mod">
          <ac:chgData name="Tamara Hambrick" userId="3592083f490670ea" providerId="LiveId" clId="{D3E372BB-C4F1-4139-A52E-F771B2EFCA9C}" dt="2019-01-28T02:43:30.039" v="77" actId="14100"/>
          <ac:cxnSpMkLst>
            <pc:docMk/>
            <pc:sldMk cId="2407724135" sldId="362"/>
            <ac:cxnSpMk id="20" creationId="{ACEB0D42-423F-4D6B-A762-24D3DE20E203}"/>
          </ac:cxnSpMkLst>
        </pc:cxnChg>
        <pc:cxnChg chg="add mod">
          <ac:chgData name="Tamara Hambrick" userId="3592083f490670ea" providerId="LiveId" clId="{D3E372BB-C4F1-4139-A52E-F771B2EFCA9C}" dt="2019-01-28T02:43:44.508" v="80" actId="14100"/>
          <ac:cxnSpMkLst>
            <pc:docMk/>
            <pc:sldMk cId="2407724135" sldId="362"/>
            <ac:cxnSpMk id="22" creationId="{DCEC869C-1D22-45FD-8204-3D9B651EBBE9}"/>
          </ac:cxnSpMkLst>
        </pc:cxnChg>
        <pc:cxnChg chg="add mod">
          <ac:chgData name="Tamara Hambrick" userId="3592083f490670ea" providerId="LiveId" clId="{D3E372BB-C4F1-4139-A52E-F771B2EFCA9C}" dt="2019-01-28T02:49:12.969" v="133" actId="208"/>
          <ac:cxnSpMkLst>
            <pc:docMk/>
            <pc:sldMk cId="2407724135" sldId="362"/>
            <ac:cxnSpMk id="30" creationId="{EF0EF321-BE53-4CE9-A45F-84B6A2057935}"/>
          </ac:cxnSpMkLst>
        </pc:cxnChg>
        <pc:cxnChg chg="add mod">
          <ac:chgData name="Tamara Hambrick" userId="3592083f490670ea" providerId="LiveId" clId="{D3E372BB-C4F1-4139-A52E-F771B2EFCA9C}" dt="2019-01-28T02:49:51.783" v="137" actId="14100"/>
          <ac:cxnSpMkLst>
            <pc:docMk/>
            <pc:sldMk cId="2407724135" sldId="362"/>
            <ac:cxnSpMk id="32" creationId="{F7632E6A-54BA-4B56-A511-5DB952D10E81}"/>
          </ac:cxnSpMkLst>
        </pc:cxnChg>
        <pc:cxnChg chg="add mod">
          <ac:chgData name="Tamara Hambrick" userId="3592083f490670ea" providerId="LiveId" clId="{D3E372BB-C4F1-4139-A52E-F771B2EFCA9C}" dt="2019-01-28T03:00:48.776" v="1182" actId="208"/>
          <ac:cxnSpMkLst>
            <pc:docMk/>
            <pc:sldMk cId="2407724135" sldId="362"/>
            <ac:cxnSpMk id="37" creationId="{FF585A62-97F3-4FA2-B9D4-253932406883}"/>
          </ac:cxnSpMkLst>
        </pc:cxnChg>
      </pc:sldChg>
      <pc:sldChg chg="addSp delSp modSp add">
        <pc:chgData name="Tamara Hambrick" userId="3592083f490670ea" providerId="LiveId" clId="{D3E372BB-C4F1-4139-A52E-F771B2EFCA9C}" dt="2019-01-28T15:32:50.628" v="1677" actId="14100"/>
        <pc:sldMkLst>
          <pc:docMk/>
          <pc:sldMk cId="3836953862" sldId="363"/>
        </pc:sldMkLst>
        <pc:spChg chg="mod">
          <ac:chgData name="Tamara Hambrick" userId="3592083f490670ea" providerId="LiveId" clId="{D3E372BB-C4F1-4139-A52E-F771B2EFCA9C}" dt="2019-01-28T03:19:29.330" v="1589" actId="20577"/>
          <ac:spMkLst>
            <pc:docMk/>
            <pc:sldMk cId="3836953862" sldId="363"/>
            <ac:spMk id="2" creationId="{96167AEA-CF0F-4F4E-9D21-76A68C6C2F21}"/>
          </ac:spMkLst>
        </pc:spChg>
        <pc:spChg chg="del">
          <ac:chgData name="Tamara Hambrick" userId="3592083f490670ea" providerId="LiveId" clId="{D3E372BB-C4F1-4139-A52E-F771B2EFCA9C}" dt="2019-01-28T03:19:32.772" v="1590" actId="478"/>
          <ac:spMkLst>
            <pc:docMk/>
            <pc:sldMk cId="3836953862" sldId="363"/>
            <ac:spMk id="3" creationId="{335A836B-CD72-42D8-B927-17F5D25B1306}"/>
          </ac:spMkLst>
        </pc:spChg>
        <pc:picChg chg="add mod">
          <ac:chgData name="Tamara Hambrick" userId="3592083f490670ea" providerId="LiveId" clId="{D3E372BB-C4F1-4139-A52E-F771B2EFCA9C}" dt="2019-01-28T15:32:50.628" v="1677" actId="14100"/>
          <ac:picMkLst>
            <pc:docMk/>
            <pc:sldMk cId="3836953862" sldId="363"/>
            <ac:picMk id="3" creationId="{A60793D3-7052-437F-9FF3-2D2CDDD42DD1}"/>
          </ac:picMkLst>
        </pc:picChg>
        <pc:picChg chg="add del mod">
          <ac:chgData name="Tamara Hambrick" userId="3592083f490670ea" providerId="LiveId" clId="{D3E372BB-C4F1-4139-A52E-F771B2EFCA9C}" dt="2019-01-28T15:32:37.626" v="1671" actId="478"/>
          <ac:picMkLst>
            <pc:docMk/>
            <pc:sldMk cId="3836953862" sldId="363"/>
            <ac:picMk id="6" creationId="{697E3252-C3C8-4CD6-A136-499DF1B914D0}"/>
          </ac:picMkLst>
        </pc:picChg>
      </pc:sldChg>
      <pc:sldChg chg="addSp delSp modSp add">
        <pc:chgData name="Tamara Hambrick" userId="3592083f490670ea" providerId="LiveId" clId="{D3E372BB-C4F1-4139-A52E-F771B2EFCA9C}" dt="2019-01-28T16:52:20.290" v="2998" actId="20577"/>
        <pc:sldMkLst>
          <pc:docMk/>
          <pc:sldMk cId="2086885037" sldId="364"/>
        </pc:sldMkLst>
        <pc:spChg chg="del">
          <ac:chgData name="Tamara Hambrick" userId="3592083f490670ea" providerId="LiveId" clId="{D3E372BB-C4F1-4139-A52E-F771B2EFCA9C}" dt="2019-01-28T15:57:03.542" v="1708"/>
          <ac:spMkLst>
            <pc:docMk/>
            <pc:sldMk cId="2086885037" sldId="364"/>
            <ac:spMk id="2" creationId="{099C6462-8197-4531-86B4-198562D469E2}"/>
          </ac:spMkLst>
        </pc:spChg>
        <pc:spChg chg="add mod">
          <ac:chgData name="Tamara Hambrick" userId="3592083f490670ea" providerId="LiveId" clId="{D3E372BB-C4F1-4139-A52E-F771B2EFCA9C}" dt="2019-01-28T16:52:20.290" v="2998" actId="20577"/>
          <ac:spMkLst>
            <pc:docMk/>
            <pc:sldMk cId="2086885037" sldId="364"/>
            <ac:spMk id="5" creationId="{8B085E87-0737-42F2-80B1-BFD6CE55C16F}"/>
          </ac:spMkLst>
        </pc:spChg>
        <pc:spChg chg="add del mod">
          <ac:chgData name="Tamara Hambrick" userId="3592083f490670ea" providerId="LiveId" clId="{D3E372BB-C4F1-4139-A52E-F771B2EFCA9C}" dt="2019-01-28T16:50:55.911" v="2795" actId="255"/>
          <ac:spMkLst>
            <pc:docMk/>
            <pc:sldMk cId="2086885037" sldId="364"/>
            <ac:spMk id="6" creationId="{10C3CCBE-10D0-4529-9AFE-A38436257F82}"/>
          </ac:spMkLst>
        </pc:spChg>
        <pc:spChg chg="add del mod">
          <ac:chgData name="Tamara Hambrick" userId="3592083f490670ea" providerId="LiveId" clId="{D3E372BB-C4F1-4139-A52E-F771B2EFCA9C}" dt="2019-01-28T16:03:42.865" v="2454" actId="478"/>
          <ac:spMkLst>
            <pc:docMk/>
            <pc:sldMk cId="2086885037" sldId="364"/>
            <ac:spMk id="7" creationId="{85C8930D-D934-4469-B1A0-2A93A32B58BF}"/>
          </ac:spMkLst>
        </pc:spChg>
        <pc:spChg chg="add del">
          <ac:chgData name="Tamara Hambrick" userId="3592083f490670ea" providerId="LiveId" clId="{D3E372BB-C4F1-4139-A52E-F771B2EFCA9C}" dt="2019-01-28T15:57:08.110" v="1710"/>
          <ac:spMkLst>
            <pc:docMk/>
            <pc:sldMk cId="2086885037" sldId="364"/>
            <ac:spMk id="9" creationId="{D1734EE9-4D02-46FE-9E7C-D45CD80FF93B}"/>
          </ac:spMkLst>
        </pc:spChg>
        <pc:spChg chg="add del">
          <ac:chgData name="Tamara Hambrick" userId="3592083f490670ea" providerId="LiveId" clId="{D3E372BB-C4F1-4139-A52E-F771B2EFCA9C}" dt="2019-01-28T15:57:32.381" v="1714"/>
          <ac:spMkLst>
            <pc:docMk/>
            <pc:sldMk cId="2086885037" sldId="364"/>
            <ac:spMk id="11" creationId="{67A9802D-A1D7-4C81-9DBB-1FA53792BAAD}"/>
          </ac:spMkLst>
        </pc:spChg>
        <pc:spChg chg="add mod">
          <ac:chgData name="Tamara Hambrick" userId="3592083f490670ea" providerId="LiveId" clId="{D3E372BB-C4F1-4139-A52E-F771B2EFCA9C}" dt="2019-01-28T16:51:37.364" v="2890" actId="207"/>
          <ac:spMkLst>
            <pc:docMk/>
            <pc:sldMk cId="2086885037" sldId="364"/>
            <ac:spMk id="13" creationId="{B6A707A9-CFE8-4304-8BB1-4B29BB6DD01D}"/>
          </ac:spMkLst>
        </pc:spChg>
        <pc:graphicFrameChg chg="add del mod">
          <ac:chgData name="Tamara Hambrick" userId="3592083f490670ea" providerId="LiveId" clId="{D3E372BB-C4F1-4139-A52E-F771B2EFCA9C}" dt="2019-01-28T15:57:08.110" v="1710"/>
          <ac:graphicFrameMkLst>
            <pc:docMk/>
            <pc:sldMk cId="2086885037" sldId="364"/>
            <ac:graphicFrameMk id="8" creationId="{DCF625F7-66A3-4ABC-9192-5718CB238DDA}"/>
          </ac:graphicFrameMkLst>
        </pc:graphicFrameChg>
        <pc:graphicFrameChg chg="add del mod">
          <ac:chgData name="Tamara Hambrick" userId="3592083f490670ea" providerId="LiveId" clId="{D3E372BB-C4F1-4139-A52E-F771B2EFCA9C}" dt="2019-01-28T15:57:32.381" v="1714"/>
          <ac:graphicFrameMkLst>
            <pc:docMk/>
            <pc:sldMk cId="2086885037" sldId="364"/>
            <ac:graphicFrameMk id="10" creationId="{38B297D3-136A-4BFD-9961-36FB70C9E0A6}"/>
          </ac:graphicFrameMkLst>
        </pc:graphicFrameChg>
      </pc:sldChg>
      <pc:sldChg chg="addSp delSp modSp add">
        <pc:chgData name="Tamara Hambrick" userId="3592083f490670ea" providerId="LiveId" clId="{D3E372BB-C4F1-4139-A52E-F771B2EFCA9C}" dt="2019-01-28T16:53:56.516" v="3026" actId="20577"/>
        <pc:sldMkLst>
          <pc:docMk/>
          <pc:sldMk cId="543203949" sldId="365"/>
        </pc:sldMkLst>
        <pc:spChg chg="del">
          <ac:chgData name="Tamara Hambrick" userId="3592083f490670ea" providerId="LiveId" clId="{D3E372BB-C4F1-4139-A52E-F771B2EFCA9C}" dt="2019-01-28T16:50:33.162" v="2789"/>
          <ac:spMkLst>
            <pc:docMk/>
            <pc:sldMk cId="543203949" sldId="365"/>
            <ac:spMk id="2" creationId="{374E7B51-8139-4572-B4ED-D6B45E28CB21}"/>
          </ac:spMkLst>
        </pc:spChg>
        <pc:spChg chg="del">
          <ac:chgData name="Tamara Hambrick" userId="3592083f490670ea" providerId="LiveId" clId="{D3E372BB-C4F1-4139-A52E-F771B2EFCA9C}" dt="2019-01-28T16:50:33.162" v="2789"/>
          <ac:spMkLst>
            <pc:docMk/>
            <pc:sldMk cId="543203949" sldId="365"/>
            <ac:spMk id="3" creationId="{2DCCCEE6-0667-44C6-8ED5-4AFBE461B1A8}"/>
          </ac:spMkLst>
        </pc:spChg>
        <pc:spChg chg="del">
          <ac:chgData name="Tamara Hambrick" userId="3592083f490670ea" providerId="LiveId" clId="{D3E372BB-C4F1-4139-A52E-F771B2EFCA9C}" dt="2019-01-28T16:50:33.162" v="2789"/>
          <ac:spMkLst>
            <pc:docMk/>
            <pc:sldMk cId="543203949" sldId="365"/>
            <ac:spMk id="4" creationId="{D7A437CC-9BA8-4E14-A92C-1FDC73E964AA}"/>
          </ac:spMkLst>
        </pc:spChg>
        <pc:spChg chg="add mod">
          <ac:chgData name="Tamara Hambrick" userId="3592083f490670ea" providerId="LiveId" clId="{D3E372BB-C4F1-4139-A52E-F771B2EFCA9C}" dt="2019-01-28T16:53:56.516" v="3026" actId="20577"/>
          <ac:spMkLst>
            <pc:docMk/>
            <pc:sldMk cId="543203949" sldId="365"/>
            <ac:spMk id="7" creationId="{1B796030-EFE8-440F-9E81-70C9F9D83434}"/>
          </ac:spMkLst>
        </pc:spChg>
        <pc:spChg chg="add mod">
          <ac:chgData name="Tamara Hambrick" userId="3592083f490670ea" providerId="LiveId" clId="{D3E372BB-C4F1-4139-A52E-F771B2EFCA9C}" dt="2019-01-28T16:50:33.162" v="2789"/>
          <ac:spMkLst>
            <pc:docMk/>
            <pc:sldMk cId="543203949" sldId="365"/>
            <ac:spMk id="8" creationId="{713E11BC-6034-444D-B169-76E683B6001A}"/>
          </ac:spMkLst>
        </pc:spChg>
      </pc:sldChg>
      <pc:sldMasterChg chg="delSldLayout">
        <pc:chgData name="Tamara Hambrick" userId="3592083f490670ea" providerId="LiveId" clId="{D3E372BB-C4F1-4139-A52E-F771B2EFCA9C}" dt="2019-01-28T03:22:16.978" v="1608" actId="2696"/>
        <pc:sldMasterMkLst>
          <pc:docMk/>
          <pc:sldMasterMk cId="1036170057" sldId="2147483660"/>
        </pc:sldMasterMkLst>
        <pc:sldLayoutChg chg="del">
          <pc:chgData name="Tamara Hambrick" userId="3592083f490670ea" providerId="LiveId" clId="{D3E372BB-C4F1-4139-A52E-F771B2EFCA9C}" dt="2019-01-28T03:22:16.978" v="1608" actId="2696"/>
          <pc:sldLayoutMkLst>
            <pc:docMk/>
            <pc:sldMasterMk cId="1036170057" sldId="2147483660"/>
            <pc:sldLayoutMk cId="2114086293" sldId="2147483675"/>
          </pc:sldLayoutMkLst>
        </pc:sldLayoutChg>
      </pc:sldMasterChg>
      <pc:sldMasterChg chg="del delSldLayout">
        <pc:chgData name="Tamara Hambrick" userId="3592083f490670ea" providerId="LiveId" clId="{D3E372BB-C4F1-4139-A52E-F771B2EFCA9C}" dt="2019-01-28T03:22:04.283" v="1604" actId="2696"/>
        <pc:sldMasterMkLst>
          <pc:docMk/>
          <pc:sldMasterMk cId="473486510" sldId="2147483676"/>
        </pc:sldMasterMkLst>
        <pc:sldLayoutChg chg="del">
          <pc:chgData name="Tamara Hambrick" userId="3592083f490670ea" providerId="LiveId" clId="{D3E372BB-C4F1-4139-A52E-F771B2EFCA9C}" dt="2019-01-28T03:22:04.277" v="1598" actId="2696"/>
          <pc:sldLayoutMkLst>
            <pc:docMk/>
            <pc:sldMasterMk cId="473486510" sldId="2147483676"/>
            <pc:sldLayoutMk cId="181737490" sldId="2147483677"/>
          </pc:sldLayoutMkLst>
        </pc:sldLayoutChg>
        <pc:sldLayoutChg chg="del">
          <pc:chgData name="Tamara Hambrick" userId="3592083f490670ea" providerId="LiveId" clId="{D3E372BB-C4F1-4139-A52E-F771B2EFCA9C}" dt="2019-01-28T03:22:04.278" v="1599" actId="2696"/>
          <pc:sldLayoutMkLst>
            <pc:docMk/>
            <pc:sldMasterMk cId="473486510" sldId="2147483676"/>
            <pc:sldLayoutMk cId="290117872" sldId="2147483678"/>
          </pc:sldLayoutMkLst>
        </pc:sldLayoutChg>
        <pc:sldLayoutChg chg="del">
          <pc:chgData name="Tamara Hambrick" userId="3592083f490670ea" providerId="LiveId" clId="{D3E372BB-C4F1-4139-A52E-F771B2EFCA9C}" dt="2019-01-28T03:22:04.278" v="1600" actId="2696"/>
          <pc:sldLayoutMkLst>
            <pc:docMk/>
            <pc:sldMasterMk cId="473486510" sldId="2147483676"/>
            <pc:sldLayoutMk cId="2918622608" sldId="2147483679"/>
          </pc:sldLayoutMkLst>
        </pc:sldLayoutChg>
        <pc:sldLayoutChg chg="del">
          <pc:chgData name="Tamara Hambrick" userId="3592083f490670ea" providerId="LiveId" clId="{D3E372BB-C4F1-4139-A52E-F771B2EFCA9C}" dt="2019-01-28T03:22:04.278" v="1601" actId="2696"/>
          <pc:sldLayoutMkLst>
            <pc:docMk/>
            <pc:sldMasterMk cId="473486510" sldId="2147483676"/>
            <pc:sldLayoutMk cId="2459730990" sldId="2147483680"/>
          </pc:sldLayoutMkLst>
        </pc:sldLayoutChg>
        <pc:sldLayoutChg chg="del">
          <pc:chgData name="Tamara Hambrick" userId="3592083f490670ea" providerId="LiveId" clId="{D3E372BB-C4F1-4139-A52E-F771B2EFCA9C}" dt="2019-01-28T03:22:04.278" v="1602" actId="2696"/>
          <pc:sldLayoutMkLst>
            <pc:docMk/>
            <pc:sldMasterMk cId="473486510" sldId="2147483676"/>
            <pc:sldLayoutMk cId="2458622232" sldId="2147483681"/>
          </pc:sldLayoutMkLst>
        </pc:sldLayoutChg>
        <pc:sldLayoutChg chg="del">
          <pc:chgData name="Tamara Hambrick" userId="3592083f490670ea" providerId="LiveId" clId="{D3E372BB-C4F1-4139-A52E-F771B2EFCA9C}" dt="2019-01-28T03:22:04.278" v="1603" actId="2696"/>
          <pc:sldLayoutMkLst>
            <pc:docMk/>
            <pc:sldMasterMk cId="473486510" sldId="2147483676"/>
            <pc:sldLayoutMk cId="3224120401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763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1"/>
            <a:ext cx="3013763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AF2B-234C-40CF-B0BF-F6678C9E50B4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5700"/>
            <a:ext cx="5538788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4861"/>
            <a:ext cx="556387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3763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A032D-C763-4169-8393-BAF8BE55F0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7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363538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04B95-B3BA-42C6-9222-0216897AC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09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6">
            <a:extLst>
              <a:ext uri="{FF2B5EF4-FFF2-40B4-BE49-F238E27FC236}">
                <a16:creationId xmlns="" xmlns:a16="http://schemas.microsoft.com/office/drawing/2014/main" id="{78E78C9D-530E-44B2-A4E1-3090F67AC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98347" y="529244"/>
            <a:ext cx="6398029" cy="5526823"/>
          </a:xfrm>
          <a:prstGeom prst="rect">
            <a:avLst/>
          </a:prstGeom>
          <a:noFill/>
          <a:effectLst/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393A655-5ED0-4481-9703-D130552AC491}"/>
              </a:ext>
            </a:extLst>
          </p:cNvPr>
          <p:cNvSpPr/>
          <p:nvPr userDrawn="1"/>
        </p:nvSpPr>
        <p:spPr>
          <a:xfrm>
            <a:off x="129719" y="0"/>
            <a:ext cx="12062281" cy="6515100"/>
          </a:xfrm>
          <a:prstGeom prst="rect">
            <a:avLst/>
          </a:prstGeom>
          <a:gradFill flip="none" rotWithShape="1">
            <a:gsLst>
              <a:gs pos="76000">
                <a:srgbClr val="FAFCFE"/>
              </a:gs>
              <a:gs pos="31000">
                <a:schemeClr val="accent1">
                  <a:lumMod val="5000"/>
                  <a:lumOff val="95000"/>
                  <a:alpha val="10000"/>
                </a:schemeClr>
              </a:gs>
              <a:gs pos="9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501944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896" y="371117"/>
            <a:ext cx="1651204" cy="1096648"/>
          </a:xfrm>
          <a:prstGeom prst="rect">
            <a:avLst/>
          </a:prstGeom>
        </p:spPr>
      </p:pic>
      <p:pic>
        <p:nvPicPr>
          <p:cNvPr id="10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88" y="533864"/>
            <a:ext cx="1737810" cy="77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40394" y="371116"/>
            <a:ext cx="1119400" cy="1096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178" y="2235199"/>
            <a:ext cx="7155043" cy="25109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194" y="4746170"/>
            <a:ext cx="7155044" cy="112372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91670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7C782708-0A9A-424C-8B9B-48366DD76FE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5131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4" y="780309"/>
            <a:ext cx="9129485" cy="106230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1144" y="1988457"/>
            <a:ext cx="9129485" cy="436945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26A3445F-0EF3-4D3A-9D57-5D2C3241C3A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8974458" y="2805302"/>
            <a:ext cx="4468866" cy="935704"/>
            <a:chOff x="318729" y="213065"/>
            <a:chExt cx="4468866" cy="93570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5BDA974-3063-4C84-A5E3-432A233FF2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6263" y="213065"/>
              <a:ext cx="1408872" cy="935704"/>
            </a:xfrm>
            <a:prstGeom prst="rect">
              <a:avLst/>
            </a:prstGeom>
          </p:spPr>
        </p:pic>
        <p:pic>
          <p:nvPicPr>
            <p:cNvPr id="10" name="Picture 2" descr="Image result for ndia logo">
              <a:extLst>
                <a:ext uri="{FF2B5EF4-FFF2-40B4-BE49-F238E27FC236}">
                  <a16:creationId xmlns="" xmlns:a16="http://schemas.microsoft.com/office/drawing/2014/main" id="{5E81CD8E-7F1D-4F2D-8D7C-BD903F6035D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9" y="308702"/>
              <a:ext cx="1677592" cy="744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32479" y="213065"/>
              <a:ext cx="955116" cy="935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97011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1943100" cy="542607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2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6DC9E597-70BD-4911-B8AE-3BBBF2BB100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8974458" y="2805302"/>
            <a:ext cx="4468866" cy="935704"/>
            <a:chOff x="318729" y="213065"/>
            <a:chExt cx="4468866" cy="935704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5BDA974-3063-4C84-A5E3-432A233FF2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6263" y="213065"/>
              <a:ext cx="1408872" cy="935704"/>
            </a:xfrm>
            <a:prstGeom prst="rect">
              <a:avLst/>
            </a:prstGeom>
          </p:spPr>
        </p:pic>
        <p:pic>
          <p:nvPicPr>
            <p:cNvPr id="11" name="Picture 2" descr="Image result for ndia logo">
              <a:extLst>
                <a:ext uri="{FF2B5EF4-FFF2-40B4-BE49-F238E27FC236}">
                  <a16:creationId xmlns="" xmlns:a16="http://schemas.microsoft.com/office/drawing/2014/main" id="{5E81CD8E-7F1D-4F2D-8D7C-BD903F6035D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9" y="308702"/>
              <a:ext cx="1677592" cy="744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32479" y="213065"/>
              <a:ext cx="955116" cy="935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316046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with Banner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 userDrawn="1">
            <p:ph type="body" idx="1"/>
          </p:nvPr>
        </p:nvSpPr>
        <p:spPr>
          <a:xfrm>
            <a:off x="838198" y="1828800"/>
            <a:ext cx="10661823" cy="3978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838198" y="5968312"/>
            <a:ext cx="10661653" cy="484438"/>
          </a:xfrm>
          <a:solidFill>
            <a:srgbClr val="0000CC"/>
          </a:solidFill>
        </p:spPr>
        <p:txBody>
          <a:bodyPr anchor="ctr"/>
          <a:lstStyle>
            <a:lvl1pPr algn="ctr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/>
            </a:lvl2pPr>
          </a:lstStyle>
          <a:p>
            <a:pPr>
              <a:spcBef>
                <a:spcPct val="50000"/>
              </a:spcBef>
            </a:pPr>
            <a:r>
              <a:rPr lang="en-US" dirty="0"/>
              <a:t>Bumper Sticker Arial 20 </a:t>
            </a:r>
            <a:r>
              <a:rPr lang="en-US" dirty="0" err="1"/>
              <a:t>pt</a:t>
            </a:r>
            <a:r>
              <a:rPr lang="en-US" dirty="0"/>
              <a:t> White on Standard Blue 204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4" y="117428"/>
            <a:ext cx="1408872" cy="935704"/>
          </a:xfrm>
          <a:prstGeom prst="rect">
            <a:avLst/>
          </a:prstGeom>
        </p:spPr>
      </p:pic>
      <p:pic>
        <p:nvPicPr>
          <p:cNvPr id="10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626" y="213065"/>
            <a:ext cx="1677592" cy="74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8154" y="117428"/>
            <a:ext cx="955116" cy="93570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198" y="1065715"/>
            <a:ext cx="10668001" cy="686886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6DC9E597-70BD-4911-B8AE-3BBBF2BB100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472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1"/>
            <a:ext cx="10668000" cy="685799"/>
          </a:xfrm>
        </p:spPr>
        <p:txBody>
          <a:bodyPr>
            <a:normAutofit/>
          </a:bodyPr>
          <a:lstStyle>
            <a:lvl1pPr>
              <a:defRPr sz="32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668000" cy="45291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4" y="117428"/>
            <a:ext cx="1408872" cy="935704"/>
          </a:xfrm>
          <a:prstGeom prst="rect">
            <a:avLst/>
          </a:prstGeom>
        </p:spPr>
      </p:pic>
      <p:pic>
        <p:nvPicPr>
          <p:cNvPr id="9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626" y="213065"/>
            <a:ext cx="1677592" cy="74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8154" y="117428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2756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322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D600E388-4DCB-48BD-970C-11DE91E25696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4" y="117428"/>
            <a:ext cx="1408872" cy="935704"/>
          </a:xfrm>
          <a:prstGeom prst="rect">
            <a:avLst/>
          </a:prstGeom>
        </p:spPr>
      </p:pic>
      <p:pic>
        <p:nvPicPr>
          <p:cNvPr id="14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626" y="213065"/>
            <a:ext cx="1677592" cy="74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8154" y="117428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5956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065715"/>
            <a:ext cx="10668001" cy="686886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35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81" y="1828800"/>
            <a:ext cx="5231118" cy="4335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23D46FB8-5FD8-40C3-B296-86C31848548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4" y="117428"/>
            <a:ext cx="1408872" cy="935704"/>
          </a:xfrm>
          <a:prstGeom prst="rect">
            <a:avLst/>
          </a:prstGeom>
        </p:spPr>
      </p:pic>
      <p:pic>
        <p:nvPicPr>
          <p:cNvPr id="13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626" y="213065"/>
            <a:ext cx="1677592" cy="74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8154" y="117428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9125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8" y="1828799"/>
            <a:ext cx="5181600" cy="533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5080" y="1828799"/>
            <a:ext cx="5231119" cy="533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148FCDA2-9B1B-4A46-99E9-7731DCE1478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4" y="117428"/>
            <a:ext cx="1408872" cy="935704"/>
          </a:xfrm>
          <a:prstGeom prst="rect">
            <a:avLst/>
          </a:prstGeom>
        </p:spPr>
      </p:pic>
      <p:pic>
        <p:nvPicPr>
          <p:cNvPr id="13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626" y="213065"/>
            <a:ext cx="1677592" cy="74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8154" y="117428"/>
            <a:ext cx="955116" cy="93570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198" y="1065715"/>
            <a:ext cx="10668001" cy="686886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2"/>
          </p:nvPr>
        </p:nvSpPr>
        <p:spPr>
          <a:xfrm>
            <a:off x="838200" y="2438400"/>
            <a:ext cx="5181600" cy="3725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6275081" y="2438400"/>
            <a:ext cx="5231118" cy="3725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23457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5038AAC4-7F3D-4C14-9AFD-4AA26152A7D6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4" y="117428"/>
            <a:ext cx="1408872" cy="935704"/>
          </a:xfrm>
          <a:prstGeom prst="rect">
            <a:avLst/>
          </a:prstGeom>
        </p:spPr>
      </p:pic>
      <p:pic>
        <p:nvPicPr>
          <p:cNvPr id="9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626" y="213065"/>
            <a:ext cx="1677592" cy="74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8154" y="117428"/>
            <a:ext cx="955116" cy="93570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198" y="1065715"/>
            <a:ext cx="10668001" cy="686886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439005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51D93439-2A5E-4D6A-A87A-605038C6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AACE9-3EBE-4B7B-B5FD-B16EEEBDBBD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A7F68C1-81BD-4429-BEBC-DC02A8B1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4" y="117428"/>
            <a:ext cx="1408872" cy="935704"/>
          </a:xfrm>
          <a:prstGeom prst="rect">
            <a:avLst/>
          </a:prstGeom>
        </p:spPr>
      </p:pic>
      <p:pic>
        <p:nvPicPr>
          <p:cNvPr id="11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626" y="213065"/>
            <a:ext cx="1677592" cy="74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8154" y="117428"/>
            <a:ext cx="955116" cy="93570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198" y="1065715"/>
            <a:ext cx="10668001" cy="686886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32359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27200"/>
            <a:ext cx="3932237" cy="133604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0505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68319"/>
            <a:ext cx="3932237" cy="2969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B3633C6E-3301-412B-BF1B-5E042473DABD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263" y="213065"/>
            <a:ext cx="1408872" cy="935704"/>
          </a:xfrm>
          <a:prstGeom prst="rect">
            <a:avLst/>
          </a:prstGeom>
        </p:spPr>
      </p:pic>
      <p:pic>
        <p:nvPicPr>
          <p:cNvPr id="11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29" y="308702"/>
            <a:ext cx="1677592" cy="74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32479" y="213065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3921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57680"/>
            <a:ext cx="3932237" cy="13208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6742" y="589280"/>
            <a:ext cx="6028645" cy="56621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78479"/>
            <a:ext cx="3932237" cy="31729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B174F71E-FFBC-4993-A756-73ACE56A8BC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263" y="213065"/>
            <a:ext cx="1408872" cy="935704"/>
          </a:xfrm>
          <a:prstGeom prst="rect">
            <a:avLst/>
          </a:prstGeom>
        </p:spPr>
      </p:pic>
      <p:pic>
        <p:nvPicPr>
          <p:cNvPr id="11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29" y="308702"/>
            <a:ext cx="1677592" cy="74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32479" y="213065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1845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1450" y="1139814"/>
            <a:ext cx="8887262" cy="1062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144" y="2438400"/>
            <a:ext cx="9844512" cy="391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B116EA38-9456-42C6-A39C-3A3A9BE6D42F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395215" y="6587193"/>
            <a:ext cx="342651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© 2018 Published and used by INCOSE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10361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971A9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omgwiki.org/MBSE/doku.php?id=mbse:deix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857917-4AF3-4C94-AA86-BA63E0E38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54924-03FB-44A6-B139-D6D34965CBA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99" y="2115671"/>
            <a:ext cx="7006021" cy="2329801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Outbrief from the Digital Engineering Information Exchange Working Group (DEIXWG)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Digital </a:t>
            </a:r>
            <a:r>
              <a:rPr lang="en-US" sz="2800" b="1" dirty="0">
                <a:solidFill>
                  <a:schemeClr val="tx1"/>
                </a:solidFill>
              </a:rPr>
              <a:t>Viewpoint Model (DVM) </a:t>
            </a:r>
            <a:r>
              <a:rPr lang="en-US" sz="2800" b="1" dirty="0" smtClean="0">
                <a:solidFill>
                  <a:schemeClr val="tx1"/>
                </a:solidFill>
              </a:rPr>
              <a:t>Sub-Team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rgbClr val="00B0F0"/>
                </a:solidFill>
              </a:rPr>
              <a:t>22</a:t>
            </a:r>
            <a:r>
              <a:rPr lang="en-US" sz="2000" b="1" baseline="30000" dirty="0" smtClean="0">
                <a:solidFill>
                  <a:srgbClr val="00B0F0"/>
                </a:solidFill>
              </a:rPr>
              <a:t>nd</a:t>
            </a:r>
            <a:r>
              <a:rPr lang="en-US" sz="2000" b="1" dirty="0" smtClean="0">
                <a:solidFill>
                  <a:srgbClr val="00B0F0"/>
                </a:solidFill>
              </a:rPr>
              <a:t> Annual NDIA Systems and Mission Engineering Conference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9CE32-1C2D-4544-909D-88BD9BC75D94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October 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B6BEF0CD-A958-48CE-972B-F6C1E004B3B6}"/>
              </a:ext>
            </a:extLst>
          </p:cNvPr>
          <p:cNvSpPr txBox="1">
            <a:spLocks/>
          </p:cNvSpPr>
          <p:nvPr/>
        </p:nvSpPr>
        <p:spPr>
          <a:xfrm>
            <a:off x="733735" y="4712576"/>
            <a:ext cx="2453329" cy="1612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Tamara Hambrick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DEIXWG-DVM Lead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900" b="1" i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Sean McGervey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DEIXWG-DVM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Co-Lead</a:t>
            </a:r>
            <a:endParaRPr lang="en-US" sz="1600" b="1" i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3788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View of the Ontology for Digital Information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More than just a “Digital System Model” of SysML elements, </a:t>
            </a:r>
            <a:r>
              <a:rPr lang="en-US" sz="2000" i="1" dirty="0" smtClean="0"/>
              <a:t>Digital Information</a:t>
            </a:r>
            <a:r>
              <a:rPr lang="en-US" sz="2000" dirty="0" smtClean="0"/>
              <a:t> is a concept that includes any form of digital information that provides the source of content for a </a:t>
            </a:r>
            <a:r>
              <a:rPr lang="en-US" sz="2000" i="1" dirty="0" smtClean="0"/>
              <a:t>Digital Artifact</a:t>
            </a:r>
          </a:p>
          <a:p>
            <a:r>
              <a:rPr lang="en-US" sz="2000" dirty="0" smtClean="0"/>
              <a:t>Example types of </a:t>
            </a:r>
            <a:r>
              <a:rPr lang="en-US" sz="2000" i="1" dirty="0" smtClean="0"/>
              <a:t>Digital Information </a:t>
            </a:r>
            <a:r>
              <a:rPr lang="en-US" sz="2000" dirty="0" smtClean="0"/>
              <a:t>concepts include (but are not limited to): </a:t>
            </a:r>
            <a:r>
              <a:rPr lang="en-US" sz="2000" i="1" dirty="0" smtClean="0"/>
              <a:t>Computational Models</a:t>
            </a:r>
            <a:r>
              <a:rPr lang="en-US" sz="2000" dirty="0" smtClean="0"/>
              <a:t> and </a:t>
            </a:r>
            <a:r>
              <a:rPr lang="en-US" sz="2000" i="1" dirty="0" smtClean="0"/>
              <a:t>Relational Databases</a:t>
            </a:r>
          </a:p>
          <a:p>
            <a:r>
              <a:rPr lang="en-US" sz="2000" dirty="0" smtClean="0"/>
              <a:t>Providing a generalized and extensible reference ontology allows the concepts in the DVM Concept Model to apply to a broad range of SE work products based on </a:t>
            </a:r>
            <a:r>
              <a:rPr lang="en-US" sz="2000" i="1" dirty="0" smtClean="0"/>
              <a:t>Digital Artifacts</a:t>
            </a:r>
            <a:endParaRPr lang="en-US" sz="2000" i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3BDB5A-83FB-4B6F-A9B0-5AFB16EF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46FB8-5FD8-40C3-B296-86C31848548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11047B-27E9-425D-A42A-3B31F1572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99" y="1828800"/>
            <a:ext cx="582554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61862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Extension of DVM Concept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334000" cy="433541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Shown at right is an example extension of the DVM Concept Model to represent a </a:t>
            </a:r>
            <a:r>
              <a:rPr lang="en-US" sz="2000" i="1" dirty="0" smtClean="0"/>
              <a:t>Functional Allocation Matrix </a:t>
            </a:r>
            <a:r>
              <a:rPr lang="en-US" sz="2000" dirty="0" smtClean="0"/>
              <a:t>as a specific type of </a:t>
            </a:r>
            <a:r>
              <a:rPr lang="en-US" sz="2000" i="1" dirty="0" smtClean="0"/>
              <a:t>Concrete Syntax</a:t>
            </a:r>
            <a:r>
              <a:rPr lang="en-US" sz="2000" dirty="0" smtClean="0"/>
              <a:t> for a </a:t>
            </a:r>
            <a:r>
              <a:rPr lang="en-US" sz="2000" i="1" dirty="0" smtClean="0"/>
              <a:t>Digital View</a:t>
            </a:r>
          </a:p>
          <a:p>
            <a:r>
              <a:rPr lang="en-US" sz="2000" dirty="0" smtClean="0"/>
              <a:t>Extensions like this one were created by the DVM Feature Teams to express the </a:t>
            </a:r>
            <a:r>
              <a:rPr lang="en-US" sz="2000" i="1" dirty="0" smtClean="0"/>
              <a:t>Digital Views</a:t>
            </a:r>
            <a:r>
              <a:rPr lang="en-US" sz="2000" dirty="0" smtClean="0"/>
              <a:t> and related </a:t>
            </a:r>
            <a:r>
              <a:rPr lang="en-US" sz="2000" i="1" dirty="0" smtClean="0"/>
              <a:t>Digital Artifacts</a:t>
            </a:r>
            <a:r>
              <a:rPr lang="en-US" sz="2000" dirty="0" smtClean="0"/>
              <a:t> specified in their User Stories</a:t>
            </a:r>
          </a:p>
          <a:p>
            <a:r>
              <a:rPr lang="en-US" sz="2000" dirty="0" smtClean="0"/>
              <a:t>Essentially, this DVM Concept Model and its extensions become the basis for an ontology that defines the exchange of </a:t>
            </a:r>
            <a:r>
              <a:rPr lang="en-US" sz="2000" i="1" dirty="0" smtClean="0"/>
              <a:t>Digital Artifacts</a:t>
            </a:r>
            <a:r>
              <a:rPr lang="en-US" sz="2000" dirty="0" smtClean="0"/>
              <a:t> and their representation in </a:t>
            </a:r>
            <a:r>
              <a:rPr lang="en-US" sz="2000" i="1" dirty="0" smtClean="0"/>
              <a:t>Digital Views </a:t>
            </a:r>
            <a:r>
              <a:rPr lang="en-US" sz="2000" dirty="0" smtClean="0"/>
              <a:t>in a Digital Engineering ecosystem</a:t>
            </a:r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3BDB5A-83FB-4B6F-A9B0-5AFB16EF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46FB8-5FD8-40C3-B296-86C31848548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11047B-27E9-425D-A42A-3B31F1572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5867400" cy="473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79823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Accomplishments: CDR Feature Team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828800"/>
            <a:ext cx="10972801" cy="4529110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ser Stories </a:t>
            </a:r>
            <a:r>
              <a:rPr lang="en-US" dirty="0"/>
              <a:t>required for CDR </a:t>
            </a:r>
            <a:r>
              <a:rPr lang="en-US" dirty="0" smtClean="0"/>
              <a:t>milestone were identified</a:t>
            </a:r>
            <a:endParaRPr lang="en-US" dirty="0"/>
          </a:p>
          <a:p>
            <a:pPr lvl="1"/>
            <a:r>
              <a:rPr lang="en-US" dirty="0"/>
              <a:t>Based on Systems Engineering Standards (ISO/IEC/IEEE 15288, IEEE 15288.1, and IEEE 15288.2) on Contracts for Department of Defense Acquisition Programs</a:t>
            </a:r>
          </a:p>
          <a:p>
            <a:r>
              <a:rPr lang="en-US" dirty="0" smtClean="0"/>
              <a:t>Some example CDR User </a:t>
            </a:r>
            <a:r>
              <a:rPr lang="en-US" dirty="0"/>
              <a:t>S</a:t>
            </a:r>
            <a:r>
              <a:rPr lang="en-US" dirty="0" smtClean="0"/>
              <a:t>tories include:</a:t>
            </a:r>
            <a:endParaRPr lang="en-US" dirty="0"/>
          </a:p>
          <a:p>
            <a:pPr lvl="1"/>
            <a:r>
              <a:rPr lang="en-US" dirty="0"/>
              <a:t>Ensure key interfaces and resources are identified for developmental and operational test</a:t>
            </a:r>
          </a:p>
          <a:p>
            <a:pPr lvl="1"/>
            <a:r>
              <a:rPr lang="en-US" dirty="0"/>
              <a:t>Review testability and diagnostic capability</a:t>
            </a:r>
          </a:p>
          <a:p>
            <a:pPr lvl="1"/>
            <a:r>
              <a:rPr lang="en-US" dirty="0"/>
              <a:t>Assess software detailed design baseline</a:t>
            </a:r>
          </a:p>
          <a:p>
            <a:pPr lvl="1"/>
            <a:r>
              <a:rPr lang="en-US" dirty="0"/>
              <a:t>Assess product support and life cycle management strategies</a:t>
            </a:r>
          </a:p>
          <a:p>
            <a:pPr lvl="1"/>
            <a:r>
              <a:rPr lang="en-US" dirty="0"/>
              <a:t>Assess compliance to certification or legal </a:t>
            </a:r>
            <a:r>
              <a:rPr lang="en-US" dirty="0" smtClean="0"/>
              <a:t>requirements</a:t>
            </a:r>
          </a:p>
          <a:p>
            <a:r>
              <a:rPr lang="en-US" dirty="0" smtClean="0"/>
              <a:t>Extended the DVM Concept Model with concepts identified from analysis of the CDR User Stories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64AACE9-3EBE-4B7B-B5FD-B16EEEBDBBD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5169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Selected Deliverables: CDR User Stories and Digital Views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48FCDA2-9B1B-4A46-99E9-7731DCE1478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13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749" y="1699571"/>
            <a:ext cx="11254902" cy="47875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57200" y="4038600"/>
            <a:ext cx="11430000" cy="457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3051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View in CDR User Story Driven by Set of Digital Artifacts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11887200" cy="292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76800" y="1905000"/>
            <a:ext cx="24384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5270306"/>
            <a:ext cx="8382000" cy="830997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Digital Views</a:t>
            </a:r>
            <a:r>
              <a:rPr lang="en-US" sz="2400" b="1" dirty="0" smtClean="0">
                <a:solidFill>
                  <a:schemeClr val="bg1"/>
                </a:solidFill>
              </a:rPr>
              <a:t> render content from one or more </a:t>
            </a:r>
            <a:r>
              <a:rPr lang="en-US" sz="2400" b="1" i="1" dirty="0" smtClean="0">
                <a:solidFill>
                  <a:schemeClr val="bg1"/>
                </a:solidFill>
              </a:rPr>
              <a:t>Digital Artifacts</a:t>
            </a:r>
            <a:r>
              <a:rPr lang="en-US" sz="2400" b="1" dirty="0" smtClean="0">
                <a:solidFill>
                  <a:schemeClr val="bg1"/>
                </a:solidFill>
              </a:rPr>
              <a:t> that support or are produced by </a:t>
            </a:r>
            <a:r>
              <a:rPr lang="en-US" sz="2400" b="1" i="1" dirty="0" smtClean="0">
                <a:solidFill>
                  <a:schemeClr val="bg1"/>
                </a:solidFill>
              </a:rPr>
              <a:t>Work Activities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7945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DEIXWG Digital Viewpoint Model (DVM) Sub-Team kicked off at the INCOSE IW to address issues related to well-defined, consistent exchange of Digital Artifacts and the Digital Views that represent them</a:t>
            </a:r>
          </a:p>
          <a:p>
            <a:r>
              <a:rPr lang="en-US" dirty="0" smtClean="0"/>
              <a:t>An aggressive DEIXWG-DVM Sub-Team 2019 Roadmap drove outstanding contributions from the DVM Feature Teams in developing milestone-specific User Stories, Digital View specifications, and DVM Concept Model extensions</a:t>
            </a:r>
          </a:p>
          <a:p>
            <a:r>
              <a:rPr lang="en-US" dirty="0" smtClean="0"/>
              <a:t>Special “Thank You!” to:</a:t>
            </a:r>
          </a:p>
          <a:p>
            <a:pPr lvl="1"/>
            <a:r>
              <a:rPr lang="en-US" dirty="0" smtClean="0"/>
              <a:t>Terri Chan (Boeing): TRR Feature Team Lead</a:t>
            </a:r>
          </a:p>
          <a:p>
            <a:pPr lvl="1"/>
            <a:r>
              <a:rPr lang="en-US" dirty="0" smtClean="0"/>
              <a:t>Ken Zhang (L3): CDR Feature Team Lead</a:t>
            </a:r>
          </a:p>
          <a:p>
            <a:pPr lvl="1"/>
            <a:r>
              <a:rPr lang="en-US" dirty="0" smtClean="0"/>
              <a:t>Arno Granados (Sandia): PDR Feature Team Lead</a:t>
            </a:r>
          </a:p>
          <a:p>
            <a:pPr lvl="1"/>
            <a:r>
              <a:rPr lang="en-US" dirty="0" smtClean="0"/>
              <a:t>John McCrea (USAF) and Uche Maple (JHU/APL): SFR Feature Team Co-Leads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0863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the DEIXWG-DVM Sub-Team</a:t>
            </a:r>
          </a:p>
          <a:p>
            <a:pPr lvl="1"/>
            <a:r>
              <a:rPr lang="en-US" dirty="0" smtClean="0"/>
              <a:t>Who are we?  What are we trying to do?</a:t>
            </a:r>
          </a:p>
          <a:p>
            <a:r>
              <a:rPr lang="en-US" dirty="0" smtClean="0"/>
              <a:t>Roadmap of DEIXWG-DVM efforts in 2019</a:t>
            </a:r>
          </a:p>
          <a:p>
            <a:pPr lvl="1"/>
            <a:r>
              <a:rPr lang="en-US" dirty="0" smtClean="0"/>
              <a:t>Major activities and checkpoints throughout the year</a:t>
            </a:r>
          </a:p>
          <a:p>
            <a:r>
              <a:rPr lang="en-US" dirty="0" smtClean="0"/>
              <a:t>Example products generated by the DEIXWG-DVM Feature Teams</a:t>
            </a:r>
          </a:p>
          <a:p>
            <a:pPr lvl="1"/>
            <a:r>
              <a:rPr lang="en-US" dirty="0" smtClean="0"/>
              <a:t>DVM Concept Model</a:t>
            </a:r>
          </a:p>
          <a:p>
            <a:pPr lvl="1"/>
            <a:r>
              <a:rPr lang="en-US" dirty="0" smtClean="0"/>
              <a:t>User Stories</a:t>
            </a:r>
          </a:p>
          <a:p>
            <a:pPr lvl="1"/>
            <a:r>
              <a:rPr lang="en-US" dirty="0" smtClean="0"/>
              <a:t>Specifications of Digital Views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6AB740-11AC-4EA5-9C11-C67136193E2E}" type="datetime3">
              <a:rPr lang="en-US" smtClean="0"/>
              <a:pPr/>
              <a:t>16 October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222778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DEIXWG-DVM 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DEIXWG-DVM Sub-Team grew out of the broader DEIXWG effort championed by NDIA and INCOSE, and addressing many of OSD’s Digital Engineering goals</a:t>
            </a:r>
          </a:p>
          <a:p>
            <a:r>
              <a:rPr lang="en-US" sz="2000" dirty="0" smtClean="0"/>
              <a:t>“Within </a:t>
            </a:r>
            <a:r>
              <a:rPr lang="en-US" sz="2000" dirty="0"/>
              <a:t>INCOSE, this </a:t>
            </a:r>
            <a:r>
              <a:rPr lang="en-US" sz="2000" dirty="0" smtClean="0"/>
              <a:t>DEIXWG </a:t>
            </a:r>
            <a:r>
              <a:rPr lang="en-US" sz="2000" dirty="0"/>
              <a:t>supports the strategic objective to accelerate the Transformation of Systems Engineering to a </a:t>
            </a:r>
            <a:r>
              <a:rPr lang="en-US" sz="2000" dirty="0" smtClean="0"/>
              <a:t>model-based </a:t>
            </a:r>
            <a:r>
              <a:rPr lang="en-US" sz="2000" dirty="0"/>
              <a:t>discipline. The </a:t>
            </a:r>
            <a:r>
              <a:rPr lang="en-US" sz="2000" dirty="0" smtClean="0"/>
              <a:t>DEIXWG </a:t>
            </a:r>
            <a:r>
              <a:rPr lang="en-US" sz="2000" dirty="0"/>
              <a:t>aspires to ensure Digital </a:t>
            </a:r>
            <a:r>
              <a:rPr lang="en-US" sz="2000" dirty="0" smtClean="0"/>
              <a:t>Artifacts </a:t>
            </a:r>
            <a:r>
              <a:rPr lang="en-US" sz="2000" dirty="0"/>
              <a:t>are transferable within industries with complex </a:t>
            </a:r>
            <a:r>
              <a:rPr lang="en-US" sz="2000" dirty="0" smtClean="0"/>
              <a:t>systems.” --- OMG MBSE Wiki</a:t>
            </a:r>
          </a:p>
          <a:p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www.omgwiki.org/MBSE/doku.php?id=mbse:deix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FCDA2-9B1B-4A46-99E9-7731DCE1478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1600200"/>
            <a:ext cx="5882535" cy="4419600"/>
          </a:xfrm>
        </p:spPr>
      </p:pic>
    </p:spTree>
    <p:extLst>
      <p:ext uri="{BB962C8B-B14F-4D97-AF65-F5344CB8AC3E}">
        <p14:creationId xmlns:p14="http://schemas.microsoft.com/office/powerpoint/2010/main" val="53134367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DEIXWG-DVM Background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FCDA2-9B1B-4A46-99E9-7731DCE1478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828800"/>
            <a:ext cx="4876801" cy="46686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But how can we transfer Digital Artifacts consistently and in a well-defined manner when there are a multitude of artifacts covering all aspects of engineering and across all phases of development?</a:t>
            </a:r>
          </a:p>
          <a:p>
            <a:r>
              <a:rPr lang="en-US" sz="2000" dirty="0" smtClean="0"/>
              <a:t>Furthermore, how can we specify what kind of Digital View we want for viewing the content in those Digital Artifacts?</a:t>
            </a:r>
          </a:p>
          <a:p>
            <a:r>
              <a:rPr lang="en-US" sz="2000" dirty="0" smtClean="0"/>
              <a:t>To address this issue, the DEIXWG formed the Digital Viewpoint Model (DVM) Sub-Team to model the concepts defining both Digital Artifacts and Digital Views and how they are related via Digital Viewpoints</a:t>
            </a:r>
            <a:endParaRPr lang="en-US" sz="2000" dirty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752" y="1828800"/>
            <a:ext cx="6310987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46529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DEIXWG-DVM Background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CDA2-9B1B-4A46-99E9-7731DCE14784}" type="datetime3">
              <a:rPr lang="en-US" smtClean="0"/>
              <a:pPr/>
              <a:t>16 October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029200" cy="449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initial groundwork for the DEIXWG DVM Sub-Team began at the NDIA M&amp;S Committee’s Digital Artifacts Workshop</a:t>
            </a:r>
          </a:p>
          <a:p>
            <a:r>
              <a:rPr lang="en-US" sz="2000" dirty="0" smtClean="0"/>
              <a:t>Presenters briefed on experiences and lesson learned related to the exchange of Digital Artifacts</a:t>
            </a:r>
          </a:p>
          <a:p>
            <a:r>
              <a:rPr lang="en-US" sz="2000" dirty="0" smtClean="0"/>
              <a:t>All attendees participated in one of three teams analyzing stakeholder needs from a particular perspective:</a:t>
            </a:r>
          </a:p>
          <a:p>
            <a:pPr lvl="1"/>
            <a:r>
              <a:rPr lang="en-US" sz="1600" dirty="0" smtClean="0"/>
              <a:t>Acquirer Point of View</a:t>
            </a:r>
          </a:p>
          <a:p>
            <a:pPr lvl="1"/>
            <a:r>
              <a:rPr lang="en-US" sz="1600" dirty="0" smtClean="0"/>
              <a:t>Provider Point of View</a:t>
            </a:r>
          </a:p>
          <a:p>
            <a:pPr lvl="1"/>
            <a:r>
              <a:rPr lang="en-US" sz="1600" dirty="0" smtClean="0"/>
              <a:t>Conceptual Modeling of Digital Artifacts</a:t>
            </a:r>
          </a:p>
          <a:p>
            <a:r>
              <a:rPr lang="en-US" sz="2000" dirty="0" smtClean="0"/>
              <a:t>This laid the foundation for the kickoff of the DEIXWG-DVM Sub-Team’s efforts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t="1681" r="4034" b="1960"/>
          <a:stretch/>
        </p:blipFill>
        <p:spPr bwMode="auto">
          <a:xfrm>
            <a:off x="6019800" y="1295400"/>
            <a:ext cx="6019800" cy="5173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75944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DEIXWG-DVM Background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4876800" cy="433541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kickoff of the DEIXWG-DVM effort was held at the 2019 INCOSE IW in late January</a:t>
            </a:r>
          </a:p>
          <a:p>
            <a:r>
              <a:rPr lang="en-US" sz="2000" dirty="0" smtClean="0"/>
              <a:t>This included an initial working meeting to create the first iteration of the DVM Concept Model and the establishment of a DEIXWG-DVM Roadmap to plan out the effort</a:t>
            </a:r>
          </a:p>
          <a:p>
            <a:r>
              <a:rPr lang="en-US" sz="2000" dirty="0" smtClean="0"/>
              <a:t>In addition, DVM Feature Teams were created to address aspects of Digital Artifact exchange at one of four technical milestones: SFR, PDR, CDR, and TRR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CDA2-9B1B-4A46-99E9-7731DCE14784}" type="datetime3">
              <a:rPr lang="en-US" smtClean="0"/>
              <a:pPr/>
              <a:t>16 October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t="15061" r="9193" b="5655"/>
          <a:stretch/>
        </p:blipFill>
        <p:spPr bwMode="auto">
          <a:xfrm>
            <a:off x="5972364" y="1516062"/>
            <a:ext cx="6067236" cy="4808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8351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 rot="10800000">
            <a:off x="2697452" y="3163531"/>
            <a:ext cx="1997247" cy="3476263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10800000">
            <a:off x="4881380" y="3163532"/>
            <a:ext cx="2000325" cy="3476263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0800000">
            <a:off x="6993956" y="3355856"/>
            <a:ext cx="1965531" cy="3283939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rot="10800000">
            <a:off x="9146128" y="3202800"/>
            <a:ext cx="2027816" cy="3436995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10800000">
            <a:off x="616631" y="3163532"/>
            <a:ext cx="1948269" cy="3476262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DEIXWG-DVM Sub-Team 2019 Roadmap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2590800" y="3289495"/>
            <a:ext cx="8613150" cy="3350301"/>
            <a:chOff x="2582178" y="1295400"/>
            <a:chExt cx="8613150" cy="48768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582178" y="1295400"/>
              <a:ext cx="0" cy="48768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791978" y="1295400"/>
              <a:ext cx="0" cy="48768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38887" y="1295400"/>
              <a:ext cx="0" cy="48768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067108" y="1295400"/>
              <a:ext cx="0" cy="48768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195328" y="1295400"/>
              <a:ext cx="0" cy="48768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hevron 1"/>
          <p:cNvSpPr/>
          <p:nvPr/>
        </p:nvSpPr>
        <p:spPr>
          <a:xfrm>
            <a:off x="616634" y="2124555"/>
            <a:ext cx="2515077" cy="97667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763175" y="2111337"/>
            <a:ext cx="2515077" cy="9906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904588" y="2124556"/>
            <a:ext cx="2515077" cy="9906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008181" y="2146495"/>
            <a:ext cx="2515077" cy="99060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138697" y="2146495"/>
            <a:ext cx="2515077" cy="9906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71174" y="2179454"/>
            <a:ext cx="626218" cy="643876"/>
            <a:chOff x="5116513" y="2459038"/>
            <a:chExt cx="844550" cy="868362"/>
          </a:xfrm>
          <a:solidFill>
            <a:schemeClr val="bg1"/>
          </a:solidFill>
        </p:grpSpPr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5314950" y="2632075"/>
              <a:ext cx="447675" cy="695325"/>
            </a:xfrm>
            <a:custGeom>
              <a:avLst/>
              <a:gdLst>
                <a:gd name="T0" fmla="*/ 59 w 119"/>
                <a:gd name="T1" fmla="*/ 0 h 184"/>
                <a:gd name="T2" fmla="*/ 59 w 119"/>
                <a:gd name="T3" fmla="*/ 0 h 184"/>
                <a:gd name="T4" fmla="*/ 0 w 119"/>
                <a:gd name="T5" fmla="*/ 59 h 184"/>
                <a:gd name="T6" fmla="*/ 21 w 119"/>
                <a:gd name="T7" fmla="*/ 116 h 184"/>
                <a:gd name="T8" fmla="*/ 32 w 119"/>
                <a:gd name="T9" fmla="*/ 141 h 184"/>
                <a:gd name="T10" fmla="*/ 33 w 119"/>
                <a:gd name="T11" fmla="*/ 149 h 184"/>
                <a:gd name="T12" fmla="*/ 33 w 119"/>
                <a:gd name="T13" fmla="*/ 150 h 184"/>
                <a:gd name="T14" fmla="*/ 32 w 119"/>
                <a:gd name="T15" fmla="*/ 153 h 184"/>
                <a:gd name="T16" fmla="*/ 35 w 119"/>
                <a:gd name="T17" fmla="*/ 158 h 184"/>
                <a:gd name="T18" fmla="*/ 28 w 119"/>
                <a:gd name="T19" fmla="*/ 165 h 184"/>
                <a:gd name="T20" fmla="*/ 35 w 119"/>
                <a:gd name="T21" fmla="*/ 172 h 184"/>
                <a:gd name="T22" fmla="*/ 32 w 119"/>
                <a:gd name="T23" fmla="*/ 178 h 184"/>
                <a:gd name="T24" fmla="*/ 38 w 119"/>
                <a:gd name="T25" fmla="*/ 184 h 184"/>
                <a:gd name="T26" fmla="*/ 81 w 119"/>
                <a:gd name="T27" fmla="*/ 184 h 184"/>
                <a:gd name="T28" fmla="*/ 87 w 119"/>
                <a:gd name="T29" fmla="*/ 178 h 184"/>
                <a:gd name="T30" fmla="*/ 59 w 119"/>
                <a:gd name="T31" fmla="*/ 172 h 184"/>
                <a:gd name="T32" fmla="*/ 90 w 119"/>
                <a:gd name="T33" fmla="*/ 165 h 184"/>
                <a:gd name="T34" fmla="*/ 51 w 119"/>
                <a:gd name="T35" fmla="*/ 158 h 184"/>
                <a:gd name="T36" fmla="*/ 87 w 119"/>
                <a:gd name="T37" fmla="*/ 153 h 184"/>
                <a:gd name="T38" fmla="*/ 86 w 119"/>
                <a:gd name="T39" fmla="*/ 150 h 184"/>
                <a:gd name="T40" fmla="*/ 86 w 119"/>
                <a:gd name="T41" fmla="*/ 149 h 184"/>
                <a:gd name="T42" fmla="*/ 86 w 119"/>
                <a:gd name="T43" fmla="*/ 141 h 184"/>
                <a:gd name="T44" fmla="*/ 98 w 119"/>
                <a:gd name="T45" fmla="*/ 117 h 184"/>
                <a:gd name="T46" fmla="*/ 119 w 119"/>
                <a:gd name="T47" fmla="*/ 59 h 184"/>
                <a:gd name="T48" fmla="*/ 59 w 119"/>
                <a:gd name="T49" fmla="*/ 0 h 184"/>
                <a:gd name="T50" fmla="*/ 82 w 119"/>
                <a:gd name="T51" fmla="*/ 40 h 184"/>
                <a:gd name="T52" fmla="*/ 63 w 119"/>
                <a:gd name="T53" fmla="*/ 74 h 184"/>
                <a:gd name="T54" fmla="*/ 80 w 119"/>
                <a:gd name="T55" fmla="*/ 74 h 184"/>
                <a:gd name="T56" fmla="*/ 81 w 119"/>
                <a:gd name="T57" fmla="*/ 75 h 184"/>
                <a:gd name="T58" fmla="*/ 81 w 119"/>
                <a:gd name="T59" fmla="*/ 77 h 184"/>
                <a:gd name="T60" fmla="*/ 51 w 119"/>
                <a:gd name="T61" fmla="*/ 118 h 184"/>
                <a:gd name="T62" fmla="*/ 50 w 119"/>
                <a:gd name="T63" fmla="*/ 119 h 184"/>
                <a:gd name="T64" fmla="*/ 49 w 119"/>
                <a:gd name="T65" fmla="*/ 119 h 184"/>
                <a:gd name="T66" fmla="*/ 49 w 119"/>
                <a:gd name="T67" fmla="*/ 117 h 184"/>
                <a:gd name="T68" fmla="*/ 62 w 119"/>
                <a:gd name="T69" fmla="*/ 84 h 184"/>
                <a:gd name="T70" fmla="*/ 44 w 119"/>
                <a:gd name="T71" fmla="*/ 84 h 184"/>
                <a:gd name="T72" fmla="*/ 43 w 119"/>
                <a:gd name="T73" fmla="*/ 83 h 184"/>
                <a:gd name="T74" fmla="*/ 43 w 119"/>
                <a:gd name="T75" fmla="*/ 82 h 184"/>
                <a:gd name="T76" fmla="*/ 63 w 119"/>
                <a:gd name="T77" fmla="*/ 38 h 184"/>
                <a:gd name="T78" fmla="*/ 65 w 119"/>
                <a:gd name="T79" fmla="*/ 38 h 184"/>
                <a:gd name="T80" fmla="*/ 81 w 119"/>
                <a:gd name="T81" fmla="*/ 38 h 184"/>
                <a:gd name="T82" fmla="*/ 82 w 119"/>
                <a:gd name="T83" fmla="*/ 38 h 184"/>
                <a:gd name="T84" fmla="*/ 82 w 119"/>
                <a:gd name="T85" fmla="*/ 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" h="184"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81"/>
                    <a:pt x="11" y="100"/>
                    <a:pt x="21" y="116"/>
                  </a:cubicBezTo>
                  <a:cubicBezTo>
                    <a:pt x="27" y="126"/>
                    <a:pt x="32" y="135"/>
                    <a:pt x="32" y="141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51"/>
                    <a:pt x="32" y="152"/>
                    <a:pt x="32" y="153"/>
                  </a:cubicBezTo>
                  <a:cubicBezTo>
                    <a:pt x="32" y="155"/>
                    <a:pt x="35" y="156"/>
                    <a:pt x="35" y="158"/>
                  </a:cubicBezTo>
                  <a:cubicBezTo>
                    <a:pt x="35" y="160"/>
                    <a:pt x="28" y="161"/>
                    <a:pt x="28" y="165"/>
                  </a:cubicBezTo>
                  <a:cubicBezTo>
                    <a:pt x="28" y="169"/>
                    <a:pt x="35" y="170"/>
                    <a:pt x="35" y="172"/>
                  </a:cubicBezTo>
                  <a:cubicBezTo>
                    <a:pt x="35" y="175"/>
                    <a:pt x="32" y="176"/>
                    <a:pt x="32" y="178"/>
                  </a:cubicBezTo>
                  <a:cubicBezTo>
                    <a:pt x="32" y="181"/>
                    <a:pt x="35" y="184"/>
                    <a:pt x="38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4" y="184"/>
                    <a:pt x="87" y="181"/>
                    <a:pt x="87" y="178"/>
                  </a:cubicBezTo>
                  <a:cubicBezTo>
                    <a:pt x="87" y="173"/>
                    <a:pt x="69" y="172"/>
                    <a:pt x="59" y="172"/>
                  </a:cubicBezTo>
                  <a:cubicBezTo>
                    <a:pt x="70" y="172"/>
                    <a:pt x="90" y="170"/>
                    <a:pt x="90" y="165"/>
                  </a:cubicBezTo>
                  <a:cubicBezTo>
                    <a:pt x="90" y="158"/>
                    <a:pt x="51" y="158"/>
                    <a:pt x="51" y="158"/>
                  </a:cubicBezTo>
                  <a:cubicBezTo>
                    <a:pt x="51" y="158"/>
                    <a:pt x="87" y="158"/>
                    <a:pt x="87" y="153"/>
                  </a:cubicBezTo>
                  <a:cubicBezTo>
                    <a:pt x="87" y="152"/>
                    <a:pt x="86" y="151"/>
                    <a:pt x="86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6" y="141"/>
                    <a:pt x="86" y="141"/>
                    <a:pt x="86" y="141"/>
                  </a:cubicBezTo>
                  <a:cubicBezTo>
                    <a:pt x="86" y="135"/>
                    <a:pt x="92" y="127"/>
                    <a:pt x="98" y="117"/>
                  </a:cubicBezTo>
                  <a:cubicBezTo>
                    <a:pt x="107" y="101"/>
                    <a:pt x="119" y="82"/>
                    <a:pt x="119" y="59"/>
                  </a:cubicBezTo>
                  <a:cubicBezTo>
                    <a:pt x="119" y="26"/>
                    <a:pt x="92" y="0"/>
                    <a:pt x="59" y="0"/>
                  </a:cubicBezTo>
                  <a:close/>
                  <a:moveTo>
                    <a:pt x="82" y="40"/>
                  </a:moveTo>
                  <a:cubicBezTo>
                    <a:pt x="63" y="74"/>
                    <a:pt x="63" y="74"/>
                    <a:pt x="63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1" y="74"/>
                    <a:pt x="81" y="75"/>
                  </a:cubicBezTo>
                  <a:cubicBezTo>
                    <a:pt x="82" y="76"/>
                    <a:pt x="82" y="76"/>
                    <a:pt x="81" y="7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1" y="119"/>
                    <a:pt x="51" y="119"/>
                    <a:pt x="50" y="119"/>
                  </a:cubicBezTo>
                  <a:cubicBezTo>
                    <a:pt x="50" y="119"/>
                    <a:pt x="50" y="119"/>
                    <a:pt x="49" y="119"/>
                  </a:cubicBezTo>
                  <a:cubicBezTo>
                    <a:pt x="49" y="118"/>
                    <a:pt x="48" y="117"/>
                    <a:pt x="49" y="117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4"/>
                    <a:pt x="43" y="84"/>
                    <a:pt x="43" y="83"/>
                  </a:cubicBezTo>
                  <a:cubicBezTo>
                    <a:pt x="43" y="83"/>
                    <a:pt x="43" y="82"/>
                    <a:pt x="43" y="82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4" y="38"/>
                    <a:pt x="64" y="38"/>
                    <a:pt x="65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2" y="38"/>
                    <a:pt x="82" y="38"/>
                  </a:cubicBezTo>
                  <a:cubicBezTo>
                    <a:pt x="83" y="39"/>
                    <a:pt x="83" y="39"/>
                    <a:pt x="8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5641975" y="2459038"/>
              <a:ext cx="115888" cy="166688"/>
            </a:xfrm>
            <a:custGeom>
              <a:avLst/>
              <a:gdLst>
                <a:gd name="T0" fmla="*/ 6 w 31"/>
                <a:gd name="T1" fmla="*/ 43 h 44"/>
                <a:gd name="T2" fmla="*/ 10 w 31"/>
                <a:gd name="T3" fmla="*/ 44 h 44"/>
                <a:gd name="T4" fmla="*/ 17 w 31"/>
                <a:gd name="T5" fmla="*/ 39 h 44"/>
                <a:gd name="T6" fmla="*/ 29 w 31"/>
                <a:gd name="T7" fmla="*/ 14 h 44"/>
                <a:gd name="T8" fmla="*/ 25 w 31"/>
                <a:gd name="T9" fmla="*/ 3 h 44"/>
                <a:gd name="T10" fmla="*/ 14 w 31"/>
                <a:gd name="T11" fmla="*/ 6 h 44"/>
                <a:gd name="T12" fmla="*/ 2 w 31"/>
                <a:gd name="T13" fmla="*/ 31 h 44"/>
                <a:gd name="T14" fmla="*/ 6 w 31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4">
                  <a:moveTo>
                    <a:pt x="6" y="43"/>
                  </a:moveTo>
                  <a:cubicBezTo>
                    <a:pt x="7" y="43"/>
                    <a:pt x="8" y="44"/>
                    <a:pt x="10" y="44"/>
                  </a:cubicBezTo>
                  <a:cubicBezTo>
                    <a:pt x="13" y="44"/>
                    <a:pt x="16" y="42"/>
                    <a:pt x="17" y="39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0" y="5"/>
                    <a:pt x="25" y="3"/>
                  </a:cubicBezTo>
                  <a:cubicBezTo>
                    <a:pt x="21" y="0"/>
                    <a:pt x="16" y="2"/>
                    <a:pt x="14" y="6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6"/>
                    <a:pt x="2" y="41"/>
                    <a:pt x="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5314950" y="2459038"/>
              <a:ext cx="120650" cy="166688"/>
            </a:xfrm>
            <a:custGeom>
              <a:avLst/>
              <a:gdLst>
                <a:gd name="T0" fmla="*/ 14 w 32"/>
                <a:gd name="T1" fmla="*/ 39 h 44"/>
                <a:gd name="T2" fmla="*/ 22 w 32"/>
                <a:gd name="T3" fmla="*/ 44 h 44"/>
                <a:gd name="T4" fmla="*/ 26 w 32"/>
                <a:gd name="T5" fmla="*/ 43 h 44"/>
                <a:gd name="T6" fmla="*/ 30 w 32"/>
                <a:gd name="T7" fmla="*/ 31 h 44"/>
                <a:gd name="T8" fmla="*/ 18 w 32"/>
                <a:gd name="T9" fmla="*/ 6 h 44"/>
                <a:gd name="T10" fmla="*/ 6 w 32"/>
                <a:gd name="T11" fmla="*/ 3 h 44"/>
                <a:gd name="T12" fmla="*/ 2 w 32"/>
                <a:gd name="T13" fmla="*/ 14 h 44"/>
                <a:gd name="T14" fmla="*/ 14 w 32"/>
                <a:gd name="T15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4">
                  <a:moveTo>
                    <a:pt x="14" y="39"/>
                  </a:moveTo>
                  <a:cubicBezTo>
                    <a:pt x="16" y="42"/>
                    <a:pt x="19" y="44"/>
                    <a:pt x="22" y="44"/>
                  </a:cubicBezTo>
                  <a:cubicBezTo>
                    <a:pt x="23" y="44"/>
                    <a:pt x="25" y="43"/>
                    <a:pt x="26" y="43"/>
                  </a:cubicBezTo>
                  <a:cubicBezTo>
                    <a:pt x="30" y="41"/>
                    <a:pt x="32" y="36"/>
                    <a:pt x="30" y="31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2"/>
                    <a:pt x="10" y="0"/>
                    <a:pt x="6" y="3"/>
                  </a:cubicBezTo>
                  <a:cubicBezTo>
                    <a:pt x="2" y="5"/>
                    <a:pt x="0" y="10"/>
                    <a:pt x="2" y="14"/>
                  </a:cubicBezTo>
                  <a:lnTo>
                    <a:pt x="14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5792788" y="2760663"/>
              <a:ext cx="168275" cy="106363"/>
            </a:xfrm>
            <a:custGeom>
              <a:avLst/>
              <a:gdLst>
                <a:gd name="T0" fmla="*/ 43 w 45"/>
                <a:gd name="T1" fmla="*/ 7 h 28"/>
                <a:gd name="T2" fmla="*/ 33 w 45"/>
                <a:gd name="T3" fmla="*/ 2 h 28"/>
                <a:gd name="T4" fmla="*/ 6 w 45"/>
                <a:gd name="T5" fmla="*/ 11 h 28"/>
                <a:gd name="T6" fmla="*/ 1 w 45"/>
                <a:gd name="T7" fmla="*/ 22 h 28"/>
                <a:gd name="T8" fmla="*/ 9 w 45"/>
                <a:gd name="T9" fmla="*/ 28 h 28"/>
                <a:gd name="T10" fmla="*/ 12 w 45"/>
                <a:gd name="T11" fmla="*/ 27 h 28"/>
                <a:gd name="T12" fmla="*/ 38 w 45"/>
                <a:gd name="T13" fmla="*/ 18 h 28"/>
                <a:gd name="T14" fmla="*/ 43 w 45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8">
                  <a:moveTo>
                    <a:pt x="43" y="7"/>
                  </a:moveTo>
                  <a:cubicBezTo>
                    <a:pt x="42" y="3"/>
                    <a:pt x="37" y="0"/>
                    <a:pt x="33" y="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3"/>
                    <a:pt x="0" y="18"/>
                    <a:pt x="1" y="22"/>
                  </a:cubicBezTo>
                  <a:cubicBezTo>
                    <a:pt x="2" y="26"/>
                    <a:pt x="6" y="28"/>
                    <a:pt x="9" y="28"/>
                  </a:cubicBezTo>
                  <a:cubicBezTo>
                    <a:pt x="10" y="28"/>
                    <a:pt x="11" y="28"/>
                    <a:pt x="12" y="2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3" y="17"/>
                    <a:pt x="45" y="12"/>
                    <a:pt x="4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5116513" y="2760663"/>
              <a:ext cx="168275" cy="106363"/>
            </a:xfrm>
            <a:custGeom>
              <a:avLst/>
              <a:gdLst>
                <a:gd name="T0" fmla="*/ 38 w 45"/>
                <a:gd name="T1" fmla="*/ 11 h 28"/>
                <a:gd name="T2" fmla="*/ 12 w 45"/>
                <a:gd name="T3" fmla="*/ 2 h 28"/>
                <a:gd name="T4" fmla="*/ 1 w 45"/>
                <a:gd name="T5" fmla="*/ 7 h 28"/>
                <a:gd name="T6" fmla="*/ 6 w 45"/>
                <a:gd name="T7" fmla="*/ 18 h 28"/>
                <a:gd name="T8" fmla="*/ 33 w 45"/>
                <a:gd name="T9" fmla="*/ 27 h 28"/>
                <a:gd name="T10" fmla="*/ 35 w 45"/>
                <a:gd name="T11" fmla="*/ 28 h 28"/>
                <a:gd name="T12" fmla="*/ 43 w 45"/>
                <a:gd name="T13" fmla="*/ 22 h 28"/>
                <a:gd name="T14" fmla="*/ 38 w 45"/>
                <a:gd name="T15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8">
                  <a:moveTo>
                    <a:pt x="38" y="1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3" y="3"/>
                    <a:pt x="1" y="7"/>
                  </a:cubicBezTo>
                  <a:cubicBezTo>
                    <a:pt x="0" y="12"/>
                    <a:pt x="2" y="17"/>
                    <a:pt x="6" y="1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8"/>
                    <a:pt x="34" y="28"/>
                    <a:pt x="35" y="28"/>
                  </a:cubicBezTo>
                  <a:cubicBezTo>
                    <a:pt x="39" y="28"/>
                    <a:pt x="42" y="26"/>
                    <a:pt x="43" y="22"/>
                  </a:cubicBezTo>
                  <a:cubicBezTo>
                    <a:pt x="45" y="18"/>
                    <a:pt x="43" y="13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80954" y="2233765"/>
            <a:ext cx="777025" cy="642472"/>
            <a:chOff x="5103813" y="4114800"/>
            <a:chExt cx="1384300" cy="1144588"/>
          </a:xfrm>
          <a:solidFill>
            <a:schemeClr val="bg1"/>
          </a:solidFill>
        </p:grpSpPr>
        <p:sp>
          <p:nvSpPr>
            <p:cNvPr id="22" name="Freeform 89"/>
            <p:cNvSpPr>
              <a:spLocks/>
            </p:cNvSpPr>
            <p:nvPr/>
          </p:nvSpPr>
          <p:spPr bwMode="auto">
            <a:xfrm>
              <a:off x="5103813" y="4114800"/>
              <a:ext cx="1217612" cy="1144588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53" y="73"/>
                </a:cxn>
                <a:cxn ang="0">
                  <a:pos x="57" y="76"/>
                </a:cxn>
                <a:cxn ang="0">
                  <a:pos x="56" y="80"/>
                </a:cxn>
                <a:cxn ang="0">
                  <a:pos x="53" y="149"/>
                </a:cxn>
                <a:cxn ang="0">
                  <a:pos x="57" y="152"/>
                </a:cxn>
                <a:cxn ang="0">
                  <a:pos x="56" y="156"/>
                </a:cxn>
                <a:cxn ang="0">
                  <a:pos x="53" y="225"/>
                </a:cxn>
                <a:cxn ang="0">
                  <a:pos x="57" y="228"/>
                </a:cxn>
                <a:cxn ang="0">
                  <a:pos x="56" y="232"/>
                </a:cxn>
                <a:cxn ang="0">
                  <a:pos x="53" y="301"/>
                </a:cxn>
                <a:cxn ang="0">
                  <a:pos x="57" y="304"/>
                </a:cxn>
                <a:cxn ang="0">
                  <a:pos x="56" y="308"/>
                </a:cxn>
                <a:cxn ang="0">
                  <a:pos x="53" y="377"/>
                </a:cxn>
                <a:cxn ang="0">
                  <a:pos x="57" y="380"/>
                </a:cxn>
                <a:cxn ang="0">
                  <a:pos x="56" y="384"/>
                </a:cxn>
                <a:cxn ang="0">
                  <a:pos x="23" y="453"/>
                </a:cxn>
                <a:cxn ang="0">
                  <a:pos x="57" y="454"/>
                </a:cxn>
                <a:cxn ang="0">
                  <a:pos x="57" y="459"/>
                </a:cxn>
                <a:cxn ang="0">
                  <a:pos x="23" y="461"/>
                </a:cxn>
                <a:cxn ang="0">
                  <a:pos x="56" y="530"/>
                </a:cxn>
                <a:cxn ang="0">
                  <a:pos x="57" y="534"/>
                </a:cxn>
                <a:cxn ang="0">
                  <a:pos x="53" y="536"/>
                </a:cxn>
                <a:cxn ang="0">
                  <a:pos x="55" y="605"/>
                </a:cxn>
                <a:cxn ang="0">
                  <a:pos x="57" y="608"/>
                </a:cxn>
                <a:cxn ang="0">
                  <a:pos x="55" y="612"/>
                </a:cxn>
                <a:cxn ang="0">
                  <a:pos x="161" y="698"/>
                </a:cxn>
                <a:cxn ang="0">
                  <a:pos x="162" y="659"/>
                </a:cxn>
                <a:cxn ang="0">
                  <a:pos x="166" y="658"/>
                </a:cxn>
                <a:cxn ang="0">
                  <a:pos x="169" y="662"/>
                </a:cxn>
                <a:cxn ang="0">
                  <a:pos x="238" y="661"/>
                </a:cxn>
                <a:cxn ang="0">
                  <a:pos x="240" y="658"/>
                </a:cxn>
                <a:cxn ang="0">
                  <a:pos x="244" y="659"/>
                </a:cxn>
                <a:cxn ang="0">
                  <a:pos x="313" y="698"/>
                </a:cxn>
                <a:cxn ang="0">
                  <a:pos x="314" y="659"/>
                </a:cxn>
                <a:cxn ang="0">
                  <a:pos x="319" y="658"/>
                </a:cxn>
                <a:cxn ang="0">
                  <a:pos x="321" y="662"/>
                </a:cxn>
                <a:cxn ang="0">
                  <a:pos x="390" y="661"/>
                </a:cxn>
                <a:cxn ang="0">
                  <a:pos x="392" y="658"/>
                </a:cxn>
                <a:cxn ang="0">
                  <a:pos x="396" y="659"/>
                </a:cxn>
                <a:cxn ang="0">
                  <a:pos x="466" y="698"/>
                </a:cxn>
                <a:cxn ang="0">
                  <a:pos x="467" y="659"/>
                </a:cxn>
                <a:cxn ang="0">
                  <a:pos x="472" y="659"/>
                </a:cxn>
                <a:cxn ang="0">
                  <a:pos x="473" y="698"/>
                </a:cxn>
                <a:cxn ang="0">
                  <a:pos x="542" y="660"/>
                </a:cxn>
                <a:cxn ang="0">
                  <a:pos x="547" y="658"/>
                </a:cxn>
                <a:cxn ang="0">
                  <a:pos x="549" y="661"/>
                </a:cxn>
                <a:cxn ang="0">
                  <a:pos x="618" y="662"/>
                </a:cxn>
                <a:cxn ang="0">
                  <a:pos x="620" y="658"/>
                </a:cxn>
                <a:cxn ang="0">
                  <a:pos x="625" y="659"/>
                </a:cxn>
                <a:cxn ang="0">
                  <a:pos x="626" y="698"/>
                </a:cxn>
                <a:cxn ang="0">
                  <a:pos x="695" y="660"/>
                </a:cxn>
                <a:cxn ang="0">
                  <a:pos x="699" y="658"/>
                </a:cxn>
                <a:cxn ang="0">
                  <a:pos x="701" y="661"/>
                </a:cxn>
                <a:cxn ang="0">
                  <a:pos x="760" y="699"/>
                </a:cxn>
                <a:cxn ang="0">
                  <a:pos x="767" y="710"/>
                </a:cxn>
                <a:cxn ang="0">
                  <a:pos x="760" y="721"/>
                </a:cxn>
                <a:cxn ang="0">
                  <a:pos x="5" y="719"/>
                </a:cxn>
                <a:cxn ang="0">
                  <a:pos x="0" y="11"/>
                </a:cxn>
                <a:cxn ang="0">
                  <a:pos x="8" y="1"/>
                </a:cxn>
              </a:cxnLst>
              <a:rect l="0" t="0" r="r" b="b"/>
              <a:pathLst>
                <a:path w="767" h="721">
                  <a:moveTo>
                    <a:pt x="11" y="0"/>
                  </a:moveTo>
                  <a:lnTo>
                    <a:pt x="15" y="1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3" y="11"/>
                  </a:lnTo>
                  <a:lnTo>
                    <a:pt x="23" y="73"/>
                  </a:lnTo>
                  <a:lnTo>
                    <a:pt x="53" y="73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7" y="75"/>
                  </a:lnTo>
                  <a:lnTo>
                    <a:pt x="57" y="76"/>
                  </a:lnTo>
                  <a:lnTo>
                    <a:pt x="57" y="77"/>
                  </a:lnTo>
                  <a:lnTo>
                    <a:pt x="57" y="78"/>
                  </a:lnTo>
                  <a:lnTo>
                    <a:pt x="57" y="79"/>
                  </a:lnTo>
                  <a:lnTo>
                    <a:pt x="56" y="80"/>
                  </a:lnTo>
                  <a:lnTo>
                    <a:pt x="54" y="81"/>
                  </a:lnTo>
                  <a:lnTo>
                    <a:pt x="23" y="81"/>
                  </a:lnTo>
                  <a:lnTo>
                    <a:pt x="23" y="149"/>
                  </a:lnTo>
                  <a:lnTo>
                    <a:pt x="53" y="149"/>
                  </a:lnTo>
                  <a:lnTo>
                    <a:pt x="55" y="150"/>
                  </a:lnTo>
                  <a:lnTo>
                    <a:pt x="56" y="150"/>
                  </a:lnTo>
                  <a:lnTo>
                    <a:pt x="57" y="151"/>
                  </a:lnTo>
                  <a:lnTo>
                    <a:pt x="57" y="152"/>
                  </a:lnTo>
                  <a:lnTo>
                    <a:pt x="57" y="153"/>
                  </a:lnTo>
                  <a:lnTo>
                    <a:pt x="57" y="154"/>
                  </a:lnTo>
                  <a:lnTo>
                    <a:pt x="57" y="155"/>
                  </a:lnTo>
                  <a:lnTo>
                    <a:pt x="56" y="156"/>
                  </a:lnTo>
                  <a:lnTo>
                    <a:pt x="54" y="157"/>
                  </a:lnTo>
                  <a:lnTo>
                    <a:pt x="23" y="157"/>
                  </a:lnTo>
                  <a:lnTo>
                    <a:pt x="23" y="225"/>
                  </a:lnTo>
                  <a:lnTo>
                    <a:pt x="53" y="225"/>
                  </a:lnTo>
                  <a:lnTo>
                    <a:pt x="55" y="225"/>
                  </a:lnTo>
                  <a:lnTo>
                    <a:pt x="56" y="226"/>
                  </a:lnTo>
                  <a:lnTo>
                    <a:pt x="57" y="227"/>
                  </a:lnTo>
                  <a:lnTo>
                    <a:pt x="57" y="228"/>
                  </a:lnTo>
                  <a:lnTo>
                    <a:pt x="57" y="229"/>
                  </a:lnTo>
                  <a:lnTo>
                    <a:pt x="57" y="230"/>
                  </a:lnTo>
                  <a:lnTo>
                    <a:pt x="57" y="231"/>
                  </a:lnTo>
                  <a:lnTo>
                    <a:pt x="56" y="232"/>
                  </a:lnTo>
                  <a:lnTo>
                    <a:pt x="54" y="233"/>
                  </a:lnTo>
                  <a:lnTo>
                    <a:pt x="23" y="233"/>
                  </a:lnTo>
                  <a:lnTo>
                    <a:pt x="23" y="301"/>
                  </a:lnTo>
                  <a:lnTo>
                    <a:pt x="53" y="301"/>
                  </a:lnTo>
                  <a:lnTo>
                    <a:pt x="55" y="301"/>
                  </a:lnTo>
                  <a:lnTo>
                    <a:pt x="56" y="302"/>
                  </a:lnTo>
                  <a:lnTo>
                    <a:pt x="57" y="303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6"/>
                  </a:lnTo>
                  <a:lnTo>
                    <a:pt x="57" y="307"/>
                  </a:lnTo>
                  <a:lnTo>
                    <a:pt x="56" y="308"/>
                  </a:lnTo>
                  <a:lnTo>
                    <a:pt x="54" y="309"/>
                  </a:lnTo>
                  <a:lnTo>
                    <a:pt x="23" y="309"/>
                  </a:lnTo>
                  <a:lnTo>
                    <a:pt x="23" y="377"/>
                  </a:lnTo>
                  <a:lnTo>
                    <a:pt x="53" y="377"/>
                  </a:lnTo>
                  <a:lnTo>
                    <a:pt x="55" y="377"/>
                  </a:lnTo>
                  <a:lnTo>
                    <a:pt x="56" y="378"/>
                  </a:lnTo>
                  <a:lnTo>
                    <a:pt x="57" y="379"/>
                  </a:lnTo>
                  <a:lnTo>
                    <a:pt x="57" y="380"/>
                  </a:lnTo>
                  <a:lnTo>
                    <a:pt x="57" y="381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6" y="384"/>
                  </a:lnTo>
                  <a:lnTo>
                    <a:pt x="55" y="384"/>
                  </a:lnTo>
                  <a:lnTo>
                    <a:pt x="53" y="385"/>
                  </a:lnTo>
                  <a:lnTo>
                    <a:pt x="23" y="385"/>
                  </a:lnTo>
                  <a:lnTo>
                    <a:pt x="23" y="453"/>
                  </a:lnTo>
                  <a:lnTo>
                    <a:pt x="53" y="453"/>
                  </a:lnTo>
                  <a:lnTo>
                    <a:pt x="55" y="453"/>
                  </a:lnTo>
                  <a:lnTo>
                    <a:pt x="56" y="454"/>
                  </a:lnTo>
                  <a:lnTo>
                    <a:pt x="57" y="454"/>
                  </a:lnTo>
                  <a:lnTo>
                    <a:pt x="57" y="456"/>
                  </a:lnTo>
                  <a:lnTo>
                    <a:pt x="57" y="457"/>
                  </a:lnTo>
                  <a:lnTo>
                    <a:pt x="57" y="458"/>
                  </a:lnTo>
                  <a:lnTo>
                    <a:pt x="57" y="459"/>
                  </a:lnTo>
                  <a:lnTo>
                    <a:pt x="56" y="460"/>
                  </a:lnTo>
                  <a:lnTo>
                    <a:pt x="55" y="460"/>
                  </a:lnTo>
                  <a:lnTo>
                    <a:pt x="53" y="461"/>
                  </a:lnTo>
                  <a:lnTo>
                    <a:pt x="23" y="461"/>
                  </a:lnTo>
                  <a:lnTo>
                    <a:pt x="23" y="529"/>
                  </a:lnTo>
                  <a:lnTo>
                    <a:pt x="53" y="529"/>
                  </a:lnTo>
                  <a:lnTo>
                    <a:pt x="55" y="529"/>
                  </a:lnTo>
                  <a:lnTo>
                    <a:pt x="56" y="530"/>
                  </a:lnTo>
                  <a:lnTo>
                    <a:pt x="57" y="530"/>
                  </a:lnTo>
                  <a:lnTo>
                    <a:pt x="57" y="531"/>
                  </a:lnTo>
                  <a:lnTo>
                    <a:pt x="57" y="533"/>
                  </a:lnTo>
                  <a:lnTo>
                    <a:pt x="57" y="534"/>
                  </a:lnTo>
                  <a:lnTo>
                    <a:pt x="57" y="535"/>
                  </a:lnTo>
                  <a:lnTo>
                    <a:pt x="56" y="536"/>
                  </a:lnTo>
                  <a:lnTo>
                    <a:pt x="55" y="536"/>
                  </a:lnTo>
                  <a:lnTo>
                    <a:pt x="53" y="536"/>
                  </a:lnTo>
                  <a:lnTo>
                    <a:pt x="23" y="536"/>
                  </a:lnTo>
                  <a:lnTo>
                    <a:pt x="23" y="605"/>
                  </a:lnTo>
                  <a:lnTo>
                    <a:pt x="53" y="605"/>
                  </a:lnTo>
                  <a:lnTo>
                    <a:pt x="55" y="605"/>
                  </a:lnTo>
                  <a:lnTo>
                    <a:pt x="56" y="606"/>
                  </a:lnTo>
                  <a:lnTo>
                    <a:pt x="57" y="606"/>
                  </a:lnTo>
                  <a:lnTo>
                    <a:pt x="57" y="607"/>
                  </a:lnTo>
                  <a:lnTo>
                    <a:pt x="57" y="608"/>
                  </a:lnTo>
                  <a:lnTo>
                    <a:pt x="57" y="610"/>
                  </a:lnTo>
                  <a:lnTo>
                    <a:pt x="57" y="611"/>
                  </a:lnTo>
                  <a:lnTo>
                    <a:pt x="56" y="612"/>
                  </a:lnTo>
                  <a:lnTo>
                    <a:pt x="55" y="612"/>
                  </a:lnTo>
                  <a:lnTo>
                    <a:pt x="53" y="612"/>
                  </a:lnTo>
                  <a:lnTo>
                    <a:pt x="23" y="612"/>
                  </a:lnTo>
                  <a:lnTo>
                    <a:pt x="23" y="698"/>
                  </a:lnTo>
                  <a:lnTo>
                    <a:pt x="161" y="698"/>
                  </a:lnTo>
                  <a:lnTo>
                    <a:pt x="161" y="662"/>
                  </a:lnTo>
                  <a:lnTo>
                    <a:pt x="161" y="661"/>
                  </a:lnTo>
                  <a:lnTo>
                    <a:pt x="162" y="660"/>
                  </a:lnTo>
                  <a:lnTo>
                    <a:pt x="162" y="659"/>
                  </a:lnTo>
                  <a:lnTo>
                    <a:pt x="163" y="658"/>
                  </a:lnTo>
                  <a:lnTo>
                    <a:pt x="164" y="658"/>
                  </a:lnTo>
                  <a:lnTo>
                    <a:pt x="165" y="658"/>
                  </a:lnTo>
                  <a:lnTo>
                    <a:pt x="166" y="658"/>
                  </a:lnTo>
                  <a:lnTo>
                    <a:pt x="167" y="659"/>
                  </a:lnTo>
                  <a:lnTo>
                    <a:pt x="168" y="659"/>
                  </a:lnTo>
                  <a:lnTo>
                    <a:pt x="169" y="660"/>
                  </a:lnTo>
                  <a:lnTo>
                    <a:pt x="169" y="662"/>
                  </a:lnTo>
                  <a:lnTo>
                    <a:pt x="169" y="698"/>
                  </a:lnTo>
                  <a:lnTo>
                    <a:pt x="237" y="698"/>
                  </a:lnTo>
                  <a:lnTo>
                    <a:pt x="237" y="662"/>
                  </a:lnTo>
                  <a:lnTo>
                    <a:pt x="238" y="661"/>
                  </a:lnTo>
                  <a:lnTo>
                    <a:pt x="238" y="660"/>
                  </a:lnTo>
                  <a:lnTo>
                    <a:pt x="238" y="659"/>
                  </a:lnTo>
                  <a:lnTo>
                    <a:pt x="239" y="658"/>
                  </a:lnTo>
                  <a:lnTo>
                    <a:pt x="240" y="658"/>
                  </a:lnTo>
                  <a:lnTo>
                    <a:pt x="241" y="658"/>
                  </a:lnTo>
                  <a:lnTo>
                    <a:pt x="243" y="658"/>
                  </a:lnTo>
                  <a:lnTo>
                    <a:pt x="243" y="659"/>
                  </a:lnTo>
                  <a:lnTo>
                    <a:pt x="244" y="659"/>
                  </a:lnTo>
                  <a:lnTo>
                    <a:pt x="245" y="660"/>
                  </a:lnTo>
                  <a:lnTo>
                    <a:pt x="245" y="662"/>
                  </a:lnTo>
                  <a:lnTo>
                    <a:pt x="245" y="698"/>
                  </a:lnTo>
                  <a:lnTo>
                    <a:pt x="313" y="698"/>
                  </a:lnTo>
                  <a:lnTo>
                    <a:pt x="313" y="662"/>
                  </a:lnTo>
                  <a:lnTo>
                    <a:pt x="314" y="661"/>
                  </a:lnTo>
                  <a:lnTo>
                    <a:pt x="314" y="660"/>
                  </a:lnTo>
                  <a:lnTo>
                    <a:pt x="314" y="659"/>
                  </a:lnTo>
                  <a:lnTo>
                    <a:pt x="316" y="658"/>
                  </a:lnTo>
                  <a:lnTo>
                    <a:pt x="316" y="658"/>
                  </a:lnTo>
                  <a:lnTo>
                    <a:pt x="317" y="658"/>
                  </a:lnTo>
                  <a:lnTo>
                    <a:pt x="319" y="658"/>
                  </a:lnTo>
                  <a:lnTo>
                    <a:pt x="319" y="659"/>
                  </a:lnTo>
                  <a:lnTo>
                    <a:pt x="320" y="659"/>
                  </a:lnTo>
                  <a:lnTo>
                    <a:pt x="321" y="660"/>
                  </a:lnTo>
                  <a:lnTo>
                    <a:pt x="321" y="662"/>
                  </a:lnTo>
                  <a:lnTo>
                    <a:pt x="321" y="698"/>
                  </a:lnTo>
                  <a:lnTo>
                    <a:pt x="390" y="698"/>
                  </a:lnTo>
                  <a:lnTo>
                    <a:pt x="390" y="662"/>
                  </a:lnTo>
                  <a:lnTo>
                    <a:pt x="390" y="661"/>
                  </a:lnTo>
                  <a:lnTo>
                    <a:pt x="390" y="660"/>
                  </a:lnTo>
                  <a:lnTo>
                    <a:pt x="391" y="659"/>
                  </a:lnTo>
                  <a:lnTo>
                    <a:pt x="392" y="658"/>
                  </a:lnTo>
                  <a:lnTo>
                    <a:pt x="392" y="658"/>
                  </a:lnTo>
                  <a:lnTo>
                    <a:pt x="394" y="658"/>
                  </a:lnTo>
                  <a:lnTo>
                    <a:pt x="395" y="658"/>
                  </a:lnTo>
                  <a:lnTo>
                    <a:pt x="396" y="659"/>
                  </a:lnTo>
                  <a:lnTo>
                    <a:pt x="396" y="659"/>
                  </a:lnTo>
                  <a:lnTo>
                    <a:pt x="397" y="660"/>
                  </a:lnTo>
                  <a:lnTo>
                    <a:pt x="397" y="662"/>
                  </a:lnTo>
                  <a:lnTo>
                    <a:pt x="397" y="698"/>
                  </a:lnTo>
                  <a:lnTo>
                    <a:pt x="466" y="698"/>
                  </a:lnTo>
                  <a:lnTo>
                    <a:pt x="466" y="662"/>
                  </a:lnTo>
                  <a:lnTo>
                    <a:pt x="466" y="661"/>
                  </a:lnTo>
                  <a:lnTo>
                    <a:pt x="466" y="660"/>
                  </a:lnTo>
                  <a:lnTo>
                    <a:pt x="467" y="659"/>
                  </a:lnTo>
                  <a:lnTo>
                    <a:pt x="469" y="658"/>
                  </a:lnTo>
                  <a:lnTo>
                    <a:pt x="470" y="658"/>
                  </a:lnTo>
                  <a:lnTo>
                    <a:pt x="471" y="658"/>
                  </a:lnTo>
                  <a:lnTo>
                    <a:pt x="472" y="659"/>
                  </a:lnTo>
                  <a:lnTo>
                    <a:pt x="473" y="659"/>
                  </a:lnTo>
                  <a:lnTo>
                    <a:pt x="473" y="660"/>
                  </a:lnTo>
                  <a:lnTo>
                    <a:pt x="473" y="662"/>
                  </a:lnTo>
                  <a:lnTo>
                    <a:pt x="473" y="698"/>
                  </a:lnTo>
                  <a:lnTo>
                    <a:pt x="542" y="698"/>
                  </a:lnTo>
                  <a:lnTo>
                    <a:pt x="542" y="662"/>
                  </a:lnTo>
                  <a:lnTo>
                    <a:pt x="542" y="661"/>
                  </a:lnTo>
                  <a:lnTo>
                    <a:pt x="542" y="660"/>
                  </a:lnTo>
                  <a:lnTo>
                    <a:pt x="543" y="659"/>
                  </a:lnTo>
                  <a:lnTo>
                    <a:pt x="544" y="658"/>
                  </a:lnTo>
                  <a:lnTo>
                    <a:pt x="545" y="658"/>
                  </a:lnTo>
                  <a:lnTo>
                    <a:pt x="547" y="658"/>
                  </a:lnTo>
                  <a:lnTo>
                    <a:pt x="547" y="658"/>
                  </a:lnTo>
                  <a:lnTo>
                    <a:pt x="548" y="659"/>
                  </a:lnTo>
                  <a:lnTo>
                    <a:pt x="549" y="660"/>
                  </a:lnTo>
                  <a:lnTo>
                    <a:pt x="549" y="661"/>
                  </a:lnTo>
                  <a:lnTo>
                    <a:pt x="549" y="662"/>
                  </a:lnTo>
                  <a:lnTo>
                    <a:pt x="549" y="698"/>
                  </a:lnTo>
                  <a:lnTo>
                    <a:pt x="618" y="698"/>
                  </a:lnTo>
                  <a:lnTo>
                    <a:pt x="618" y="662"/>
                  </a:lnTo>
                  <a:lnTo>
                    <a:pt x="618" y="661"/>
                  </a:lnTo>
                  <a:lnTo>
                    <a:pt x="618" y="660"/>
                  </a:lnTo>
                  <a:lnTo>
                    <a:pt x="619" y="659"/>
                  </a:lnTo>
                  <a:lnTo>
                    <a:pt x="620" y="658"/>
                  </a:lnTo>
                  <a:lnTo>
                    <a:pt x="621" y="658"/>
                  </a:lnTo>
                  <a:lnTo>
                    <a:pt x="623" y="658"/>
                  </a:lnTo>
                  <a:lnTo>
                    <a:pt x="623" y="658"/>
                  </a:lnTo>
                  <a:lnTo>
                    <a:pt x="625" y="659"/>
                  </a:lnTo>
                  <a:lnTo>
                    <a:pt x="625" y="660"/>
                  </a:lnTo>
                  <a:lnTo>
                    <a:pt x="625" y="661"/>
                  </a:lnTo>
                  <a:lnTo>
                    <a:pt x="626" y="662"/>
                  </a:lnTo>
                  <a:lnTo>
                    <a:pt x="626" y="698"/>
                  </a:lnTo>
                  <a:lnTo>
                    <a:pt x="694" y="698"/>
                  </a:lnTo>
                  <a:lnTo>
                    <a:pt x="694" y="662"/>
                  </a:lnTo>
                  <a:lnTo>
                    <a:pt x="694" y="661"/>
                  </a:lnTo>
                  <a:lnTo>
                    <a:pt x="695" y="660"/>
                  </a:lnTo>
                  <a:lnTo>
                    <a:pt x="695" y="659"/>
                  </a:lnTo>
                  <a:lnTo>
                    <a:pt x="696" y="658"/>
                  </a:lnTo>
                  <a:lnTo>
                    <a:pt x="697" y="658"/>
                  </a:lnTo>
                  <a:lnTo>
                    <a:pt x="699" y="658"/>
                  </a:lnTo>
                  <a:lnTo>
                    <a:pt x="700" y="658"/>
                  </a:lnTo>
                  <a:lnTo>
                    <a:pt x="701" y="659"/>
                  </a:lnTo>
                  <a:lnTo>
                    <a:pt x="701" y="660"/>
                  </a:lnTo>
                  <a:lnTo>
                    <a:pt x="701" y="661"/>
                  </a:lnTo>
                  <a:lnTo>
                    <a:pt x="702" y="662"/>
                  </a:lnTo>
                  <a:lnTo>
                    <a:pt x="702" y="698"/>
                  </a:lnTo>
                  <a:lnTo>
                    <a:pt x="756" y="698"/>
                  </a:lnTo>
                  <a:lnTo>
                    <a:pt x="760" y="699"/>
                  </a:lnTo>
                  <a:lnTo>
                    <a:pt x="763" y="700"/>
                  </a:lnTo>
                  <a:lnTo>
                    <a:pt x="765" y="703"/>
                  </a:lnTo>
                  <a:lnTo>
                    <a:pt x="767" y="706"/>
                  </a:lnTo>
                  <a:lnTo>
                    <a:pt x="767" y="710"/>
                  </a:lnTo>
                  <a:lnTo>
                    <a:pt x="767" y="713"/>
                  </a:lnTo>
                  <a:lnTo>
                    <a:pt x="765" y="717"/>
                  </a:lnTo>
                  <a:lnTo>
                    <a:pt x="763" y="719"/>
                  </a:lnTo>
                  <a:lnTo>
                    <a:pt x="760" y="721"/>
                  </a:lnTo>
                  <a:lnTo>
                    <a:pt x="756" y="721"/>
                  </a:lnTo>
                  <a:lnTo>
                    <a:pt x="11" y="721"/>
                  </a:lnTo>
                  <a:lnTo>
                    <a:pt x="8" y="721"/>
                  </a:lnTo>
                  <a:lnTo>
                    <a:pt x="5" y="719"/>
                  </a:lnTo>
                  <a:lnTo>
                    <a:pt x="2" y="717"/>
                  </a:lnTo>
                  <a:lnTo>
                    <a:pt x="1" y="713"/>
                  </a:lnTo>
                  <a:lnTo>
                    <a:pt x="0" y="710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90"/>
            <p:cNvSpPr>
              <a:spLocks noChangeArrowheads="1"/>
            </p:cNvSpPr>
            <p:nvPr/>
          </p:nvSpPr>
          <p:spPr bwMode="auto">
            <a:xfrm>
              <a:off x="5292725" y="4278313"/>
              <a:ext cx="123825" cy="8175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1"/>
            <p:cNvSpPr>
              <a:spLocks/>
            </p:cNvSpPr>
            <p:nvPr/>
          </p:nvSpPr>
          <p:spPr bwMode="auto">
            <a:xfrm>
              <a:off x="5556250" y="4595813"/>
              <a:ext cx="123825" cy="500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60" y="15"/>
                </a:cxn>
                <a:cxn ang="0">
                  <a:pos x="68" y="29"/>
                </a:cxn>
                <a:cxn ang="0">
                  <a:pos x="78" y="43"/>
                </a:cxn>
                <a:cxn ang="0">
                  <a:pos x="78" y="315"/>
                </a:cxn>
                <a:cxn ang="0">
                  <a:pos x="0" y="315"/>
                </a:cxn>
                <a:cxn ang="0">
                  <a:pos x="0" y="0"/>
                </a:cxn>
              </a:cxnLst>
              <a:rect l="0" t="0" r="r" b="b"/>
              <a:pathLst>
                <a:path w="78" h="315">
                  <a:moveTo>
                    <a:pt x="0" y="0"/>
                  </a:moveTo>
                  <a:lnTo>
                    <a:pt x="53" y="0"/>
                  </a:lnTo>
                  <a:lnTo>
                    <a:pt x="60" y="15"/>
                  </a:lnTo>
                  <a:lnTo>
                    <a:pt x="68" y="29"/>
                  </a:lnTo>
                  <a:lnTo>
                    <a:pt x="78" y="43"/>
                  </a:lnTo>
                  <a:lnTo>
                    <a:pt x="78" y="315"/>
                  </a:lnTo>
                  <a:lnTo>
                    <a:pt x="0" y="3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2"/>
            <p:cNvSpPr>
              <a:spLocks/>
            </p:cNvSpPr>
            <p:nvPr/>
          </p:nvSpPr>
          <p:spPr bwMode="auto">
            <a:xfrm>
              <a:off x="5815013" y="4765675"/>
              <a:ext cx="123825" cy="330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5"/>
                </a:cxn>
                <a:cxn ang="0">
                  <a:pos x="35" y="9"/>
                </a:cxn>
                <a:cxn ang="0">
                  <a:pos x="53" y="12"/>
                </a:cxn>
                <a:cxn ang="0">
                  <a:pos x="71" y="12"/>
                </a:cxn>
                <a:cxn ang="0">
                  <a:pos x="75" y="12"/>
                </a:cxn>
                <a:cxn ang="0">
                  <a:pos x="78" y="12"/>
                </a:cxn>
                <a:cxn ang="0">
                  <a:pos x="78" y="208"/>
                </a:cxn>
                <a:cxn ang="0">
                  <a:pos x="0" y="208"/>
                </a:cxn>
                <a:cxn ang="0">
                  <a:pos x="0" y="0"/>
                </a:cxn>
              </a:cxnLst>
              <a:rect l="0" t="0" r="r" b="b"/>
              <a:pathLst>
                <a:path w="78" h="208">
                  <a:moveTo>
                    <a:pt x="0" y="0"/>
                  </a:moveTo>
                  <a:lnTo>
                    <a:pt x="17" y="5"/>
                  </a:lnTo>
                  <a:lnTo>
                    <a:pt x="35" y="9"/>
                  </a:lnTo>
                  <a:lnTo>
                    <a:pt x="53" y="12"/>
                  </a:lnTo>
                  <a:lnTo>
                    <a:pt x="71" y="12"/>
                  </a:lnTo>
                  <a:lnTo>
                    <a:pt x="75" y="12"/>
                  </a:lnTo>
                  <a:lnTo>
                    <a:pt x="78" y="12"/>
                  </a:lnTo>
                  <a:lnTo>
                    <a:pt x="78" y="208"/>
                  </a:lnTo>
                  <a:lnTo>
                    <a:pt x="0" y="2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3"/>
            <p:cNvSpPr>
              <a:spLocks/>
            </p:cNvSpPr>
            <p:nvPr/>
          </p:nvSpPr>
          <p:spPr bwMode="auto">
            <a:xfrm>
              <a:off x="6088063" y="4738688"/>
              <a:ext cx="123825" cy="3571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8" y="76"/>
                </a:cxn>
                <a:cxn ang="0">
                  <a:pos x="78" y="225"/>
                </a:cxn>
                <a:cxn ang="0">
                  <a:pos x="0" y="225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78" h="225">
                  <a:moveTo>
                    <a:pt x="3" y="0"/>
                  </a:moveTo>
                  <a:lnTo>
                    <a:pt x="78" y="76"/>
                  </a:lnTo>
                  <a:lnTo>
                    <a:pt x="78" y="225"/>
                  </a:lnTo>
                  <a:lnTo>
                    <a:pt x="0" y="225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4"/>
            <p:cNvSpPr>
              <a:spLocks noEditPoints="1"/>
            </p:cNvSpPr>
            <p:nvPr/>
          </p:nvSpPr>
          <p:spPr bwMode="auto">
            <a:xfrm>
              <a:off x="5649913" y="4202113"/>
              <a:ext cx="838200" cy="841375"/>
            </a:xfrm>
            <a:custGeom>
              <a:avLst/>
              <a:gdLst/>
              <a:ahLst/>
              <a:cxnLst>
                <a:cxn ang="0">
                  <a:pos x="149" y="46"/>
                </a:cxn>
                <a:cxn ang="0">
                  <a:pos x="113" y="59"/>
                </a:cxn>
                <a:cxn ang="0">
                  <a:pos x="82" y="82"/>
                </a:cxn>
                <a:cxn ang="0">
                  <a:pos x="59" y="113"/>
                </a:cxn>
                <a:cxn ang="0">
                  <a:pos x="46" y="149"/>
                </a:cxn>
                <a:cxn ang="0">
                  <a:pos x="44" y="186"/>
                </a:cxn>
                <a:cxn ang="0">
                  <a:pos x="53" y="222"/>
                </a:cxn>
                <a:cxn ang="0">
                  <a:pos x="73" y="255"/>
                </a:cxn>
                <a:cxn ang="0">
                  <a:pos x="102" y="282"/>
                </a:cxn>
                <a:cxn ang="0">
                  <a:pos x="137" y="298"/>
                </a:cxn>
                <a:cxn ang="0">
                  <a:pos x="174" y="303"/>
                </a:cxn>
                <a:cxn ang="0">
                  <a:pos x="211" y="298"/>
                </a:cxn>
                <a:cxn ang="0">
                  <a:pos x="246" y="282"/>
                </a:cxn>
                <a:cxn ang="0">
                  <a:pos x="275" y="255"/>
                </a:cxn>
                <a:cxn ang="0">
                  <a:pos x="294" y="222"/>
                </a:cxn>
                <a:cxn ang="0">
                  <a:pos x="303" y="186"/>
                </a:cxn>
                <a:cxn ang="0">
                  <a:pos x="301" y="149"/>
                </a:cxn>
                <a:cxn ang="0">
                  <a:pos x="289" y="113"/>
                </a:cxn>
                <a:cxn ang="0">
                  <a:pos x="266" y="82"/>
                </a:cxn>
                <a:cxn ang="0">
                  <a:pos x="234" y="59"/>
                </a:cxn>
                <a:cxn ang="0">
                  <a:pos x="199" y="46"/>
                </a:cxn>
                <a:cxn ang="0">
                  <a:pos x="174" y="0"/>
                </a:cxn>
                <a:cxn ang="0">
                  <a:pos x="218" y="6"/>
                </a:cxn>
                <a:cxn ang="0">
                  <a:pos x="260" y="23"/>
                </a:cxn>
                <a:cxn ang="0">
                  <a:pos x="297" y="51"/>
                </a:cxn>
                <a:cxn ang="0">
                  <a:pos x="325" y="87"/>
                </a:cxn>
                <a:cxn ang="0">
                  <a:pos x="342" y="128"/>
                </a:cxn>
                <a:cxn ang="0">
                  <a:pos x="348" y="170"/>
                </a:cxn>
                <a:cxn ang="0">
                  <a:pos x="343" y="213"/>
                </a:cxn>
                <a:cxn ang="0">
                  <a:pos x="327" y="254"/>
                </a:cxn>
                <a:cxn ang="0">
                  <a:pos x="522" y="493"/>
                </a:cxn>
                <a:cxn ang="0">
                  <a:pos x="528" y="506"/>
                </a:cxn>
                <a:cxn ang="0">
                  <a:pos x="525" y="520"/>
                </a:cxn>
                <a:cxn ang="0">
                  <a:pos x="513" y="529"/>
                </a:cxn>
                <a:cxn ang="0">
                  <a:pos x="499" y="529"/>
                </a:cxn>
                <a:cxn ang="0">
                  <a:pos x="280" y="310"/>
                </a:cxn>
                <a:cxn ang="0">
                  <a:pos x="242" y="333"/>
                </a:cxn>
                <a:cxn ang="0">
                  <a:pos x="200" y="345"/>
                </a:cxn>
                <a:cxn ang="0">
                  <a:pos x="156" y="346"/>
                </a:cxn>
                <a:cxn ang="0">
                  <a:pos x="114" y="336"/>
                </a:cxn>
                <a:cxn ang="0">
                  <a:pos x="74" y="316"/>
                </a:cxn>
                <a:cxn ang="0">
                  <a:pos x="40" y="284"/>
                </a:cxn>
                <a:cxn ang="0">
                  <a:pos x="16" y="246"/>
                </a:cxn>
                <a:cxn ang="0">
                  <a:pos x="3" y="203"/>
                </a:cxn>
                <a:cxn ang="0">
                  <a:pos x="1" y="159"/>
                </a:cxn>
                <a:cxn ang="0">
                  <a:pos x="10" y="115"/>
                </a:cxn>
                <a:cxn ang="0">
                  <a:pos x="31" y="75"/>
                </a:cxn>
                <a:cxn ang="0">
                  <a:pos x="63" y="40"/>
                </a:cxn>
                <a:cxn ang="0">
                  <a:pos x="101" y="16"/>
                </a:cxn>
                <a:cxn ang="0">
                  <a:pos x="144" y="2"/>
                </a:cxn>
              </a:cxnLst>
              <a:rect l="0" t="0" r="r" b="b"/>
              <a:pathLst>
                <a:path w="528" h="530">
                  <a:moveTo>
                    <a:pt x="174" y="44"/>
                  </a:moveTo>
                  <a:lnTo>
                    <a:pt x="161" y="45"/>
                  </a:lnTo>
                  <a:lnTo>
                    <a:pt x="149" y="46"/>
                  </a:lnTo>
                  <a:lnTo>
                    <a:pt x="137" y="49"/>
                  </a:lnTo>
                  <a:lnTo>
                    <a:pt x="125" y="54"/>
                  </a:lnTo>
                  <a:lnTo>
                    <a:pt x="113" y="59"/>
                  </a:lnTo>
                  <a:lnTo>
                    <a:pt x="102" y="65"/>
                  </a:lnTo>
                  <a:lnTo>
                    <a:pt x="92" y="73"/>
                  </a:lnTo>
                  <a:lnTo>
                    <a:pt x="82" y="82"/>
                  </a:lnTo>
                  <a:lnTo>
                    <a:pt x="73" y="92"/>
                  </a:lnTo>
                  <a:lnTo>
                    <a:pt x="65" y="102"/>
                  </a:lnTo>
                  <a:lnTo>
                    <a:pt x="59" y="113"/>
                  </a:lnTo>
                  <a:lnTo>
                    <a:pt x="53" y="125"/>
                  </a:lnTo>
                  <a:lnTo>
                    <a:pt x="49" y="137"/>
                  </a:lnTo>
                  <a:lnTo>
                    <a:pt x="46" y="149"/>
                  </a:lnTo>
                  <a:lnTo>
                    <a:pt x="44" y="161"/>
                  </a:lnTo>
                  <a:lnTo>
                    <a:pt x="44" y="173"/>
                  </a:lnTo>
                  <a:lnTo>
                    <a:pt x="44" y="186"/>
                  </a:lnTo>
                  <a:lnTo>
                    <a:pt x="46" y="198"/>
                  </a:lnTo>
                  <a:lnTo>
                    <a:pt x="49" y="210"/>
                  </a:lnTo>
                  <a:lnTo>
                    <a:pt x="53" y="222"/>
                  </a:lnTo>
                  <a:lnTo>
                    <a:pt x="59" y="234"/>
                  </a:lnTo>
                  <a:lnTo>
                    <a:pt x="65" y="245"/>
                  </a:lnTo>
                  <a:lnTo>
                    <a:pt x="73" y="255"/>
                  </a:lnTo>
                  <a:lnTo>
                    <a:pt x="82" y="265"/>
                  </a:lnTo>
                  <a:lnTo>
                    <a:pt x="92" y="274"/>
                  </a:lnTo>
                  <a:lnTo>
                    <a:pt x="102" y="282"/>
                  </a:lnTo>
                  <a:lnTo>
                    <a:pt x="113" y="288"/>
                  </a:lnTo>
                  <a:lnTo>
                    <a:pt x="125" y="293"/>
                  </a:lnTo>
                  <a:lnTo>
                    <a:pt x="137" y="298"/>
                  </a:lnTo>
                  <a:lnTo>
                    <a:pt x="149" y="301"/>
                  </a:lnTo>
                  <a:lnTo>
                    <a:pt x="161" y="302"/>
                  </a:lnTo>
                  <a:lnTo>
                    <a:pt x="174" y="303"/>
                  </a:lnTo>
                  <a:lnTo>
                    <a:pt x="186" y="302"/>
                  </a:lnTo>
                  <a:lnTo>
                    <a:pt x="199" y="301"/>
                  </a:lnTo>
                  <a:lnTo>
                    <a:pt x="211" y="298"/>
                  </a:lnTo>
                  <a:lnTo>
                    <a:pt x="223" y="293"/>
                  </a:lnTo>
                  <a:lnTo>
                    <a:pt x="234" y="288"/>
                  </a:lnTo>
                  <a:lnTo>
                    <a:pt x="246" y="282"/>
                  </a:lnTo>
                  <a:lnTo>
                    <a:pt x="256" y="274"/>
                  </a:lnTo>
                  <a:lnTo>
                    <a:pt x="266" y="265"/>
                  </a:lnTo>
                  <a:lnTo>
                    <a:pt x="275" y="255"/>
                  </a:lnTo>
                  <a:lnTo>
                    <a:pt x="283" y="245"/>
                  </a:lnTo>
                  <a:lnTo>
                    <a:pt x="289" y="234"/>
                  </a:lnTo>
                  <a:lnTo>
                    <a:pt x="294" y="222"/>
                  </a:lnTo>
                  <a:lnTo>
                    <a:pt x="299" y="210"/>
                  </a:lnTo>
                  <a:lnTo>
                    <a:pt x="301" y="198"/>
                  </a:lnTo>
                  <a:lnTo>
                    <a:pt x="303" y="186"/>
                  </a:lnTo>
                  <a:lnTo>
                    <a:pt x="304" y="173"/>
                  </a:lnTo>
                  <a:lnTo>
                    <a:pt x="303" y="161"/>
                  </a:lnTo>
                  <a:lnTo>
                    <a:pt x="301" y="149"/>
                  </a:lnTo>
                  <a:lnTo>
                    <a:pt x="299" y="137"/>
                  </a:lnTo>
                  <a:lnTo>
                    <a:pt x="294" y="125"/>
                  </a:lnTo>
                  <a:lnTo>
                    <a:pt x="289" y="113"/>
                  </a:lnTo>
                  <a:lnTo>
                    <a:pt x="283" y="102"/>
                  </a:lnTo>
                  <a:lnTo>
                    <a:pt x="275" y="92"/>
                  </a:lnTo>
                  <a:lnTo>
                    <a:pt x="266" y="82"/>
                  </a:lnTo>
                  <a:lnTo>
                    <a:pt x="256" y="73"/>
                  </a:lnTo>
                  <a:lnTo>
                    <a:pt x="246" y="65"/>
                  </a:lnTo>
                  <a:lnTo>
                    <a:pt x="234" y="59"/>
                  </a:lnTo>
                  <a:lnTo>
                    <a:pt x="223" y="54"/>
                  </a:lnTo>
                  <a:lnTo>
                    <a:pt x="211" y="49"/>
                  </a:lnTo>
                  <a:lnTo>
                    <a:pt x="199" y="46"/>
                  </a:lnTo>
                  <a:lnTo>
                    <a:pt x="186" y="45"/>
                  </a:lnTo>
                  <a:lnTo>
                    <a:pt x="174" y="44"/>
                  </a:lnTo>
                  <a:close/>
                  <a:moveTo>
                    <a:pt x="174" y="0"/>
                  </a:moveTo>
                  <a:lnTo>
                    <a:pt x="189" y="1"/>
                  </a:lnTo>
                  <a:lnTo>
                    <a:pt x="204" y="2"/>
                  </a:lnTo>
                  <a:lnTo>
                    <a:pt x="218" y="6"/>
                  </a:lnTo>
                  <a:lnTo>
                    <a:pt x="232" y="10"/>
                  </a:lnTo>
                  <a:lnTo>
                    <a:pt x="246" y="16"/>
                  </a:lnTo>
                  <a:lnTo>
                    <a:pt x="260" y="23"/>
                  </a:lnTo>
                  <a:lnTo>
                    <a:pt x="273" y="31"/>
                  </a:lnTo>
                  <a:lnTo>
                    <a:pt x="285" y="40"/>
                  </a:lnTo>
                  <a:lnTo>
                    <a:pt x="297" y="51"/>
                  </a:lnTo>
                  <a:lnTo>
                    <a:pt x="307" y="62"/>
                  </a:lnTo>
                  <a:lnTo>
                    <a:pt x="317" y="74"/>
                  </a:lnTo>
                  <a:lnTo>
                    <a:pt x="325" y="87"/>
                  </a:lnTo>
                  <a:lnTo>
                    <a:pt x="331" y="100"/>
                  </a:lnTo>
                  <a:lnTo>
                    <a:pt x="337" y="114"/>
                  </a:lnTo>
                  <a:lnTo>
                    <a:pt x="342" y="128"/>
                  </a:lnTo>
                  <a:lnTo>
                    <a:pt x="345" y="142"/>
                  </a:lnTo>
                  <a:lnTo>
                    <a:pt x="347" y="156"/>
                  </a:lnTo>
                  <a:lnTo>
                    <a:pt x="348" y="170"/>
                  </a:lnTo>
                  <a:lnTo>
                    <a:pt x="347" y="185"/>
                  </a:lnTo>
                  <a:lnTo>
                    <a:pt x="346" y="199"/>
                  </a:lnTo>
                  <a:lnTo>
                    <a:pt x="343" y="213"/>
                  </a:lnTo>
                  <a:lnTo>
                    <a:pt x="339" y="227"/>
                  </a:lnTo>
                  <a:lnTo>
                    <a:pt x="334" y="241"/>
                  </a:lnTo>
                  <a:lnTo>
                    <a:pt x="327" y="254"/>
                  </a:lnTo>
                  <a:lnTo>
                    <a:pt x="320" y="267"/>
                  </a:lnTo>
                  <a:lnTo>
                    <a:pt x="311" y="279"/>
                  </a:lnTo>
                  <a:lnTo>
                    <a:pt x="522" y="493"/>
                  </a:lnTo>
                  <a:lnTo>
                    <a:pt x="525" y="497"/>
                  </a:lnTo>
                  <a:lnTo>
                    <a:pt x="527" y="501"/>
                  </a:lnTo>
                  <a:lnTo>
                    <a:pt x="528" y="506"/>
                  </a:lnTo>
                  <a:lnTo>
                    <a:pt x="528" y="511"/>
                  </a:lnTo>
                  <a:lnTo>
                    <a:pt x="527" y="515"/>
                  </a:lnTo>
                  <a:lnTo>
                    <a:pt x="525" y="520"/>
                  </a:lnTo>
                  <a:lnTo>
                    <a:pt x="522" y="524"/>
                  </a:lnTo>
                  <a:lnTo>
                    <a:pt x="518" y="527"/>
                  </a:lnTo>
                  <a:lnTo>
                    <a:pt x="513" y="529"/>
                  </a:lnTo>
                  <a:lnTo>
                    <a:pt x="509" y="530"/>
                  </a:lnTo>
                  <a:lnTo>
                    <a:pt x="504" y="530"/>
                  </a:lnTo>
                  <a:lnTo>
                    <a:pt x="499" y="529"/>
                  </a:lnTo>
                  <a:lnTo>
                    <a:pt x="495" y="527"/>
                  </a:lnTo>
                  <a:lnTo>
                    <a:pt x="491" y="524"/>
                  </a:lnTo>
                  <a:lnTo>
                    <a:pt x="280" y="310"/>
                  </a:lnTo>
                  <a:lnTo>
                    <a:pt x="268" y="319"/>
                  </a:lnTo>
                  <a:lnTo>
                    <a:pt x="255" y="326"/>
                  </a:lnTo>
                  <a:lnTo>
                    <a:pt x="242" y="333"/>
                  </a:lnTo>
                  <a:lnTo>
                    <a:pt x="228" y="338"/>
                  </a:lnTo>
                  <a:lnTo>
                    <a:pt x="214" y="342"/>
                  </a:lnTo>
                  <a:lnTo>
                    <a:pt x="200" y="345"/>
                  </a:lnTo>
                  <a:lnTo>
                    <a:pt x="185" y="346"/>
                  </a:lnTo>
                  <a:lnTo>
                    <a:pt x="171" y="347"/>
                  </a:lnTo>
                  <a:lnTo>
                    <a:pt x="156" y="346"/>
                  </a:lnTo>
                  <a:lnTo>
                    <a:pt x="142" y="344"/>
                  </a:lnTo>
                  <a:lnTo>
                    <a:pt x="128" y="340"/>
                  </a:lnTo>
                  <a:lnTo>
                    <a:pt x="114" y="336"/>
                  </a:lnTo>
                  <a:lnTo>
                    <a:pt x="100" y="330"/>
                  </a:lnTo>
                  <a:lnTo>
                    <a:pt x="87" y="324"/>
                  </a:lnTo>
                  <a:lnTo>
                    <a:pt x="74" y="316"/>
                  </a:lnTo>
                  <a:lnTo>
                    <a:pt x="62" y="306"/>
                  </a:lnTo>
                  <a:lnTo>
                    <a:pt x="51" y="296"/>
                  </a:lnTo>
                  <a:lnTo>
                    <a:pt x="40" y="284"/>
                  </a:lnTo>
                  <a:lnTo>
                    <a:pt x="31" y="272"/>
                  </a:lnTo>
                  <a:lnTo>
                    <a:pt x="23" y="259"/>
                  </a:lnTo>
                  <a:lnTo>
                    <a:pt x="16" y="246"/>
                  </a:lnTo>
                  <a:lnTo>
                    <a:pt x="10" y="232"/>
                  </a:lnTo>
                  <a:lnTo>
                    <a:pt x="6" y="218"/>
                  </a:lnTo>
                  <a:lnTo>
                    <a:pt x="3" y="203"/>
                  </a:lnTo>
                  <a:lnTo>
                    <a:pt x="1" y="188"/>
                  </a:lnTo>
                  <a:lnTo>
                    <a:pt x="0" y="173"/>
                  </a:lnTo>
                  <a:lnTo>
                    <a:pt x="1" y="159"/>
                  </a:lnTo>
                  <a:lnTo>
                    <a:pt x="3" y="144"/>
                  </a:lnTo>
                  <a:lnTo>
                    <a:pt x="6" y="129"/>
                  </a:lnTo>
                  <a:lnTo>
                    <a:pt x="10" y="115"/>
                  </a:lnTo>
                  <a:lnTo>
                    <a:pt x="16" y="101"/>
                  </a:lnTo>
                  <a:lnTo>
                    <a:pt x="23" y="88"/>
                  </a:lnTo>
                  <a:lnTo>
                    <a:pt x="31" y="75"/>
                  </a:lnTo>
                  <a:lnTo>
                    <a:pt x="40" y="63"/>
                  </a:lnTo>
                  <a:lnTo>
                    <a:pt x="51" y="51"/>
                  </a:lnTo>
                  <a:lnTo>
                    <a:pt x="63" y="40"/>
                  </a:lnTo>
                  <a:lnTo>
                    <a:pt x="75" y="31"/>
                  </a:lnTo>
                  <a:lnTo>
                    <a:pt x="88" y="23"/>
                  </a:lnTo>
                  <a:lnTo>
                    <a:pt x="101" y="16"/>
                  </a:lnTo>
                  <a:lnTo>
                    <a:pt x="116" y="10"/>
                  </a:lnTo>
                  <a:lnTo>
                    <a:pt x="130" y="6"/>
                  </a:lnTo>
                  <a:lnTo>
                    <a:pt x="144" y="2"/>
                  </a:lnTo>
                  <a:lnTo>
                    <a:pt x="159" y="1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5"/>
            <p:cNvSpPr>
              <a:spLocks/>
            </p:cNvSpPr>
            <p:nvPr/>
          </p:nvSpPr>
          <p:spPr bwMode="auto">
            <a:xfrm>
              <a:off x="5849938" y="4318000"/>
              <a:ext cx="146050" cy="3048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5" y="0"/>
                </a:cxn>
                <a:cxn ang="0">
                  <a:pos x="57" y="2"/>
                </a:cxn>
                <a:cxn ang="0">
                  <a:pos x="57" y="22"/>
                </a:cxn>
                <a:cxn ang="0">
                  <a:pos x="72" y="24"/>
                </a:cxn>
                <a:cxn ang="0">
                  <a:pos x="85" y="30"/>
                </a:cxn>
                <a:cxn ang="0">
                  <a:pos x="87" y="33"/>
                </a:cxn>
                <a:cxn ang="0">
                  <a:pos x="81" y="49"/>
                </a:cxn>
                <a:cxn ang="0">
                  <a:pos x="79" y="51"/>
                </a:cxn>
                <a:cxn ang="0">
                  <a:pos x="77" y="52"/>
                </a:cxn>
                <a:cxn ang="0">
                  <a:pos x="73" y="50"/>
                </a:cxn>
                <a:cxn ang="0">
                  <a:pos x="66" y="47"/>
                </a:cxn>
                <a:cxn ang="0">
                  <a:pos x="55" y="45"/>
                </a:cxn>
                <a:cxn ang="0">
                  <a:pos x="44" y="45"/>
                </a:cxn>
                <a:cxn ang="0">
                  <a:pos x="36" y="47"/>
                </a:cxn>
                <a:cxn ang="0">
                  <a:pos x="31" y="52"/>
                </a:cxn>
                <a:cxn ang="0">
                  <a:pos x="29" y="57"/>
                </a:cxn>
                <a:cxn ang="0">
                  <a:pos x="29" y="63"/>
                </a:cxn>
                <a:cxn ang="0">
                  <a:pos x="31" y="69"/>
                </a:cxn>
                <a:cxn ang="0">
                  <a:pos x="37" y="74"/>
                </a:cxn>
                <a:cxn ang="0">
                  <a:pos x="47" y="79"/>
                </a:cxn>
                <a:cxn ang="0">
                  <a:pos x="63" y="86"/>
                </a:cxn>
                <a:cxn ang="0">
                  <a:pos x="78" y="95"/>
                </a:cxn>
                <a:cxn ang="0">
                  <a:pos x="87" y="106"/>
                </a:cxn>
                <a:cxn ang="0">
                  <a:pos x="91" y="119"/>
                </a:cxn>
                <a:cxn ang="0">
                  <a:pos x="91" y="134"/>
                </a:cxn>
                <a:cxn ang="0">
                  <a:pos x="86" y="147"/>
                </a:cxn>
                <a:cxn ang="0">
                  <a:pos x="77" y="158"/>
                </a:cxn>
                <a:cxn ang="0">
                  <a:pos x="64" y="166"/>
                </a:cxn>
                <a:cxn ang="0">
                  <a:pos x="56" y="189"/>
                </a:cxn>
                <a:cxn ang="0">
                  <a:pos x="54" y="192"/>
                </a:cxn>
                <a:cxn ang="0">
                  <a:pos x="52" y="192"/>
                </a:cxn>
                <a:cxn ang="0">
                  <a:pos x="37" y="192"/>
                </a:cxn>
                <a:cxn ang="0">
                  <a:pos x="35" y="191"/>
                </a:cxn>
                <a:cxn ang="0">
                  <a:pos x="34" y="169"/>
                </a:cxn>
                <a:cxn ang="0">
                  <a:pos x="19" y="167"/>
                </a:cxn>
                <a:cxn ang="0">
                  <a:pos x="6" y="162"/>
                </a:cxn>
                <a:cxn ang="0">
                  <a:pos x="0" y="157"/>
                </a:cxn>
                <a:cxn ang="0">
                  <a:pos x="0" y="154"/>
                </a:cxn>
                <a:cxn ang="0">
                  <a:pos x="5" y="138"/>
                </a:cxn>
                <a:cxn ang="0">
                  <a:pos x="8" y="137"/>
                </a:cxn>
                <a:cxn ang="0">
                  <a:pos x="11" y="137"/>
                </a:cxn>
                <a:cxn ang="0">
                  <a:pos x="25" y="144"/>
                </a:cxn>
                <a:cxn ang="0">
                  <a:pos x="41" y="146"/>
                </a:cxn>
                <a:cxn ang="0">
                  <a:pos x="52" y="145"/>
                </a:cxn>
                <a:cxn ang="0">
                  <a:pos x="60" y="140"/>
                </a:cxn>
                <a:cxn ang="0">
                  <a:pos x="64" y="133"/>
                </a:cxn>
                <a:cxn ang="0">
                  <a:pos x="64" y="123"/>
                </a:cxn>
                <a:cxn ang="0">
                  <a:pos x="59" y="115"/>
                </a:cxn>
                <a:cxn ang="0">
                  <a:pos x="49" y="108"/>
                </a:cxn>
                <a:cxn ang="0">
                  <a:pos x="35" y="102"/>
                </a:cxn>
                <a:cxn ang="0">
                  <a:pos x="18" y="93"/>
                </a:cxn>
                <a:cxn ang="0">
                  <a:pos x="10" y="85"/>
                </a:cxn>
                <a:cxn ang="0">
                  <a:pos x="4" y="75"/>
                </a:cxn>
                <a:cxn ang="0">
                  <a:pos x="2" y="63"/>
                </a:cxn>
                <a:cxn ang="0">
                  <a:pos x="4" y="49"/>
                </a:cxn>
                <a:cxn ang="0">
                  <a:pos x="11" y="37"/>
                </a:cxn>
                <a:cxn ang="0">
                  <a:pos x="22" y="28"/>
                </a:cxn>
                <a:cxn ang="0">
                  <a:pos x="36" y="23"/>
                </a:cxn>
                <a:cxn ang="0">
                  <a:pos x="36" y="2"/>
                </a:cxn>
                <a:cxn ang="0">
                  <a:pos x="38" y="0"/>
                </a:cxn>
                <a:cxn ang="0">
                  <a:pos x="39" y="0"/>
                </a:cxn>
              </a:cxnLst>
              <a:rect l="0" t="0" r="r" b="b"/>
              <a:pathLst>
                <a:path w="92" h="192">
                  <a:moveTo>
                    <a:pt x="39" y="0"/>
                  </a:move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2"/>
                  </a:lnTo>
                  <a:lnTo>
                    <a:pt x="65" y="23"/>
                  </a:lnTo>
                  <a:lnTo>
                    <a:pt x="72" y="24"/>
                  </a:lnTo>
                  <a:lnTo>
                    <a:pt x="78" y="27"/>
                  </a:lnTo>
                  <a:lnTo>
                    <a:pt x="85" y="30"/>
                  </a:lnTo>
                  <a:lnTo>
                    <a:pt x="86" y="31"/>
                  </a:lnTo>
                  <a:lnTo>
                    <a:pt x="87" y="33"/>
                  </a:lnTo>
                  <a:lnTo>
                    <a:pt x="86" y="34"/>
                  </a:lnTo>
                  <a:lnTo>
                    <a:pt x="81" y="49"/>
                  </a:lnTo>
                  <a:lnTo>
                    <a:pt x="80" y="50"/>
                  </a:lnTo>
                  <a:lnTo>
                    <a:pt x="79" y="51"/>
                  </a:lnTo>
                  <a:lnTo>
                    <a:pt x="78" y="52"/>
                  </a:lnTo>
                  <a:lnTo>
                    <a:pt x="77" y="52"/>
                  </a:lnTo>
                  <a:lnTo>
                    <a:pt x="75" y="51"/>
                  </a:lnTo>
                  <a:lnTo>
                    <a:pt x="73" y="50"/>
                  </a:lnTo>
                  <a:lnTo>
                    <a:pt x="70" y="49"/>
                  </a:lnTo>
                  <a:lnTo>
                    <a:pt x="66" y="47"/>
                  </a:lnTo>
                  <a:lnTo>
                    <a:pt x="61" y="46"/>
                  </a:lnTo>
                  <a:lnTo>
                    <a:pt x="55" y="45"/>
                  </a:lnTo>
                  <a:lnTo>
                    <a:pt x="49" y="44"/>
                  </a:lnTo>
                  <a:lnTo>
                    <a:pt x="44" y="45"/>
                  </a:lnTo>
                  <a:lnTo>
                    <a:pt x="39" y="46"/>
                  </a:lnTo>
                  <a:lnTo>
                    <a:pt x="36" y="47"/>
                  </a:lnTo>
                  <a:lnTo>
                    <a:pt x="33" y="49"/>
                  </a:lnTo>
                  <a:lnTo>
                    <a:pt x="31" y="52"/>
                  </a:lnTo>
                  <a:lnTo>
                    <a:pt x="30" y="54"/>
                  </a:lnTo>
                  <a:lnTo>
                    <a:pt x="29" y="57"/>
                  </a:lnTo>
                  <a:lnTo>
                    <a:pt x="29" y="60"/>
                  </a:lnTo>
                  <a:lnTo>
                    <a:pt x="29" y="63"/>
                  </a:lnTo>
                  <a:lnTo>
                    <a:pt x="30" y="66"/>
                  </a:lnTo>
                  <a:lnTo>
                    <a:pt x="31" y="69"/>
                  </a:lnTo>
                  <a:lnTo>
                    <a:pt x="34" y="71"/>
                  </a:lnTo>
                  <a:lnTo>
                    <a:pt x="37" y="74"/>
                  </a:lnTo>
                  <a:lnTo>
                    <a:pt x="42" y="76"/>
                  </a:lnTo>
                  <a:lnTo>
                    <a:pt x="47" y="79"/>
                  </a:lnTo>
                  <a:lnTo>
                    <a:pt x="54" y="82"/>
                  </a:lnTo>
                  <a:lnTo>
                    <a:pt x="63" y="86"/>
                  </a:lnTo>
                  <a:lnTo>
                    <a:pt x="71" y="90"/>
                  </a:lnTo>
                  <a:lnTo>
                    <a:pt x="78" y="95"/>
                  </a:lnTo>
                  <a:lnTo>
                    <a:pt x="83" y="100"/>
                  </a:lnTo>
                  <a:lnTo>
                    <a:pt x="87" y="106"/>
                  </a:lnTo>
                  <a:lnTo>
                    <a:pt x="90" y="112"/>
                  </a:lnTo>
                  <a:lnTo>
                    <a:pt x="91" y="119"/>
                  </a:lnTo>
                  <a:lnTo>
                    <a:pt x="92" y="127"/>
                  </a:lnTo>
                  <a:lnTo>
                    <a:pt x="91" y="134"/>
                  </a:lnTo>
                  <a:lnTo>
                    <a:pt x="89" y="141"/>
                  </a:lnTo>
                  <a:lnTo>
                    <a:pt x="86" y="147"/>
                  </a:lnTo>
                  <a:lnTo>
                    <a:pt x="82" y="153"/>
                  </a:lnTo>
                  <a:lnTo>
                    <a:pt x="77" y="158"/>
                  </a:lnTo>
                  <a:lnTo>
                    <a:pt x="70" y="163"/>
                  </a:lnTo>
                  <a:lnTo>
                    <a:pt x="64" y="166"/>
                  </a:lnTo>
                  <a:lnTo>
                    <a:pt x="56" y="168"/>
                  </a:lnTo>
                  <a:lnTo>
                    <a:pt x="56" y="189"/>
                  </a:lnTo>
                  <a:lnTo>
                    <a:pt x="55" y="191"/>
                  </a:lnTo>
                  <a:lnTo>
                    <a:pt x="54" y="192"/>
                  </a:lnTo>
                  <a:lnTo>
                    <a:pt x="53" y="192"/>
                  </a:lnTo>
                  <a:lnTo>
                    <a:pt x="52" y="192"/>
                  </a:lnTo>
                  <a:lnTo>
                    <a:pt x="38" y="192"/>
                  </a:lnTo>
                  <a:lnTo>
                    <a:pt x="37" y="192"/>
                  </a:lnTo>
                  <a:lnTo>
                    <a:pt x="36" y="192"/>
                  </a:lnTo>
                  <a:lnTo>
                    <a:pt x="35" y="191"/>
                  </a:lnTo>
                  <a:lnTo>
                    <a:pt x="34" y="189"/>
                  </a:lnTo>
                  <a:lnTo>
                    <a:pt x="34" y="169"/>
                  </a:lnTo>
                  <a:lnTo>
                    <a:pt x="27" y="168"/>
                  </a:lnTo>
                  <a:lnTo>
                    <a:pt x="19" y="167"/>
                  </a:lnTo>
                  <a:lnTo>
                    <a:pt x="13" y="165"/>
                  </a:lnTo>
                  <a:lnTo>
                    <a:pt x="6" y="162"/>
                  </a:lnTo>
                  <a:lnTo>
                    <a:pt x="1" y="159"/>
                  </a:lnTo>
                  <a:lnTo>
                    <a:pt x="0" y="157"/>
                  </a:lnTo>
                  <a:lnTo>
                    <a:pt x="0" y="156"/>
                  </a:lnTo>
                  <a:lnTo>
                    <a:pt x="0" y="154"/>
                  </a:lnTo>
                  <a:lnTo>
                    <a:pt x="5" y="139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8" y="137"/>
                  </a:lnTo>
                  <a:lnTo>
                    <a:pt x="9" y="137"/>
                  </a:lnTo>
                  <a:lnTo>
                    <a:pt x="11" y="137"/>
                  </a:lnTo>
                  <a:lnTo>
                    <a:pt x="18" y="141"/>
                  </a:lnTo>
                  <a:lnTo>
                    <a:pt x="25" y="144"/>
                  </a:lnTo>
                  <a:lnTo>
                    <a:pt x="33" y="146"/>
                  </a:lnTo>
                  <a:lnTo>
                    <a:pt x="41" y="146"/>
                  </a:lnTo>
                  <a:lnTo>
                    <a:pt x="47" y="146"/>
                  </a:lnTo>
                  <a:lnTo>
                    <a:pt x="52" y="145"/>
                  </a:lnTo>
                  <a:lnTo>
                    <a:pt x="56" y="143"/>
                  </a:lnTo>
                  <a:lnTo>
                    <a:pt x="60" y="140"/>
                  </a:lnTo>
                  <a:lnTo>
                    <a:pt x="62" y="137"/>
                  </a:lnTo>
                  <a:lnTo>
                    <a:pt x="64" y="133"/>
                  </a:lnTo>
                  <a:lnTo>
                    <a:pt x="64" y="128"/>
                  </a:lnTo>
                  <a:lnTo>
                    <a:pt x="64" y="123"/>
                  </a:lnTo>
                  <a:lnTo>
                    <a:pt x="62" y="119"/>
                  </a:lnTo>
                  <a:lnTo>
                    <a:pt x="59" y="115"/>
                  </a:lnTo>
                  <a:lnTo>
                    <a:pt x="55" y="112"/>
                  </a:lnTo>
                  <a:lnTo>
                    <a:pt x="49" y="108"/>
                  </a:lnTo>
                  <a:lnTo>
                    <a:pt x="41" y="105"/>
                  </a:lnTo>
                  <a:lnTo>
                    <a:pt x="35" y="102"/>
                  </a:lnTo>
                  <a:lnTo>
                    <a:pt x="23" y="97"/>
                  </a:lnTo>
                  <a:lnTo>
                    <a:pt x="18" y="93"/>
                  </a:lnTo>
                  <a:lnTo>
                    <a:pt x="14" y="90"/>
                  </a:lnTo>
                  <a:lnTo>
                    <a:pt x="10" y="85"/>
                  </a:lnTo>
                  <a:lnTo>
                    <a:pt x="6" y="81"/>
                  </a:lnTo>
                  <a:lnTo>
                    <a:pt x="4" y="75"/>
                  </a:lnTo>
                  <a:lnTo>
                    <a:pt x="2" y="69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7" y="43"/>
                  </a:lnTo>
                  <a:lnTo>
                    <a:pt x="11" y="37"/>
                  </a:lnTo>
                  <a:lnTo>
                    <a:pt x="16" y="32"/>
                  </a:lnTo>
                  <a:lnTo>
                    <a:pt x="22" y="28"/>
                  </a:lnTo>
                  <a:lnTo>
                    <a:pt x="28" y="25"/>
                  </a:lnTo>
                  <a:lnTo>
                    <a:pt x="36" y="2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43542" y="2289456"/>
            <a:ext cx="707054" cy="623838"/>
            <a:chOff x="9828212" y="609600"/>
            <a:chExt cx="1036373" cy="914400"/>
          </a:xfrm>
          <a:solidFill>
            <a:schemeClr val="bg1"/>
          </a:solidFill>
        </p:grpSpPr>
        <p:sp>
          <p:nvSpPr>
            <p:cNvPr id="30" name="Freeform 100"/>
            <p:cNvSpPr>
              <a:spLocks noEditPoints="1"/>
            </p:cNvSpPr>
            <p:nvPr/>
          </p:nvSpPr>
          <p:spPr bwMode="auto">
            <a:xfrm>
              <a:off x="9828212" y="609600"/>
              <a:ext cx="851420" cy="869756"/>
            </a:xfrm>
            <a:custGeom>
              <a:avLst/>
              <a:gdLst/>
              <a:ahLst/>
              <a:cxnLst>
                <a:cxn ang="0">
                  <a:pos x="428" y="335"/>
                </a:cxn>
                <a:cxn ang="0">
                  <a:pos x="341" y="417"/>
                </a:cxn>
                <a:cxn ang="0">
                  <a:pos x="305" y="523"/>
                </a:cxn>
                <a:cxn ang="0">
                  <a:pos x="328" y="649"/>
                </a:cxn>
                <a:cxn ang="0">
                  <a:pos x="402" y="737"/>
                </a:cxn>
                <a:cxn ang="0">
                  <a:pos x="506" y="781"/>
                </a:cxn>
                <a:cxn ang="0">
                  <a:pos x="630" y="767"/>
                </a:cxn>
                <a:cxn ang="0">
                  <a:pos x="733" y="689"/>
                </a:cxn>
                <a:cxn ang="0">
                  <a:pos x="779" y="566"/>
                </a:cxn>
                <a:cxn ang="0">
                  <a:pos x="756" y="437"/>
                </a:cxn>
                <a:cxn ang="0">
                  <a:pos x="671" y="343"/>
                </a:cxn>
                <a:cxn ang="0">
                  <a:pos x="555" y="305"/>
                </a:cxn>
                <a:cxn ang="0">
                  <a:pos x="640" y="15"/>
                </a:cxn>
                <a:cxn ang="0">
                  <a:pos x="675" y="67"/>
                </a:cxn>
                <a:cxn ang="0">
                  <a:pos x="709" y="129"/>
                </a:cxn>
                <a:cxn ang="0">
                  <a:pos x="785" y="112"/>
                </a:cxn>
                <a:cxn ang="0">
                  <a:pos x="860" y="104"/>
                </a:cxn>
                <a:cxn ang="0">
                  <a:pos x="942" y="172"/>
                </a:cxn>
                <a:cxn ang="0">
                  <a:pos x="986" y="242"/>
                </a:cxn>
                <a:cxn ang="0">
                  <a:pos x="966" y="313"/>
                </a:cxn>
                <a:cxn ang="0">
                  <a:pos x="943" y="345"/>
                </a:cxn>
                <a:cxn ang="0">
                  <a:pos x="963" y="393"/>
                </a:cxn>
                <a:cxn ang="0">
                  <a:pos x="993" y="407"/>
                </a:cxn>
                <a:cxn ang="0">
                  <a:pos x="1059" y="433"/>
                </a:cxn>
                <a:cxn ang="0">
                  <a:pos x="936" y="484"/>
                </a:cxn>
                <a:cxn ang="0">
                  <a:pos x="885" y="592"/>
                </a:cxn>
                <a:cxn ang="0">
                  <a:pos x="731" y="808"/>
                </a:cxn>
                <a:cxn ang="0">
                  <a:pos x="572" y="991"/>
                </a:cxn>
                <a:cxn ang="0">
                  <a:pos x="576" y="1090"/>
                </a:cxn>
                <a:cxn ang="0">
                  <a:pos x="463" y="1084"/>
                </a:cxn>
                <a:cxn ang="0">
                  <a:pos x="411" y="1034"/>
                </a:cxn>
                <a:cxn ang="0">
                  <a:pos x="402" y="977"/>
                </a:cxn>
                <a:cxn ang="0">
                  <a:pos x="368" y="956"/>
                </a:cxn>
                <a:cxn ang="0">
                  <a:pos x="343" y="946"/>
                </a:cxn>
                <a:cxn ang="0">
                  <a:pos x="317" y="963"/>
                </a:cxn>
                <a:cxn ang="0">
                  <a:pos x="251" y="990"/>
                </a:cxn>
                <a:cxn ang="0">
                  <a:pos x="158" y="931"/>
                </a:cxn>
                <a:cxn ang="0">
                  <a:pos x="98" y="839"/>
                </a:cxn>
                <a:cxn ang="0">
                  <a:pos x="125" y="767"/>
                </a:cxn>
                <a:cxn ang="0">
                  <a:pos x="139" y="734"/>
                </a:cxn>
                <a:cxn ang="0">
                  <a:pos x="113" y="680"/>
                </a:cxn>
                <a:cxn ang="0">
                  <a:pos x="64" y="677"/>
                </a:cxn>
                <a:cxn ang="0">
                  <a:pos x="10" y="636"/>
                </a:cxn>
                <a:cxn ang="0">
                  <a:pos x="18" y="440"/>
                </a:cxn>
                <a:cxn ang="0">
                  <a:pos x="76" y="409"/>
                </a:cxn>
                <a:cxn ang="0">
                  <a:pos x="121" y="391"/>
                </a:cxn>
                <a:cxn ang="0">
                  <a:pos x="139" y="348"/>
                </a:cxn>
                <a:cxn ang="0">
                  <a:pos x="129" y="324"/>
                </a:cxn>
                <a:cxn ang="0">
                  <a:pos x="97" y="264"/>
                </a:cxn>
                <a:cxn ang="0">
                  <a:pos x="128" y="188"/>
                </a:cxn>
                <a:cxn ang="0">
                  <a:pos x="220" y="106"/>
                </a:cxn>
                <a:cxn ang="0">
                  <a:pos x="293" y="107"/>
                </a:cxn>
                <a:cxn ang="0">
                  <a:pos x="341" y="142"/>
                </a:cxn>
                <a:cxn ang="0">
                  <a:pos x="407" y="97"/>
                </a:cxn>
                <a:cxn ang="0">
                  <a:pos x="419" y="41"/>
                </a:cxn>
              </a:cxnLst>
              <a:rect l="0" t="0" r="r" b="b"/>
              <a:pathLst>
                <a:path w="1068" h="1091">
                  <a:moveTo>
                    <a:pt x="531" y="305"/>
                  </a:moveTo>
                  <a:lnTo>
                    <a:pt x="508" y="307"/>
                  </a:lnTo>
                  <a:lnTo>
                    <a:pt x="487" y="312"/>
                  </a:lnTo>
                  <a:lnTo>
                    <a:pt x="466" y="318"/>
                  </a:lnTo>
                  <a:lnTo>
                    <a:pt x="447" y="326"/>
                  </a:lnTo>
                  <a:lnTo>
                    <a:pt x="428" y="335"/>
                  </a:lnTo>
                  <a:lnTo>
                    <a:pt x="410" y="346"/>
                  </a:lnTo>
                  <a:lnTo>
                    <a:pt x="394" y="358"/>
                  </a:lnTo>
                  <a:lnTo>
                    <a:pt x="379" y="371"/>
                  </a:lnTo>
                  <a:lnTo>
                    <a:pt x="365" y="386"/>
                  </a:lnTo>
                  <a:lnTo>
                    <a:pt x="352" y="401"/>
                  </a:lnTo>
                  <a:lnTo>
                    <a:pt x="341" y="417"/>
                  </a:lnTo>
                  <a:lnTo>
                    <a:pt x="331" y="434"/>
                  </a:lnTo>
                  <a:lnTo>
                    <a:pt x="323" y="451"/>
                  </a:lnTo>
                  <a:lnTo>
                    <a:pt x="316" y="469"/>
                  </a:lnTo>
                  <a:lnTo>
                    <a:pt x="311" y="487"/>
                  </a:lnTo>
                  <a:lnTo>
                    <a:pt x="307" y="505"/>
                  </a:lnTo>
                  <a:lnTo>
                    <a:pt x="305" y="523"/>
                  </a:lnTo>
                  <a:lnTo>
                    <a:pt x="304" y="546"/>
                  </a:lnTo>
                  <a:lnTo>
                    <a:pt x="305" y="569"/>
                  </a:lnTo>
                  <a:lnTo>
                    <a:pt x="308" y="590"/>
                  </a:lnTo>
                  <a:lnTo>
                    <a:pt x="313" y="610"/>
                  </a:lnTo>
                  <a:lnTo>
                    <a:pt x="320" y="630"/>
                  </a:lnTo>
                  <a:lnTo>
                    <a:pt x="328" y="649"/>
                  </a:lnTo>
                  <a:lnTo>
                    <a:pt x="337" y="666"/>
                  </a:lnTo>
                  <a:lnTo>
                    <a:pt x="348" y="683"/>
                  </a:lnTo>
                  <a:lnTo>
                    <a:pt x="360" y="698"/>
                  </a:lnTo>
                  <a:lnTo>
                    <a:pt x="373" y="713"/>
                  </a:lnTo>
                  <a:lnTo>
                    <a:pt x="387" y="726"/>
                  </a:lnTo>
                  <a:lnTo>
                    <a:pt x="402" y="737"/>
                  </a:lnTo>
                  <a:lnTo>
                    <a:pt x="418" y="748"/>
                  </a:lnTo>
                  <a:lnTo>
                    <a:pt x="435" y="758"/>
                  </a:lnTo>
                  <a:lnTo>
                    <a:pt x="452" y="765"/>
                  </a:lnTo>
                  <a:lnTo>
                    <a:pt x="469" y="772"/>
                  </a:lnTo>
                  <a:lnTo>
                    <a:pt x="488" y="777"/>
                  </a:lnTo>
                  <a:lnTo>
                    <a:pt x="506" y="781"/>
                  </a:lnTo>
                  <a:lnTo>
                    <a:pt x="524" y="783"/>
                  </a:lnTo>
                  <a:lnTo>
                    <a:pt x="543" y="784"/>
                  </a:lnTo>
                  <a:lnTo>
                    <a:pt x="565" y="783"/>
                  </a:lnTo>
                  <a:lnTo>
                    <a:pt x="587" y="780"/>
                  </a:lnTo>
                  <a:lnTo>
                    <a:pt x="609" y="774"/>
                  </a:lnTo>
                  <a:lnTo>
                    <a:pt x="630" y="767"/>
                  </a:lnTo>
                  <a:lnTo>
                    <a:pt x="649" y="758"/>
                  </a:lnTo>
                  <a:lnTo>
                    <a:pt x="669" y="747"/>
                  </a:lnTo>
                  <a:lnTo>
                    <a:pt x="687" y="734"/>
                  </a:lnTo>
                  <a:lnTo>
                    <a:pt x="703" y="720"/>
                  </a:lnTo>
                  <a:lnTo>
                    <a:pt x="719" y="705"/>
                  </a:lnTo>
                  <a:lnTo>
                    <a:pt x="733" y="689"/>
                  </a:lnTo>
                  <a:lnTo>
                    <a:pt x="746" y="670"/>
                  </a:lnTo>
                  <a:lnTo>
                    <a:pt x="756" y="651"/>
                  </a:lnTo>
                  <a:lnTo>
                    <a:pt x="765" y="631"/>
                  </a:lnTo>
                  <a:lnTo>
                    <a:pt x="772" y="610"/>
                  </a:lnTo>
                  <a:lnTo>
                    <a:pt x="777" y="589"/>
                  </a:lnTo>
                  <a:lnTo>
                    <a:pt x="779" y="566"/>
                  </a:lnTo>
                  <a:lnTo>
                    <a:pt x="780" y="543"/>
                  </a:lnTo>
                  <a:lnTo>
                    <a:pt x="779" y="520"/>
                  </a:lnTo>
                  <a:lnTo>
                    <a:pt x="777" y="498"/>
                  </a:lnTo>
                  <a:lnTo>
                    <a:pt x="772" y="477"/>
                  </a:lnTo>
                  <a:lnTo>
                    <a:pt x="765" y="456"/>
                  </a:lnTo>
                  <a:lnTo>
                    <a:pt x="756" y="437"/>
                  </a:lnTo>
                  <a:lnTo>
                    <a:pt x="746" y="418"/>
                  </a:lnTo>
                  <a:lnTo>
                    <a:pt x="733" y="401"/>
                  </a:lnTo>
                  <a:lnTo>
                    <a:pt x="720" y="384"/>
                  </a:lnTo>
                  <a:lnTo>
                    <a:pt x="705" y="369"/>
                  </a:lnTo>
                  <a:lnTo>
                    <a:pt x="688" y="356"/>
                  </a:lnTo>
                  <a:lnTo>
                    <a:pt x="671" y="343"/>
                  </a:lnTo>
                  <a:lnTo>
                    <a:pt x="653" y="333"/>
                  </a:lnTo>
                  <a:lnTo>
                    <a:pt x="635" y="324"/>
                  </a:lnTo>
                  <a:lnTo>
                    <a:pt x="615" y="316"/>
                  </a:lnTo>
                  <a:lnTo>
                    <a:pt x="595" y="311"/>
                  </a:lnTo>
                  <a:lnTo>
                    <a:pt x="575" y="307"/>
                  </a:lnTo>
                  <a:lnTo>
                    <a:pt x="555" y="305"/>
                  </a:lnTo>
                  <a:lnTo>
                    <a:pt x="531" y="305"/>
                  </a:lnTo>
                  <a:close/>
                  <a:moveTo>
                    <a:pt x="475" y="0"/>
                  </a:moveTo>
                  <a:lnTo>
                    <a:pt x="610" y="0"/>
                  </a:lnTo>
                  <a:lnTo>
                    <a:pt x="621" y="4"/>
                  </a:lnTo>
                  <a:lnTo>
                    <a:pt x="631" y="9"/>
                  </a:lnTo>
                  <a:lnTo>
                    <a:pt x="640" y="15"/>
                  </a:lnTo>
                  <a:lnTo>
                    <a:pt x="649" y="21"/>
                  </a:lnTo>
                  <a:lnTo>
                    <a:pt x="656" y="28"/>
                  </a:lnTo>
                  <a:lnTo>
                    <a:pt x="663" y="36"/>
                  </a:lnTo>
                  <a:lnTo>
                    <a:pt x="668" y="45"/>
                  </a:lnTo>
                  <a:lnTo>
                    <a:pt x="673" y="56"/>
                  </a:lnTo>
                  <a:lnTo>
                    <a:pt x="675" y="67"/>
                  </a:lnTo>
                  <a:lnTo>
                    <a:pt x="677" y="84"/>
                  </a:lnTo>
                  <a:lnTo>
                    <a:pt x="679" y="102"/>
                  </a:lnTo>
                  <a:lnTo>
                    <a:pt x="679" y="119"/>
                  </a:lnTo>
                  <a:lnTo>
                    <a:pt x="690" y="122"/>
                  </a:lnTo>
                  <a:lnTo>
                    <a:pt x="699" y="125"/>
                  </a:lnTo>
                  <a:lnTo>
                    <a:pt x="709" y="129"/>
                  </a:lnTo>
                  <a:lnTo>
                    <a:pt x="727" y="137"/>
                  </a:lnTo>
                  <a:lnTo>
                    <a:pt x="746" y="147"/>
                  </a:lnTo>
                  <a:lnTo>
                    <a:pt x="754" y="137"/>
                  </a:lnTo>
                  <a:lnTo>
                    <a:pt x="763" y="128"/>
                  </a:lnTo>
                  <a:lnTo>
                    <a:pt x="774" y="119"/>
                  </a:lnTo>
                  <a:lnTo>
                    <a:pt x="785" y="112"/>
                  </a:lnTo>
                  <a:lnTo>
                    <a:pt x="796" y="106"/>
                  </a:lnTo>
                  <a:lnTo>
                    <a:pt x="809" y="102"/>
                  </a:lnTo>
                  <a:lnTo>
                    <a:pt x="822" y="100"/>
                  </a:lnTo>
                  <a:lnTo>
                    <a:pt x="835" y="99"/>
                  </a:lnTo>
                  <a:lnTo>
                    <a:pt x="847" y="101"/>
                  </a:lnTo>
                  <a:lnTo>
                    <a:pt x="860" y="104"/>
                  </a:lnTo>
                  <a:lnTo>
                    <a:pt x="872" y="109"/>
                  </a:lnTo>
                  <a:lnTo>
                    <a:pt x="884" y="117"/>
                  </a:lnTo>
                  <a:lnTo>
                    <a:pt x="899" y="130"/>
                  </a:lnTo>
                  <a:lnTo>
                    <a:pt x="914" y="143"/>
                  </a:lnTo>
                  <a:lnTo>
                    <a:pt x="928" y="158"/>
                  </a:lnTo>
                  <a:lnTo>
                    <a:pt x="942" y="172"/>
                  </a:lnTo>
                  <a:lnTo>
                    <a:pt x="957" y="186"/>
                  </a:lnTo>
                  <a:lnTo>
                    <a:pt x="965" y="196"/>
                  </a:lnTo>
                  <a:lnTo>
                    <a:pt x="973" y="206"/>
                  </a:lnTo>
                  <a:lnTo>
                    <a:pt x="979" y="218"/>
                  </a:lnTo>
                  <a:lnTo>
                    <a:pt x="983" y="230"/>
                  </a:lnTo>
                  <a:lnTo>
                    <a:pt x="986" y="242"/>
                  </a:lnTo>
                  <a:lnTo>
                    <a:pt x="986" y="255"/>
                  </a:lnTo>
                  <a:lnTo>
                    <a:pt x="986" y="267"/>
                  </a:lnTo>
                  <a:lnTo>
                    <a:pt x="983" y="279"/>
                  </a:lnTo>
                  <a:lnTo>
                    <a:pt x="979" y="291"/>
                  </a:lnTo>
                  <a:lnTo>
                    <a:pt x="973" y="303"/>
                  </a:lnTo>
                  <a:lnTo>
                    <a:pt x="966" y="313"/>
                  </a:lnTo>
                  <a:lnTo>
                    <a:pt x="956" y="323"/>
                  </a:lnTo>
                  <a:lnTo>
                    <a:pt x="952" y="327"/>
                  </a:lnTo>
                  <a:lnTo>
                    <a:pt x="948" y="331"/>
                  </a:lnTo>
                  <a:lnTo>
                    <a:pt x="945" y="335"/>
                  </a:lnTo>
                  <a:lnTo>
                    <a:pt x="943" y="340"/>
                  </a:lnTo>
                  <a:lnTo>
                    <a:pt x="943" y="345"/>
                  </a:lnTo>
                  <a:lnTo>
                    <a:pt x="945" y="351"/>
                  </a:lnTo>
                  <a:lnTo>
                    <a:pt x="949" y="357"/>
                  </a:lnTo>
                  <a:lnTo>
                    <a:pt x="953" y="365"/>
                  </a:lnTo>
                  <a:lnTo>
                    <a:pt x="957" y="375"/>
                  </a:lnTo>
                  <a:lnTo>
                    <a:pt x="960" y="384"/>
                  </a:lnTo>
                  <a:lnTo>
                    <a:pt x="963" y="393"/>
                  </a:lnTo>
                  <a:lnTo>
                    <a:pt x="965" y="399"/>
                  </a:lnTo>
                  <a:lnTo>
                    <a:pt x="967" y="403"/>
                  </a:lnTo>
                  <a:lnTo>
                    <a:pt x="971" y="406"/>
                  </a:lnTo>
                  <a:lnTo>
                    <a:pt x="976" y="408"/>
                  </a:lnTo>
                  <a:lnTo>
                    <a:pt x="982" y="408"/>
                  </a:lnTo>
                  <a:lnTo>
                    <a:pt x="993" y="407"/>
                  </a:lnTo>
                  <a:lnTo>
                    <a:pt x="1005" y="408"/>
                  </a:lnTo>
                  <a:lnTo>
                    <a:pt x="1017" y="410"/>
                  </a:lnTo>
                  <a:lnTo>
                    <a:pt x="1029" y="413"/>
                  </a:lnTo>
                  <a:lnTo>
                    <a:pt x="1040" y="418"/>
                  </a:lnTo>
                  <a:lnTo>
                    <a:pt x="1050" y="424"/>
                  </a:lnTo>
                  <a:lnTo>
                    <a:pt x="1059" y="433"/>
                  </a:lnTo>
                  <a:lnTo>
                    <a:pt x="1068" y="442"/>
                  </a:lnTo>
                  <a:lnTo>
                    <a:pt x="1030" y="453"/>
                  </a:lnTo>
                  <a:lnTo>
                    <a:pt x="993" y="462"/>
                  </a:lnTo>
                  <a:lnTo>
                    <a:pt x="958" y="473"/>
                  </a:lnTo>
                  <a:lnTo>
                    <a:pt x="947" y="478"/>
                  </a:lnTo>
                  <a:lnTo>
                    <a:pt x="936" y="484"/>
                  </a:lnTo>
                  <a:lnTo>
                    <a:pt x="926" y="491"/>
                  </a:lnTo>
                  <a:lnTo>
                    <a:pt x="918" y="499"/>
                  </a:lnTo>
                  <a:lnTo>
                    <a:pt x="911" y="509"/>
                  </a:lnTo>
                  <a:lnTo>
                    <a:pt x="905" y="519"/>
                  </a:lnTo>
                  <a:lnTo>
                    <a:pt x="900" y="532"/>
                  </a:lnTo>
                  <a:lnTo>
                    <a:pt x="885" y="592"/>
                  </a:lnTo>
                  <a:lnTo>
                    <a:pt x="870" y="653"/>
                  </a:lnTo>
                  <a:lnTo>
                    <a:pt x="867" y="664"/>
                  </a:lnTo>
                  <a:lnTo>
                    <a:pt x="863" y="674"/>
                  </a:lnTo>
                  <a:lnTo>
                    <a:pt x="857" y="683"/>
                  </a:lnTo>
                  <a:lnTo>
                    <a:pt x="850" y="691"/>
                  </a:lnTo>
                  <a:lnTo>
                    <a:pt x="731" y="808"/>
                  </a:lnTo>
                  <a:lnTo>
                    <a:pt x="614" y="927"/>
                  </a:lnTo>
                  <a:lnTo>
                    <a:pt x="603" y="939"/>
                  </a:lnTo>
                  <a:lnTo>
                    <a:pt x="593" y="951"/>
                  </a:lnTo>
                  <a:lnTo>
                    <a:pt x="584" y="964"/>
                  </a:lnTo>
                  <a:lnTo>
                    <a:pt x="578" y="977"/>
                  </a:lnTo>
                  <a:lnTo>
                    <a:pt x="572" y="991"/>
                  </a:lnTo>
                  <a:lnTo>
                    <a:pt x="569" y="1006"/>
                  </a:lnTo>
                  <a:lnTo>
                    <a:pt x="567" y="1021"/>
                  </a:lnTo>
                  <a:lnTo>
                    <a:pt x="567" y="1037"/>
                  </a:lnTo>
                  <a:lnTo>
                    <a:pt x="569" y="1054"/>
                  </a:lnTo>
                  <a:lnTo>
                    <a:pt x="572" y="1071"/>
                  </a:lnTo>
                  <a:lnTo>
                    <a:pt x="576" y="1090"/>
                  </a:lnTo>
                  <a:lnTo>
                    <a:pt x="554" y="1091"/>
                  </a:lnTo>
                  <a:lnTo>
                    <a:pt x="532" y="1091"/>
                  </a:lnTo>
                  <a:lnTo>
                    <a:pt x="511" y="1091"/>
                  </a:lnTo>
                  <a:lnTo>
                    <a:pt x="490" y="1090"/>
                  </a:lnTo>
                  <a:lnTo>
                    <a:pt x="476" y="1087"/>
                  </a:lnTo>
                  <a:lnTo>
                    <a:pt x="463" y="1084"/>
                  </a:lnTo>
                  <a:lnTo>
                    <a:pt x="451" y="1078"/>
                  </a:lnTo>
                  <a:lnTo>
                    <a:pt x="440" y="1071"/>
                  </a:lnTo>
                  <a:lnTo>
                    <a:pt x="430" y="1063"/>
                  </a:lnTo>
                  <a:lnTo>
                    <a:pt x="422" y="1054"/>
                  </a:lnTo>
                  <a:lnTo>
                    <a:pt x="416" y="1044"/>
                  </a:lnTo>
                  <a:lnTo>
                    <a:pt x="411" y="1034"/>
                  </a:lnTo>
                  <a:lnTo>
                    <a:pt x="409" y="1023"/>
                  </a:lnTo>
                  <a:lnTo>
                    <a:pt x="408" y="1012"/>
                  </a:lnTo>
                  <a:lnTo>
                    <a:pt x="408" y="1002"/>
                  </a:lnTo>
                  <a:lnTo>
                    <a:pt x="407" y="993"/>
                  </a:lnTo>
                  <a:lnTo>
                    <a:pt x="405" y="984"/>
                  </a:lnTo>
                  <a:lnTo>
                    <a:pt x="402" y="977"/>
                  </a:lnTo>
                  <a:lnTo>
                    <a:pt x="398" y="971"/>
                  </a:lnTo>
                  <a:lnTo>
                    <a:pt x="393" y="966"/>
                  </a:lnTo>
                  <a:lnTo>
                    <a:pt x="386" y="962"/>
                  </a:lnTo>
                  <a:lnTo>
                    <a:pt x="378" y="958"/>
                  </a:lnTo>
                  <a:lnTo>
                    <a:pt x="368" y="956"/>
                  </a:lnTo>
                  <a:lnTo>
                    <a:pt x="368" y="956"/>
                  </a:lnTo>
                  <a:lnTo>
                    <a:pt x="367" y="955"/>
                  </a:lnTo>
                  <a:lnTo>
                    <a:pt x="367" y="955"/>
                  </a:lnTo>
                  <a:lnTo>
                    <a:pt x="359" y="951"/>
                  </a:lnTo>
                  <a:lnTo>
                    <a:pt x="353" y="949"/>
                  </a:lnTo>
                  <a:lnTo>
                    <a:pt x="348" y="947"/>
                  </a:lnTo>
                  <a:lnTo>
                    <a:pt x="343" y="946"/>
                  </a:lnTo>
                  <a:lnTo>
                    <a:pt x="339" y="946"/>
                  </a:lnTo>
                  <a:lnTo>
                    <a:pt x="336" y="947"/>
                  </a:lnTo>
                  <a:lnTo>
                    <a:pt x="332" y="949"/>
                  </a:lnTo>
                  <a:lnTo>
                    <a:pt x="328" y="953"/>
                  </a:lnTo>
                  <a:lnTo>
                    <a:pt x="323" y="957"/>
                  </a:lnTo>
                  <a:lnTo>
                    <a:pt x="317" y="963"/>
                  </a:lnTo>
                  <a:lnTo>
                    <a:pt x="308" y="971"/>
                  </a:lnTo>
                  <a:lnTo>
                    <a:pt x="297" y="978"/>
                  </a:lnTo>
                  <a:lnTo>
                    <a:pt x="286" y="983"/>
                  </a:lnTo>
                  <a:lnTo>
                    <a:pt x="275" y="987"/>
                  </a:lnTo>
                  <a:lnTo>
                    <a:pt x="263" y="989"/>
                  </a:lnTo>
                  <a:lnTo>
                    <a:pt x="251" y="990"/>
                  </a:lnTo>
                  <a:lnTo>
                    <a:pt x="239" y="988"/>
                  </a:lnTo>
                  <a:lnTo>
                    <a:pt x="227" y="985"/>
                  </a:lnTo>
                  <a:lnTo>
                    <a:pt x="216" y="981"/>
                  </a:lnTo>
                  <a:lnTo>
                    <a:pt x="206" y="973"/>
                  </a:lnTo>
                  <a:lnTo>
                    <a:pt x="182" y="953"/>
                  </a:lnTo>
                  <a:lnTo>
                    <a:pt x="158" y="931"/>
                  </a:lnTo>
                  <a:lnTo>
                    <a:pt x="136" y="908"/>
                  </a:lnTo>
                  <a:lnTo>
                    <a:pt x="115" y="885"/>
                  </a:lnTo>
                  <a:lnTo>
                    <a:pt x="108" y="875"/>
                  </a:lnTo>
                  <a:lnTo>
                    <a:pt x="103" y="864"/>
                  </a:lnTo>
                  <a:lnTo>
                    <a:pt x="99" y="852"/>
                  </a:lnTo>
                  <a:lnTo>
                    <a:pt x="98" y="839"/>
                  </a:lnTo>
                  <a:lnTo>
                    <a:pt x="98" y="826"/>
                  </a:lnTo>
                  <a:lnTo>
                    <a:pt x="101" y="813"/>
                  </a:lnTo>
                  <a:lnTo>
                    <a:pt x="105" y="800"/>
                  </a:lnTo>
                  <a:lnTo>
                    <a:pt x="110" y="788"/>
                  </a:lnTo>
                  <a:lnTo>
                    <a:pt x="117" y="777"/>
                  </a:lnTo>
                  <a:lnTo>
                    <a:pt x="125" y="767"/>
                  </a:lnTo>
                  <a:lnTo>
                    <a:pt x="135" y="757"/>
                  </a:lnTo>
                  <a:lnTo>
                    <a:pt x="139" y="753"/>
                  </a:lnTo>
                  <a:lnTo>
                    <a:pt x="141" y="749"/>
                  </a:lnTo>
                  <a:lnTo>
                    <a:pt x="142" y="745"/>
                  </a:lnTo>
                  <a:lnTo>
                    <a:pt x="141" y="740"/>
                  </a:lnTo>
                  <a:lnTo>
                    <a:pt x="139" y="734"/>
                  </a:lnTo>
                  <a:lnTo>
                    <a:pt x="132" y="720"/>
                  </a:lnTo>
                  <a:lnTo>
                    <a:pt x="126" y="707"/>
                  </a:lnTo>
                  <a:lnTo>
                    <a:pt x="121" y="692"/>
                  </a:lnTo>
                  <a:lnTo>
                    <a:pt x="119" y="686"/>
                  </a:lnTo>
                  <a:lnTo>
                    <a:pt x="117" y="683"/>
                  </a:lnTo>
                  <a:lnTo>
                    <a:pt x="113" y="680"/>
                  </a:lnTo>
                  <a:lnTo>
                    <a:pt x="108" y="679"/>
                  </a:lnTo>
                  <a:lnTo>
                    <a:pt x="103" y="679"/>
                  </a:lnTo>
                  <a:lnTo>
                    <a:pt x="93" y="679"/>
                  </a:lnTo>
                  <a:lnTo>
                    <a:pt x="83" y="679"/>
                  </a:lnTo>
                  <a:lnTo>
                    <a:pt x="73" y="678"/>
                  </a:lnTo>
                  <a:lnTo>
                    <a:pt x="64" y="677"/>
                  </a:lnTo>
                  <a:lnTo>
                    <a:pt x="52" y="673"/>
                  </a:lnTo>
                  <a:lnTo>
                    <a:pt x="42" y="668"/>
                  </a:lnTo>
                  <a:lnTo>
                    <a:pt x="32" y="662"/>
                  </a:lnTo>
                  <a:lnTo>
                    <a:pt x="24" y="654"/>
                  </a:lnTo>
                  <a:lnTo>
                    <a:pt x="17" y="646"/>
                  </a:lnTo>
                  <a:lnTo>
                    <a:pt x="10" y="636"/>
                  </a:lnTo>
                  <a:lnTo>
                    <a:pt x="5" y="626"/>
                  </a:lnTo>
                  <a:lnTo>
                    <a:pt x="0" y="615"/>
                  </a:lnTo>
                  <a:lnTo>
                    <a:pt x="0" y="472"/>
                  </a:lnTo>
                  <a:lnTo>
                    <a:pt x="5" y="460"/>
                  </a:lnTo>
                  <a:lnTo>
                    <a:pt x="11" y="449"/>
                  </a:lnTo>
                  <a:lnTo>
                    <a:pt x="18" y="440"/>
                  </a:lnTo>
                  <a:lnTo>
                    <a:pt x="25" y="431"/>
                  </a:lnTo>
                  <a:lnTo>
                    <a:pt x="34" y="423"/>
                  </a:lnTo>
                  <a:lnTo>
                    <a:pt x="43" y="418"/>
                  </a:lnTo>
                  <a:lnTo>
                    <a:pt x="53" y="413"/>
                  </a:lnTo>
                  <a:lnTo>
                    <a:pt x="64" y="410"/>
                  </a:lnTo>
                  <a:lnTo>
                    <a:pt x="76" y="409"/>
                  </a:lnTo>
                  <a:lnTo>
                    <a:pt x="87" y="409"/>
                  </a:lnTo>
                  <a:lnTo>
                    <a:pt x="96" y="407"/>
                  </a:lnTo>
                  <a:lnTo>
                    <a:pt x="104" y="405"/>
                  </a:lnTo>
                  <a:lnTo>
                    <a:pt x="111" y="401"/>
                  </a:lnTo>
                  <a:lnTo>
                    <a:pt x="117" y="397"/>
                  </a:lnTo>
                  <a:lnTo>
                    <a:pt x="121" y="391"/>
                  </a:lnTo>
                  <a:lnTo>
                    <a:pt x="126" y="384"/>
                  </a:lnTo>
                  <a:lnTo>
                    <a:pt x="129" y="377"/>
                  </a:lnTo>
                  <a:lnTo>
                    <a:pt x="133" y="368"/>
                  </a:lnTo>
                  <a:lnTo>
                    <a:pt x="136" y="360"/>
                  </a:lnTo>
                  <a:lnTo>
                    <a:pt x="138" y="354"/>
                  </a:lnTo>
                  <a:lnTo>
                    <a:pt x="139" y="348"/>
                  </a:lnTo>
                  <a:lnTo>
                    <a:pt x="140" y="344"/>
                  </a:lnTo>
                  <a:lnTo>
                    <a:pt x="140" y="340"/>
                  </a:lnTo>
                  <a:lnTo>
                    <a:pt x="139" y="337"/>
                  </a:lnTo>
                  <a:lnTo>
                    <a:pt x="137" y="333"/>
                  </a:lnTo>
                  <a:lnTo>
                    <a:pt x="134" y="329"/>
                  </a:lnTo>
                  <a:lnTo>
                    <a:pt x="129" y="324"/>
                  </a:lnTo>
                  <a:lnTo>
                    <a:pt x="123" y="318"/>
                  </a:lnTo>
                  <a:lnTo>
                    <a:pt x="115" y="308"/>
                  </a:lnTo>
                  <a:lnTo>
                    <a:pt x="108" y="298"/>
                  </a:lnTo>
                  <a:lnTo>
                    <a:pt x="103" y="287"/>
                  </a:lnTo>
                  <a:lnTo>
                    <a:pt x="100" y="275"/>
                  </a:lnTo>
                  <a:lnTo>
                    <a:pt x="97" y="264"/>
                  </a:lnTo>
                  <a:lnTo>
                    <a:pt x="97" y="252"/>
                  </a:lnTo>
                  <a:lnTo>
                    <a:pt x="98" y="240"/>
                  </a:lnTo>
                  <a:lnTo>
                    <a:pt x="101" y="229"/>
                  </a:lnTo>
                  <a:lnTo>
                    <a:pt x="106" y="217"/>
                  </a:lnTo>
                  <a:lnTo>
                    <a:pt x="112" y="207"/>
                  </a:lnTo>
                  <a:lnTo>
                    <a:pt x="128" y="188"/>
                  </a:lnTo>
                  <a:lnTo>
                    <a:pt x="145" y="170"/>
                  </a:lnTo>
                  <a:lnTo>
                    <a:pt x="162" y="152"/>
                  </a:lnTo>
                  <a:lnTo>
                    <a:pt x="197" y="118"/>
                  </a:lnTo>
                  <a:lnTo>
                    <a:pt x="204" y="112"/>
                  </a:lnTo>
                  <a:lnTo>
                    <a:pt x="212" y="109"/>
                  </a:lnTo>
                  <a:lnTo>
                    <a:pt x="220" y="106"/>
                  </a:lnTo>
                  <a:lnTo>
                    <a:pt x="233" y="103"/>
                  </a:lnTo>
                  <a:lnTo>
                    <a:pt x="246" y="101"/>
                  </a:lnTo>
                  <a:lnTo>
                    <a:pt x="258" y="101"/>
                  </a:lnTo>
                  <a:lnTo>
                    <a:pt x="270" y="101"/>
                  </a:lnTo>
                  <a:lnTo>
                    <a:pt x="282" y="104"/>
                  </a:lnTo>
                  <a:lnTo>
                    <a:pt x="293" y="107"/>
                  </a:lnTo>
                  <a:lnTo>
                    <a:pt x="304" y="113"/>
                  </a:lnTo>
                  <a:lnTo>
                    <a:pt x="314" y="121"/>
                  </a:lnTo>
                  <a:lnTo>
                    <a:pt x="324" y="130"/>
                  </a:lnTo>
                  <a:lnTo>
                    <a:pt x="329" y="136"/>
                  </a:lnTo>
                  <a:lnTo>
                    <a:pt x="335" y="140"/>
                  </a:lnTo>
                  <a:lnTo>
                    <a:pt x="341" y="142"/>
                  </a:lnTo>
                  <a:lnTo>
                    <a:pt x="347" y="142"/>
                  </a:lnTo>
                  <a:lnTo>
                    <a:pt x="354" y="140"/>
                  </a:lnTo>
                  <a:lnTo>
                    <a:pt x="372" y="131"/>
                  </a:lnTo>
                  <a:lnTo>
                    <a:pt x="383" y="126"/>
                  </a:lnTo>
                  <a:lnTo>
                    <a:pt x="407" y="118"/>
                  </a:lnTo>
                  <a:lnTo>
                    <a:pt x="407" y="97"/>
                  </a:lnTo>
                  <a:lnTo>
                    <a:pt x="406" y="86"/>
                  </a:lnTo>
                  <a:lnTo>
                    <a:pt x="407" y="77"/>
                  </a:lnTo>
                  <a:lnTo>
                    <a:pt x="408" y="67"/>
                  </a:lnTo>
                  <a:lnTo>
                    <a:pt x="411" y="58"/>
                  </a:lnTo>
                  <a:lnTo>
                    <a:pt x="414" y="49"/>
                  </a:lnTo>
                  <a:lnTo>
                    <a:pt x="419" y="41"/>
                  </a:lnTo>
                  <a:lnTo>
                    <a:pt x="426" y="33"/>
                  </a:lnTo>
                  <a:lnTo>
                    <a:pt x="434" y="25"/>
                  </a:lnTo>
                  <a:lnTo>
                    <a:pt x="444" y="19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1"/>
            <p:cNvSpPr>
              <a:spLocks noEditPoints="1"/>
            </p:cNvSpPr>
            <p:nvPr/>
          </p:nvSpPr>
          <p:spPr bwMode="auto">
            <a:xfrm>
              <a:off x="10323279" y="980303"/>
              <a:ext cx="541306" cy="543697"/>
            </a:xfrm>
            <a:custGeom>
              <a:avLst/>
              <a:gdLst/>
              <a:ahLst/>
              <a:cxnLst>
                <a:cxn ang="0">
                  <a:pos x="121" y="523"/>
                </a:cxn>
                <a:cxn ang="0">
                  <a:pos x="107" y="539"/>
                </a:cxn>
                <a:cxn ang="0">
                  <a:pos x="110" y="561"/>
                </a:cxn>
                <a:cxn ang="0">
                  <a:pos x="125" y="575"/>
                </a:cxn>
                <a:cxn ang="0">
                  <a:pos x="143" y="573"/>
                </a:cxn>
                <a:cxn ang="0">
                  <a:pos x="158" y="558"/>
                </a:cxn>
                <a:cxn ang="0">
                  <a:pos x="161" y="540"/>
                </a:cxn>
                <a:cxn ang="0">
                  <a:pos x="147" y="524"/>
                </a:cxn>
                <a:cxn ang="0">
                  <a:pos x="319" y="343"/>
                </a:cxn>
                <a:cxn ang="0">
                  <a:pos x="305" y="349"/>
                </a:cxn>
                <a:cxn ang="0">
                  <a:pos x="177" y="477"/>
                </a:cxn>
                <a:cxn ang="0">
                  <a:pos x="173" y="490"/>
                </a:cxn>
                <a:cxn ang="0">
                  <a:pos x="180" y="503"/>
                </a:cxn>
                <a:cxn ang="0">
                  <a:pos x="194" y="508"/>
                </a:cxn>
                <a:cxn ang="0">
                  <a:pos x="207" y="499"/>
                </a:cxn>
                <a:cxn ang="0">
                  <a:pos x="333" y="373"/>
                </a:cxn>
                <a:cxn ang="0">
                  <a:pos x="333" y="355"/>
                </a:cxn>
                <a:cxn ang="0">
                  <a:pos x="319" y="343"/>
                </a:cxn>
                <a:cxn ang="0">
                  <a:pos x="540" y="2"/>
                </a:cxn>
                <a:cxn ang="0">
                  <a:pos x="564" y="17"/>
                </a:cxn>
                <a:cxn ang="0">
                  <a:pos x="570" y="34"/>
                </a:cxn>
                <a:cxn ang="0">
                  <a:pos x="504" y="104"/>
                </a:cxn>
                <a:cxn ang="0">
                  <a:pos x="489" y="130"/>
                </a:cxn>
                <a:cxn ang="0">
                  <a:pos x="488" y="156"/>
                </a:cxn>
                <a:cxn ang="0">
                  <a:pos x="500" y="179"/>
                </a:cxn>
                <a:cxn ang="0">
                  <a:pos x="526" y="194"/>
                </a:cxn>
                <a:cxn ang="0">
                  <a:pos x="549" y="194"/>
                </a:cxn>
                <a:cxn ang="0">
                  <a:pos x="569" y="182"/>
                </a:cxn>
                <a:cxn ang="0">
                  <a:pos x="634" y="118"/>
                </a:cxn>
                <a:cxn ang="0">
                  <a:pos x="650" y="109"/>
                </a:cxn>
                <a:cxn ang="0">
                  <a:pos x="664" y="117"/>
                </a:cxn>
                <a:cxn ang="0">
                  <a:pos x="676" y="135"/>
                </a:cxn>
                <a:cxn ang="0">
                  <a:pos x="679" y="177"/>
                </a:cxn>
                <a:cxn ang="0">
                  <a:pos x="645" y="301"/>
                </a:cxn>
                <a:cxn ang="0">
                  <a:pos x="633" y="327"/>
                </a:cxn>
                <a:cxn ang="0">
                  <a:pos x="613" y="344"/>
                </a:cxn>
                <a:cxn ang="0">
                  <a:pos x="556" y="359"/>
                </a:cxn>
                <a:cxn ang="0">
                  <a:pos x="470" y="380"/>
                </a:cxn>
                <a:cxn ang="0">
                  <a:pos x="442" y="396"/>
                </a:cxn>
                <a:cxn ang="0">
                  <a:pos x="192" y="647"/>
                </a:cxn>
                <a:cxn ang="0">
                  <a:pos x="176" y="660"/>
                </a:cxn>
                <a:cxn ang="0">
                  <a:pos x="110" y="682"/>
                </a:cxn>
                <a:cxn ang="0">
                  <a:pos x="84" y="677"/>
                </a:cxn>
                <a:cxn ang="0">
                  <a:pos x="43" y="655"/>
                </a:cxn>
                <a:cxn ang="0">
                  <a:pos x="15" y="623"/>
                </a:cxn>
                <a:cxn ang="0">
                  <a:pos x="1" y="583"/>
                </a:cxn>
                <a:cxn ang="0">
                  <a:pos x="4" y="541"/>
                </a:cxn>
                <a:cxn ang="0">
                  <a:pos x="24" y="500"/>
                </a:cxn>
                <a:cxn ang="0">
                  <a:pos x="202" y="320"/>
                </a:cxn>
                <a:cxn ang="0">
                  <a:pos x="283" y="237"/>
                </a:cxn>
                <a:cxn ang="0">
                  <a:pos x="306" y="188"/>
                </a:cxn>
                <a:cxn ang="0">
                  <a:pos x="324" y="109"/>
                </a:cxn>
                <a:cxn ang="0">
                  <a:pos x="339" y="61"/>
                </a:cxn>
                <a:cxn ang="0">
                  <a:pos x="358" y="44"/>
                </a:cxn>
                <a:cxn ang="0">
                  <a:pos x="421" y="25"/>
                </a:cxn>
                <a:cxn ang="0">
                  <a:pos x="522" y="0"/>
                </a:cxn>
              </a:cxnLst>
              <a:rect l="0" t="0" r="r" b="b"/>
              <a:pathLst>
                <a:path w="679" h="682">
                  <a:moveTo>
                    <a:pt x="134" y="520"/>
                  </a:moveTo>
                  <a:lnTo>
                    <a:pt x="127" y="521"/>
                  </a:lnTo>
                  <a:lnTo>
                    <a:pt x="121" y="523"/>
                  </a:lnTo>
                  <a:lnTo>
                    <a:pt x="115" y="527"/>
                  </a:lnTo>
                  <a:lnTo>
                    <a:pt x="110" y="532"/>
                  </a:lnTo>
                  <a:lnTo>
                    <a:pt x="107" y="539"/>
                  </a:lnTo>
                  <a:lnTo>
                    <a:pt x="106" y="546"/>
                  </a:lnTo>
                  <a:lnTo>
                    <a:pt x="107" y="553"/>
                  </a:lnTo>
                  <a:lnTo>
                    <a:pt x="110" y="561"/>
                  </a:lnTo>
                  <a:lnTo>
                    <a:pt x="114" y="567"/>
                  </a:lnTo>
                  <a:lnTo>
                    <a:pt x="119" y="572"/>
                  </a:lnTo>
                  <a:lnTo>
                    <a:pt x="125" y="575"/>
                  </a:lnTo>
                  <a:lnTo>
                    <a:pt x="132" y="576"/>
                  </a:lnTo>
                  <a:lnTo>
                    <a:pt x="138" y="576"/>
                  </a:lnTo>
                  <a:lnTo>
                    <a:pt x="143" y="573"/>
                  </a:lnTo>
                  <a:lnTo>
                    <a:pt x="149" y="569"/>
                  </a:lnTo>
                  <a:lnTo>
                    <a:pt x="155" y="564"/>
                  </a:lnTo>
                  <a:lnTo>
                    <a:pt x="158" y="558"/>
                  </a:lnTo>
                  <a:lnTo>
                    <a:pt x="161" y="552"/>
                  </a:lnTo>
                  <a:lnTo>
                    <a:pt x="162" y="546"/>
                  </a:lnTo>
                  <a:lnTo>
                    <a:pt x="161" y="540"/>
                  </a:lnTo>
                  <a:lnTo>
                    <a:pt x="158" y="534"/>
                  </a:lnTo>
                  <a:lnTo>
                    <a:pt x="153" y="529"/>
                  </a:lnTo>
                  <a:lnTo>
                    <a:pt x="147" y="524"/>
                  </a:lnTo>
                  <a:lnTo>
                    <a:pt x="141" y="521"/>
                  </a:lnTo>
                  <a:lnTo>
                    <a:pt x="134" y="520"/>
                  </a:lnTo>
                  <a:close/>
                  <a:moveTo>
                    <a:pt x="319" y="343"/>
                  </a:moveTo>
                  <a:lnTo>
                    <a:pt x="315" y="343"/>
                  </a:lnTo>
                  <a:lnTo>
                    <a:pt x="310" y="345"/>
                  </a:lnTo>
                  <a:lnTo>
                    <a:pt x="305" y="349"/>
                  </a:lnTo>
                  <a:lnTo>
                    <a:pt x="301" y="353"/>
                  </a:lnTo>
                  <a:lnTo>
                    <a:pt x="239" y="415"/>
                  </a:lnTo>
                  <a:lnTo>
                    <a:pt x="177" y="477"/>
                  </a:lnTo>
                  <a:lnTo>
                    <a:pt x="175" y="481"/>
                  </a:lnTo>
                  <a:lnTo>
                    <a:pt x="173" y="485"/>
                  </a:lnTo>
                  <a:lnTo>
                    <a:pt x="173" y="490"/>
                  </a:lnTo>
                  <a:lnTo>
                    <a:pt x="173" y="494"/>
                  </a:lnTo>
                  <a:lnTo>
                    <a:pt x="176" y="499"/>
                  </a:lnTo>
                  <a:lnTo>
                    <a:pt x="180" y="503"/>
                  </a:lnTo>
                  <a:lnTo>
                    <a:pt x="184" y="507"/>
                  </a:lnTo>
                  <a:lnTo>
                    <a:pt x="188" y="512"/>
                  </a:lnTo>
                  <a:lnTo>
                    <a:pt x="194" y="508"/>
                  </a:lnTo>
                  <a:lnTo>
                    <a:pt x="199" y="505"/>
                  </a:lnTo>
                  <a:lnTo>
                    <a:pt x="204" y="503"/>
                  </a:lnTo>
                  <a:lnTo>
                    <a:pt x="207" y="499"/>
                  </a:lnTo>
                  <a:lnTo>
                    <a:pt x="267" y="439"/>
                  </a:lnTo>
                  <a:lnTo>
                    <a:pt x="328" y="380"/>
                  </a:lnTo>
                  <a:lnTo>
                    <a:pt x="333" y="373"/>
                  </a:lnTo>
                  <a:lnTo>
                    <a:pt x="335" y="367"/>
                  </a:lnTo>
                  <a:lnTo>
                    <a:pt x="336" y="361"/>
                  </a:lnTo>
                  <a:lnTo>
                    <a:pt x="333" y="355"/>
                  </a:lnTo>
                  <a:lnTo>
                    <a:pt x="329" y="349"/>
                  </a:lnTo>
                  <a:lnTo>
                    <a:pt x="324" y="345"/>
                  </a:lnTo>
                  <a:lnTo>
                    <a:pt x="319" y="343"/>
                  </a:lnTo>
                  <a:close/>
                  <a:moveTo>
                    <a:pt x="522" y="0"/>
                  </a:moveTo>
                  <a:lnTo>
                    <a:pt x="531" y="0"/>
                  </a:lnTo>
                  <a:lnTo>
                    <a:pt x="540" y="2"/>
                  </a:lnTo>
                  <a:lnTo>
                    <a:pt x="549" y="5"/>
                  </a:lnTo>
                  <a:lnTo>
                    <a:pt x="556" y="11"/>
                  </a:lnTo>
                  <a:lnTo>
                    <a:pt x="564" y="17"/>
                  </a:lnTo>
                  <a:lnTo>
                    <a:pt x="568" y="23"/>
                  </a:lnTo>
                  <a:lnTo>
                    <a:pt x="570" y="28"/>
                  </a:lnTo>
                  <a:lnTo>
                    <a:pt x="570" y="34"/>
                  </a:lnTo>
                  <a:lnTo>
                    <a:pt x="568" y="39"/>
                  </a:lnTo>
                  <a:lnTo>
                    <a:pt x="563" y="45"/>
                  </a:lnTo>
                  <a:lnTo>
                    <a:pt x="504" y="104"/>
                  </a:lnTo>
                  <a:lnTo>
                    <a:pt x="497" y="112"/>
                  </a:lnTo>
                  <a:lnTo>
                    <a:pt x="492" y="121"/>
                  </a:lnTo>
                  <a:lnTo>
                    <a:pt x="489" y="130"/>
                  </a:lnTo>
                  <a:lnTo>
                    <a:pt x="486" y="139"/>
                  </a:lnTo>
                  <a:lnTo>
                    <a:pt x="486" y="147"/>
                  </a:lnTo>
                  <a:lnTo>
                    <a:pt x="488" y="156"/>
                  </a:lnTo>
                  <a:lnTo>
                    <a:pt x="490" y="164"/>
                  </a:lnTo>
                  <a:lnTo>
                    <a:pt x="495" y="172"/>
                  </a:lnTo>
                  <a:lnTo>
                    <a:pt x="500" y="179"/>
                  </a:lnTo>
                  <a:lnTo>
                    <a:pt x="508" y="185"/>
                  </a:lnTo>
                  <a:lnTo>
                    <a:pt x="516" y="190"/>
                  </a:lnTo>
                  <a:lnTo>
                    <a:pt x="526" y="194"/>
                  </a:lnTo>
                  <a:lnTo>
                    <a:pt x="534" y="196"/>
                  </a:lnTo>
                  <a:lnTo>
                    <a:pt x="542" y="195"/>
                  </a:lnTo>
                  <a:lnTo>
                    <a:pt x="549" y="194"/>
                  </a:lnTo>
                  <a:lnTo>
                    <a:pt x="556" y="191"/>
                  </a:lnTo>
                  <a:lnTo>
                    <a:pt x="562" y="187"/>
                  </a:lnTo>
                  <a:lnTo>
                    <a:pt x="569" y="182"/>
                  </a:lnTo>
                  <a:lnTo>
                    <a:pt x="575" y="177"/>
                  </a:lnTo>
                  <a:lnTo>
                    <a:pt x="627" y="125"/>
                  </a:lnTo>
                  <a:lnTo>
                    <a:pt x="634" y="118"/>
                  </a:lnTo>
                  <a:lnTo>
                    <a:pt x="640" y="113"/>
                  </a:lnTo>
                  <a:lnTo>
                    <a:pt x="646" y="110"/>
                  </a:lnTo>
                  <a:lnTo>
                    <a:pt x="650" y="109"/>
                  </a:lnTo>
                  <a:lnTo>
                    <a:pt x="655" y="109"/>
                  </a:lnTo>
                  <a:lnTo>
                    <a:pt x="660" y="112"/>
                  </a:lnTo>
                  <a:lnTo>
                    <a:pt x="664" y="117"/>
                  </a:lnTo>
                  <a:lnTo>
                    <a:pt x="669" y="123"/>
                  </a:lnTo>
                  <a:lnTo>
                    <a:pt x="674" y="132"/>
                  </a:lnTo>
                  <a:lnTo>
                    <a:pt x="676" y="135"/>
                  </a:lnTo>
                  <a:lnTo>
                    <a:pt x="679" y="139"/>
                  </a:lnTo>
                  <a:lnTo>
                    <a:pt x="679" y="176"/>
                  </a:lnTo>
                  <a:lnTo>
                    <a:pt x="679" y="177"/>
                  </a:lnTo>
                  <a:lnTo>
                    <a:pt x="677" y="177"/>
                  </a:lnTo>
                  <a:lnTo>
                    <a:pt x="676" y="178"/>
                  </a:lnTo>
                  <a:lnTo>
                    <a:pt x="645" y="301"/>
                  </a:lnTo>
                  <a:lnTo>
                    <a:pt x="642" y="310"/>
                  </a:lnTo>
                  <a:lnTo>
                    <a:pt x="638" y="319"/>
                  </a:lnTo>
                  <a:lnTo>
                    <a:pt x="633" y="327"/>
                  </a:lnTo>
                  <a:lnTo>
                    <a:pt x="627" y="334"/>
                  </a:lnTo>
                  <a:lnTo>
                    <a:pt x="621" y="339"/>
                  </a:lnTo>
                  <a:lnTo>
                    <a:pt x="613" y="344"/>
                  </a:lnTo>
                  <a:lnTo>
                    <a:pt x="604" y="348"/>
                  </a:lnTo>
                  <a:lnTo>
                    <a:pt x="594" y="351"/>
                  </a:lnTo>
                  <a:lnTo>
                    <a:pt x="556" y="359"/>
                  </a:lnTo>
                  <a:lnTo>
                    <a:pt x="519" y="368"/>
                  </a:lnTo>
                  <a:lnTo>
                    <a:pt x="481" y="377"/>
                  </a:lnTo>
                  <a:lnTo>
                    <a:pt x="470" y="380"/>
                  </a:lnTo>
                  <a:lnTo>
                    <a:pt x="460" y="385"/>
                  </a:lnTo>
                  <a:lnTo>
                    <a:pt x="451" y="390"/>
                  </a:lnTo>
                  <a:lnTo>
                    <a:pt x="442" y="396"/>
                  </a:lnTo>
                  <a:lnTo>
                    <a:pt x="434" y="404"/>
                  </a:lnTo>
                  <a:lnTo>
                    <a:pt x="313" y="526"/>
                  </a:lnTo>
                  <a:lnTo>
                    <a:pt x="192" y="647"/>
                  </a:lnTo>
                  <a:lnTo>
                    <a:pt x="187" y="652"/>
                  </a:lnTo>
                  <a:lnTo>
                    <a:pt x="181" y="656"/>
                  </a:lnTo>
                  <a:lnTo>
                    <a:pt x="176" y="660"/>
                  </a:lnTo>
                  <a:lnTo>
                    <a:pt x="147" y="671"/>
                  </a:lnTo>
                  <a:lnTo>
                    <a:pt x="117" y="682"/>
                  </a:lnTo>
                  <a:lnTo>
                    <a:pt x="110" y="682"/>
                  </a:lnTo>
                  <a:lnTo>
                    <a:pt x="101" y="680"/>
                  </a:lnTo>
                  <a:lnTo>
                    <a:pt x="92" y="679"/>
                  </a:lnTo>
                  <a:lnTo>
                    <a:pt x="84" y="677"/>
                  </a:lnTo>
                  <a:lnTo>
                    <a:pt x="69" y="671"/>
                  </a:lnTo>
                  <a:lnTo>
                    <a:pt x="55" y="664"/>
                  </a:lnTo>
                  <a:lnTo>
                    <a:pt x="43" y="655"/>
                  </a:lnTo>
                  <a:lnTo>
                    <a:pt x="32" y="645"/>
                  </a:lnTo>
                  <a:lnTo>
                    <a:pt x="23" y="635"/>
                  </a:lnTo>
                  <a:lnTo>
                    <a:pt x="15" y="623"/>
                  </a:lnTo>
                  <a:lnTo>
                    <a:pt x="9" y="610"/>
                  </a:lnTo>
                  <a:lnTo>
                    <a:pt x="4" y="597"/>
                  </a:lnTo>
                  <a:lnTo>
                    <a:pt x="1" y="583"/>
                  </a:lnTo>
                  <a:lnTo>
                    <a:pt x="0" y="569"/>
                  </a:lnTo>
                  <a:lnTo>
                    <a:pt x="1" y="555"/>
                  </a:lnTo>
                  <a:lnTo>
                    <a:pt x="4" y="541"/>
                  </a:lnTo>
                  <a:lnTo>
                    <a:pt x="8" y="527"/>
                  </a:lnTo>
                  <a:lnTo>
                    <a:pt x="15" y="513"/>
                  </a:lnTo>
                  <a:lnTo>
                    <a:pt x="24" y="500"/>
                  </a:lnTo>
                  <a:lnTo>
                    <a:pt x="35" y="487"/>
                  </a:lnTo>
                  <a:lnTo>
                    <a:pt x="146" y="375"/>
                  </a:lnTo>
                  <a:lnTo>
                    <a:pt x="202" y="320"/>
                  </a:lnTo>
                  <a:lnTo>
                    <a:pt x="258" y="265"/>
                  </a:lnTo>
                  <a:lnTo>
                    <a:pt x="272" y="251"/>
                  </a:lnTo>
                  <a:lnTo>
                    <a:pt x="283" y="237"/>
                  </a:lnTo>
                  <a:lnTo>
                    <a:pt x="292" y="221"/>
                  </a:lnTo>
                  <a:lnTo>
                    <a:pt x="300" y="205"/>
                  </a:lnTo>
                  <a:lnTo>
                    <a:pt x="306" y="188"/>
                  </a:lnTo>
                  <a:lnTo>
                    <a:pt x="310" y="169"/>
                  </a:lnTo>
                  <a:lnTo>
                    <a:pt x="316" y="139"/>
                  </a:lnTo>
                  <a:lnTo>
                    <a:pt x="324" y="109"/>
                  </a:lnTo>
                  <a:lnTo>
                    <a:pt x="332" y="78"/>
                  </a:lnTo>
                  <a:lnTo>
                    <a:pt x="335" y="69"/>
                  </a:lnTo>
                  <a:lnTo>
                    <a:pt x="339" y="61"/>
                  </a:lnTo>
                  <a:lnTo>
                    <a:pt x="344" y="54"/>
                  </a:lnTo>
                  <a:lnTo>
                    <a:pt x="351" y="48"/>
                  </a:lnTo>
                  <a:lnTo>
                    <a:pt x="358" y="44"/>
                  </a:lnTo>
                  <a:lnTo>
                    <a:pt x="366" y="40"/>
                  </a:lnTo>
                  <a:lnTo>
                    <a:pt x="375" y="37"/>
                  </a:lnTo>
                  <a:lnTo>
                    <a:pt x="421" y="25"/>
                  </a:lnTo>
                  <a:lnTo>
                    <a:pt x="466" y="13"/>
                  </a:lnTo>
                  <a:lnTo>
                    <a:pt x="512" y="1"/>
                  </a:lnTo>
                  <a:lnTo>
                    <a:pt x="5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Freeform 106"/>
          <p:cNvSpPr>
            <a:spLocks/>
          </p:cNvSpPr>
          <p:nvPr/>
        </p:nvSpPr>
        <p:spPr bwMode="auto">
          <a:xfrm>
            <a:off x="10012794" y="2286474"/>
            <a:ext cx="610038" cy="611032"/>
          </a:xfrm>
          <a:custGeom>
            <a:avLst/>
            <a:gdLst/>
            <a:ahLst/>
            <a:cxnLst>
              <a:cxn ang="0">
                <a:pos x="577" y="5"/>
              </a:cxn>
              <a:cxn ang="0">
                <a:pos x="602" y="13"/>
              </a:cxn>
              <a:cxn ang="0">
                <a:pos x="610" y="58"/>
              </a:cxn>
              <a:cxn ang="0">
                <a:pos x="610" y="134"/>
              </a:cxn>
              <a:cxn ang="0">
                <a:pos x="589" y="207"/>
              </a:cxn>
              <a:cxn ang="0">
                <a:pos x="553" y="273"/>
              </a:cxn>
              <a:cxn ang="0">
                <a:pos x="510" y="321"/>
              </a:cxn>
              <a:cxn ang="0">
                <a:pos x="467" y="356"/>
              </a:cxn>
              <a:cxn ang="0">
                <a:pos x="484" y="401"/>
              </a:cxn>
              <a:cxn ang="0">
                <a:pos x="486" y="445"/>
              </a:cxn>
              <a:cxn ang="0">
                <a:pos x="471" y="487"/>
              </a:cxn>
              <a:cxn ang="0">
                <a:pos x="442" y="524"/>
              </a:cxn>
              <a:cxn ang="0">
                <a:pos x="396" y="559"/>
              </a:cxn>
              <a:cxn ang="0">
                <a:pos x="345" y="586"/>
              </a:cxn>
              <a:cxn ang="0">
                <a:pos x="301" y="605"/>
              </a:cxn>
              <a:cxn ang="0">
                <a:pos x="262" y="613"/>
              </a:cxn>
              <a:cxn ang="0">
                <a:pos x="248" y="611"/>
              </a:cxn>
              <a:cxn ang="0">
                <a:pos x="239" y="602"/>
              </a:cxn>
              <a:cxn ang="0">
                <a:pos x="242" y="586"/>
              </a:cxn>
              <a:cxn ang="0">
                <a:pos x="264" y="564"/>
              </a:cxn>
              <a:cxn ang="0">
                <a:pos x="290" y="533"/>
              </a:cxn>
              <a:cxn ang="0">
                <a:pos x="302" y="502"/>
              </a:cxn>
              <a:cxn ang="0">
                <a:pos x="300" y="467"/>
              </a:cxn>
              <a:cxn ang="0">
                <a:pos x="274" y="446"/>
              </a:cxn>
              <a:cxn ang="0">
                <a:pos x="238" y="455"/>
              </a:cxn>
              <a:cxn ang="0">
                <a:pos x="206" y="424"/>
              </a:cxn>
              <a:cxn ang="0">
                <a:pos x="166" y="459"/>
              </a:cxn>
              <a:cxn ang="0">
                <a:pos x="139" y="475"/>
              </a:cxn>
              <a:cxn ang="0">
                <a:pos x="143" y="465"/>
              </a:cxn>
              <a:cxn ang="0">
                <a:pos x="189" y="408"/>
              </a:cxn>
              <a:cxn ang="0">
                <a:pos x="158" y="376"/>
              </a:cxn>
              <a:cxn ang="0">
                <a:pos x="164" y="347"/>
              </a:cxn>
              <a:cxn ang="0">
                <a:pos x="144" y="312"/>
              </a:cxn>
              <a:cxn ang="0">
                <a:pos x="107" y="312"/>
              </a:cxn>
              <a:cxn ang="0">
                <a:pos x="73" y="327"/>
              </a:cxn>
              <a:cxn ang="0">
                <a:pos x="45" y="352"/>
              </a:cxn>
              <a:cxn ang="0">
                <a:pos x="27" y="372"/>
              </a:cxn>
              <a:cxn ang="0">
                <a:pos x="11" y="374"/>
              </a:cxn>
              <a:cxn ang="0">
                <a:pos x="2" y="366"/>
              </a:cxn>
              <a:cxn ang="0">
                <a:pos x="0" y="350"/>
              </a:cxn>
              <a:cxn ang="0">
                <a:pos x="4" y="324"/>
              </a:cxn>
              <a:cxn ang="0">
                <a:pos x="30" y="259"/>
              </a:cxn>
              <a:cxn ang="0">
                <a:pos x="65" y="200"/>
              </a:cxn>
              <a:cxn ang="0">
                <a:pos x="102" y="158"/>
              </a:cxn>
              <a:cxn ang="0">
                <a:pos x="135" y="137"/>
              </a:cxn>
              <a:cxn ang="0">
                <a:pos x="174" y="126"/>
              </a:cxn>
              <a:cxn ang="0">
                <a:pos x="216" y="129"/>
              </a:cxn>
              <a:cxn ang="0">
                <a:pos x="255" y="145"/>
              </a:cxn>
              <a:cxn ang="0">
                <a:pos x="294" y="101"/>
              </a:cxn>
              <a:cxn ang="0">
                <a:pos x="345" y="56"/>
              </a:cxn>
              <a:cxn ang="0">
                <a:pos x="406" y="23"/>
              </a:cxn>
              <a:cxn ang="0">
                <a:pos x="473" y="4"/>
              </a:cxn>
            </a:cxnLst>
            <a:rect l="0" t="0" r="r" b="b"/>
            <a:pathLst>
              <a:path w="612" h="613">
                <a:moveTo>
                  <a:pt x="526" y="0"/>
                </a:moveTo>
                <a:lnTo>
                  <a:pt x="543" y="1"/>
                </a:lnTo>
                <a:lnTo>
                  <a:pt x="560" y="2"/>
                </a:lnTo>
                <a:lnTo>
                  <a:pt x="577" y="5"/>
                </a:lnTo>
                <a:lnTo>
                  <a:pt x="594" y="8"/>
                </a:lnTo>
                <a:lnTo>
                  <a:pt x="597" y="9"/>
                </a:lnTo>
                <a:lnTo>
                  <a:pt x="600" y="11"/>
                </a:lnTo>
                <a:lnTo>
                  <a:pt x="602" y="13"/>
                </a:lnTo>
                <a:lnTo>
                  <a:pt x="603" y="15"/>
                </a:lnTo>
                <a:lnTo>
                  <a:pt x="604" y="18"/>
                </a:lnTo>
                <a:lnTo>
                  <a:pt x="608" y="38"/>
                </a:lnTo>
                <a:lnTo>
                  <a:pt x="610" y="58"/>
                </a:lnTo>
                <a:lnTo>
                  <a:pt x="612" y="77"/>
                </a:lnTo>
                <a:lnTo>
                  <a:pt x="612" y="96"/>
                </a:lnTo>
                <a:lnTo>
                  <a:pt x="612" y="115"/>
                </a:lnTo>
                <a:lnTo>
                  <a:pt x="610" y="134"/>
                </a:lnTo>
                <a:lnTo>
                  <a:pt x="606" y="152"/>
                </a:lnTo>
                <a:lnTo>
                  <a:pt x="602" y="171"/>
                </a:lnTo>
                <a:lnTo>
                  <a:pt x="596" y="189"/>
                </a:lnTo>
                <a:lnTo>
                  <a:pt x="589" y="207"/>
                </a:lnTo>
                <a:lnTo>
                  <a:pt x="582" y="225"/>
                </a:lnTo>
                <a:lnTo>
                  <a:pt x="572" y="242"/>
                </a:lnTo>
                <a:lnTo>
                  <a:pt x="562" y="259"/>
                </a:lnTo>
                <a:lnTo>
                  <a:pt x="553" y="273"/>
                </a:lnTo>
                <a:lnTo>
                  <a:pt x="543" y="286"/>
                </a:lnTo>
                <a:lnTo>
                  <a:pt x="533" y="298"/>
                </a:lnTo>
                <a:lnTo>
                  <a:pt x="522" y="310"/>
                </a:lnTo>
                <a:lnTo>
                  <a:pt x="510" y="321"/>
                </a:lnTo>
                <a:lnTo>
                  <a:pt x="498" y="332"/>
                </a:lnTo>
                <a:lnTo>
                  <a:pt x="486" y="342"/>
                </a:lnTo>
                <a:lnTo>
                  <a:pt x="473" y="352"/>
                </a:lnTo>
                <a:lnTo>
                  <a:pt x="467" y="356"/>
                </a:lnTo>
                <a:lnTo>
                  <a:pt x="473" y="367"/>
                </a:lnTo>
                <a:lnTo>
                  <a:pt x="478" y="378"/>
                </a:lnTo>
                <a:lnTo>
                  <a:pt x="481" y="389"/>
                </a:lnTo>
                <a:lnTo>
                  <a:pt x="484" y="401"/>
                </a:lnTo>
                <a:lnTo>
                  <a:pt x="486" y="412"/>
                </a:lnTo>
                <a:lnTo>
                  <a:pt x="487" y="423"/>
                </a:lnTo>
                <a:lnTo>
                  <a:pt x="487" y="434"/>
                </a:lnTo>
                <a:lnTo>
                  <a:pt x="486" y="445"/>
                </a:lnTo>
                <a:lnTo>
                  <a:pt x="484" y="456"/>
                </a:lnTo>
                <a:lnTo>
                  <a:pt x="481" y="466"/>
                </a:lnTo>
                <a:lnTo>
                  <a:pt x="476" y="477"/>
                </a:lnTo>
                <a:lnTo>
                  <a:pt x="471" y="487"/>
                </a:lnTo>
                <a:lnTo>
                  <a:pt x="466" y="497"/>
                </a:lnTo>
                <a:lnTo>
                  <a:pt x="459" y="506"/>
                </a:lnTo>
                <a:lnTo>
                  <a:pt x="451" y="515"/>
                </a:lnTo>
                <a:lnTo>
                  <a:pt x="442" y="524"/>
                </a:lnTo>
                <a:lnTo>
                  <a:pt x="431" y="534"/>
                </a:lnTo>
                <a:lnTo>
                  <a:pt x="420" y="543"/>
                </a:lnTo>
                <a:lnTo>
                  <a:pt x="408" y="551"/>
                </a:lnTo>
                <a:lnTo>
                  <a:pt x="396" y="559"/>
                </a:lnTo>
                <a:lnTo>
                  <a:pt x="384" y="566"/>
                </a:lnTo>
                <a:lnTo>
                  <a:pt x="371" y="573"/>
                </a:lnTo>
                <a:lnTo>
                  <a:pt x="358" y="580"/>
                </a:lnTo>
                <a:lnTo>
                  <a:pt x="345" y="586"/>
                </a:lnTo>
                <a:lnTo>
                  <a:pt x="332" y="592"/>
                </a:lnTo>
                <a:lnTo>
                  <a:pt x="322" y="597"/>
                </a:lnTo>
                <a:lnTo>
                  <a:pt x="312" y="601"/>
                </a:lnTo>
                <a:lnTo>
                  <a:pt x="301" y="605"/>
                </a:lnTo>
                <a:lnTo>
                  <a:pt x="290" y="609"/>
                </a:lnTo>
                <a:lnTo>
                  <a:pt x="279" y="611"/>
                </a:lnTo>
                <a:lnTo>
                  <a:pt x="268" y="613"/>
                </a:lnTo>
                <a:lnTo>
                  <a:pt x="262" y="613"/>
                </a:lnTo>
                <a:lnTo>
                  <a:pt x="257" y="613"/>
                </a:lnTo>
                <a:lnTo>
                  <a:pt x="254" y="612"/>
                </a:lnTo>
                <a:lnTo>
                  <a:pt x="251" y="612"/>
                </a:lnTo>
                <a:lnTo>
                  <a:pt x="248" y="611"/>
                </a:lnTo>
                <a:lnTo>
                  <a:pt x="245" y="609"/>
                </a:lnTo>
                <a:lnTo>
                  <a:pt x="243" y="607"/>
                </a:lnTo>
                <a:lnTo>
                  <a:pt x="241" y="605"/>
                </a:lnTo>
                <a:lnTo>
                  <a:pt x="239" y="602"/>
                </a:lnTo>
                <a:lnTo>
                  <a:pt x="239" y="597"/>
                </a:lnTo>
                <a:lnTo>
                  <a:pt x="239" y="593"/>
                </a:lnTo>
                <a:lnTo>
                  <a:pt x="240" y="589"/>
                </a:lnTo>
                <a:lnTo>
                  <a:pt x="242" y="586"/>
                </a:lnTo>
                <a:lnTo>
                  <a:pt x="244" y="582"/>
                </a:lnTo>
                <a:lnTo>
                  <a:pt x="248" y="579"/>
                </a:lnTo>
                <a:lnTo>
                  <a:pt x="256" y="571"/>
                </a:lnTo>
                <a:lnTo>
                  <a:pt x="264" y="564"/>
                </a:lnTo>
                <a:lnTo>
                  <a:pt x="272" y="556"/>
                </a:lnTo>
                <a:lnTo>
                  <a:pt x="280" y="547"/>
                </a:lnTo>
                <a:lnTo>
                  <a:pt x="286" y="540"/>
                </a:lnTo>
                <a:lnTo>
                  <a:pt x="290" y="533"/>
                </a:lnTo>
                <a:lnTo>
                  <a:pt x="294" y="526"/>
                </a:lnTo>
                <a:lnTo>
                  <a:pt x="298" y="518"/>
                </a:lnTo>
                <a:lnTo>
                  <a:pt x="300" y="510"/>
                </a:lnTo>
                <a:lnTo>
                  <a:pt x="302" y="502"/>
                </a:lnTo>
                <a:lnTo>
                  <a:pt x="303" y="493"/>
                </a:lnTo>
                <a:lnTo>
                  <a:pt x="303" y="484"/>
                </a:lnTo>
                <a:lnTo>
                  <a:pt x="302" y="475"/>
                </a:lnTo>
                <a:lnTo>
                  <a:pt x="300" y="467"/>
                </a:lnTo>
                <a:lnTo>
                  <a:pt x="298" y="458"/>
                </a:lnTo>
                <a:lnTo>
                  <a:pt x="294" y="450"/>
                </a:lnTo>
                <a:lnTo>
                  <a:pt x="290" y="442"/>
                </a:lnTo>
                <a:lnTo>
                  <a:pt x="274" y="446"/>
                </a:lnTo>
                <a:lnTo>
                  <a:pt x="258" y="451"/>
                </a:lnTo>
                <a:lnTo>
                  <a:pt x="243" y="455"/>
                </a:lnTo>
                <a:lnTo>
                  <a:pt x="240" y="456"/>
                </a:lnTo>
                <a:lnTo>
                  <a:pt x="238" y="455"/>
                </a:lnTo>
                <a:lnTo>
                  <a:pt x="236" y="455"/>
                </a:lnTo>
                <a:lnTo>
                  <a:pt x="233" y="453"/>
                </a:lnTo>
                <a:lnTo>
                  <a:pt x="220" y="439"/>
                </a:lnTo>
                <a:lnTo>
                  <a:pt x="206" y="424"/>
                </a:lnTo>
                <a:lnTo>
                  <a:pt x="198" y="431"/>
                </a:lnTo>
                <a:lnTo>
                  <a:pt x="182" y="445"/>
                </a:lnTo>
                <a:lnTo>
                  <a:pt x="174" y="452"/>
                </a:lnTo>
                <a:lnTo>
                  <a:pt x="166" y="459"/>
                </a:lnTo>
                <a:lnTo>
                  <a:pt x="158" y="465"/>
                </a:lnTo>
                <a:lnTo>
                  <a:pt x="149" y="471"/>
                </a:lnTo>
                <a:lnTo>
                  <a:pt x="140" y="476"/>
                </a:lnTo>
                <a:lnTo>
                  <a:pt x="139" y="475"/>
                </a:lnTo>
                <a:lnTo>
                  <a:pt x="138" y="474"/>
                </a:lnTo>
                <a:lnTo>
                  <a:pt x="140" y="471"/>
                </a:lnTo>
                <a:lnTo>
                  <a:pt x="141" y="468"/>
                </a:lnTo>
                <a:lnTo>
                  <a:pt x="143" y="465"/>
                </a:lnTo>
                <a:lnTo>
                  <a:pt x="145" y="462"/>
                </a:lnTo>
                <a:lnTo>
                  <a:pt x="184" y="414"/>
                </a:lnTo>
                <a:lnTo>
                  <a:pt x="187" y="411"/>
                </a:lnTo>
                <a:lnTo>
                  <a:pt x="189" y="408"/>
                </a:lnTo>
                <a:lnTo>
                  <a:pt x="175" y="394"/>
                </a:lnTo>
                <a:lnTo>
                  <a:pt x="160" y="380"/>
                </a:lnTo>
                <a:lnTo>
                  <a:pt x="159" y="378"/>
                </a:lnTo>
                <a:lnTo>
                  <a:pt x="158" y="376"/>
                </a:lnTo>
                <a:lnTo>
                  <a:pt x="157" y="374"/>
                </a:lnTo>
                <a:lnTo>
                  <a:pt x="157" y="372"/>
                </a:lnTo>
                <a:lnTo>
                  <a:pt x="158" y="370"/>
                </a:lnTo>
                <a:lnTo>
                  <a:pt x="164" y="347"/>
                </a:lnTo>
                <a:lnTo>
                  <a:pt x="171" y="323"/>
                </a:lnTo>
                <a:lnTo>
                  <a:pt x="162" y="318"/>
                </a:lnTo>
                <a:lnTo>
                  <a:pt x="153" y="315"/>
                </a:lnTo>
                <a:lnTo>
                  <a:pt x="144" y="312"/>
                </a:lnTo>
                <a:lnTo>
                  <a:pt x="135" y="311"/>
                </a:lnTo>
                <a:lnTo>
                  <a:pt x="126" y="310"/>
                </a:lnTo>
                <a:lnTo>
                  <a:pt x="116" y="310"/>
                </a:lnTo>
                <a:lnTo>
                  <a:pt x="107" y="312"/>
                </a:lnTo>
                <a:lnTo>
                  <a:pt x="97" y="315"/>
                </a:lnTo>
                <a:lnTo>
                  <a:pt x="89" y="318"/>
                </a:lnTo>
                <a:lnTo>
                  <a:pt x="81" y="322"/>
                </a:lnTo>
                <a:lnTo>
                  <a:pt x="73" y="327"/>
                </a:lnTo>
                <a:lnTo>
                  <a:pt x="65" y="333"/>
                </a:lnTo>
                <a:lnTo>
                  <a:pt x="58" y="339"/>
                </a:lnTo>
                <a:lnTo>
                  <a:pt x="52" y="345"/>
                </a:lnTo>
                <a:lnTo>
                  <a:pt x="45" y="352"/>
                </a:lnTo>
                <a:lnTo>
                  <a:pt x="39" y="359"/>
                </a:lnTo>
                <a:lnTo>
                  <a:pt x="33" y="366"/>
                </a:lnTo>
                <a:lnTo>
                  <a:pt x="30" y="369"/>
                </a:lnTo>
                <a:lnTo>
                  <a:pt x="27" y="372"/>
                </a:lnTo>
                <a:lnTo>
                  <a:pt x="23" y="373"/>
                </a:lnTo>
                <a:lnTo>
                  <a:pt x="20" y="374"/>
                </a:lnTo>
                <a:lnTo>
                  <a:pt x="15" y="374"/>
                </a:lnTo>
                <a:lnTo>
                  <a:pt x="11" y="374"/>
                </a:lnTo>
                <a:lnTo>
                  <a:pt x="8" y="372"/>
                </a:lnTo>
                <a:lnTo>
                  <a:pt x="5" y="371"/>
                </a:lnTo>
                <a:lnTo>
                  <a:pt x="3" y="368"/>
                </a:lnTo>
                <a:lnTo>
                  <a:pt x="2" y="366"/>
                </a:lnTo>
                <a:lnTo>
                  <a:pt x="1" y="363"/>
                </a:lnTo>
                <a:lnTo>
                  <a:pt x="0" y="360"/>
                </a:lnTo>
                <a:lnTo>
                  <a:pt x="0" y="357"/>
                </a:lnTo>
                <a:lnTo>
                  <a:pt x="0" y="350"/>
                </a:lnTo>
                <a:lnTo>
                  <a:pt x="1" y="344"/>
                </a:lnTo>
                <a:lnTo>
                  <a:pt x="1" y="337"/>
                </a:lnTo>
                <a:lnTo>
                  <a:pt x="2" y="331"/>
                </a:lnTo>
                <a:lnTo>
                  <a:pt x="4" y="324"/>
                </a:lnTo>
                <a:lnTo>
                  <a:pt x="10" y="308"/>
                </a:lnTo>
                <a:lnTo>
                  <a:pt x="16" y="291"/>
                </a:lnTo>
                <a:lnTo>
                  <a:pt x="23" y="275"/>
                </a:lnTo>
                <a:lnTo>
                  <a:pt x="30" y="259"/>
                </a:lnTo>
                <a:lnTo>
                  <a:pt x="38" y="244"/>
                </a:lnTo>
                <a:lnTo>
                  <a:pt x="46" y="229"/>
                </a:lnTo>
                <a:lnTo>
                  <a:pt x="55" y="214"/>
                </a:lnTo>
                <a:lnTo>
                  <a:pt x="65" y="200"/>
                </a:lnTo>
                <a:lnTo>
                  <a:pt x="76" y="186"/>
                </a:lnTo>
                <a:lnTo>
                  <a:pt x="87" y="172"/>
                </a:lnTo>
                <a:lnTo>
                  <a:pt x="94" y="165"/>
                </a:lnTo>
                <a:lnTo>
                  <a:pt x="102" y="158"/>
                </a:lnTo>
                <a:lnTo>
                  <a:pt x="110" y="152"/>
                </a:lnTo>
                <a:lnTo>
                  <a:pt x="118" y="146"/>
                </a:lnTo>
                <a:lnTo>
                  <a:pt x="126" y="141"/>
                </a:lnTo>
                <a:lnTo>
                  <a:pt x="135" y="137"/>
                </a:lnTo>
                <a:lnTo>
                  <a:pt x="144" y="133"/>
                </a:lnTo>
                <a:lnTo>
                  <a:pt x="154" y="130"/>
                </a:lnTo>
                <a:lnTo>
                  <a:pt x="164" y="128"/>
                </a:lnTo>
                <a:lnTo>
                  <a:pt x="174" y="126"/>
                </a:lnTo>
                <a:lnTo>
                  <a:pt x="185" y="126"/>
                </a:lnTo>
                <a:lnTo>
                  <a:pt x="196" y="126"/>
                </a:lnTo>
                <a:lnTo>
                  <a:pt x="206" y="127"/>
                </a:lnTo>
                <a:lnTo>
                  <a:pt x="216" y="129"/>
                </a:lnTo>
                <a:lnTo>
                  <a:pt x="226" y="132"/>
                </a:lnTo>
                <a:lnTo>
                  <a:pt x="236" y="136"/>
                </a:lnTo>
                <a:lnTo>
                  <a:pt x="246" y="140"/>
                </a:lnTo>
                <a:lnTo>
                  <a:pt x="255" y="145"/>
                </a:lnTo>
                <a:lnTo>
                  <a:pt x="264" y="134"/>
                </a:lnTo>
                <a:lnTo>
                  <a:pt x="274" y="123"/>
                </a:lnTo>
                <a:lnTo>
                  <a:pt x="284" y="112"/>
                </a:lnTo>
                <a:lnTo>
                  <a:pt x="294" y="101"/>
                </a:lnTo>
                <a:lnTo>
                  <a:pt x="304" y="90"/>
                </a:lnTo>
                <a:lnTo>
                  <a:pt x="317" y="78"/>
                </a:lnTo>
                <a:lnTo>
                  <a:pt x="331" y="66"/>
                </a:lnTo>
                <a:lnTo>
                  <a:pt x="345" y="56"/>
                </a:lnTo>
                <a:lnTo>
                  <a:pt x="360" y="46"/>
                </a:lnTo>
                <a:lnTo>
                  <a:pt x="375" y="37"/>
                </a:lnTo>
                <a:lnTo>
                  <a:pt x="390" y="29"/>
                </a:lnTo>
                <a:lnTo>
                  <a:pt x="406" y="23"/>
                </a:lnTo>
                <a:lnTo>
                  <a:pt x="422" y="16"/>
                </a:lnTo>
                <a:lnTo>
                  <a:pt x="439" y="11"/>
                </a:lnTo>
                <a:lnTo>
                  <a:pt x="456" y="7"/>
                </a:lnTo>
                <a:lnTo>
                  <a:pt x="473" y="4"/>
                </a:lnTo>
                <a:lnTo>
                  <a:pt x="491" y="2"/>
                </a:lnTo>
                <a:lnTo>
                  <a:pt x="509" y="0"/>
                </a:lnTo>
                <a:lnTo>
                  <a:pt x="5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1418" y="310627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Ideation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3498" y="3108667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Definition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87872" y="3118180"/>
            <a:ext cx="123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9101" y="3148818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30237" y="3149081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Launch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7423" y="3515883"/>
            <a:ext cx="1847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Idea Generation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Identify Standards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Review Industry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Formation of Feature Teams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Deliverables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Initial DVM Concept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Deliverables and Acceptance Criteria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DVM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Roadmap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17034" y="3505628"/>
            <a:ext cx="202218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Model Specification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Contained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DVM Concept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Developed from cross discipline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Reviewed weekly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eliverables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Baselined DVM Concept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Example Instance Model of DVM Concept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Proposed Extensions to DVM Concept Model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42921" y="3514593"/>
            <a:ext cx="208321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User Stories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Captured for each Feature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Represented as extensions to DVM Concept Model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eliverables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User Stories/Scenarios captured for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DVM Concept Model Extensions for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Initial Capabilities Review (ICR) held at INCOSE IS in July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91730" y="3524587"/>
            <a:ext cx="208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DVM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Catalog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deliverables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ICD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Viewpoint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Views for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15288.2 Reviews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Example instances of DVM Concept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Final Capabilities Review (FCR) at NDIA SE in September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6128" y="3534740"/>
            <a:ext cx="21448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 to 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deliverables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DVM Launch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DVM Launch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Budget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08AF39-6090-4D2C-B1A2-BF511A0D9C23}"/>
              </a:ext>
            </a:extLst>
          </p:cNvPr>
          <p:cNvSpPr txBox="1"/>
          <p:nvPr/>
        </p:nvSpPr>
        <p:spPr>
          <a:xfrm>
            <a:off x="1270363" y="2809240"/>
            <a:ext cx="97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4Q 2018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60436A1-27EA-48AE-84B2-41DD4F0B5BBC}"/>
              </a:ext>
            </a:extLst>
          </p:cNvPr>
          <p:cNvSpPr txBox="1"/>
          <p:nvPr/>
        </p:nvSpPr>
        <p:spPr>
          <a:xfrm>
            <a:off x="3450552" y="2799489"/>
            <a:ext cx="97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1Q 2019</a:t>
            </a:r>
          </a:p>
        </p:txBody>
      </p:sp>
      <p:pic>
        <p:nvPicPr>
          <p:cNvPr id="58" name="Picture 57" descr="File:Cute-Ball-Favorites-&lt;strong&gt;icon&lt;/strong&gt;.png">
            <a:extLst>
              <a:ext uri="{FF2B5EF4-FFF2-40B4-BE49-F238E27FC236}">
                <a16:creationId xmlns="" xmlns:a16="http://schemas.microsoft.com/office/drawing/2014/main" id="{ED732646-5DF0-4FBD-9C74-84BA0D64E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90" y="1972621"/>
            <a:ext cx="321311" cy="321311"/>
          </a:xfrm>
          <a:prstGeom prst="rect">
            <a:avLst/>
          </a:prstGeom>
        </p:spPr>
      </p:pic>
      <p:pic>
        <p:nvPicPr>
          <p:cNvPr id="59" name="Picture 58" descr="File:Cute-Ball-Favorites-&lt;strong&gt;icon&lt;/strong&gt;.png">
            <a:extLst>
              <a:ext uri="{FF2B5EF4-FFF2-40B4-BE49-F238E27FC236}">
                <a16:creationId xmlns="" xmlns:a16="http://schemas.microsoft.com/office/drawing/2014/main" id="{E16C9AE4-3BBC-477C-B53A-8EDEE2CA53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15" y="1974083"/>
            <a:ext cx="321311" cy="32131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5399DF5-3262-4B44-9B6D-3CEA77AA4F62}"/>
              </a:ext>
            </a:extLst>
          </p:cNvPr>
          <p:cNvSpPr txBox="1"/>
          <p:nvPr/>
        </p:nvSpPr>
        <p:spPr>
          <a:xfrm>
            <a:off x="2319092" y="1750029"/>
            <a:ext cx="1312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INCOSE IW 2019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CFA35DE-362A-4866-842C-5CAF8359D377}"/>
              </a:ext>
            </a:extLst>
          </p:cNvPr>
          <p:cNvSpPr txBox="1"/>
          <p:nvPr/>
        </p:nvSpPr>
        <p:spPr>
          <a:xfrm>
            <a:off x="5626415" y="2814080"/>
            <a:ext cx="97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2Q 2019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5B8CD7C9-5871-4AA4-B7EF-2266E4CC1A1D}"/>
              </a:ext>
            </a:extLst>
          </p:cNvPr>
          <p:cNvGrpSpPr/>
          <p:nvPr/>
        </p:nvGrpSpPr>
        <p:grpSpPr>
          <a:xfrm>
            <a:off x="3710034" y="2255880"/>
            <a:ext cx="580244" cy="498841"/>
            <a:chOff x="13941426" y="252413"/>
            <a:chExt cx="5062538" cy="5203825"/>
          </a:xfrm>
          <a:solidFill>
            <a:schemeClr val="accent3"/>
          </a:solidFill>
        </p:grpSpPr>
        <p:sp>
          <p:nvSpPr>
            <p:cNvPr id="64" name="Freeform 106">
              <a:extLst>
                <a:ext uri="{FF2B5EF4-FFF2-40B4-BE49-F238E27FC236}">
                  <a16:creationId xmlns="" xmlns:a16="http://schemas.microsoft.com/office/drawing/2014/main" id="{320C9C62-B81B-4EB9-B1B0-E21BE74EA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41426" y="252413"/>
              <a:ext cx="4097338" cy="5203825"/>
            </a:xfrm>
            <a:custGeom>
              <a:avLst/>
              <a:gdLst>
                <a:gd name="T0" fmla="*/ 540 w 5162"/>
                <a:gd name="T1" fmla="*/ 1312 h 6556"/>
                <a:gd name="T2" fmla="*/ 1292 w 5162"/>
                <a:gd name="T3" fmla="*/ 1310 h 6556"/>
                <a:gd name="T4" fmla="*/ 1306 w 5162"/>
                <a:gd name="T5" fmla="*/ 1300 h 6556"/>
                <a:gd name="T6" fmla="*/ 1311 w 5162"/>
                <a:gd name="T7" fmla="*/ 1282 h 6556"/>
                <a:gd name="T8" fmla="*/ 1469 w 5162"/>
                <a:gd name="T9" fmla="*/ 0 h 6556"/>
                <a:gd name="T10" fmla="*/ 4879 w 5162"/>
                <a:gd name="T11" fmla="*/ 6 h 6556"/>
                <a:gd name="T12" fmla="*/ 4991 w 5162"/>
                <a:gd name="T13" fmla="*/ 48 h 6556"/>
                <a:gd name="T14" fmla="*/ 5080 w 5162"/>
                <a:gd name="T15" fmla="*/ 124 h 6556"/>
                <a:gd name="T16" fmla="*/ 5140 w 5162"/>
                <a:gd name="T17" fmla="*/ 225 h 6556"/>
                <a:gd name="T18" fmla="*/ 5162 w 5162"/>
                <a:gd name="T19" fmla="*/ 347 h 6556"/>
                <a:gd name="T20" fmla="*/ 5156 w 5162"/>
                <a:gd name="T21" fmla="*/ 887 h 6556"/>
                <a:gd name="T22" fmla="*/ 5116 w 5162"/>
                <a:gd name="T23" fmla="*/ 957 h 6556"/>
                <a:gd name="T24" fmla="*/ 5047 w 5162"/>
                <a:gd name="T25" fmla="*/ 999 h 6556"/>
                <a:gd name="T26" fmla="*/ 4963 w 5162"/>
                <a:gd name="T27" fmla="*/ 999 h 6556"/>
                <a:gd name="T28" fmla="*/ 4891 w 5162"/>
                <a:gd name="T29" fmla="*/ 957 h 6556"/>
                <a:gd name="T30" fmla="*/ 4851 w 5162"/>
                <a:gd name="T31" fmla="*/ 887 h 6556"/>
                <a:gd name="T32" fmla="*/ 4845 w 5162"/>
                <a:gd name="T33" fmla="*/ 347 h 6556"/>
                <a:gd name="T34" fmla="*/ 4839 w 5162"/>
                <a:gd name="T35" fmla="*/ 329 h 6556"/>
                <a:gd name="T36" fmla="*/ 4825 w 5162"/>
                <a:gd name="T37" fmla="*/ 319 h 6556"/>
                <a:gd name="T38" fmla="*/ 1628 w 5162"/>
                <a:gd name="T39" fmla="*/ 317 h 6556"/>
                <a:gd name="T40" fmla="*/ 1622 w 5162"/>
                <a:gd name="T41" fmla="*/ 1343 h 6556"/>
                <a:gd name="T42" fmla="*/ 1581 w 5162"/>
                <a:gd name="T43" fmla="*/ 1457 h 6556"/>
                <a:gd name="T44" fmla="*/ 1505 w 5162"/>
                <a:gd name="T45" fmla="*/ 1547 h 6556"/>
                <a:gd name="T46" fmla="*/ 1403 w 5162"/>
                <a:gd name="T47" fmla="*/ 1607 h 6556"/>
                <a:gd name="T48" fmla="*/ 1282 w 5162"/>
                <a:gd name="T49" fmla="*/ 1629 h 6556"/>
                <a:gd name="T50" fmla="*/ 317 w 5162"/>
                <a:gd name="T51" fmla="*/ 6209 h 6556"/>
                <a:gd name="T52" fmla="*/ 323 w 5162"/>
                <a:gd name="T53" fmla="*/ 6227 h 6556"/>
                <a:gd name="T54" fmla="*/ 337 w 5162"/>
                <a:gd name="T55" fmla="*/ 6237 h 6556"/>
                <a:gd name="T56" fmla="*/ 4815 w 5162"/>
                <a:gd name="T57" fmla="*/ 6239 h 6556"/>
                <a:gd name="T58" fmla="*/ 4833 w 5162"/>
                <a:gd name="T59" fmla="*/ 6233 h 6556"/>
                <a:gd name="T60" fmla="*/ 4843 w 5162"/>
                <a:gd name="T61" fmla="*/ 6219 h 6556"/>
                <a:gd name="T62" fmla="*/ 4845 w 5162"/>
                <a:gd name="T63" fmla="*/ 3793 h 6556"/>
                <a:gd name="T64" fmla="*/ 4867 w 5162"/>
                <a:gd name="T65" fmla="*/ 3714 h 6556"/>
                <a:gd name="T66" fmla="*/ 4925 w 5162"/>
                <a:gd name="T67" fmla="*/ 3658 h 6556"/>
                <a:gd name="T68" fmla="*/ 5005 w 5162"/>
                <a:gd name="T69" fmla="*/ 3636 h 6556"/>
                <a:gd name="T70" fmla="*/ 5084 w 5162"/>
                <a:gd name="T71" fmla="*/ 3658 h 6556"/>
                <a:gd name="T72" fmla="*/ 5140 w 5162"/>
                <a:gd name="T73" fmla="*/ 3714 h 6556"/>
                <a:gd name="T74" fmla="*/ 5162 w 5162"/>
                <a:gd name="T75" fmla="*/ 3793 h 6556"/>
                <a:gd name="T76" fmla="*/ 5156 w 5162"/>
                <a:gd name="T77" fmla="*/ 6273 h 6556"/>
                <a:gd name="T78" fmla="*/ 5114 w 5162"/>
                <a:gd name="T79" fmla="*/ 6385 h 6556"/>
                <a:gd name="T80" fmla="*/ 5039 w 5162"/>
                <a:gd name="T81" fmla="*/ 6474 h 6556"/>
                <a:gd name="T82" fmla="*/ 4937 w 5162"/>
                <a:gd name="T83" fmla="*/ 6534 h 6556"/>
                <a:gd name="T84" fmla="*/ 4815 w 5162"/>
                <a:gd name="T85" fmla="*/ 6556 h 6556"/>
                <a:gd name="T86" fmla="*/ 285 w 5162"/>
                <a:gd name="T87" fmla="*/ 6550 h 6556"/>
                <a:gd name="T88" fmla="*/ 171 w 5162"/>
                <a:gd name="T89" fmla="*/ 6508 h 6556"/>
                <a:gd name="T90" fmla="*/ 82 w 5162"/>
                <a:gd name="T91" fmla="*/ 6432 h 6556"/>
                <a:gd name="T92" fmla="*/ 22 w 5162"/>
                <a:gd name="T93" fmla="*/ 6331 h 6556"/>
                <a:gd name="T94" fmla="*/ 0 w 5162"/>
                <a:gd name="T95" fmla="*/ 6209 h 6556"/>
                <a:gd name="T96" fmla="*/ 6 w 5162"/>
                <a:gd name="T97" fmla="*/ 1429 h 6556"/>
                <a:gd name="T98" fmla="*/ 46 w 5162"/>
                <a:gd name="T99" fmla="*/ 1357 h 6556"/>
                <a:gd name="T100" fmla="*/ 1391 w 5162"/>
                <a:gd name="T101" fmla="*/ 22 h 6556"/>
                <a:gd name="T102" fmla="*/ 1469 w 5162"/>
                <a:gd name="T103" fmla="*/ 0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62" h="6556">
                  <a:moveTo>
                    <a:pt x="1311" y="540"/>
                  </a:moveTo>
                  <a:lnTo>
                    <a:pt x="540" y="1312"/>
                  </a:lnTo>
                  <a:lnTo>
                    <a:pt x="1282" y="1312"/>
                  </a:lnTo>
                  <a:lnTo>
                    <a:pt x="1292" y="1310"/>
                  </a:lnTo>
                  <a:lnTo>
                    <a:pt x="1300" y="1306"/>
                  </a:lnTo>
                  <a:lnTo>
                    <a:pt x="1306" y="1300"/>
                  </a:lnTo>
                  <a:lnTo>
                    <a:pt x="1309" y="1292"/>
                  </a:lnTo>
                  <a:lnTo>
                    <a:pt x="1311" y="1282"/>
                  </a:lnTo>
                  <a:lnTo>
                    <a:pt x="1311" y="540"/>
                  </a:lnTo>
                  <a:close/>
                  <a:moveTo>
                    <a:pt x="1469" y="0"/>
                  </a:moveTo>
                  <a:lnTo>
                    <a:pt x="4815" y="0"/>
                  </a:lnTo>
                  <a:lnTo>
                    <a:pt x="4879" y="6"/>
                  </a:lnTo>
                  <a:lnTo>
                    <a:pt x="4937" y="22"/>
                  </a:lnTo>
                  <a:lnTo>
                    <a:pt x="4991" y="48"/>
                  </a:lnTo>
                  <a:lnTo>
                    <a:pt x="5039" y="82"/>
                  </a:lnTo>
                  <a:lnTo>
                    <a:pt x="5080" y="124"/>
                  </a:lnTo>
                  <a:lnTo>
                    <a:pt x="5114" y="171"/>
                  </a:lnTo>
                  <a:lnTo>
                    <a:pt x="5140" y="225"/>
                  </a:lnTo>
                  <a:lnTo>
                    <a:pt x="5156" y="285"/>
                  </a:lnTo>
                  <a:lnTo>
                    <a:pt x="5162" y="347"/>
                  </a:lnTo>
                  <a:lnTo>
                    <a:pt x="5162" y="845"/>
                  </a:lnTo>
                  <a:lnTo>
                    <a:pt x="5156" y="887"/>
                  </a:lnTo>
                  <a:lnTo>
                    <a:pt x="5140" y="925"/>
                  </a:lnTo>
                  <a:lnTo>
                    <a:pt x="5116" y="957"/>
                  </a:lnTo>
                  <a:lnTo>
                    <a:pt x="5084" y="983"/>
                  </a:lnTo>
                  <a:lnTo>
                    <a:pt x="5047" y="999"/>
                  </a:lnTo>
                  <a:lnTo>
                    <a:pt x="5005" y="1005"/>
                  </a:lnTo>
                  <a:lnTo>
                    <a:pt x="4963" y="999"/>
                  </a:lnTo>
                  <a:lnTo>
                    <a:pt x="4925" y="983"/>
                  </a:lnTo>
                  <a:lnTo>
                    <a:pt x="4891" y="957"/>
                  </a:lnTo>
                  <a:lnTo>
                    <a:pt x="4867" y="925"/>
                  </a:lnTo>
                  <a:lnTo>
                    <a:pt x="4851" y="887"/>
                  </a:lnTo>
                  <a:lnTo>
                    <a:pt x="4845" y="845"/>
                  </a:lnTo>
                  <a:lnTo>
                    <a:pt x="4845" y="347"/>
                  </a:lnTo>
                  <a:lnTo>
                    <a:pt x="4843" y="337"/>
                  </a:lnTo>
                  <a:lnTo>
                    <a:pt x="4839" y="329"/>
                  </a:lnTo>
                  <a:lnTo>
                    <a:pt x="4833" y="323"/>
                  </a:lnTo>
                  <a:lnTo>
                    <a:pt x="4825" y="319"/>
                  </a:lnTo>
                  <a:lnTo>
                    <a:pt x="4815" y="317"/>
                  </a:lnTo>
                  <a:lnTo>
                    <a:pt x="1628" y="317"/>
                  </a:lnTo>
                  <a:lnTo>
                    <a:pt x="1628" y="1282"/>
                  </a:lnTo>
                  <a:lnTo>
                    <a:pt x="1622" y="1343"/>
                  </a:lnTo>
                  <a:lnTo>
                    <a:pt x="1606" y="1403"/>
                  </a:lnTo>
                  <a:lnTo>
                    <a:pt x="1581" y="1457"/>
                  </a:lnTo>
                  <a:lnTo>
                    <a:pt x="1547" y="1505"/>
                  </a:lnTo>
                  <a:lnTo>
                    <a:pt x="1505" y="1547"/>
                  </a:lnTo>
                  <a:lnTo>
                    <a:pt x="1457" y="1581"/>
                  </a:lnTo>
                  <a:lnTo>
                    <a:pt x="1403" y="1607"/>
                  </a:lnTo>
                  <a:lnTo>
                    <a:pt x="1343" y="1623"/>
                  </a:lnTo>
                  <a:lnTo>
                    <a:pt x="1282" y="1629"/>
                  </a:lnTo>
                  <a:lnTo>
                    <a:pt x="317" y="1629"/>
                  </a:lnTo>
                  <a:lnTo>
                    <a:pt x="317" y="6209"/>
                  </a:lnTo>
                  <a:lnTo>
                    <a:pt x="319" y="6219"/>
                  </a:lnTo>
                  <a:lnTo>
                    <a:pt x="323" y="6227"/>
                  </a:lnTo>
                  <a:lnTo>
                    <a:pt x="329" y="6233"/>
                  </a:lnTo>
                  <a:lnTo>
                    <a:pt x="337" y="6237"/>
                  </a:lnTo>
                  <a:lnTo>
                    <a:pt x="347" y="6239"/>
                  </a:lnTo>
                  <a:lnTo>
                    <a:pt x="4815" y="6239"/>
                  </a:lnTo>
                  <a:lnTo>
                    <a:pt x="4825" y="6237"/>
                  </a:lnTo>
                  <a:lnTo>
                    <a:pt x="4833" y="6233"/>
                  </a:lnTo>
                  <a:lnTo>
                    <a:pt x="4839" y="6227"/>
                  </a:lnTo>
                  <a:lnTo>
                    <a:pt x="4843" y="6219"/>
                  </a:lnTo>
                  <a:lnTo>
                    <a:pt x="4845" y="6209"/>
                  </a:lnTo>
                  <a:lnTo>
                    <a:pt x="4845" y="3793"/>
                  </a:lnTo>
                  <a:lnTo>
                    <a:pt x="4851" y="3751"/>
                  </a:lnTo>
                  <a:lnTo>
                    <a:pt x="4867" y="3714"/>
                  </a:lnTo>
                  <a:lnTo>
                    <a:pt x="4891" y="3682"/>
                  </a:lnTo>
                  <a:lnTo>
                    <a:pt x="4925" y="3658"/>
                  </a:lnTo>
                  <a:lnTo>
                    <a:pt x="4963" y="3642"/>
                  </a:lnTo>
                  <a:lnTo>
                    <a:pt x="5005" y="3636"/>
                  </a:lnTo>
                  <a:lnTo>
                    <a:pt x="5047" y="3642"/>
                  </a:lnTo>
                  <a:lnTo>
                    <a:pt x="5084" y="3658"/>
                  </a:lnTo>
                  <a:lnTo>
                    <a:pt x="5116" y="3682"/>
                  </a:lnTo>
                  <a:lnTo>
                    <a:pt x="5140" y="3714"/>
                  </a:lnTo>
                  <a:lnTo>
                    <a:pt x="5156" y="3751"/>
                  </a:lnTo>
                  <a:lnTo>
                    <a:pt x="5162" y="3793"/>
                  </a:lnTo>
                  <a:lnTo>
                    <a:pt x="5162" y="6209"/>
                  </a:lnTo>
                  <a:lnTo>
                    <a:pt x="5156" y="6273"/>
                  </a:lnTo>
                  <a:lnTo>
                    <a:pt x="5140" y="6331"/>
                  </a:lnTo>
                  <a:lnTo>
                    <a:pt x="5114" y="6385"/>
                  </a:lnTo>
                  <a:lnTo>
                    <a:pt x="5080" y="6432"/>
                  </a:lnTo>
                  <a:lnTo>
                    <a:pt x="5039" y="6474"/>
                  </a:lnTo>
                  <a:lnTo>
                    <a:pt x="4991" y="6508"/>
                  </a:lnTo>
                  <a:lnTo>
                    <a:pt x="4937" y="6534"/>
                  </a:lnTo>
                  <a:lnTo>
                    <a:pt x="4879" y="6550"/>
                  </a:lnTo>
                  <a:lnTo>
                    <a:pt x="4815" y="6556"/>
                  </a:lnTo>
                  <a:lnTo>
                    <a:pt x="347" y="6556"/>
                  </a:lnTo>
                  <a:lnTo>
                    <a:pt x="285" y="6550"/>
                  </a:lnTo>
                  <a:lnTo>
                    <a:pt x="225" y="6534"/>
                  </a:lnTo>
                  <a:lnTo>
                    <a:pt x="171" y="6508"/>
                  </a:lnTo>
                  <a:lnTo>
                    <a:pt x="124" y="6474"/>
                  </a:lnTo>
                  <a:lnTo>
                    <a:pt x="82" y="6432"/>
                  </a:lnTo>
                  <a:lnTo>
                    <a:pt x="48" y="6385"/>
                  </a:lnTo>
                  <a:lnTo>
                    <a:pt x="22" y="6331"/>
                  </a:lnTo>
                  <a:lnTo>
                    <a:pt x="6" y="6273"/>
                  </a:lnTo>
                  <a:lnTo>
                    <a:pt x="0" y="6209"/>
                  </a:lnTo>
                  <a:lnTo>
                    <a:pt x="0" y="1469"/>
                  </a:lnTo>
                  <a:lnTo>
                    <a:pt x="6" y="1429"/>
                  </a:lnTo>
                  <a:lnTo>
                    <a:pt x="22" y="1391"/>
                  </a:lnTo>
                  <a:lnTo>
                    <a:pt x="46" y="1357"/>
                  </a:lnTo>
                  <a:lnTo>
                    <a:pt x="1357" y="46"/>
                  </a:lnTo>
                  <a:lnTo>
                    <a:pt x="1391" y="22"/>
                  </a:lnTo>
                  <a:lnTo>
                    <a:pt x="1429" y="6"/>
                  </a:lnTo>
                  <a:lnTo>
                    <a:pt x="1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65" name="Freeform 107">
              <a:extLst>
                <a:ext uri="{FF2B5EF4-FFF2-40B4-BE49-F238E27FC236}">
                  <a16:creationId xmlns="" xmlns:a16="http://schemas.microsoft.com/office/drawing/2014/main" id="{62A85BF4-A3C0-458C-905A-12D1666225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98676" y="1000126"/>
              <a:ext cx="4205288" cy="3563938"/>
            </a:xfrm>
            <a:custGeom>
              <a:avLst/>
              <a:gdLst>
                <a:gd name="T0" fmla="*/ 1661 w 5298"/>
                <a:gd name="T1" fmla="*/ 3975 h 4489"/>
                <a:gd name="T2" fmla="*/ 1469 w 5298"/>
                <a:gd name="T3" fmla="*/ 3335 h 4489"/>
                <a:gd name="T4" fmla="*/ 3999 w 5298"/>
                <a:gd name="T5" fmla="*/ 803 h 4489"/>
                <a:gd name="T6" fmla="*/ 4495 w 5298"/>
                <a:gd name="T7" fmla="*/ 333 h 4489"/>
                <a:gd name="T8" fmla="*/ 4224 w 5298"/>
                <a:gd name="T9" fmla="*/ 580 h 4489"/>
                <a:gd name="T10" fmla="*/ 4945 w 5298"/>
                <a:gd name="T11" fmla="*/ 841 h 4489"/>
                <a:gd name="T12" fmla="*/ 4983 w 5298"/>
                <a:gd name="T13" fmla="*/ 721 h 4489"/>
                <a:gd name="T14" fmla="*/ 4945 w 5298"/>
                <a:gd name="T15" fmla="*/ 602 h 4489"/>
                <a:gd name="T16" fmla="*/ 4698 w 5298"/>
                <a:gd name="T17" fmla="*/ 353 h 4489"/>
                <a:gd name="T18" fmla="*/ 4577 w 5298"/>
                <a:gd name="T19" fmla="*/ 317 h 4489"/>
                <a:gd name="T20" fmla="*/ 4712 w 5298"/>
                <a:gd name="T21" fmla="*/ 18 h 4489"/>
                <a:gd name="T22" fmla="*/ 4901 w 5298"/>
                <a:gd name="T23" fmla="*/ 109 h 4489"/>
                <a:gd name="T24" fmla="*/ 5190 w 5298"/>
                <a:gd name="T25" fmla="*/ 398 h 4489"/>
                <a:gd name="T26" fmla="*/ 5280 w 5298"/>
                <a:gd name="T27" fmla="*/ 586 h 4489"/>
                <a:gd name="T28" fmla="*/ 5294 w 5298"/>
                <a:gd name="T29" fmla="*/ 789 h 4489"/>
                <a:gd name="T30" fmla="*/ 5228 w 5298"/>
                <a:gd name="T31" fmla="*/ 987 h 4489"/>
                <a:gd name="T32" fmla="*/ 2077 w 5298"/>
                <a:gd name="T33" fmla="*/ 4166 h 4489"/>
                <a:gd name="T34" fmla="*/ 2001 w 5298"/>
                <a:gd name="T35" fmla="*/ 4208 h 4489"/>
                <a:gd name="T36" fmla="*/ 1920 w 5298"/>
                <a:gd name="T37" fmla="*/ 4230 h 4489"/>
                <a:gd name="T38" fmla="*/ 1768 w 5298"/>
                <a:gd name="T39" fmla="*/ 4274 h 4489"/>
                <a:gd name="T40" fmla="*/ 1575 w 5298"/>
                <a:gd name="T41" fmla="*/ 4325 h 4489"/>
                <a:gd name="T42" fmla="*/ 1374 w 5298"/>
                <a:gd name="T43" fmla="*/ 4381 h 4489"/>
                <a:gd name="T44" fmla="*/ 1190 w 5298"/>
                <a:gd name="T45" fmla="*/ 4433 h 4489"/>
                <a:gd name="T46" fmla="*/ 1059 w 5298"/>
                <a:gd name="T47" fmla="*/ 4469 h 4489"/>
                <a:gd name="T48" fmla="*/ 1009 w 5298"/>
                <a:gd name="T49" fmla="*/ 4483 h 4489"/>
                <a:gd name="T50" fmla="*/ 975 w 5298"/>
                <a:gd name="T51" fmla="*/ 4489 h 4489"/>
                <a:gd name="T52" fmla="*/ 116 w 5298"/>
                <a:gd name="T53" fmla="*/ 4483 h 4489"/>
                <a:gd name="T54" fmla="*/ 20 w 5298"/>
                <a:gd name="T55" fmla="*/ 4411 h 4489"/>
                <a:gd name="T56" fmla="*/ 4 w 5298"/>
                <a:gd name="T57" fmla="*/ 4287 h 4489"/>
                <a:gd name="T58" fmla="*/ 78 w 5298"/>
                <a:gd name="T59" fmla="*/ 4194 h 4489"/>
                <a:gd name="T60" fmla="*/ 847 w 5298"/>
                <a:gd name="T61" fmla="*/ 4172 h 4489"/>
                <a:gd name="T62" fmla="*/ 1132 w 5298"/>
                <a:gd name="T63" fmla="*/ 3223 h 4489"/>
                <a:gd name="T64" fmla="*/ 116 w 5298"/>
                <a:gd name="T65" fmla="*/ 3215 h 4489"/>
                <a:gd name="T66" fmla="*/ 20 w 5298"/>
                <a:gd name="T67" fmla="*/ 3141 h 4489"/>
                <a:gd name="T68" fmla="*/ 4 w 5298"/>
                <a:gd name="T69" fmla="*/ 3020 h 4489"/>
                <a:gd name="T70" fmla="*/ 78 w 5298"/>
                <a:gd name="T71" fmla="*/ 2924 h 4489"/>
                <a:gd name="T72" fmla="*/ 1451 w 5298"/>
                <a:gd name="T73" fmla="*/ 2904 h 4489"/>
                <a:gd name="T74" fmla="*/ 116 w 5298"/>
                <a:gd name="T75" fmla="*/ 1945 h 4489"/>
                <a:gd name="T76" fmla="*/ 20 w 5298"/>
                <a:gd name="T77" fmla="*/ 1874 h 4489"/>
                <a:gd name="T78" fmla="*/ 4 w 5298"/>
                <a:gd name="T79" fmla="*/ 1750 h 4489"/>
                <a:gd name="T80" fmla="*/ 78 w 5298"/>
                <a:gd name="T81" fmla="*/ 1656 h 4489"/>
                <a:gd name="T82" fmla="*/ 2721 w 5298"/>
                <a:gd name="T83" fmla="*/ 1634 h 4489"/>
                <a:gd name="T84" fmla="*/ 4313 w 5298"/>
                <a:gd name="T85" fmla="*/ 70 h 4489"/>
                <a:gd name="T86" fmla="*/ 4509 w 5298"/>
                <a:gd name="T87" fmla="*/ 4 h 4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98" h="4489">
                  <a:moveTo>
                    <a:pt x="1326" y="3638"/>
                  </a:moveTo>
                  <a:lnTo>
                    <a:pt x="1196" y="4102"/>
                  </a:lnTo>
                  <a:lnTo>
                    <a:pt x="1661" y="3975"/>
                  </a:lnTo>
                  <a:lnTo>
                    <a:pt x="1326" y="3638"/>
                  </a:lnTo>
                  <a:close/>
                  <a:moveTo>
                    <a:pt x="3999" y="803"/>
                  </a:moveTo>
                  <a:lnTo>
                    <a:pt x="1469" y="3335"/>
                  </a:lnTo>
                  <a:lnTo>
                    <a:pt x="1966" y="3831"/>
                  </a:lnTo>
                  <a:lnTo>
                    <a:pt x="4495" y="1299"/>
                  </a:lnTo>
                  <a:lnTo>
                    <a:pt x="3999" y="803"/>
                  </a:lnTo>
                  <a:close/>
                  <a:moveTo>
                    <a:pt x="4577" y="317"/>
                  </a:moveTo>
                  <a:lnTo>
                    <a:pt x="4535" y="321"/>
                  </a:lnTo>
                  <a:lnTo>
                    <a:pt x="4495" y="333"/>
                  </a:lnTo>
                  <a:lnTo>
                    <a:pt x="4457" y="353"/>
                  </a:lnTo>
                  <a:lnTo>
                    <a:pt x="4423" y="381"/>
                  </a:lnTo>
                  <a:lnTo>
                    <a:pt x="4224" y="580"/>
                  </a:lnTo>
                  <a:lnTo>
                    <a:pt x="4718" y="1076"/>
                  </a:lnTo>
                  <a:lnTo>
                    <a:pt x="4917" y="877"/>
                  </a:lnTo>
                  <a:lnTo>
                    <a:pt x="4945" y="841"/>
                  </a:lnTo>
                  <a:lnTo>
                    <a:pt x="4965" y="803"/>
                  </a:lnTo>
                  <a:lnTo>
                    <a:pt x="4977" y="763"/>
                  </a:lnTo>
                  <a:lnTo>
                    <a:pt x="4983" y="721"/>
                  </a:lnTo>
                  <a:lnTo>
                    <a:pt x="4977" y="680"/>
                  </a:lnTo>
                  <a:lnTo>
                    <a:pt x="4965" y="640"/>
                  </a:lnTo>
                  <a:lnTo>
                    <a:pt x="4945" y="602"/>
                  </a:lnTo>
                  <a:lnTo>
                    <a:pt x="4917" y="566"/>
                  </a:lnTo>
                  <a:lnTo>
                    <a:pt x="4732" y="381"/>
                  </a:lnTo>
                  <a:lnTo>
                    <a:pt x="4698" y="353"/>
                  </a:lnTo>
                  <a:lnTo>
                    <a:pt x="4660" y="333"/>
                  </a:lnTo>
                  <a:lnTo>
                    <a:pt x="4618" y="321"/>
                  </a:lnTo>
                  <a:lnTo>
                    <a:pt x="4577" y="317"/>
                  </a:lnTo>
                  <a:close/>
                  <a:moveTo>
                    <a:pt x="4577" y="0"/>
                  </a:moveTo>
                  <a:lnTo>
                    <a:pt x="4646" y="4"/>
                  </a:lnTo>
                  <a:lnTo>
                    <a:pt x="4712" y="18"/>
                  </a:lnTo>
                  <a:lnTo>
                    <a:pt x="4778" y="40"/>
                  </a:lnTo>
                  <a:lnTo>
                    <a:pt x="4842" y="70"/>
                  </a:lnTo>
                  <a:lnTo>
                    <a:pt x="4901" y="109"/>
                  </a:lnTo>
                  <a:lnTo>
                    <a:pt x="4955" y="157"/>
                  </a:lnTo>
                  <a:lnTo>
                    <a:pt x="5143" y="343"/>
                  </a:lnTo>
                  <a:lnTo>
                    <a:pt x="5190" y="398"/>
                  </a:lnTo>
                  <a:lnTo>
                    <a:pt x="5228" y="456"/>
                  </a:lnTo>
                  <a:lnTo>
                    <a:pt x="5260" y="520"/>
                  </a:lnTo>
                  <a:lnTo>
                    <a:pt x="5280" y="586"/>
                  </a:lnTo>
                  <a:lnTo>
                    <a:pt x="5294" y="654"/>
                  </a:lnTo>
                  <a:lnTo>
                    <a:pt x="5298" y="721"/>
                  </a:lnTo>
                  <a:lnTo>
                    <a:pt x="5294" y="789"/>
                  </a:lnTo>
                  <a:lnTo>
                    <a:pt x="5280" y="857"/>
                  </a:lnTo>
                  <a:lnTo>
                    <a:pt x="5260" y="923"/>
                  </a:lnTo>
                  <a:lnTo>
                    <a:pt x="5228" y="987"/>
                  </a:lnTo>
                  <a:lnTo>
                    <a:pt x="5190" y="1044"/>
                  </a:lnTo>
                  <a:lnTo>
                    <a:pt x="5143" y="1100"/>
                  </a:lnTo>
                  <a:lnTo>
                    <a:pt x="2077" y="4166"/>
                  </a:lnTo>
                  <a:lnTo>
                    <a:pt x="2045" y="4190"/>
                  </a:lnTo>
                  <a:lnTo>
                    <a:pt x="2007" y="4206"/>
                  </a:lnTo>
                  <a:lnTo>
                    <a:pt x="2001" y="4208"/>
                  </a:lnTo>
                  <a:lnTo>
                    <a:pt x="1983" y="4212"/>
                  </a:lnTo>
                  <a:lnTo>
                    <a:pt x="1956" y="4220"/>
                  </a:lnTo>
                  <a:lnTo>
                    <a:pt x="1920" y="4230"/>
                  </a:lnTo>
                  <a:lnTo>
                    <a:pt x="1876" y="4244"/>
                  </a:lnTo>
                  <a:lnTo>
                    <a:pt x="1824" y="4258"/>
                  </a:lnTo>
                  <a:lnTo>
                    <a:pt x="1768" y="4274"/>
                  </a:lnTo>
                  <a:lnTo>
                    <a:pt x="1706" y="4289"/>
                  </a:lnTo>
                  <a:lnTo>
                    <a:pt x="1643" y="4307"/>
                  </a:lnTo>
                  <a:lnTo>
                    <a:pt x="1575" y="4325"/>
                  </a:lnTo>
                  <a:lnTo>
                    <a:pt x="1507" y="4345"/>
                  </a:lnTo>
                  <a:lnTo>
                    <a:pt x="1439" y="4363"/>
                  </a:lnTo>
                  <a:lnTo>
                    <a:pt x="1374" y="4381"/>
                  </a:lnTo>
                  <a:lnTo>
                    <a:pt x="1310" y="4399"/>
                  </a:lnTo>
                  <a:lnTo>
                    <a:pt x="1248" y="4417"/>
                  </a:lnTo>
                  <a:lnTo>
                    <a:pt x="1190" y="4433"/>
                  </a:lnTo>
                  <a:lnTo>
                    <a:pt x="1140" y="4447"/>
                  </a:lnTo>
                  <a:lnTo>
                    <a:pt x="1097" y="4459"/>
                  </a:lnTo>
                  <a:lnTo>
                    <a:pt x="1059" y="4469"/>
                  </a:lnTo>
                  <a:lnTo>
                    <a:pt x="1033" y="4477"/>
                  </a:lnTo>
                  <a:lnTo>
                    <a:pt x="1015" y="4481"/>
                  </a:lnTo>
                  <a:lnTo>
                    <a:pt x="1009" y="4483"/>
                  </a:lnTo>
                  <a:lnTo>
                    <a:pt x="1001" y="4485"/>
                  </a:lnTo>
                  <a:lnTo>
                    <a:pt x="987" y="4487"/>
                  </a:lnTo>
                  <a:lnTo>
                    <a:pt x="975" y="4489"/>
                  </a:lnTo>
                  <a:lnTo>
                    <a:pt x="969" y="4489"/>
                  </a:lnTo>
                  <a:lnTo>
                    <a:pt x="158" y="4489"/>
                  </a:lnTo>
                  <a:lnTo>
                    <a:pt x="116" y="4483"/>
                  </a:lnTo>
                  <a:lnTo>
                    <a:pt x="78" y="4467"/>
                  </a:lnTo>
                  <a:lnTo>
                    <a:pt x="46" y="4443"/>
                  </a:lnTo>
                  <a:lnTo>
                    <a:pt x="20" y="4411"/>
                  </a:lnTo>
                  <a:lnTo>
                    <a:pt x="4" y="4373"/>
                  </a:lnTo>
                  <a:lnTo>
                    <a:pt x="0" y="4331"/>
                  </a:lnTo>
                  <a:lnTo>
                    <a:pt x="4" y="4287"/>
                  </a:lnTo>
                  <a:lnTo>
                    <a:pt x="20" y="4250"/>
                  </a:lnTo>
                  <a:lnTo>
                    <a:pt x="46" y="4218"/>
                  </a:lnTo>
                  <a:lnTo>
                    <a:pt x="78" y="4194"/>
                  </a:lnTo>
                  <a:lnTo>
                    <a:pt x="116" y="4178"/>
                  </a:lnTo>
                  <a:lnTo>
                    <a:pt x="158" y="4172"/>
                  </a:lnTo>
                  <a:lnTo>
                    <a:pt x="847" y="4172"/>
                  </a:lnTo>
                  <a:lnTo>
                    <a:pt x="1093" y="3293"/>
                  </a:lnTo>
                  <a:lnTo>
                    <a:pt x="1108" y="3255"/>
                  </a:lnTo>
                  <a:lnTo>
                    <a:pt x="1132" y="3223"/>
                  </a:lnTo>
                  <a:lnTo>
                    <a:pt x="1136" y="3219"/>
                  </a:lnTo>
                  <a:lnTo>
                    <a:pt x="158" y="3219"/>
                  </a:lnTo>
                  <a:lnTo>
                    <a:pt x="116" y="3215"/>
                  </a:lnTo>
                  <a:lnTo>
                    <a:pt x="78" y="3199"/>
                  </a:lnTo>
                  <a:lnTo>
                    <a:pt x="46" y="3173"/>
                  </a:lnTo>
                  <a:lnTo>
                    <a:pt x="20" y="3141"/>
                  </a:lnTo>
                  <a:lnTo>
                    <a:pt x="4" y="3103"/>
                  </a:lnTo>
                  <a:lnTo>
                    <a:pt x="0" y="3062"/>
                  </a:lnTo>
                  <a:lnTo>
                    <a:pt x="4" y="3020"/>
                  </a:lnTo>
                  <a:lnTo>
                    <a:pt x="20" y="2982"/>
                  </a:lnTo>
                  <a:lnTo>
                    <a:pt x="46" y="2950"/>
                  </a:lnTo>
                  <a:lnTo>
                    <a:pt x="78" y="2924"/>
                  </a:lnTo>
                  <a:lnTo>
                    <a:pt x="116" y="2908"/>
                  </a:lnTo>
                  <a:lnTo>
                    <a:pt x="158" y="2904"/>
                  </a:lnTo>
                  <a:lnTo>
                    <a:pt x="1451" y="2904"/>
                  </a:lnTo>
                  <a:lnTo>
                    <a:pt x="2404" y="1951"/>
                  </a:lnTo>
                  <a:lnTo>
                    <a:pt x="158" y="1951"/>
                  </a:lnTo>
                  <a:lnTo>
                    <a:pt x="116" y="1945"/>
                  </a:lnTo>
                  <a:lnTo>
                    <a:pt x="78" y="1929"/>
                  </a:lnTo>
                  <a:lnTo>
                    <a:pt x="46" y="1905"/>
                  </a:lnTo>
                  <a:lnTo>
                    <a:pt x="20" y="1874"/>
                  </a:lnTo>
                  <a:lnTo>
                    <a:pt x="4" y="1836"/>
                  </a:lnTo>
                  <a:lnTo>
                    <a:pt x="0" y="1792"/>
                  </a:lnTo>
                  <a:lnTo>
                    <a:pt x="4" y="1750"/>
                  </a:lnTo>
                  <a:lnTo>
                    <a:pt x="20" y="1712"/>
                  </a:lnTo>
                  <a:lnTo>
                    <a:pt x="46" y="1680"/>
                  </a:lnTo>
                  <a:lnTo>
                    <a:pt x="78" y="1656"/>
                  </a:lnTo>
                  <a:lnTo>
                    <a:pt x="116" y="1640"/>
                  </a:lnTo>
                  <a:lnTo>
                    <a:pt x="158" y="1634"/>
                  </a:lnTo>
                  <a:lnTo>
                    <a:pt x="2721" y="1634"/>
                  </a:lnTo>
                  <a:lnTo>
                    <a:pt x="4198" y="157"/>
                  </a:lnTo>
                  <a:lnTo>
                    <a:pt x="4254" y="109"/>
                  </a:lnTo>
                  <a:lnTo>
                    <a:pt x="4313" y="70"/>
                  </a:lnTo>
                  <a:lnTo>
                    <a:pt x="4375" y="40"/>
                  </a:lnTo>
                  <a:lnTo>
                    <a:pt x="4441" y="18"/>
                  </a:lnTo>
                  <a:lnTo>
                    <a:pt x="4509" y="4"/>
                  </a:lnTo>
                  <a:lnTo>
                    <a:pt x="45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pic>
        <p:nvPicPr>
          <p:cNvPr id="66" name="Picture 65" descr="File:Cute-Ball-Favorites-&lt;strong&gt;icon&lt;/strong&gt;.png">
            <a:extLst>
              <a:ext uri="{FF2B5EF4-FFF2-40B4-BE49-F238E27FC236}">
                <a16:creationId xmlns="" xmlns:a16="http://schemas.microsoft.com/office/drawing/2014/main" id="{9B1DBA48-4EB6-4B31-B8CE-C48C592F2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60" y="1970385"/>
            <a:ext cx="321311" cy="321311"/>
          </a:xfrm>
          <a:prstGeom prst="rect">
            <a:avLst/>
          </a:prstGeom>
        </p:spPr>
      </p:pic>
      <p:pic>
        <p:nvPicPr>
          <p:cNvPr id="67" name="Picture 66" descr="File:Cute-Ball-Favorites-&lt;strong&gt;icon&lt;/strong&gt;.png">
            <a:extLst>
              <a:ext uri="{FF2B5EF4-FFF2-40B4-BE49-F238E27FC236}">
                <a16:creationId xmlns="" xmlns:a16="http://schemas.microsoft.com/office/drawing/2014/main" id="{733BF9E1-5007-4BA3-BD4F-2969C26CC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08" y="1965206"/>
            <a:ext cx="321311" cy="321311"/>
          </a:xfrm>
          <a:prstGeom prst="rect">
            <a:avLst/>
          </a:prstGeom>
        </p:spPr>
      </p:pic>
      <p:pic>
        <p:nvPicPr>
          <p:cNvPr id="68" name="Picture 67" descr="File:Cute-Ball-Favorites-&lt;strong&gt;icon&lt;/strong&gt;.png">
            <a:extLst>
              <a:ext uri="{FF2B5EF4-FFF2-40B4-BE49-F238E27FC236}">
                <a16:creationId xmlns="" xmlns:a16="http://schemas.microsoft.com/office/drawing/2014/main" id="{E7493E71-95CA-43C4-9464-A92DA09E4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156" y="1972621"/>
            <a:ext cx="321311" cy="32131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D3E2D08-BB72-4D24-B41A-685106E7BFF8}"/>
              </a:ext>
            </a:extLst>
          </p:cNvPr>
          <p:cNvSpPr txBox="1"/>
          <p:nvPr/>
        </p:nvSpPr>
        <p:spPr>
          <a:xfrm>
            <a:off x="6541558" y="1750570"/>
            <a:ext cx="1312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INCOSE IS 2019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DB3B6AC-023C-45E7-9DE5-CEF58C4467ED}"/>
              </a:ext>
            </a:extLst>
          </p:cNvPr>
          <p:cNvSpPr txBox="1"/>
          <p:nvPr/>
        </p:nvSpPr>
        <p:spPr>
          <a:xfrm>
            <a:off x="8003617" y="1749962"/>
            <a:ext cx="2515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NDIA SE 2019</a:t>
            </a:r>
            <a:endParaRPr lang="en-US" sz="1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66CBF6B-9752-4ABC-B3EA-5DC7B0EE0EF8}"/>
              </a:ext>
            </a:extLst>
          </p:cNvPr>
          <p:cNvSpPr txBox="1"/>
          <p:nvPr/>
        </p:nvSpPr>
        <p:spPr>
          <a:xfrm>
            <a:off x="7698221" y="2835341"/>
            <a:ext cx="97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3Q 2019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81D9672-B121-434D-801E-E3331431972C}"/>
              </a:ext>
            </a:extLst>
          </p:cNvPr>
          <p:cNvSpPr txBox="1"/>
          <p:nvPr/>
        </p:nvSpPr>
        <p:spPr>
          <a:xfrm>
            <a:off x="9795729" y="2838488"/>
            <a:ext cx="97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4Q 2019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D728EEC5-47EF-4A01-9D13-1516D63A6DCE}"/>
              </a:ext>
            </a:extLst>
          </p:cNvPr>
          <p:cNvSpPr txBox="1"/>
          <p:nvPr/>
        </p:nvSpPr>
        <p:spPr>
          <a:xfrm>
            <a:off x="10082215" y="1747196"/>
            <a:ext cx="1312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462DAD0B-68F3-418E-A5B6-FAE8C122AB53}"/>
              </a:ext>
            </a:extLst>
          </p:cNvPr>
          <p:cNvSpPr txBox="1"/>
          <p:nvPr/>
        </p:nvSpPr>
        <p:spPr>
          <a:xfrm>
            <a:off x="5085123" y="1733388"/>
            <a:ext cx="1479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Checkpoint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763175" y="5074026"/>
            <a:ext cx="1931524" cy="120159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881379" y="3544028"/>
            <a:ext cx="1583036" cy="120159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002470" y="5074025"/>
            <a:ext cx="2065330" cy="4123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710207" y="1143000"/>
            <a:ext cx="2948393" cy="338554"/>
            <a:chOff x="8771336" y="1261646"/>
            <a:chExt cx="2948393" cy="338554"/>
          </a:xfrm>
        </p:grpSpPr>
        <p:sp>
          <p:nvSpPr>
            <p:cNvPr id="78" name="Rectangle 77"/>
            <p:cNvSpPr/>
            <p:nvPr/>
          </p:nvSpPr>
          <p:spPr>
            <a:xfrm>
              <a:off x="8771336" y="1295400"/>
              <a:ext cx="376920" cy="304800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8256" y="1261646"/>
              <a:ext cx="25714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= Today’s Presentation Focus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513427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40" y="1905000"/>
            <a:ext cx="6879760" cy="398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DVM Concept Model: Information Exchange Concepts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4267200" cy="4335417"/>
          </a:xfrm>
        </p:spPr>
        <p:txBody>
          <a:bodyPr>
            <a:noAutofit/>
          </a:bodyPr>
          <a:lstStyle/>
          <a:p>
            <a:r>
              <a:rPr lang="en-US" sz="2000" dirty="0" smtClean="0"/>
              <a:t>Captures high-level key concepts needed to describe:</a:t>
            </a:r>
          </a:p>
          <a:p>
            <a:pPr lvl="1"/>
            <a:r>
              <a:rPr lang="en-US" sz="1800" dirty="0" smtClean="0"/>
              <a:t>Digital Views</a:t>
            </a:r>
          </a:p>
          <a:p>
            <a:pPr lvl="1"/>
            <a:r>
              <a:rPr lang="en-US" sz="1800" dirty="0" smtClean="0"/>
              <a:t>Digital Artifacts</a:t>
            </a:r>
          </a:p>
          <a:p>
            <a:pPr lvl="1"/>
            <a:r>
              <a:rPr lang="en-US" sz="1800" dirty="0" smtClean="0"/>
              <a:t>Digital Information</a:t>
            </a:r>
          </a:p>
          <a:p>
            <a:pPr lvl="1"/>
            <a:r>
              <a:rPr lang="en-US" sz="1800" dirty="0" smtClean="0"/>
              <a:t>Relationships between concepts</a:t>
            </a:r>
          </a:p>
          <a:p>
            <a:r>
              <a:rPr lang="en-US" sz="2000" dirty="0" smtClean="0"/>
              <a:t>Divided </a:t>
            </a:r>
            <a:r>
              <a:rPr lang="en-US" sz="2000" dirty="0"/>
              <a:t>into </a:t>
            </a:r>
            <a:r>
              <a:rPr lang="en-US" sz="2000" dirty="0" smtClean="0"/>
              <a:t>3 different </a:t>
            </a:r>
            <a:r>
              <a:rPr lang="en-US" sz="2000" dirty="0"/>
              <a:t>ontologies</a:t>
            </a:r>
            <a:r>
              <a:rPr lang="en-US" sz="20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Product</a:t>
            </a: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Process</a:t>
            </a: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Stakeholder</a:t>
            </a:r>
            <a:endParaRPr lang="en-US" sz="1800" dirty="0"/>
          </a:p>
          <a:p>
            <a:r>
              <a:rPr lang="en-US" sz="2000" dirty="0" smtClean="0"/>
              <a:t>High-level reference ontology intended to be refined and extended by DVM Feature Teams</a:t>
            </a:r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3BDB5A-83FB-4B6F-A9B0-5AFB16EF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46FB8-5FD8-40C3-B296-86C31848548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11047B-27E9-425D-A42A-3B31F1572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029200" y="2514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1430000" y="1828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10744200" y="5562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4320394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DVM Concept Model Relates Digital Viewpoints, Views, &amp; Artifacts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562600" cy="433541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critical portion of the ontology captured in the DVM Concept Model is the relationship between </a:t>
            </a:r>
            <a:r>
              <a:rPr lang="en-US" sz="2000" i="1" dirty="0" smtClean="0"/>
              <a:t>Digital Viewpoints</a:t>
            </a:r>
            <a:r>
              <a:rPr lang="en-US" sz="2000" dirty="0" smtClean="0"/>
              <a:t>, </a:t>
            </a:r>
            <a:r>
              <a:rPr lang="en-US" sz="2000" i="1" dirty="0" smtClean="0"/>
              <a:t>Digital Views</a:t>
            </a:r>
            <a:r>
              <a:rPr lang="en-US" sz="2000" dirty="0" smtClean="0"/>
              <a:t>, and </a:t>
            </a:r>
            <a:r>
              <a:rPr lang="en-US" sz="2000" i="1" dirty="0" smtClean="0"/>
              <a:t>Digital Artifacts</a:t>
            </a:r>
          </a:p>
          <a:p>
            <a:r>
              <a:rPr lang="en-US" sz="2000" dirty="0" smtClean="0"/>
              <a:t>These three core concepts are related to other concepts in the model to provide a common language for specifying the content of </a:t>
            </a:r>
            <a:r>
              <a:rPr lang="en-US" sz="2000" i="1" dirty="0" smtClean="0"/>
              <a:t>Digital Artifacts</a:t>
            </a:r>
            <a:r>
              <a:rPr lang="en-US" sz="2000" dirty="0" smtClean="0"/>
              <a:t> that is represented by a </a:t>
            </a:r>
            <a:r>
              <a:rPr lang="en-US" sz="2000" i="1" dirty="0" smtClean="0"/>
              <a:t>Digital View</a:t>
            </a:r>
            <a:r>
              <a:rPr lang="en-US" sz="2000" dirty="0" smtClean="0"/>
              <a:t> in conformance with a related </a:t>
            </a:r>
            <a:r>
              <a:rPr lang="en-US" sz="2000" i="1" dirty="0" smtClean="0"/>
              <a:t>Digital Viewpoint</a:t>
            </a:r>
          </a:p>
          <a:p>
            <a:r>
              <a:rPr lang="en-US" sz="2000" dirty="0" smtClean="0"/>
              <a:t>Aspects of provenance, authoritative sources of truth, standards, frameworks, types of digital information, and more are also represented</a:t>
            </a:r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3BDB5A-83FB-4B6F-A9B0-5AFB16EF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46FB8-5FD8-40C3-B296-86C31848548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 October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11047B-27E9-425D-A42A-3B31F1572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04" y="1676400"/>
            <a:ext cx="4868395" cy="484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86540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mbership Slide Deck" id="{0B8EE341-8DD8-8B4B-BEA2-927F9724DCCF}" vid="{C4425FDA-2798-7D4D-8C4E-62D877E4B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2A67582-99E0-4DAD-899A-FC4FCEF3C4FF}">
  <we:reference id="f12c312d-282a-4734-8843-05915fdfef0b" version="3.10.0.52" store="EXCatalog" storeType="EXCatalog"/>
  <we:alternateReferences>
    <we:reference id="WA104178141" version="3.10.0.52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0B4EA887A9C44B2AAC3D954B8FE11" ma:contentTypeVersion="0" ma:contentTypeDescription="Create a new document." ma:contentTypeScope="" ma:versionID="5cc2b4ac6577196eef3004271a00ba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955C29-59AA-44CC-A5B7-0DC5A91FC7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858C68-3BD8-4361-BD88-F3ADCB9189CF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FC42F86-9874-445F-99DC-3B1CF70F5F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8259</TotalTime>
  <Words>1158</Words>
  <Application>Microsoft Office PowerPoint</Application>
  <PresentationFormat>Custom</PresentationFormat>
  <Paragraphs>177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Outbrief from the Digital Engineering Information Exchange Working Group (DEIXWG) Digital Viewpoint Model (DVM) Sub-Team  22nd Annual NDIA Systems and Mission Engineering Conference</vt:lpstr>
      <vt:lpstr>Presentation Agenda</vt:lpstr>
      <vt:lpstr>DEIXWG-DVM Background</vt:lpstr>
      <vt:lpstr>DEIXWG-DVM Background</vt:lpstr>
      <vt:lpstr>DEIXWG-DVM Background</vt:lpstr>
      <vt:lpstr>DEIXWG-DVM Background</vt:lpstr>
      <vt:lpstr>DEIXWG-DVM Sub-Team 2019 Roadmap</vt:lpstr>
      <vt:lpstr>DVM Concept Model: Information Exchange Concepts</vt:lpstr>
      <vt:lpstr>DVM Concept Model Relates Digital Viewpoints, Views, &amp; Artifacts</vt:lpstr>
      <vt:lpstr>Expanded View of the Ontology for Digital Information</vt:lpstr>
      <vt:lpstr>Example Extension of DVM Concept Model</vt:lpstr>
      <vt:lpstr>Selected Accomplishments: CDR Feature Team</vt:lpstr>
      <vt:lpstr>Selected Deliverables: CDR User Stories and Digital Views</vt:lpstr>
      <vt:lpstr>Digital View in CDR User Story Driven by Set of Digital Artifacts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INCOSE:  TRANSFORMATION</dc:title>
  <dc:creator>Troy A. Peterson</dc:creator>
  <cp:lastModifiedBy>McGervey, Sean M.</cp:lastModifiedBy>
  <cp:revision>274</cp:revision>
  <cp:lastPrinted>2018-06-15T12:49:45Z</cp:lastPrinted>
  <dcterms:created xsi:type="dcterms:W3CDTF">2018-06-10T03:49:05Z</dcterms:created>
  <dcterms:modified xsi:type="dcterms:W3CDTF">2019-10-16T21:53:15Z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0x0101001A40B4EA887A9C44B2AAC3D954B8FE11</vt:lpwstr>
  </property>
</Properties>
</file>