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20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700C5-ABB6-4CFC-889B-E1E70235053A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1A7CB-781F-4EAB-8309-5FD383758E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1A7CB-781F-4EAB-8309-5FD383758ED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1A7CB-781F-4EAB-8309-5FD383758EDC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5563-5C29-420A-B8B9-D882528C3042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AC8F3-0459-467D-85D8-BE125D0BF8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A5563-5C29-420A-B8B9-D882528C3042}" type="datetimeFigureOut">
              <a:rPr lang="en-US" smtClean="0"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AC8F3-0459-467D-85D8-BE125D0BF8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INCOSE IW</a:t>
            </a:r>
            <a:br>
              <a:rPr lang="en-US" dirty="0" smtClean="0"/>
            </a:br>
            <a:r>
              <a:rPr lang="en-US" dirty="0" smtClean="0"/>
              <a:t>MBSE 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System of Systems &amp; Enterprise</a:t>
            </a:r>
          </a:p>
          <a:p>
            <a:r>
              <a:rPr lang="en-US" dirty="0" smtClean="0"/>
              <a:t>Modeling Activity</a:t>
            </a:r>
          </a:p>
          <a:p>
            <a:r>
              <a:rPr lang="en-US" dirty="0" smtClean="0"/>
              <a:t>Draft Workshop Plan</a:t>
            </a:r>
          </a:p>
          <a:p>
            <a:r>
              <a:rPr lang="en-US" dirty="0" smtClean="0"/>
              <a:t>Ron Williamson   </a:t>
            </a:r>
          </a:p>
          <a:p>
            <a:r>
              <a:rPr lang="en-US" dirty="0" smtClean="0"/>
              <a:t>13 January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– </a:t>
            </a:r>
            <a:r>
              <a:rPr lang="en-US" dirty="0" err="1" smtClean="0"/>
              <a:t>SoS</a:t>
            </a:r>
            <a:r>
              <a:rPr lang="en-US" dirty="0" smtClean="0"/>
              <a:t>/Enterprise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953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Day 1  Sunday January 30, 2011</a:t>
            </a:r>
          </a:p>
          <a:p>
            <a:pPr lvl="1"/>
            <a:r>
              <a:rPr lang="en-US" dirty="0" smtClean="0"/>
              <a:t>40 Minutes total</a:t>
            </a:r>
          </a:p>
          <a:p>
            <a:pPr lvl="1"/>
            <a:r>
              <a:rPr lang="en-US" dirty="0" smtClean="0"/>
              <a:t>10 Minutes introduction by Ron Williamson</a:t>
            </a:r>
          </a:p>
          <a:p>
            <a:pPr lvl="1"/>
            <a:r>
              <a:rPr lang="en-US" dirty="0" smtClean="0"/>
              <a:t>30 Minutes Keynote on UPDM by Mathew </a:t>
            </a:r>
            <a:r>
              <a:rPr lang="en-US" dirty="0" err="1" smtClean="0"/>
              <a:t>Hause</a:t>
            </a:r>
            <a:endParaRPr lang="en-US" dirty="0" smtClean="0"/>
          </a:p>
          <a:p>
            <a:r>
              <a:rPr lang="en-US" dirty="0" smtClean="0"/>
              <a:t>Day 2 Monday  Breakout Sessions January 31, 2011</a:t>
            </a:r>
          </a:p>
          <a:p>
            <a:pPr lvl="1"/>
            <a:r>
              <a:rPr lang="en-US" dirty="0" smtClean="0"/>
              <a:t>3 hours total</a:t>
            </a:r>
          </a:p>
          <a:p>
            <a:pPr lvl="1"/>
            <a:r>
              <a:rPr lang="en-US" dirty="0" smtClean="0"/>
              <a:t>1 Hour  Overview, Intro  and </a:t>
            </a:r>
            <a:r>
              <a:rPr lang="en-US" dirty="0" err="1" smtClean="0"/>
              <a:t>Outbriefs</a:t>
            </a:r>
            <a:r>
              <a:rPr lang="en-US" dirty="0" smtClean="0"/>
              <a:t> of topics by Ron Williamson</a:t>
            </a:r>
          </a:p>
          <a:p>
            <a:pPr lvl="2"/>
            <a:r>
              <a:rPr lang="en-US" dirty="0" smtClean="0"/>
              <a:t>System Engineering/Architecting Context for </a:t>
            </a:r>
            <a:r>
              <a:rPr lang="en-US" dirty="0" err="1" smtClean="0"/>
              <a:t>SoS</a:t>
            </a:r>
            <a:r>
              <a:rPr lang="en-US" dirty="0" smtClean="0"/>
              <a:t>/Enterprise Modeling</a:t>
            </a:r>
          </a:p>
          <a:p>
            <a:pPr lvl="2"/>
            <a:r>
              <a:rPr lang="en-US" dirty="0" smtClean="0"/>
              <a:t>IDEAS Group, MODAF, </a:t>
            </a:r>
            <a:r>
              <a:rPr lang="en-US" dirty="0" err="1" smtClean="0"/>
              <a:t>DoDAF</a:t>
            </a:r>
            <a:r>
              <a:rPr lang="en-US" dirty="0" smtClean="0"/>
              <a:t> 2.0 and UPDM efforts</a:t>
            </a:r>
          </a:p>
          <a:p>
            <a:pPr lvl="2"/>
            <a:r>
              <a:rPr lang="en-US" dirty="0" smtClean="0"/>
              <a:t>Model Integration ,  UML Profiles,   </a:t>
            </a:r>
            <a:r>
              <a:rPr lang="en-US" dirty="0" err="1" smtClean="0"/>
              <a:t>SysML</a:t>
            </a:r>
            <a:r>
              <a:rPr lang="en-US" dirty="0" smtClean="0"/>
              <a:t> leverage, Domain Specific Languages</a:t>
            </a:r>
          </a:p>
          <a:p>
            <a:pPr lvl="2"/>
            <a:r>
              <a:rPr lang="en-US" dirty="0" smtClean="0"/>
              <a:t>Barriers and Opportunities in </a:t>
            </a:r>
            <a:r>
              <a:rPr lang="en-US" dirty="0" err="1" smtClean="0"/>
              <a:t>SoS</a:t>
            </a:r>
            <a:r>
              <a:rPr lang="en-US" dirty="0" smtClean="0"/>
              <a:t>/Enterprise Modeling</a:t>
            </a:r>
          </a:p>
          <a:p>
            <a:pPr lvl="2"/>
            <a:r>
              <a:rPr lang="en-US" dirty="0" smtClean="0"/>
              <a:t>Linkage to Charles Dickerson’s AWG efforts (possible teleconference w/ Charles)</a:t>
            </a:r>
          </a:p>
          <a:p>
            <a:pPr lvl="1"/>
            <a:r>
              <a:rPr lang="en-US" dirty="0" smtClean="0"/>
              <a:t>1 Hour Open Brainstorming on prioritized topics  (group discussion)</a:t>
            </a:r>
          </a:p>
          <a:p>
            <a:pPr lvl="2"/>
            <a:r>
              <a:rPr lang="en-US" dirty="0" smtClean="0"/>
              <a:t>Barriers to adoption     •  Best Practices      </a:t>
            </a:r>
            <a:r>
              <a:rPr lang="en-US" dirty="0" smtClean="0"/>
              <a:t>•  Case Studies</a:t>
            </a:r>
          </a:p>
          <a:p>
            <a:pPr lvl="2"/>
            <a:r>
              <a:rPr lang="en-US" dirty="0" err="1" smtClean="0"/>
              <a:t>DoDAF</a:t>
            </a:r>
            <a:r>
              <a:rPr lang="en-US" dirty="0" smtClean="0"/>
              <a:t> 2.0            </a:t>
            </a:r>
            <a:r>
              <a:rPr lang="en-US" dirty="0" smtClean="0"/>
              <a:t>• UPDM</a:t>
            </a:r>
            <a:endParaRPr lang="en-US" dirty="0" smtClean="0"/>
          </a:p>
          <a:p>
            <a:pPr lvl="1"/>
            <a:r>
              <a:rPr lang="en-US" dirty="0" smtClean="0"/>
              <a:t>1 Hour in collaborative session with </a:t>
            </a:r>
            <a:r>
              <a:rPr lang="en-US" smtClean="0"/>
              <a:t>Ontology team</a:t>
            </a:r>
            <a:endParaRPr lang="en-US" dirty="0" smtClean="0"/>
          </a:p>
          <a:p>
            <a:pPr lvl="2"/>
            <a:r>
              <a:rPr lang="en-US" dirty="0" smtClean="0"/>
              <a:t>Topics include  IDEAS Group and </a:t>
            </a:r>
            <a:r>
              <a:rPr lang="en-US" dirty="0" err="1" smtClean="0"/>
              <a:t>DoDAF</a:t>
            </a:r>
            <a:r>
              <a:rPr lang="en-US" dirty="0" smtClean="0"/>
              <a:t> 2.0 ontology efforts</a:t>
            </a:r>
          </a:p>
          <a:p>
            <a:pPr lvl="2"/>
            <a:r>
              <a:rPr lang="en-US" dirty="0" smtClean="0"/>
              <a:t>Meta Modeling efforts including Architecture Ecosystem topics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166</Words>
  <Application>Microsoft Office PowerPoint</Application>
  <PresentationFormat>On-screen Show (4:3)</PresentationFormat>
  <Paragraphs>27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INCOSE IW MBSE Workshop</vt:lpstr>
      <vt:lpstr>Agenda – SoS/Enterprise Modeling</vt:lpstr>
    </vt:vector>
  </TitlesOfParts>
  <Company>Raytheon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INCOSE IW MBSE Workshop</dc:title>
  <dc:creator>Williamson, Ron C</dc:creator>
  <cp:lastModifiedBy>Williamson, Ron C</cp:lastModifiedBy>
  <cp:revision>4</cp:revision>
  <dcterms:created xsi:type="dcterms:W3CDTF">2011-01-13T16:18:59Z</dcterms:created>
  <dcterms:modified xsi:type="dcterms:W3CDTF">2011-01-13T16:32:29Z</dcterms:modified>
</cp:coreProperties>
</file>