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0"/>
  </p:notesMasterIdLst>
  <p:sldIdLst>
    <p:sldId id="256" r:id="rId5"/>
    <p:sldId id="275" r:id="rId6"/>
    <p:sldId id="276" r:id="rId7"/>
    <p:sldId id="277" r:id="rId8"/>
    <p:sldId id="278"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F76ED03-31A5-41D8-B254-831088E68F4D}" v="12" dt="2019-05-13T22:09:39.6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7" autoAdjust="0"/>
    <p:restoredTop sz="94660"/>
  </p:normalViewPr>
  <p:slideViewPr>
    <p:cSldViewPr snapToGrid="0">
      <p:cViewPr varScale="1">
        <p:scale>
          <a:sx n="90" d="100"/>
          <a:sy n="90" d="100"/>
        </p:scale>
        <p:origin x="403" y="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rank Popielas" userId="8bde8bc4-09fa-4e1a-8347-94be4a10b8e6" providerId="ADAL" clId="{9E1C2E43-DE64-4C7D-9321-E3EC59C7E210}"/>
    <pc:docChg chg="custSel addSld delSld modSld delMainMaster">
      <pc:chgData name="Frank Popielas" userId="8bde8bc4-09fa-4e1a-8347-94be4a10b8e6" providerId="ADAL" clId="{9E1C2E43-DE64-4C7D-9321-E3EC59C7E210}" dt="2019-05-13T22:09:49.965" v="160" actId="5793"/>
      <pc:docMkLst>
        <pc:docMk/>
      </pc:docMkLst>
      <pc:sldChg chg="modSp">
        <pc:chgData name="Frank Popielas" userId="8bde8bc4-09fa-4e1a-8347-94be4a10b8e6" providerId="ADAL" clId="{9E1C2E43-DE64-4C7D-9321-E3EC59C7E210}" dt="2019-05-13T22:00:45.157" v="19" actId="6549"/>
        <pc:sldMkLst>
          <pc:docMk/>
          <pc:sldMk cId="194367027" sldId="256"/>
        </pc:sldMkLst>
        <pc:spChg chg="mod">
          <ac:chgData name="Frank Popielas" userId="8bde8bc4-09fa-4e1a-8347-94be4a10b8e6" providerId="ADAL" clId="{9E1C2E43-DE64-4C7D-9321-E3EC59C7E210}" dt="2019-05-13T22:00:22.446" v="1" actId="20577"/>
          <ac:spMkLst>
            <pc:docMk/>
            <pc:sldMk cId="194367027" sldId="256"/>
            <ac:spMk id="2" creationId="{1899AEC2-176D-42FB-8ED7-6A942032707D}"/>
          </ac:spMkLst>
        </pc:spChg>
        <pc:spChg chg="mod">
          <ac:chgData name="Frank Popielas" userId="8bde8bc4-09fa-4e1a-8347-94be4a10b8e6" providerId="ADAL" clId="{9E1C2E43-DE64-4C7D-9321-E3EC59C7E210}" dt="2019-05-13T22:00:35.829" v="16" actId="20577"/>
          <ac:spMkLst>
            <pc:docMk/>
            <pc:sldMk cId="194367027" sldId="256"/>
            <ac:spMk id="3" creationId="{5C28879B-8A2F-472C-95D9-44627A6EFD1D}"/>
          </ac:spMkLst>
        </pc:spChg>
        <pc:spChg chg="mod">
          <ac:chgData name="Frank Popielas" userId="8bde8bc4-09fa-4e1a-8347-94be4a10b8e6" providerId="ADAL" clId="{9E1C2E43-DE64-4C7D-9321-E3EC59C7E210}" dt="2019-05-13T22:00:45.157" v="19" actId="6549"/>
          <ac:spMkLst>
            <pc:docMk/>
            <pc:sldMk cId="194367027" sldId="256"/>
            <ac:spMk id="4" creationId="{63CAE5DF-8ACC-4CE6-A568-A0AA26A64706}"/>
          </ac:spMkLst>
        </pc:spChg>
        <pc:spChg chg="mod">
          <ac:chgData name="Frank Popielas" userId="8bde8bc4-09fa-4e1a-8347-94be4a10b8e6" providerId="ADAL" clId="{9E1C2E43-DE64-4C7D-9321-E3EC59C7E210}" dt="2019-05-13T22:00:41.524" v="18" actId="6549"/>
          <ac:spMkLst>
            <pc:docMk/>
            <pc:sldMk cId="194367027" sldId="256"/>
            <ac:spMk id="5" creationId="{32BBA2F5-2617-4643-90B6-3DF9D04C260E}"/>
          </ac:spMkLst>
        </pc:spChg>
      </pc:sldChg>
      <pc:sldChg chg="del">
        <pc:chgData name="Frank Popielas" userId="8bde8bc4-09fa-4e1a-8347-94be4a10b8e6" providerId="ADAL" clId="{9E1C2E43-DE64-4C7D-9321-E3EC59C7E210}" dt="2019-05-13T22:00:52.746" v="23" actId="2696"/>
        <pc:sldMkLst>
          <pc:docMk/>
          <pc:sldMk cId="1475964296" sldId="258"/>
        </pc:sldMkLst>
      </pc:sldChg>
      <pc:sldChg chg="modSp">
        <pc:chgData name="Frank Popielas" userId="8bde8bc4-09fa-4e1a-8347-94be4a10b8e6" providerId="ADAL" clId="{9E1C2E43-DE64-4C7D-9321-E3EC59C7E210}" dt="2019-05-13T22:04:51.173" v="110" actId="20577"/>
        <pc:sldMkLst>
          <pc:docMk/>
          <pc:sldMk cId="717405375" sldId="275"/>
        </pc:sldMkLst>
        <pc:spChg chg="mod">
          <ac:chgData name="Frank Popielas" userId="8bde8bc4-09fa-4e1a-8347-94be4a10b8e6" providerId="ADAL" clId="{9E1C2E43-DE64-4C7D-9321-E3EC59C7E210}" dt="2019-05-13T22:01:10.968" v="38" actId="20577"/>
          <ac:spMkLst>
            <pc:docMk/>
            <pc:sldMk cId="717405375" sldId="275"/>
            <ac:spMk id="2" creationId="{00000000-0000-0000-0000-000000000000}"/>
          </ac:spMkLst>
        </pc:spChg>
        <pc:spChg chg="mod">
          <ac:chgData name="Frank Popielas" userId="8bde8bc4-09fa-4e1a-8347-94be4a10b8e6" providerId="ADAL" clId="{9E1C2E43-DE64-4C7D-9321-E3EC59C7E210}" dt="2019-05-13T22:04:51.173" v="110" actId="20577"/>
          <ac:spMkLst>
            <pc:docMk/>
            <pc:sldMk cId="717405375" sldId="275"/>
            <ac:spMk id="3" creationId="{00000000-0000-0000-0000-000000000000}"/>
          </ac:spMkLst>
        </pc:spChg>
      </pc:sldChg>
      <pc:sldChg chg="modSp add">
        <pc:chgData name="Frank Popielas" userId="8bde8bc4-09fa-4e1a-8347-94be4a10b8e6" providerId="ADAL" clId="{9E1C2E43-DE64-4C7D-9321-E3EC59C7E210}" dt="2019-05-13T22:08:17.989" v="145" actId="20577"/>
        <pc:sldMkLst>
          <pc:docMk/>
          <pc:sldMk cId="2966648339" sldId="276"/>
        </pc:sldMkLst>
        <pc:spChg chg="mod">
          <ac:chgData name="Frank Popielas" userId="8bde8bc4-09fa-4e1a-8347-94be4a10b8e6" providerId="ADAL" clId="{9E1C2E43-DE64-4C7D-9321-E3EC59C7E210}" dt="2019-05-13T22:08:17.989" v="145" actId="20577"/>
          <ac:spMkLst>
            <pc:docMk/>
            <pc:sldMk cId="2966648339" sldId="276"/>
            <ac:spMk id="2" creationId="{23418EC3-A3E5-430B-933D-4A26609368B9}"/>
          </ac:spMkLst>
        </pc:spChg>
        <pc:spChg chg="mod">
          <ac:chgData name="Frank Popielas" userId="8bde8bc4-09fa-4e1a-8347-94be4a10b8e6" providerId="ADAL" clId="{9E1C2E43-DE64-4C7D-9321-E3EC59C7E210}" dt="2019-05-13T22:08:07.431" v="141" actId="15"/>
          <ac:spMkLst>
            <pc:docMk/>
            <pc:sldMk cId="2966648339" sldId="276"/>
            <ac:spMk id="3" creationId="{8263F369-9931-42E4-99AC-248732815F4D}"/>
          </ac:spMkLst>
        </pc:spChg>
      </pc:sldChg>
      <pc:sldChg chg="modSp add">
        <pc:chgData name="Frank Popielas" userId="8bde8bc4-09fa-4e1a-8347-94be4a10b8e6" providerId="ADAL" clId="{9E1C2E43-DE64-4C7D-9321-E3EC59C7E210}" dt="2019-05-13T22:09:49.965" v="160" actId="5793"/>
        <pc:sldMkLst>
          <pc:docMk/>
          <pc:sldMk cId="3732529828" sldId="277"/>
        </pc:sldMkLst>
        <pc:spChg chg="mod">
          <ac:chgData name="Frank Popielas" userId="8bde8bc4-09fa-4e1a-8347-94be4a10b8e6" providerId="ADAL" clId="{9E1C2E43-DE64-4C7D-9321-E3EC59C7E210}" dt="2019-05-13T22:08:34.961" v="149" actId="20577"/>
          <ac:spMkLst>
            <pc:docMk/>
            <pc:sldMk cId="3732529828" sldId="277"/>
            <ac:spMk id="2" creationId="{43D5EA8F-93DE-4691-9E4F-85DC63007DBB}"/>
          </ac:spMkLst>
        </pc:spChg>
        <pc:spChg chg="mod">
          <ac:chgData name="Frank Popielas" userId="8bde8bc4-09fa-4e1a-8347-94be4a10b8e6" providerId="ADAL" clId="{9E1C2E43-DE64-4C7D-9321-E3EC59C7E210}" dt="2019-05-13T22:09:49.965" v="160" actId="5793"/>
          <ac:spMkLst>
            <pc:docMk/>
            <pc:sldMk cId="3732529828" sldId="277"/>
            <ac:spMk id="3" creationId="{7BF56A27-9E22-4321-8ECD-BA4F5F351F69}"/>
          </ac:spMkLst>
        </pc:spChg>
      </pc:sldChg>
      <pc:sldChg chg="del">
        <pc:chgData name="Frank Popielas" userId="8bde8bc4-09fa-4e1a-8347-94be4a10b8e6" providerId="ADAL" clId="{9E1C2E43-DE64-4C7D-9321-E3EC59C7E210}" dt="2019-05-13T22:00:52.661" v="20" actId="2696"/>
        <pc:sldMkLst>
          <pc:docMk/>
          <pc:sldMk cId="756351870" sldId="376"/>
        </pc:sldMkLst>
      </pc:sldChg>
      <pc:sldChg chg="del">
        <pc:chgData name="Frank Popielas" userId="8bde8bc4-09fa-4e1a-8347-94be4a10b8e6" providerId="ADAL" clId="{9E1C2E43-DE64-4C7D-9321-E3EC59C7E210}" dt="2019-05-13T22:00:52.722" v="22" actId="2696"/>
        <pc:sldMkLst>
          <pc:docMk/>
          <pc:sldMk cId="2670176855" sldId="377"/>
        </pc:sldMkLst>
      </pc:sldChg>
      <pc:sldChg chg="del">
        <pc:chgData name="Frank Popielas" userId="8bde8bc4-09fa-4e1a-8347-94be4a10b8e6" providerId="ADAL" clId="{9E1C2E43-DE64-4C7D-9321-E3EC59C7E210}" dt="2019-05-13T22:00:52.684" v="21" actId="2696"/>
        <pc:sldMkLst>
          <pc:docMk/>
          <pc:sldMk cId="2866092982" sldId="378"/>
        </pc:sldMkLst>
      </pc:sldChg>
      <pc:sldMasterChg chg="del delSldLayout">
        <pc:chgData name="Frank Popielas" userId="8bde8bc4-09fa-4e1a-8347-94be4a10b8e6" providerId="ADAL" clId="{9E1C2E43-DE64-4C7D-9321-E3EC59C7E210}" dt="2019-05-13T22:00:52.754" v="28" actId="2696"/>
        <pc:sldMasterMkLst>
          <pc:docMk/>
          <pc:sldMasterMk cId="1201543642" sldId="2147483665"/>
        </pc:sldMasterMkLst>
        <pc:sldLayoutChg chg="del">
          <pc:chgData name="Frank Popielas" userId="8bde8bc4-09fa-4e1a-8347-94be4a10b8e6" providerId="ADAL" clId="{9E1C2E43-DE64-4C7D-9321-E3EC59C7E210}" dt="2019-05-13T22:00:52.748" v="24" actId="2696"/>
          <pc:sldLayoutMkLst>
            <pc:docMk/>
            <pc:sldMasterMk cId="1201543642" sldId="2147483665"/>
            <pc:sldLayoutMk cId="3553598937" sldId="2147483666"/>
          </pc:sldLayoutMkLst>
        </pc:sldLayoutChg>
        <pc:sldLayoutChg chg="del">
          <pc:chgData name="Frank Popielas" userId="8bde8bc4-09fa-4e1a-8347-94be4a10b8e6" providerId="ADAL" clId="{9E1C2E43-DE64-4C7D-9321-E3EC59C7E210}" dt="2019-05-13T22:00:52.749" v="25" actId="2696"/>
          <pc:sldLayoutMkLst>
            <pc:docMk/>
            <pc:sldMasterMk cId="1201543642" sldId="2147483665"/>
            <pc:sldLayoutMk cId="1978661706" sldId="2147483667"/>
          </pc:sldLayoutMkLst>
        </pc:sldLayoutChg>
        <pc:sldLayoutChg chg="del">
          <pc:chgData name="Frank Popielas" userId="8bde8bc4-09fa-4e1a-8347-94be4a10b8e6" providerId="ADAL" clId="{9E1C2E43-DE64-4C7D-9321-E3EC59C7E210}" dt="2019-05-13T22:00:52.750" v="26" actId="2696"/>
          <pc:sldLayoutMkLst>
            <pc:docMk/>
            <pc:sldMasterMk cId="1201543642" sldId="2147483665"/>
            <pc:sldLayoutMk cId="1904338118" sldId="2147483668"/>
          </pc:sldLayoutMkLst>
        </pc:sldLayoutChg>
        <pc:sldLayoutChg chg="del">
          <pc:chgData name="Frank Popielas" userId="8bde8bc4-09fa-4e1a-8347-94be4a10b8e6" providerId="ADAL" clId="{9E1C2E43-DE64-4C7D-9321-E3EC59C7E210}" dt="2019-05-13T22:00:52.752" v="27" actId="2696"/>
          <pc:sldLayoutMkLst>
            <pc:docMk/>
            <pc:sldMasterMk cId="1201543642" sldId="2147483665"/>
            <pc:sldLayoutMk cId="3836045587" sldId="2147483669"/>
          </pc:sldLayoutMkLst>
        </pc:sldLayoutChg>
      </pc:sldMasterChg>
    </pc:docChg>
  </pc:docChgLst>
  <pc:docChgLst>
    <pc:chgData name="Frank Popielas" userId="8bde8bc4-09fa-4e1a-8347-94be4a10b8e6" providerId="ADAL" clId="{3F76ED03-31A5-41D8-B254-831088E68F4D}"/>
    <pc:docChg chg="custSel addSld modSld">
      <pc:chgData name="Frank Popielas" userId="8bde8bc4-09fa-4e1a-8347-94be4a10b8e6" providerId="ADAL" clId="{3F76ED03-31A5-41D8-B254-831088E68F4D}" dt="2019-05-14T14:20:32.755" v="339" actId="114"/>
      <pc:docMkLst>
        <pc:docMk/>
      </pc:docMkLst>
      <pc:sldChg chg="modSp">
        <pc:chgData name="Frank Popielas" userId="8bde8bc4-09fa-4e1a-8347-94be4a10b8e6" providerId="ADAL" clId="{3F76ED03-31A5-41D8-B254-831088E68F4D}" dt="2019-05-14T14:15:34.328" v="17" actId="20577"/>
        <pc:sldMkLst>
          <pc:docMk/>
          <pc:sldMk cId="717405375" sldId="275"/>
        </pc:sldMkLst>
        <pc:spChg chg="mod">
          <ac:chgData name="Frank Popielas" userId="8bde8bc4-09fa-4e1a-8347-94be4a10b8e6" providerId="ADAL" clId="{3F76ED03-31A5-41D8-B254-831088E68F4D}" dt="2019-05-14T14:15:34.328" v="17" actId="20577"/>
          <ac:spMkLst>
            <pc:docMk/>
            <pc:sldMk cId="717405375" sldId="275"/>
            <ac:spMk id="3" creationId="{00000000-0000-0000-0000-000000000000}"/>
          </ac:spMkLst>
        </pc:spChg>
      </pc:sldChg>
      <pc:sldChg chg="modSp add">
        <pc:chgData name="Frank Popielas" userId="8bde8bc4-09fa-4e1a-8347-94be4a10b8e6" providerId="ADAL" clId="{3F76ED03-31A5-41D8-B254-831088E68F4D}" dt="2019-05-14T14:20:32.755" v="339" actId="114"/>
        <pc:sldMkLst>
          <pc:docMk/>
          <pc:sldMk cId="235022443" sldId="278"/>
        </pc:sldMkLst>
        <pc:spChg chg="mod">
          <ac:chgData name="Frank Popielas" userId="8bde8bc4-09fa-4e1a-8347-94be4a10b8e6" providerId="ADAL" clId="{3F76ED03-31A5-41D8-B254-831088E68F4D}" dt="2019-05-14T14:16:07.840" v="50" actId="20577"/>
          <ac:spMkLst>
            <pc:docMk/>
            <pc:sldMk cId="235022443" sldId="278"/>
            <ac:spMk id="2" creationId="{D420D9AC-DEC1-475A-8478-6D93E31BAE8B}"/>
          </ac:spMkLst>
        </pc:spChg>
        <pc:spChg chg="mod">
          <ac:chgData name="Frank Popielas" userId="8bde8bc4-09fa-4e1a-8347-94be4a10b8e6" providerId="ADAL" clId="{3F76ED03-31A5-41D8-B254-831088E68F4D}" dt="2019-05-14T14:20:32.755" v="339" actId="114"/>
          <ac:spMkLst>
            <pc:docMk/>
            <pc:sldMk cId="235022443" sldId="278"/>
            <ac:spMk id="3" creationId="{21FA334A-EA18-4B8B-A20D-D48AD4EDDDD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099E444-B580-4ADD-9A65-559FA8F861B4}" type="datetimeFigureOut">
              <a:rPr lang="en-US" smtClean="0"/>
              <a:t>5/14/2019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13B033-63F2-4606-9F63-5D9EB75FBF1B}" type="slidenum">
              <a:rPr lang="en-US" smtClean="0"/>
              <a:t>‹#›</a:t>
            </a:fld>
            <a:endParaRPr lang="en-US"/>
          </a:p>
        </p:txBody>
      </p:sp>
    </p:spTree>
    <p:extLst>
      <p:ext uri="{BB962C8B-B14F-4D97-AF65-F5344CB8AC3E}">
        <p14:creationId xmlns:p14="http://schemas.microsoft.com/office/powerpoint/2010/main" val="25013148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image does not belong to NAFEMS</a:t>
            </a:r>
          </a:p>
          <a:p>
            <a:r>
              <a:rPr lang="en-GB" dirty="0"/>
              <a:t>Suggested image http://www.istockphoto.com/photo/carbon-fiber-11978554?st=7c03dc0</a:t>
            </a:r>
          </a:p>
        </p:txBody>
      </p:sp>
      <p:sp>
        <p:nvSpPr>
          <p:cNvPr id="4" name="Slide Number Placeholder 3"/>
          <p:cNvSpPr>
            <a:spLocks noGrp="1"/>
          </p:cNvSpPr>
          <p:nvPr>
            <p:ph type="sldNum" sz="quarter" idx="10"/>
          </p:nvPr>
        </p:nvSpPr>
        <p:spPr/>
        <p:txBody>
          <a:bodyPr/>
          <a:lstStyle/>
          <a:p>
            <a:fld id="{84633F43-69DA-4A9B-AC90-B36E0A968C61}" type="slidenum">
              <a:rPr lang="en-GB" smtClean="0"/>
              <a:t>2</a:t>
            </a:fld>
            <a:endParaRPr lang="en-GB" dirty="0"/>
          </a:p>
        </p:txBody>
      </p:sp>
    </p:spTree>
    <p:extLst>
      <p:ext uri="{BB962C8B-B14F-4D97-AF65-F5344CB8AC3E}">
        <p14:creationId xmlns:p14="http://schemas.microsoft.com/office/powerpoint/2010/main" val="174978892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8" descr="NAFEMS logo hi res.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229600" y="77788"/>
            <a:ext cx="3788834" cy="1047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Footer Placeholder 4"/>
          <p:cNvSpPr txBox="1">
            <a:spLocks/>
          </p:cNvSpPr>
          <p:nvPr/>
        </p:nvSpPr>
        <p:spPr>
          <a:xfrm>
            <a:off x="7518401" y="1143001"/>
            <a:ext cx="4483100" cy="365125"/>
          </a:xfrm>
          <a:prstGeom prst="rect">
            <a:avLst/>
          </a:prstGeom>
        </p:spPr>
        <p:txBody>
          <a:bodyPr anchor="ctr"/>
          <a:lstStyle>
            <a:defPPr>
              <a:defRPr lang="en-US"/>
            </a:defPPr>
            <a:lvl1pPr marL="0" algn="ctr" defTabSz="914400" rtl="0" eaLnBrk="1" latinLnBrk="0" hangingPunct="1">
              <a:defRPr sz="1800" kern="1200">
                <a:solidFill>
                  <a:srgbClr val="FF0000"/>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rPr lang="en-GB" sz="1800" dirty="0">
                <a:solidFill>
                  <a:prstClr val="black"/>
                </a:solidFill>
              </a:rPr>
              <a:t>www.nafems.org</a:t>
            </a:r>
          </a:p>
        </p:txBody>
      </p:sp>
      <p:pic>
        <p:nvPicPr>
          <p:cNvPr id="6" name="Picture 7" descr="INCOSELogo_transparen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317" y="77788"/>
            <a:ext cx="2080683" cy="1141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Footer Placeholder 4"/>
          <p:cNvSpPr txBox="1">
            <a:spLocks/>
          </p:cNvSpPr>
          <p:nvPr/>
        </p:nvSpPr>
        <p:spPr>
          <a:xfrm>
            <a:off x="0" y="1143000"/>
            <a:ext cx="2451100" cy="365125"/>
          </a:xfrm>
          <a:prstGeom prst="rect">
            <a:avLst/>
          </a:prstGeom>
        </p:spPr>
        <p:txBody>
          <a:bodyPr anchor="ctr"/>
          <a:lstStyle>
            <a:defPPr>
              <a:defRPr lang="en-US"/>
            </a:defPPr>
            <a:lvl1pPr marL="0" algn="ctr" defTabSz="914400" rtl="0" eaLnBrk="1" latinLnBrk="0" hangingPunct="1">
              <a:defRPr sz="1800" kern="1200">
                <a:solidFill>
                  <a:srgbClr val="FF0000"/>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rPr lang="en-GB" sz="1800" dirty="0">
                <a:solidFill>
                  <a:prstClr val="black"/>
                </a:solidFill>
              </a:rPr>
              <a:t>www.incose.org</a:t>
            </a:r>
          </a:p>
        </p:txBody>
      </p:sp>
      <p:sp>
        <p:nvSpPr>
          <p:cNvPr id="13315" name="Rectangle 3"/>
          <p:cNvSpPr>
            <a:spLocks noGrp="1" noChangeArrowheads="1"/>
          </p:cNvSpPr>
          <p:nvPr>
            <p:ph type="ctrTitle"/>
          </p:nvPr>
        </p:nvSpPr>
        <p:spPr>
          <a:xfrm>
            <a:off x="914400" y="2130426"/>
            <a:ext cx="10363200" cy="1470025"/>
          </a:xfrm>
        </p:spPr>
        <p:txBody>
          <a:bodyPr/>
          <a:lstStyle>
            <a:lvl1pPr algn="ctr">
              <a:defRPr sz="4000"/>
            </a:lvl1pPr>
          </a:lstStyle>
          <a:p>
            <a:r>
              <a:rPr lang="en-US"/>
              <a:t>Click to edit Master title style</a:t>
            </a:r>
            <a:endParaRPr lang="en-US" dirty="0"/>
          </a:p>
        </p:txBody>
      </p:sp>
      <p:sp>
        <p:nvSpPr>
          <p:cNvPr id="13316" name="Rectangle 4"/>
          <p:cNvSpPr>
            <a:spLocks noGrp="1" noChangeArrowheads="1"/>
          </p:cNvSpPr>
          <p:nvPr>
            <p:ph type="subTitle" idx="1"/>
          </p:nvPr>
        </p:nvSpPr>
        <p:spPr>
          <a:xfrm>
            <a:off x="1828800" y="3886200"/>
            <a:ext cx="8534400" cy="1752600"/>
          </a:xfrm>
        </p:spPr>
        <p:txBody>
          <a:bodyPr/>
          <a:lstStyle>
            <a:lvl1pPr marL="0" indent="0" algn="ctr">
              <a:buFontTx/>
              <a:buNone/>
              <a:defRPr sz="2800">
                <a:solidFill>
                  <a:srgbClr val="0070C0"/>
                </a:solidFill>
              </a:defRPr>
            </a:lvl1pPr>
          </a:lstStyle>
          <a:p>
            <a:r>
              <a:rPr lang="en-US"/>
              <a:t>Click to edit Master subtitle style</a:t>
            </a:r>
            <a:endParaRPr lang="en-US" dirty="0"/>
          </a:p>
        </p:txBody>
      </p:sp>
      <p:sp>
        <p:nvSpPr>
          <p:cNvPr id="9" name="Date Placeholder 1"/>
          <p:cNvSpPr>
            <a:spLocks noGrp="1"/>
          </p:cNvSpPr>
          <p:nvPr>
            <p:ph type="dt" sz="quarter" idx="11"/>
          </p:nvPr>
        </p:nvSpPr>
        <p:spPr>
          <a:xfrm>
            <a:off x="8331200" y="6400800"/>
            <a:ext cx="1828800" cy="304800"/>
          </a:xfrm>
          <a:prstGeom prst="rect">
            <a:avLst/>
          </a:prstGeom>
        </p:spPr>
        <p:txBody>
          <a:bodyPr/>
          <a:lstStyle>
            <a:lvl1pPr algn="ctr" eaLnBrk="1" hangingPunct="1">
              <a:spcBef>
                <a:spcPct val="0"/>
              </a:spcBef>
              <a:buFontTx/>
              <a:buNone/>
              <a:defRPr sz="1200">
                <a:solidFill>
                  <a:schemeClr val="tx1"/>
                </a:solidFill>
                <a:latin typeface="Arial" charset="0"/>
                <a:cs typeface="Arial" charset="0"/>
              </a:defRPr>
            </a:lvl1pPr>
            <a:lvl2pPr marL="742950" indent="-285750" eaLnBrk="0" hangingPunct="0">
              <a:spcBef>
                <a:spcPts val="600"/>
              </a:spcBef>
              <a:buChar char="–"/>
              <a:defRPr sz="2400">
                <a:solidFill>
                  <a:schemeClr val="tx1"/>
                </a:solidFill>
                <a:latin typeface="Arial" charset="0"/>
                <a:cs typeface="Arial" charset="0"/>
              </a:defRPr>
            </a:lvl2pPr>
            <a:lvl3pPr marL="1143000" indent="-228600" eaLnBrk="0" hangingPunct="0">
              <a:spcBef>
                <a:spcPts val="600"/>
              </a:spcBef>
              <a:buChar char="•"/>
              <a:defRPr sz="2000">
                <a:solidFill>
                  <a:schemeClr val="tx1"/>
                </a:solidFill>
                <a:latin typeface="Arial" charset="0"/>
                <a:cs typeface="Arial" charset="0"/>
              </a:defRPr>
            </a:lvl3pPr>
            <a:lvl4pPr marL="1600200" indent="-228600" eaLnBrk="0" hangingPunct="0">
              <a:spcBef>
                <a:spcPts val="300"/>
              </a:spcBef>
              <a:buChar char="–"/>
              <a:defRPr>
                <a:solidFill>
                  <a:schemeClr val="tx1"/>
                </a:solidFill>
                <a:latin typeface="Arial" charset="0"/>
                <a:cs typeface="Arial" charset="0"/>
              </a:defRPr>
            </a:lvl4pPr>
            <a:lvl5pPr marL="2057400" indent="-228600" eaLnBrk="0" hangingPunct="0">
              <a:spcBef>
                <a:spcPts val="300"/>
              </a:spcBef>
              <a:buChar char="»"/>
              <a:defRPr sz="1600">
                <a:solidFill>
                  <a:schemeClr val="tx1"/>
                </a:solidFill>
                <a:latin typeface="Arial" charset="0"/>
                <a:cs typeface="Arial" charset="0"/>
              </a:defRPr>
            </a:lvl5pPr>
            <a:lvl6pPr marL="2514600" indent="-228600" eaLnBrk="0" fontAlgn="base" hangingPunct="0">
              <a:spcBef>
                <a:spcPts val="300"/>
              </a:spcBef>
              <a:spcAft>
                <a:spcPct val="0"/>
              </a:spcAft>
              <a:buChar char="»"/>
              <a:defRPr sz="1600">
                <a:solidFill>
                  <a:schemeClr val="tx1"/>
                </a:solidFill>
                <a:latin typeface="Arial" charset="0"/>
                <a:cs typeface="Arial" charset="0"/>
              </a:defRPr>
            </a:lvl6pPr>
            <a:lvl7pPr marL="2971800" indent="-228600" eaLnBrk="0" fontAlgn="base" hangingPunct="0">
              <a:spcBef>
                <a:spcPts val="300"/>
              </a:spcBef>
              <a:spcAft>
                <a:spcPct val="0"/>
              </a:spcAft>
              <a:buChar char="»"/>
              <a:defRPr sz="1600">
                <a:solidFill>
                  <a:schemeClr val="tx1"/>
                </a:solidFill>
                <a:latin typeface="Arial" charset="0"/>
                <a:cs typeface="Arial" charset="0"/>
              </a:defRPr>
            </a:lvl7pPr>
            <a:lvl8pPr marL="3429000" indent="-228600" eaLnBrk="0" fontAlgn="base" hangingPunct="0">
              <a:spcBef>
                <a:spcPts val="300"/>
              </a:spcBef>
              <a:spcAft>
                <a:spcPct val="0"/>
              </a:spcAft>
              <a:buChar char="»"/>
              <a:defRPr sz="1600">
                <a:solidFill>
                  <a:schemeClr val="tx1"/>
                </a:solidFill>
                <a:latin typeface="Arial" charset="0"/>
                <a:cs typeface="Arial" charset="0"/>
              </a:defRPr>
            </a:lvl8pPr>
            <a:lvl9pPr marL="3886200" indent="-228600" eaLnBrk="0" fontAlgn="base" hangingPunct="0">
              <a:spcBef>
                <a:spcPts val="300"/>
              </a:spcBef>
              <a:spcAft>
                <a:spcPct val="0"/>
              </a:spcAft>
              <a:buChar char="»"/>
              <a:defRPr sz="1600">
                <a:solidFill>
                  <a:schemeClr val="tx1"/>
                </a:solidFill>
                <a:latin typeface="Arial" charset="0"/>
                <a:cs typeface="Arial" charset="0"/>
              </a:defRPr>
            </a:lvl9pPr>
          </a:lstStyle>
          <a:p>
            <a:fld id="{0E1ABB6F-D922-4018-A6C6-4164EE66C8F2}" type="datetimeFigureOut">
              <a:rPr lang="en-US" smtClean="0"/>
              <a:t>5/14/2019</a:t>
            </a:fld>
            <a:endParaRPr lang="en-US"/>
          </a:p>
        </p:txBody>
      </p:sp>
    </p:spTree>
    <p:extLst>
      <p:ext uri="{BB962C8B-B14F-4D97-AF65-F5344CB8AC3E}">
        <p14:creationId xmlns:p14="http://schemas.microsoft.com/office/powerpoint/2010/main" val="21692180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Rectangle 6"/>
          <p:cNvSpPr>
            <a:spLocks noGrp="1" noChangeArrowheads="1"/>
          </p:cNvSpPr>
          <p:nvPr>
            <p:ph type="sldNum" sz="quarter" idx="10"/>
          </p:nvPr>
        </p:nvSpPr>
        <p:spPr>
          <a:xfrm>
            <a:off x="5181600" y="6400801"/>
            <a:ext cx="1828800" cy="307975"/>
          </a:xfrm>
          <a:prstGeom prst="rect">
            <a:avLst/>
          </a:prstGeom>
          <a:ln/>
        </p:spPr>
        <p:txBody>
          <a:bodyPr/>
          <a:lstStyle>
            <a:lvl1pPr algn="ctr">
              <a:defRPr sz="1200"/>
            </a:lvl1pPr>
          </a:lstStyle>
          <a:p>
            <a:fld id="{1C853847-7B01-41C2-8657-A51907183668}" type="slidenum">
              <a:rPr lang="en-US" smtClean="0"/>
              <a:t>‹#›</a:t>
            </a:fld>
            <a:endParaRPr lang="en-US"/>
          </a:p>
        </p:txBody>
      </p:sp>
    </p:spTree>
    <p:extLst>
      <p:ext uri="{BB962C8B-B14F-4D97-AF65-F5344CB8AC3E}">
        <p14:creationId xmlns:p14="http://schemas.microsoft.com/office/powerpoint/2010/main" val="3860424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xfrm>
            <a:off x="5181600" y="6477000"/>
            <a:ext cx="1828800" cy="307975"/>
          </a:xfrm>
          <a:prstGeom prst="rect">
            <a:avLst/>
          </a:prstGeom>
          <a:ln/>
        </p:spPr>
        <p:txBody>
          <a:bodyPr/>
          <a:lstStyle>
            <a:lvl1pPr algn="ctr">
              <a:defRPr sz="1200"/>
            </a:lvl1pPr>
          </a:lstStyle>
          <a:p>
            <a:fld id="{1C853847-7B01-41C2-8657-A51907183668}" type="slidenum">
              <a:rPr lang="en-US" smtClean="0"/>
              <a:t>‹#›</a:t>
            </a:fld>
            <a:endParaRPr lang="en-US"/>
          </a:p>
        </p:txBody>
      </p:sp>
    </p:spTree>
    <p:extLst>
      <p:ext uri="{BB962C8B-B14F-4D97-AF65-F5344CB8AC3E}">
        <p14:creationId xmlns:p14="http://schemas.microsoft.com/office/powerpoint/2010/main" val="39055294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p:cNvSpPr>
            <a:spLocks noGrp="1" noChangeArrowheads="1"/>
          </p:cNvSpPr>
          <p:nvPr>
            <p:ph type="sldNum" sz="quarter" idx="10"/>
          </p:nvPr>
        </p:nvSpPr>
        <p:spPr>
          <a:xfrm>
            <a:off x="5181600" y="6400800"/>
            <a:ext cx="1828800" cy="323850"/>
          </a:xfrm>
          <a:prstGeom prst="rect">
            <a:avLst/>
          </a:prstGeom>
          <a:ln/>
        </p:spPr>
        <p:txBody>
          <a:bodyPr/>
          <a:lstStyle>
            <a:lvl1pPr>
              <a:defRPr/>
            </a:lvl1pPr>
          </a:lstStyle>
          <a:p>
            <a:fld id="{1C853847-7B01-41C2-8657-A51907183668}" type="slidenum">
              <a:rPr lang="en-US" smtClean="0"/>
              <a:t>‹#›</a:t>
            </a:fld>
            <a:endParaRPr lang="en-US"/>
          </a:p>
        </p:txBody>
      </p:sp>
    </p:spTree>
    <p:extLst>
      <p:ext uri="{BB962C8B-B14F-4D97-AF65-F5344CB8AC3E}">
        <p14:creationId xmlns:p14="http://schemas.microsoft.com/office/powerpoint/2010/main" val="59297647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pic>
        <p:nvPicPr>
          <p:cNvPr id="1029"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379074" y="6248400"/>
            <a:ext cx="1543051" cy="518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Picture 12" descr="INCOSELogo_transparent"/>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7800" y="6248400"/>
            <a:ext cx="86360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Date Placeholder 1"/>
          <p:cNvSpPr>
            <a:spLocks noGrp="1"/>
          </p:cNvSpPr>
          <p:nvPr>
            <p:ph type="dt" sz="quarter" idx="2"/>
          </p:nvPr>
        </p:nvSpPr>
        <p:spPr>
          <a:xfrm>
            <a:off x="8331200" y="6400800"/>
            <a:ext cx="1828800" cy="304800"/>
          </a:xfrm>
          <a:prstGeom prst="rect">
            <a:avLst/>
          </a:prstGeom>
        </p:spPr>
        <p:txBody>
          <a:bodyPr/>
          <a:lstStyle>
            <a:lvl1pPr algn="ctr" eaLnBrk="1" hangingPunct="1">
              <a:spcBef>
                <a:spcPct val="0"/>
              </a:spcBef>
              <a:buFontTx/>
              <a:buNone/>
              <a:defRPr sz="1200">
                <a:solidFill>
                  <a:schemeClr val="tx1"/>
                </a:solidFill>
                <a:latin typeface="Arial" charset="0"/>
                <a:cs typeface="Arial" charset="0"/>
              </a:defRPr>
            </a:lvl1pPr>
            <a:lvl2pPr marL="742950" indent="-285750" eaLnBrk="0" hangingPunct="0">
              <a:spcBef>
                <a:spcPts val="600"/>
              </a:spcBef>
              <a:buChar char="–"/>
              <a:defRPr sz="2400">
                <a:solidFill>
                  <a:schemeClr val="tx1"/>
                </a:solidFill>
                <a:latin typeface="Arial" charset="0"/>
                <a:cs typeface="Arial" charset="0"/>
              </a:defRPr>
            </a:lvl2pPr>
            <a:lvl3pPr marL="1143000" indent="-228600" eaLnBrk="0" hangingPunct="0">
              <a:spcBef>
                <a:spcPts val="600"/>
              </a:spcBef>
              <a:buChar char="•"/>
              <a:defRPr sz="2000">
                <a:solidFill>
                  <a:schemeClr val="tx1"/>
                </a:solidFill>
                <a:latin typeface="Arial" charset="0"/>
                <a:cs typeface="Arial" charset="0"/>
              </a:defRPr>
            </a:lvl3pPr>
            <a:lvl4pPr marL="1600200" indent="-228600" eaLnBrk="0" hangingPunct="0">
              <a:spcBef>
                <a:spcPts val="300"/>
              </a:spcBef>
              <a:buChar char="–"/>
              <a:defRPr>
                <a:solidFill>
                  <a:schemeClr val="tx1"/>
                </a:solidFill>
                <a:latin typeface="Arial" charset="0"/>
                <a:cs typeface="Arial" charset="0"/>
              </a:defRPr>
            </a:lvl4pPr>
            <a:lvl5pPr marL="2057400" indent="-228600" eaLnBrk="0" hangingPunct="0">
              <a:spcBef>
                <a:spcPts val="300"/>
              </a:spcBef>
              <a:buChar char="»"/>
              <a:defRPr sz="1600">
                <a:solidFill>
                  <a:schemeClr val="tx1"/>
                </a:solidFill>
                <a:latin typeface="Arial" charset="0"/>
                <a:cs typeface="Arial" charset="0"/>
              </a:defRPr>
            </a:lvl5pPr>
            <a:lvl6pPr marL="2514600" indent="-228600" eaLnBrk="0" fontAlgn="base" hangingPunct="0">
              <a:spcBef>
                <a:spcPts val="300"/>
              </a:spcBef>
              <a:spcAft>
                <a:spcPct val="0"/>
              </a:spcAft>
              <a:buChar char="»"/>
              <a:defRPr sz="1600">
                <a:solidFill>
                  <a:schemeClr val="tx1"/>
                </a:solidFill>
                <a:latin typeface="Arial" charset="0"/>
                <a:cs typeface="Arial" charset="0"/>
              </a:defRPr>
            </a:lvl6pPr>
            <a:lvl7pPr marL="2971800" indent="-228600" eaLnBrk="0" fontAlgn="base" hangingPunct="0">
              <a:spcBef>
                <a:spcPts val="300"/>
              </a:spcBef>
              <a:spcAft>
                <a:spcPct val="0"/>
              </a:spcAft>
              <a:buChar char="»"/>
              <a:defRPr sz="1600">
                <a:solidFill>
                  <a:schemeClr val="tx1"/>
                </a:solidFill>
                <a:latin typeface="Arial" charset="0"/>
                <a:cs typeface="Arial" charset="0"/>
              </a:defRPr>
            </a:lvl7pPr>
            <a:lvl8pPr marL="3429000" indent="-228600" eaLnBrk="0" fontAlgn="base" hangingPunct="0">
              <a:spcBef>
                <a:spcPts val="300"/>
              </a:spcBef>
              <a:spcAft>
                <a:spcPct val="0"/>
              </a:spcAft>
              <a:buChar char="»"/>
              <a:defRPr sz="1600">
                <a:solidFill>
                  <a:schemeClr val="tx1"/>
                </a:solidFill>
                <a:latin typeface="Arial" charset="0"/>
                <a:cs typeface="Arial" charset="0"/>
              </a:defRPr>
            </a:lvl8pPr>
            <a:lvl9pPr marL="3886200" indent="-228600" eaLnBrk="0" fontAlgn="base" hangingPunct="0">
              <a:spcBef>
                <a:spcPts val="300"/>
              </a:spcBef>
              <a:spcAft>
                <a:spcPct val="0"/>
              </a:spcAft>
              <a:buChar char="»"/>
              <a:defRPr sz="1600">
                <a:solidFill>
                  <a:schemeClr val="tx1"/>
                </a:solidFill>
                <a:latin typeface="Arial" charset="0"/>
                <a:cs typeface="Arial" charset="0"/>
              </a:defRPr>
            </a:lvl9pPr>
          </a:lstStyle>
          <a:p>
            <a:fld id="{0E1ABB6F-D922-4018-A6C6-4164EE66C8F2}" type="datetimeFigureOut">
              <a:rPr lang="en-US" smtClean="0"/>
              <a:t>5/14/2019</a:t>
            </a:fld>
            <a:endParaRPr lang="en-US"/>
          </a:p>
        </p:txBody>
      </p:sp>
      <p:sp>
        <p:nvSpPr>
          <p:cNvPr id="7" name="Slide Number Placeholder 6"/>
          <p:cNvSpPr>
            <a:spLocks noGrp="1" noChangeArrowheads="1"/>
          </p:cNvSpPr>
          <p:nvPr>
            <p:ph type="sldNum" sz="quarter" idx="4"/>
          </p:nvPr>
        </p:nvSpPr>
        <p:spPr>
          <a:xfrm>
            <a:off x="5181600" y="6400801"/>
            <a:ext cx="1828800" cy="307975"/>
          </a:xfrm>
          <a:prstGeom prst="rect">
            <a:avLst/>
          </a:prstGeom>
          <a:ln/>
        </p:spPr>
        <p:txBody>
          <a:bodyPr/>
          <a:lstStyle>
            <a:lvl1pPr algn="ctr">
              <a:defRPr sz="1200"/>
            </a:lvl1pPr>
          </a:lstStyle>
          <a:p>
            <a:fld id="{1C853847-7B01-41C2-8657-A51907183668}" type="slidenum">
              <a:rPr lang="en-US" smtClean="0"/>
              <a:t>‹#›</a:t>
            </a:fld>
            <a:endParaRPr lang="en-US"/>
          </a:p>
        </p:txBody>
      </p:sp>
    </p:spTree>
    <p:extLst>
      <p:ext uri="{BB962C8B-B14F-4D97-AF65-F5344CB8AC3E}">
        <p14:creationId xmlns:p14="http://schemas.microsoft.com/office/powerpoint/2010/main" val="16784422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txStyles>
    <p:titleStyle>
      <a:lvl1pPr algn="l" rtl="0" eaLnBrk="1" fontAlgn="base" hangingPunct="1">
        <a:spcBef>
          <a:spcPct val="0"/>
        </a:spcBef>
        <a:spcAft>
          <a:spcPct val="0"/>
        </a:spcAft>
        <a:defRPr sz="4000">
          <a:solidFill>
            <a:srgbClr val="CC0000"/>
          </a:solidFill>
          <a:latin typeface="+mj-lt"/>
          <a:ea typeface="+mj-ea"/>
          <a:cs typeface="+mj-cs"/>
        </a:defRPr>
      </a:lvl1pPr>
      <a:lvl2pPr algn="l" rtl="0" eaLnBrk="1" fontAlgn="base" hangingPunct="1">
        <a:spcBef>
          <a:spcPct val="0"/>
        </a:spcBef>
        <a:spcAft>
          <a:spcPct val="0"/>
        </a:spcAft>
        <a:defRPr sz="4000">
          <a:solidFill>
            <a:srgbClr val="CC0000"/>
          </a:solidFill>
          <a:latin typeface="Arial" charset="0"/>
          <a:cs typeface="Arial" charset="0"/>
        </a:defRPr>
      </a:lvl2pPr>
      <a:lvl3pPr algn="l" rtl="0" eaLnBrk="1" fontAlgn="base" hangingPunct="1">
        <a:spcBef>
          <a:spcPct val="0"/>
        </a:spcBef>
        <a:spcAft>
          <a:spcPct val="0"/>
        </a:spcAft>
        <a:defRPr sz="4000">
          <a:solidFill>
            <a:srgbClr val="CC0000"/>
          </a:solidFill>
          <a:latin typeface="Arial" charset="0"/>
          <a:cs typeface="Arial" charset="0"/>
        </a:defRPr>
      </a:lvl3pPr>
      <a:lvl4pPr algn="l" rtl="0" eaLnBrk="1" fontAlgn="base" hangingPunct="1">
        <a:spcBef>
          <a:spcPct val="0"/>
        </a:spcBef>
        <a:spcAft>
          <a:spcPct val="0"/>
        </a:spcAft>
        <a:defRPr sz="4000">
          <a:solidFill>
            <a:srgbClr val="CC0000"/>
          </a:solidFill>
          <a:latin typeface="Arial" charset="0"/>
          <a:cs typeface="Arial" charset="0"/>
        </a:defRPr>
      </a:lvl4pPr>
      <a:lvl5pPr algn="l" rtl="0" eaLnBrk="1" fontAlgn="base" hangingPunct="1">
        <a:spcBef>
          <a:spcPct val="0"/>
        </a:spcBef>
        <a:spcAft>
          <a:spcPct val="0"/>
        </a:spcAft>
        <a:defRPr sz="4000">
          <a:solidFill>
            <a:srgbClr val="CC0000"/>
          </a:solidFill>
          <a:latin typeface="Arial" charset="0"/>
          <a:cs typeface="Arial" charset="0"/>
        </a:defRPr>
      </a:lvl5pPr>
      <a:lvl6pPr marL="457200" algn="ctr" rtl="0" eaLnBrk="1" fontAlgn="base" hangingPunct="1">
        <a:spcBef>
          <a:spcPct val="0"/>
        </a:spcBef>
        <a:spcAft>
          <a:spcPct val="0"/>
        </a:spcAft>
        <a:defRPr sz="4400">
          <a:solidFill>
            <a:srgbClr val="CC0000"/>
          </a:solidFill>
          <a:latin typeface="Arial" charset="0"/>
          <a:cs typeface="Arial" charset="0"/>
        </a:defRPr>
      </a:lvl6pPr>
      <a:lvl7pPr marL="914400" algn="ctr" rtl="0" eaLnBrk="1" fontAlgn="base" hangingPunct="1">
        <a:spcBef>
          <a:spcPct val="0"/>
        </a:spcBef>
        <a:spcAft>
          <a:spcPct val="0"/>
        </a:spcAft>
        <a:defRPr sz="4400">
          <a:solidFill>
            <a:srgbClr val="CC0000"/>
          </a:solidFill>
          <a:latin typeface="Arial" charset="0"/>
          <a:cs typeface="Arial" charset="0"/>
        </a:defRPr>
      </a:lvl7pPr>
      <a:lvl8pPr marL="1371600" algn="ctr" rtl="0" eaLnBrk="1" fontAlgn="base" hangingPunct="1">
        <a:spcBef>
          <a:spcPct val="0"/>
        </a:spcBef>
        <a:spcAft>
          <a:spcPct val="0"/>
        </a:spcAft>
        <a:defRPr sz="4400">
          <a:solidFill>
            <a:srgbClr val="CC0000"/>
          </a:solidFill>
          <a:latin typeface="Arial" charset="0"/>
          <a:cs typeface="Arial" charset="0"/>
        </a:defRPr>
      </a:lvl8pPr>
      <a:lvl9pPr marL="1828800" algn="ctr" rtl="0" eaLnBrk="1" fontAlgn="base" hangingPunct="1">
        <a:spcBef>
          <a:spcPct val="0"/>
        </a:spcBef>
        <a:spcAft>
          <a:spcPct val="0"/>
        </a:spcAft>
        <a:defRPr sz="4400">
          <a:solidFill>
            <a:srgbClr val="CC0000"/>
          </a:solidFill>
          <a:latin typeface="Arial" charset="0"/>
          <a:cs typeface="Arial" charset="0"/>
        </a:defRPr>
      </a:lvl9pPr>
    </p:titleStyle>
    <p:bodyStyle>
      <a:lvl1pPr marL="250825" indent="-250825" algn="l" rtl="0" eaLnBrk="1" fontAlgn="base" hangingPunct="1">
        <a:spcBef>
          <a:spcPts val="600"/>
        </a:spcBef>
        <a:spcAft>
          <a:spcPct val="0"/>
        </a:spcAft>
        <a:buChar char="•"/>
        <a:defRPr sz="2800">
          <a:solidFill>
            <a:schemeClr val="tx1"/>
          </a:solidFill>
          <a:latin typeface="+mn-lt"/>
          <a:ea typeface="+mn-ea"/>
          <a:cs typeface="+mn-cs"/>
        </a:defRPr>
      </a:lvl1pPr>
      <a:lvl2pPr marL="503238" indent="-250825" algn="l" rtl="0" eaLnBrk="1" fontAlgn="base" hangingPunct="1">
        <a:spcBef>
          <a:spcPts val="600"/>
        </a:spcBef>
        <a:spcAft>
          <a:spcPct val="0"/>
        </a:spcAft>
        <a:buChar char="–"/>
        <a:defRPr sz="2400">
          <a:solidFill>
            <a:schemeClr val="tx1"/>
          </a:solidFill>
          <a:latin typeface="+mn-lt"/>
          <a:cs typeface="+mn-cs"/>
        </a:defRPr>
      </a:lvl2pPr>
      <a:lvl3pPr marL="1006475" indent="-250825" algn="l" rtl="0" eaLnBrk="1" fontAlgn="base" hangingPunct="1">
        <a:spcBef>
          <a:spcPts val="600"/>
        </a:spcBef>
        <a:spcAft>
          <a:spcPct val="0"/>
        </a:spcAft>
        <a:buChar char="•"/>
        <a:defRPr sz="2000">
          <a:solidFill>
            <a:schemeClr val="tx1"/>
          </a:solidFill>
          <a:latin typeface="+mn-lt"/>
          <a:cs typeface="+mn-cs"/>
        </a:defRPr>
      </a:lvl3pPr>
      <a:lvl4pPr marL="1258888" indent="-250825" algn="l" rtl="0" eaLnBrk="1" fontAlgn="base" hangingPunct="1">
        <a:spcBef>
          <a:spcPts val="300"/>
        </a:spcBef>
        <a:spcAft>
          <a:spcPct val="0"/>
        </a:spcAft>
        <a:buChar char="–"/>
        <a:defRPr>
          <a:solidFill>
            <a:schemeClr val="tx1"/>
          </a:solidFill>
          <a:latin typeface="+mn-lt"/>
          <a:cs typeface="+mn-cs"/>
        </a:defRPr>
      </a:lvl4pPr>
      <a:lvl5pPr marL="1511300" indent="-250825" algn="l" rtl="0" eaLnBrk="1" fontAlgn="base" hangingPunct="1">
        <a:spcBef>
          <a:spcPts val="300"/>
        </a:spcBef>
        <a:spcAft>
          <a:spcPct val="0"/>
        </a:spcAft>
        <a:buChar char="»"/>
        <a:defRPr sz="16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nafems.org/about/technical-working-groups/systems_modeling/smstermsdefinitions/s-u/" TargetMode="External"/><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nafems.org/events/nafems/2019/model-based-engineering/call-for-abstracts/" TargetMode="External"/><Relationship Id="rId2" Type="http://schemas.openxmlformats.org/officeDocument/2006/relationships/hyperlink" Target="https://www.nafems.org/events/nafems/2019/model-based-engineering/"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nafems.org/events/nafems/2019/simulation-in-the-automotive-industry-creating-the-next-generation-vehicle-2019/call-for-abstracts/" TargetMode="External"/><Relationship Id="rId2" Type="http://schemas.openxmlformats.org/officeDocument/2006/relationships/hyperlink" Target="https://www.nafems.org/events/nafems/2019/simulation-in-the-automotive-industry-creating-the-next-generation-vehicle-2019/"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9AEC2-176D-42FB-8ED7-6A942032707D}"/>
              </a:ext>
            </a:extLst>
          </p:cNvPr>
          <p:cNvSpPr>
            <a:spLocks noGrp="1"/>
          </p:cNvSpPr>
          <p:nvPr>
            <p:ph type="ctrTitle"/>
          </p:nvPr>
        </p:nvSpPr>
        <p:spPr>
          <a:xfrm>
            <a:off x="402672" y="1548293"/>
            <a:ext cx="11551640" cy="1880707"/>
          </a:xfrm>
        </p:spPr>
        <p:txBody>
          <a:bodyPr/>
          <a:lstStyle/>
          <a:p>
            <a:r>
              <a:rPr lang="en-US" dirty="0"/>
              <a:t>Systems Modeling and Simulation WG (</a:t>
            </a:r>
            <a:r>
              <a:rPr lang="en-US" i="1" dirty="0"/>
              <a:t>SMSWG</a:t>
            </a:r>
            <a:r>
              <a:rPr lang="en-US" dirty="0"/>
              <a:t> )</a:t>
            </a:r>
            <a:endParaRPr lang="en-US" i="1" dirty="0"/>
          </a:p>
        </p:txBody>
      </p:sp>
      <p:sp>
        <p:nvSpPr>
          <p:cNvPr id="3" name="Subtitle 2">
            <a:extLst>
              <a:ext uri="{FF2B5EF4-FFF2-40B4-BE49-F238E27FC236}">
                <a16:creationId xmlns:a16="http://schemas.microsoft.com/office/drawing/2014/main" id="{5C28879B-8A2F-472C-95D9-44627A6EFD1D}"/>
              </a:ext>
            </a:extLst>
          </p:cNvPr>
          <p:cNvSpPr>
            <a:spLocks noGrp="1"/>
          </p:cNvSpPr>
          <p:nvPr>
            <p:ph type="subTitle" idx="1"/>
          </p:nvPr>
        </p:nvSpPr>
        <p:spPr>
          <a:xfrm>
            <a:off x="1828800" y="3429000"/>
            <a:ext cx="8534400" cy="782273"/>
          </a:xfrm>
        </p:spPr>
        <p:txBody>
          <a:bodyPr>
            <a:normAutofit/>
          </a:bodyPr>
          <a:lstStyle/>
          <a:p>
            <a:r>
              <a:rPr lang="en-US" dirty="0">
                <a:solidFill>
                  <a:schemeClr val="bg1">
                    <a:lumMod val="65000"/>
                  </a:schemeClr>
                </a:solidFill>
              </a:rPr>
              <a:t>May 14, 2019</a:t>
            </a:r>
          </a:p>
        </p:txBody>
      </p:sp>
      <p:sp>
        <p:nvSpPr>
          <p:cNvPr id="4" name="TextBox 3">
            <a:extLst>
              <a:ext uri="{FF2B5EF4-FFF2-40B4-BE49-F238E27FC236}">
                <a16:creationId xmlns:a16="http://schemas.microsoft.com/office/drawing/2014/main" id="{63CAE5DF-8ACC-4CE6-A568-A0AA26A64706}"/>
              </a:ext>
            </a:extLst>
          </p:cNvPr>
          <p:cNvSpPr txBox="1"/>
          <p:nvPr/>
        </p:nvSpPr>
        <p:spPr>
          <a:xfrm>
            <a:off x="2089525" y="4619614"/>
            <a:ext cx="8012950" cy="1477328"/>
          </a:xfrm>
          <a:prstGeom prst="rect">
            <a:avLst/>
          </a:prstGeom>
          <a:noFill/>
        </p:spPr>
        <p:txBody>
          <a:bodyPr wrap="square" rtlCol="0">
            <a:spAutoFit/>
          </a:bodyPr>
          <a:lstStyle/>
          <a:p>
            <a:pPr algn="just"/>
            <a:r>
              <a:rPr lang="en-US" i="1" dirty="0"/>
              <a:t>Systems Modeling and Simulation*:  </a:t>
            </a:r>
          </a:p>
          <a:p>
            <a:pPr algn="just"/>
            <a:r>
              <a:rPr lang="en-US" i="1" dirty="0"/>
              <a:t>The use of interdisciplinary functional, architectural, and behavioral models (with physical, mathematical, and logical representations) in performing MBSE to specify, conceptualize, design, analyze, verify and validate an organized set of components, subsystems, systems, and processes. </a:t>
            </a:r>
          </a:p>
        </p:txBody>
      </p:sp>
      <p:sp>
        <p:nvSpPr>
          <p:cNvPr id="5" name="TextBox 4">
            <a:extLst>
              <a:ext uri="{FF2B5EF4-FFF2-40B4-BE49-F238E27FC236}">
                <a16:creationId xmlns:a16="http://schemas.microsoft.com/office/drawing/2014/main" id="{32BBA2F5-2617-4643-90B6-3DF9D04C260E}"/>
              </a:ext>
            </a:extLst>
          </p:cNvPr>
          <p:cNvSpPr txBox="1"/>
          <p:nvPr/>
        </p:nvSpPr>
        <p:spPr>
          <a:xfrm>
            <a:off x="1865113" y="6289839"/>
            <a:ext cx="8461774" cy="261610"/>
          </a:xfrm>
          <a:prstGeom prst="rect">
            <a:avLst/>
          </a:prstGeom>
          <a:noFill/>
        </p:spPr>
        <p:txBody>
          <a:bodyPr wrap="square" rtlCol="0">
            <a:spAutoFit/>
          </a:bodyPr>
          <a:lstStyle/>
          <a:p>
            <a:r>
              <a:rPr lang="en-US" sz="1100" dirty="0"/>
              <a:t>*SMSWG – Terms &amp; Definitions: </a:t>
            </a:r>
            <a:r>
              <a:rPr lang="en-US" sz="1100" dirty="0">
                <a:hlinkClick r:id="rId3"/>
              </a:rPr>
              <a:t>https://www.nafems.org/about/technical-working-groups/systems_modeling/smstermsdefinitions/s-u/</a:t>
            </a:r>
            <a:endParaRPr lang="en-US" sz="1100" dirty="0"/>
          </a:p>
        </p:txBody>
      </p:sp>
    </p:spTree>
    <p:extLst>
      <p:ext uri="{BB962C8B-B14F-4D97-AF65-F5344CB8AC3E}">
        <p14:creationId xmlns:p14="http://schemas.microsoft.com/office/powerpoint/2010/main" val="194367027"/>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543" y="149743"/>
            <a:ext cx="10972800" cy="1143000"/>
          </a:xfrm>
        </p:spPr>
        <p:txBody>
          <a:bodyPr>
            <a:normAutofit/>
          </a:bodyPr>
          <a:lstStyle/>
          <a:p>
            <a:r>
              <a:rPr lang="en-GB" sz="3600" dirty="0"/>
              <a:t>Agenda</a:t>
            </a:r>
          </a:p>
        </p:txBody>
      </p:sp>
      <p:sp>
        <p:nvSpPr>
          <p:cNvPr id="3" name="Content Placeholder 2"/>
          <p:cNvSpPr>
            <a:spLocks noGrp="1"/>
          </p:cNvSpPr>
          <p:nvPr>
            <p:ph idx="1"/>
          </p:nvPr>
        </p:nvSpPr>
        <p:spPr>
          <a:xfrm>
            <a:off x="500543" y="1166018"/>
            <a:ext cx="10972800" cy="4525963"/>
          </a:xfrm>
        </p:spPr>
        <p:txBody>
          <a:bodyPr>
            <a:normAutofit/>
          </a:bodyPr>
          <a:lstStyle/>
          <a:p>
            <a:pPr marL="0" indent="0">
              <a:buNone/>
            </a:pPr>
            <a:r>
              <a:rPr lang="en-GB" sz="1600" dirty="0"/>
              <a:t> </a:t>
            </a:r>
          </a:p>
          <a:p>
            <a:pPr lvl="0"/>
            <a:r>
              <a:rPr lang="en-US" sz="1800" dirty="0"/>
              <a:t>Presentation: </a:t>
            </a:r>
            <a:r>
              <a:rPr lang="en-US" sz="1800" b="1" dirty="0"/>
              <a:t>‘Implementing MBSE with Arcadia and Capella: Rationale, Status and Perspectives’</a:t>
            </a:r>
            <a:r>
              <a:rPr lang="en-US" sz="1800" dirty="0"/>
              <a:t>.</a:t>
            </a:r>
            <a:r>
              <a:rPr lang="en-US" dirty="0"/>
              <a:t> </a:t>
            </a:r>
            <a:endParaRPr lang="en-US" sz="1800" dirty="0"/>
          </a:p>
          <a:p>
            <a:pPr lvl="1"/>
            <a:r>
              <a:rPr lang="en-GB" sz="1800" dirty="0"/>
              <a:t>Presenter: Stephane Bonnet from Thales</a:t>
            </a:r>
          </a:p>
          <a:p>
            <a:pPr lvl="0"/>
            <a:endParaRPr lang="en-GB" sz="1600" dirty="0"/>
          </a:p>
          <a:p>
            <a:pPr lvl="0"/>
            <a:r>
              <a:rPr lang="en-GB" sz="1600" dirty="0"/>
              <a:t>Q&amp;A</a:t>
            </a:r>
          </a:p>
          <a:p>
            <a:pPr lvl="0"/>
            <a:endParaRPr lang="en-GB" sz="1600" dirty="0"/>
          </a:p>
          <a:p>
            <a:pPr lvl="0"/>
            <a:r>
              <a:rPr lang="en-GB" sz="1600" dirty="0"/>
              <a:t>Other topics / Next SMSWG Call</a:t>
            </a:r>
          </a:p>
        </p:txBody>
      </p:sp>
      <p:sp>
        <p:nvSpPr>
          <p:cNvPr id="4" name="Slide Number Placeholder 3"/>
          <p:cNvSpPr>
            <a:spLocks noGrp="1"/>
          </p:cNvSpPr>
          <p:nvPr>
            <p:ph type="sldNum" sz="quarter" idx="12"/>
          </p:nvPr>
        </p:nvSpPr>
        <p:spPr>
          <a:xfrm>
            <a:off x="4177820" y="6343132"/>
            <a:ext cx="87444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3E9EC35-AD31-4AB2-93A8-D6F93F11AE10}" type="slidenum">
              <a:rPr lang="en-GB" smtClean="0"/>
              <a:pPr/>
              <a:t>2</a:t>
            </a:fld>
            <a:endParaRPr lang="en-GB" dirty="0"/>
          </a:p>
        </p:txBody>
      </p:sp>
    </p:spTree>
    <p:extLst>
      <p:ext uri="{BB962C8B-B14F-4D97-AF65-F5344CB8AC3E}">
        <p14:creationId xmlns:p14="http://schemas.microsoft.com/office/powerpoint/2010/main" val="7174053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418EC3-A3E5-430B-933D-4A26609368B9}"/>
              </a:ext>
            </a:extLst>
          </p:cNvPr>
          <p:cNvSpPr>
            <a:spLocks noGrp="1"/>
          </p:cNvSpPr>
          <p:nvPr>
            <p:ph type="title"/>
          </p:nvPr>
        </p:nvSpPr>
        <p:spPr/>
        <p:txBody>
          <a:bodyPr/>
          <a:lstStyle/>
          <a:p>
            <a:r>
              <a:rPr lang="en-US" dirty="0"/>
              <a:t>Other Topics - 1</a:t>
            </a:r>
          </a:p>
        </p:txBody>
      </p:sp>
      <p:sp>
        <p:nvSpPr>
          <p:cNvPr id="3" name="Content Placeholder 2">
            <a:extLst>
              <a:ext uri="{FF2B5EF4-FFF2-40B4-BE49-F238E27FC236}">
                <a16:creationId xmlns:a16="http://schemas.microsoft.com/office/drawing/2014/main" id="{8263F369-9931-42E4-99AC-248732815F4D}"/>
              </a:ext>
            </a:extLst>
          </p:cNvPr>
          <p:cNvSpPr>
            <a:spLocks noGrp="1"/>
          </p:cNvSpPr>
          <p:nvPr>
            <p:ph idx="1"/>
          </p:nvPr>
        </p:nvSpPr>
        <p:spPr/>
        <p:txBody>
          <a:bodyPr/>
          <a:lstStyle/>
          <a:p>
            <a:r>
              <a:rPr lang="en-US" dirty="0"/>
              <a:t>Model-Based Engineering: What Is It &amp; How Will It Impact Engineering Simulation?</a:t>
            </a:r>
          </a:p>
          <a:p>
            <a:pPr lvl="1"/>
            <a:r>
              <a:rPr lang="en-US" sz="1400" b="1" dirty="0"/>
              <a:t>Date</a:t>
            </a:r>
            <a:r>
              <a:rPr lang="en-US" sz="1400" dirty="0"/>
              <a:t>: October 1st, 2019</a:t>
            </a:r>
            <a:br>
              <a:rPr lang="en-US" sz="1400" dirty="0"/>
            </a:br>
            <a:r>
              <a:rPr lang="en-US" sz="1400" b="1" dirty="0"/>
              <a:t>Location</a:t>
            </a:r>
            <a:r>
              <a:rPr lang="en-US" sz="1400" dirty="0"/>
              <a:t>: Columbus, OH (USA)</a:t>
            </a:r>
            <a:endParaRPr lang="en-US" sz="1400" dirty="0">
              <a:hlinkClick r:id="rId2"/>
            </a:endParaRPr>
          </a:p>
          <a:p>
            <a:pPr lvl="1"/>
            <a:r>
              <a:rPr lang="en-US" sz="1400" dirty="0">
                <a:hlinkClick r:id="rId2"/>
              </a:rPr>
              <a:t>https://www.nafems.org/events/nafems/2019/model-based-engineering/</a:t>
            </a:r>
            <a:endParaRPr lang="en-US" sz="1400" dirty="0"/>
          </a:p>
          <a:p>
            <a:endParaRPr lang="en-US" dirty="0"/>
          </a:p>
          <a:p>
            <a:pPr lvl="1"/>
            <a:r>
              <a:rPr lang="en-US" sz="1400" dirty="0"/>
              <a:t>Call for Abstracts</a:t>
            </a:r>
          </a:p>
          <a:p>
            <a:pPr lvl="1"/>
            <a:r>
              <a:rPr lang="en-US" sz="1400" dirty="0"/>
              <a:t>We invite you to submit an abstract for presentation at "Model-Based Engineering: What Is It &amp; How Will It Impact Engineering Simulation?" The abstract submission deadline is </a:t>
            </a:r>
            <a:r>
              <a:rPr lang="en-US" sz="1400" b="1" dirty="0"/>
              <a:t>Friday, July 12th, 2019</a:t>
            </a:r>
            <a:r>
              <a:rPr lang="en-US" sz="1400" dirty="0"/>
              <a:t>. For more information, visit "</a:t>
            </a:r>
            <a:r>
              <a:rPr lang="en-US" sz="1400" dirty="0">
                <a:hlinkClick r:id="rId3"/>
              </a:rPr>
              <a:t>Call for Abstracts</a:t>
            </a:r>
            <a:r>
              <a:rPr lang="en-US" sz="1400" dirty="0"/>
              <a:t>."</a:t>
            </a:r>
          </a:p>
          <a:p>
            <a:endParaRPr lang="en-US" dirty="0"/>
          </a:p>
        </p:txBody>
      </p:sp>
    </p:spTree>
    <p:extLst>
      <p:ext uri="{BB962C8B-B14F-4D97-AF65-F5344CB8AC3E}">
        <p14:creationId xmlns:p14="http://schemas.microsoft.com/office/powerpoint/2010/main" val="29666483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D5EA8F-93DE-4691-9E4F-85DC63007DBB}"/>
              </a:ext>
            </a:extLst>
          </p:cNvPr>
          <p:cNvSpPr>
            <a:spLocks noGrp="1"/>
          </p:cNvSpPr>
          <p:nvPr>
            <p:ph type="title"/>
          </p:nvPr>
        </p:nvSpPr>
        <p:spPr/>
        <p:txBody>
          <a:bodyPr/>
          <a:lstStyle/>
          <a:p>
            <a:r>
              <a:rPr lang="en-US" dirty="0"/>
              <a:t>Other Topics - 2</a:t>
            </a:r>
          </a:p>
        </p:txBody>
      </p:sp>
      <p:sp>
        <p:nvSpPr>
          <p:cNvPr id="3" name="Content Placeholder 2">
            <a:extLst>
              <a:ext uri="{FF2B5EF4-FFF2-40B4-BE49-F238E27FC236}">
                <a16:creationId xmlns:a16="http://schemas.microsoft.com/office/drawing/2014/main" id="{7BF56A27-9E22-4321-8ECD-BA4F5F351F69}"/>
              </a:ext>
            </a:extLst>
          </p:cNvPr>
          <p:cNvSpPr>
            <a:spLocks noGrp="1"/>
          </p:cNvSpPr>
          <p:nvPr>
            <p:ph idx="1"/>
          </p:nvPr>
        </p:nvSpPr>
        <p:spPr/>
        <p:txBody>
          <a:bodyPr/>
          <a:lstStyle/>
          <a:p>
            <a:r>
              <a:rPr lang="en-US" dirty="0"/>
              <a:t>Simulation in the Automotive Industry: Creating the Next Generation Vehicle</a:t>
            </a:r>
          </a:p>
          <a:p>
            <a:pPr lvl="1"/>
            <a:r>
              <a:rPr lang="en-US" sz="1400" b="1" dirty="0"/>
              <a:t>Date</a:t>
            </a:r>
            <a:r>
              <a:rPr lang="en-US" sz="1400" dirty="0"/>
              <a:t>: November 14th, 2019</a:t>
            </a:r>
            <a:br>
              <a:rPr lang="en-US" sz="1400" dirty="0"/>
            </a:br>
            <a:r>
              <a:rPr lang="en-US" sz="1400" b="1" dirty="0"/>
              <a:t>Location</a:t>
            </a:r>
            <a:r>
              <a:rPr lang="en-US" sz="1400" dirty="0"/>
              <a:t>: Troy, MI (USA)</a:t>
            </a:r>
          </a:p>
          <a:p>
            <a:pPr lvl="1"/>
            <a:r>
              <a:rPr lang="en-US" sz="1400" dirty="0">
                <a:hlinkClick r:id="rId2"/>
              </a:rPr>
              <a:t>https://www.nafems.org/events/nafems/2019/simulation-in-the-automotive-industry-creating-the-next-generation-vehicle-2019/</a:t>
            </a:r>
            <a:br>
              <a:rPr lang="en-US" sz="1400" dirty="0"/>
            </a:br>
            <a:endParaRPr lang="en-US" sz="1400" dirty="0"/>
          </a:p>
          <a:p>
            <a:pPr lvl="1"/>
            <a:r>
              <a:rPr lang="en-US" sz="1400" dirty="0"/>
              <a:t>Call for Abstracts</a:t>
            </a:r>
          </a:p>
          <a:p>
            <a:pPr lvl="1"/>
            <a:r>
              <a:rPr lang="en-US" sz="1400" dirty="0"/>
              <a:t>We invite you to submit an abstract for presentation at "Simulation in the Automotive Industry: Creating the Next Generation Vehicle." The abstract submission deadline is </a:t>
            </a:r>
            <a:r>
              <a:rPr lang="en-US" sz="1400" b="1" dirty="0"/>
              <a:t>Friday, July 26th, 2019</a:t>
            </a:r>
            <a:r>
              <a:rPr lang="en-US" sz="1400" dirty="0"/>
              <a:t>. For more information, visit "</a:t>
            </a:r>
            <a:r>
              <a:rPr lang="en-US" sz="1400" dirty="0">
                <a:hlinkClick r:id="rId3"/>
              </a:rPr>
              <a:t>Call for Abstracts</a:t>
            </a:r>
            <a:r>
              <a:rPr lang="en-US" sz="1400" dirty="0"/>
              <a:t>."</a:t>
            </a:r>
          </a:p>
          <a:p>
            <a:pPr marL="0" indent="0">
              <a:buNone/>
            </a:pPr>
            <a:br>
              <a:rPr lang="en-US" dirty="0"/>
            </a:br>
            <a:endParaRPr lang="en-US" sz="1400" dirty="0"/>
          </a:p>
        </p:txBody>
      </p:sp>
    </p:spTree>
    <p:extLst>
      <p:ext uri="{BB962C8B-B14F-4D97-AF65-F5344CB8AC3E}">
        <p14:creationId xmlns:p14="http://schemas.microsoft.com/office/powerpoint/2010/main" val="37325298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20D9AC-DEC1-475A-8478-6D93E31BAE8B}"/>
              </a:ext>
            </a:extLst>
          </p:cNvPr>
          <p:cNvSpPr>
            <a:spLocks noGrp="1"/>
          </p:cNvSpPr>
          <p:nvPr>
            <p:ph type="title"/>
          </p:nvPr>
        </p:nvSpPr>
        <p:spPr/>
        <p:txBody>
          <a:bodyPr/>
          <a:lstStyle/>
          <a:p>
            <a:r>
              <a:rPr lang="en-US" dirty="0"/>
              <a:t>Next SMSWG Call on June 11, 2019</a:t>
            </a:r>
          </a:p>
        </p:txBody>
      </p:sp>
      <p:sp>
        <p:nvSpPr>
          <p:cNvPr id="3" name="Content Placeholder 2">
            <a:extLst>
              <a:ext uri="{FF2B5EF4-FFF2-40B4-BE49-F238E27FC236}">
                <a16:creationId xmlns:a16="http://schemas.microsoft.com/office/drawing/2014/main" id="{21FA334A-EA18-4B8B-A20D-D48AD4EDDDD9}"/>
              </a:ext>
            </a:extLst>
          </p:cNvPr>
          <p:cNvSpPr>
            <a:spLocks noGrp="1"/>
          </p:cNvSpPr>
          <p:nvPr>
            <p:ph idx="1"/>
          </p:nvPr>
        </p:nvSpPr>
        <p:spPr/>
        <p:txBody>
          <a:bodyPr/>
          <a:lstStyle/>
          <a:p>
            <a:r>
              <a:rPr lang="en-US" dirty="0"/>
              <a:t>Capvidia will talk about “</a:t>
            </a:r>
            <a:r>
              <a:rPr lang="en-US" b="1" i="1" dirty="0"/>
              <a:t>Semantic MBD Workflows” </a:t>
            </a:r>
          </a:p>
          <a:p>
            <a:endParaRPr lang="en-US" b="1" i="1" dirty="0"/>
          </a:p>
          <a:p>
            <a:pPr lvl="1"/>
            <a:r>
              <a:rPr lang="en-US" dirty="0"/>
              <a:t>This discussion looks into end-to-end workflows as part of a Model Based Enterprise and Industry 4.0</a:t>
            </a:r>
          </a:p>
          <a:p>
            <a:pPr lvl="1"/>
            <a:r>
              <a:rPr lang="en-US" dirty="0"/>
              <a:t>It will highlight the importance of the usage of standards, like </a:t>
            </a:r>
            <a:r>
              <a:rPr lang="en-US" i="1" dirty="0"/>
              <a:t>ANSI QIF</a:t>
            </a:r>
          </a:p>
          <a:p>
            <a:pPr lvl="1"/>
            <a:endParaRPr lang="en-US" dirty="0"/>
          </a:p>
        </p:txBody>
      </p:sp>
    </p:spTree>
    <p:extLst>
      <p:ext uri="{BB962C8B-B14F-4D97-AF65-F5344CB8AC3E}">
        <p14:creationId xmlns:p14="http://schemas.microsoft.com/office/powerpoint/2010/main" val="235022443"/>
      </p:ext>
    </p:extLst>
  </p:cSld>
  <p:clrMapOvr>
    <a:masterClrMapping/>
  </p:clrMapOvr>
</p:sld>
</file>

<file path=ppt/theme/theme1.xml><?xml version="1.0" encoding="utf-8"?>
<a:theme xmlns:a="http://schemas.openxmlformats.org/drawingml/2006/main" name="2_Custom Design">
  <a:themeElements>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Custom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SMS_WG_Roadmap_Draft_011416" id="{8067A828-F907-4F40-9072-67CC582A1CD4}" vid="{398B7BBB-3472-41F6-B540-2FE70883AF8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E64020C6C658A429AF039431A040073" ma:contentTypeVersion="3" ma:contentTypeDescription="Create a new document." ma:contentTypeScope="" ma:versionID="f53659f33c35d3e7c12ad541600c70da">
  <xsd:schema xmlns:xsd="http://www.w3.org/2001/XMLSchema" xmlns:xs="http://www.w3.org/2001/XMLSchema" xmlns:p="http://schemas.microsoft.com/office/2006/metadata/properties" xmlns:ns2="9daa4b93-e448-45c2-a3c5-822687e0478c" targetNamespace="http://schemas.microsoft.com/office/2006/metadata/properties" ma:root="true" ma:fieldsID="088b09077d2ed243167a47eaa6f437d4" ns2:_="">
    <xsd:import namespace="9daa4b93-e448-45c2-a3c5-822687e0478c"/>
    <xsd:element name="properties">
      <xsd:complexType>
        <xsd:sequence>
          <xsd:element name="documentManagement">
            <xsd:complexType>
              <xsd:all>
                <xsd:element ref="ns2:MediaServiceMetadata" minOccurs="0"/>
                <xsd:element ref="ns2:MediaServiceFastMetadata" minOccurs="0"/>
                <xsd:element ref="ns2:MediaServiceAuto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daa4b93-e448-45c2-a3c5-822687e0478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4B6FCE1-E868-4C5A-9186-36742697B47F}">
  <ds:schemaRefs>
    <ds:schemaRef ds:uri="http://schemas.microsoft.com/sharepoint/v3/contenttype/forms"/>
  </ds:schemaRefs>
</ds:datastoreItem>
</file>

<file path=customXml/itemProps2.xml><?xml version="1.0" encoding="utf-8"?>
<ds:datastoreItem xmlns:ds="http://schemas.openxmlformats.org/officeDocument/2006/customXml" ds:itemID="{7C7E9AC3-5542-4931-9AA8-C20479075314}">
  <ds:schemaRefs>
    <ds:schemaRef ds:uri="http://purl.org/dc/dcmitype/"/>
    <ds:schemaRef ds:uri="http://schemas.microsoft.com/office/infopath/2007/PartnerControl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9daa4b93-e448-45c2-a3c5-822687e0478c"/>
    <ds:schemaRef ds:uri="http://www.w3.org/XML/1998/namespace"/>
  </ds:schemaRefs>
</ds:datastoreItem>
</file>

<file path=customXml/itemProps3.xml><?xml version="1.0" encoding="utf-8"?>
<ds:datastoreItem xmlns:ds="http://schemas.openxmlformats.org/officeDocument/2006/customXml" ds:itemID="{9A084A69-0A3F-4872-B1F7-9D72DBC2E33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daa4b93-e448-45c2-a3c5-822687e0478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556</TotalTime>
  <Words>212</Words>
  <Application>Microsoft Office PowerPoint</Application>
  <PresentationFormat>Widescreen</PresentationFormat>
  <Paragraphs>36</Paragraphs>
  <Slides>5</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Calibri</vt:lpstr>
      <vt:lpstr>2_Custom Design</vt:lpstr>
      <vt:lpstr>Systems Modeling and Simulation WG (SMSWG )</vt:lpstr>
      <vt:lpstr>Agenda</vt:lpstr>
      <vt:lpstr>Other Topics - 1</vt:lpstr>
      <vt:lpstr>Other Topics - 2</vt:lpstr>
      <vt:lpstr>Next SMSWG Call on June 11, 2019</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SMSWG - SMS Roadmap Team</dc:title>
  <dc:creator>Frank Popielas</dc:creator>
  <cp:lastModifiedBy>Frank Popielas</cp:lastModifiedBy>
  <cp:revision>5</cp:revision>
  <dcterms:created xsi:type="dcterms:W3CDTF">2018-10-08T21:47:48Z</dcterms:created>
  <dcterms:modified xsi:type="dcterms:W3CDTF">2019-05-14T14:20:38Z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0x0101002E64020C6C658A429AF039431A040073</vt:lpwstr>
  </property>
  <property fmtid="{D5CDD505-2E9C-101B-9397-08002B2CF9AE}" pid="3" name="AuthorIds_UIVersion_1024">
    <vt:lpwstr>6</vt:lpwstr>
  </property>
</Properties>
</file>