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handoutMasterIdLst>
    <p:handoutMasterId r:id="rId12"/>
  </p:handoutMasterIdLst>
  <p:sldIdLst>
    <p:sldId id="285" r:id="rId2"/>
    <p:sldId id="286" r:id="rId3"/>
    <p:sldId id="287" r:id="rId4"/>
    <p:sldId id="288" r:id="rId5"/>
    <p:sldId id="289" r:id="rId6"/>
    <p:sldId id="295" r:id="rId7"/>
    <p:sldId id="291" r:id="rId8"/>
    <p:sldId id="292" r:id="rId9"/>
    <p:sldId id="293" r:id="rId10"/>
  </p:sldIdLst>
  <p:sldSz cx="12198350" cy="6858000"/>
  <p:notesSz cx="6858000" cy="9144000"/>
  <p:defaultTextStyle>
    <a:defPPr>
      <a:defRPr lang="en-US"/>
    </a:defPPr>
    <a:lvl1pPr marL="0" algn="l" defTabSz="609768" rtl="0" eaLnBrk="1" latinLnBrk="0" hangingPunct="1">
      <a:defRPr sz="2400" kern="1200">
        <a:solidFill>
          <a:schemeClr val="tx1"/>
        </a:solidFill>
        <a:latin typeface="+mn-lt"/>
        <a:ea typeface="+mn-ea"/>
        <a:cs typeface="+mn-cs"/>
      </a:defRPr>
    </a:lvl1pPr>
    <a:lvl2pPr marL="609768" algn="l" defTabSz="609768" rtl="0" eaLnBrk="1" latinLnBrk="0" hangingPunct="1">
      <a:defRPr sz="2400" kern="1200">
        <a:solidFill>
          <a:schemeClr val="tx1"/>
        </a:solidFill>
        <a:latin typeface="+mn-lt"/>
        <a:ea typeface="+mn-ea"/>
        <a:cs typeface="+mn-cs"/>
      </a:defRPr>
    </a:lvl2pPr>
    <a:lvl3pPr marL="1219535" algn="l" defTabSz="609768" rtl="0" eaLnBrk="1" latinLnBrk="0" hangingPunct="1">
      <a:defRPr sz="2400" kern="1200">
        <a:solidFill>
          <a:schemeClr val="tx1"/>
        </a:solidFill>
        <a:latin typeface="+mn-lt"/>
        <a:ea typeface="+mn-ea"/>
        <a:cs typeface="+mn-cs"/>
      </a:defRPr>
    </a:lvl3pPr>
    <a:lvl4pPr marL="1829303" algn="l" defTabSz="609768" rtl="0" eaLnBrk="1" latinLnBrk="0" hangingPunct="1">
      <a:defRPr sz="2400" kern="1200">
        <a:solidFill>
          <a:schemeClr val="tx1"/>
        </a:solidFill>
        <a:latin typeface="+mn-lt"/>
        <a:ea typeface="+mn-ea"/>
        <a:cs typeface="+mn-cs"/>
      </a:defRPr>
    </a:lvl4pPr>
    <a:lvl5pPr marL="2439071" algn="l" defTabSz="609768" rtl="0" eaLnBrk="1" latinLnBrk="0" hangingPunct="1">
      <a:defRPr sz="2400" kern="1200">
        <a:solidFill>
          <a:schemeClr val="tx1"/>
        </a:solidFill>
        <a:latin typeface="+mn-lt"/>
        <a:ea typeface="+mn-ea"/>
        <a:cs typeface="+mn-cs"/>
      </a:defRPr>
    </a:lvl5pPr>
    <a:lvl6pPr marL="3048838" algn="l" defTabSz="609768" rtl="0" eaLnBrk="1" latinLnBrk="0" hangingPunct="1">
      <a:defRPr sz="2400" kern="1200">
        <a:solidFill>
          <a:schemeClr val="tx1"/>
        </a:solidFill>
        <a:latin typeface="+mn-lt"/>
        <a:ea typeface="+mn-ea"/>
        <a:cs typeface="+mn-cs"/>
      </a:defRPr>
    </a:lvl6pPr>
    <a:lvl7pPr marL="3658606" algn="l" defTabSz="609768" rtl="0" eaLnBrk="1" latinLnBrk="0" hangingPunct="1">
      <a:defRPr sz="2400" kern="1200">
        <a:solidFill>
          <a:schemeClr val="tx1"/>
        </a:solidFill>
        <a:latin typeface="+mn-lt"/>
        <a:ea typeface="+mn-ea"/>
        <a:cs typeface="+mn-cs"/>
      </a:defRPr>
    </a:lvl7pPr>
    <a:lvl8pPr marL="4268373" algn="l" defTabSz="609768" rtl="0" eaLnBrk="1" latinLnBrk="0" hangingPunct="1">
      <a:defRPr sz="2400" kern="1200">
        <a:solidFill>
          <a:schemeClr val="tx1"/>
        </a:solidFill>
        <a:latin typeface="+mn-lt"/>
        <a:ea typeface="+mn-ea"/>
        <a:cs typeface="+mn-cs"/>
      </a:defRPr>
    </a:lvl8pPr>
    <a:lvl9pPr marL="4878141" algn="l" defTabSz="609768"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9999"/>
    <a:srgbClr val="414042"/>
    <a:srgbClr val="0071C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116" d="100"/>
          <a:sy n="116" d="100"/>
        </p:scale>
        <p:origin x="-36" y="-36"/>
      </p:cViewPr>
      <p:guideLst>
        <p:guide orient="horz" pos="2160"/>
        <p:guide pos="3842"/>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56EE95-0120-4BF4-AF90-1EC8CA343629}"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9B9373F2-0BC4-4658-9EBE-7E9072747997}">
      <dgm:prSet phldrT="[Text]"/>
      <dgm:spPr>
        <a:solidFill>
          <a:srgbClr val="FFC000"/>
        </a:solidFill>
        <a:ln>
          <a:solidFill>
            <a:schemeClr val="tx1"/>
          </a:solidFill>
        </a:ln>
      </dgm:spPr>
      <dgm:t>
        <a:bodyPr/>
        <a:lstStyle/>
        <a:p>
          <a:r>
            <a:rPr lang="en-US" b="1" dirty="0" smtClean="0">
              <a:solidFill>
                <a:srgbClr val="000000"/>
              </a:solidFill>
            </a:rPr>
            <a:t>Heuristics</a:t>
          </a:r>
          <a:endParaRPr lang="en-US" b="1" dirty="0">
            <a:solidFill>
              <a:srgbClr val="000000"/>
            </a:solidFill>
          </a:endParaRPr>
        </a:p>
      </dgm:t>
    </dgm:pt>
    <dgm:pt modelId="{7628BA64-3990-44F8-9C30-62C8ADF9F605}" type="parTrans" cxnId="{AE456796-FA11-4FC1-933A-4AB0C6791859}">
      <dgm:prSet/>
      <dgm:spPr/>
      <dgm:t>
        <a:bodyPr/>
        <a:lstStyle/>
        <a:p>
          <a:endParaRPr lang="en-US"/>
        </a:p>
      </dgm:t>
    </dgm:pt>
    <dgm:pt modelId="{0CC093F2-CE23-4F89-9780-1F96DDD621E1}" type="sibTrans" cxnId="{AE456796-FA11-4FC1-933A-4AB0C6791859}">
      <dgm:prSet/>
      <dgm:spPr/>
      <dgm:t>
        <a:bodyPr/>
        <a:lstStyle/>
        <a:p>
          <a:endParaRPr lang="en-US"/>
        </a:p>
      </dgm:t>
    </dgm:pt>
    <dgm:pt modelId="{8711A869-BCF9-4B43-BF79-4B73A010E002}">
      <dgm:prSet phldrT="[Text]"/>
      <dgm:spPr/>
      <dgm:t>
        <a:bodyPr/>
        <a:lstStyle/>
        <a:p>
          <a:r>
            <a:rPr lang="en-US" smtClean="0"/>
            <a:t>Theory and Secondary Sources  </a:t>
          </a:r>
          <a:endParaRPr lang="en-US" dirty="0"/>
        </a:p>
      </dgm:t>
    </dgm:pt>
    <dgm:pt modelId="{E4EB1FA5-0A6D-4467-89EB-CED557EA39E6}" type="parTrans" cxnId="{15AEE938-20D3-444D-934B-E00FD2FA32A1}">
      <dgm:prSet/>
      <dgm:spPr/>
      <dgm:t>
        <a:bodyPr/>
        <a:lstStyle/>
        <a:p>
          <a:endParaRPr lang="en-US"/>
        </a:p>
      </dgm:t>
    </dgm:pt>
    <dgm:pt modelId="{430822BD-4856-4235-82A9-0D0734CFA9DD}" type="sibTrans" cxnId="{15AEE938-20D3-444D-934B-E00FD2FA32A1}">
      <dgm:prSet/>
      <dgm:spPr/>
      <dgm:t>
        <a:bodyPr/>
        <a:lstStyle/>
        <a:p>
          <a:endParaRPr lang="en-US"/>
        </a:p>
      </dgm:t>
    </dgm:pt>
    <dgm:pt modelId="{6EEBB5AD-00D6-4443-BD1F-BFFA266ECD9A}">
      <dgm:prSet phldrT="[Text]"/>
      <dgm:spPr/>
      <dgm:t>
        <a:bodyPr/>
        <a:lstStyle/>
        <a:p>
          <a:r>
            <a:rPr lang="en-US" smtClean="0"/>
            <a:t>Expert Interview -Based </a:t>
          </a:r>
          <a:r>
            <a:rPr lang="en-US" dirty="0" smtClean="0"/>
            <a:t>Study </a:t>
          </a:r>
          <a:endParaRPr lang="en-US" dirty="0"/>
        </a:p>
      </dgm:t>
    </dgm:pt>
    <dgm:pt modelId="{8567B551-DD5E-4023-A8AD-BB14030C8410}" type="parTrans" cxnId="{F53D9AAB-9238-48EC-8E6F-B3A54005189B}">
      <dgm:prSet/>
      <dgm:spPr/>
      <dgm:t>
        <a:bodyPr/>
        <a:lstStyle/>
        <a:p>
          <a:endParaRPr lang="en-US"/>
        </a:p>
      </dgm:t>
    </dgm:pt>
    <dgm:pt modelId="{4A4417F6-FA26-4308-9325-C488DA6807E4}" type="sibTrans" cxnId="{F53D9AAB-9238-48EC-8E6F-B3A54005189B}">
      <dgm:prSet/>
      <dgm:spPr/>
      <dgm:t>
        <a:bodyPr/>
        <a:lstStyle/>
        <a:p>
          <a:endParaRPr lang="en-US"/>
        </a:p>
      </dgm:t>
    </dgm:pt>
    <dgm:pt modelId="{FA914F6D-2A77-4B9C-91A0-4EBCF954DC96}">
      <dgm:prSet phldrT="[Text]"/>
      <dgm:spPr/>
      <dgm:t>
        <a:bodyPr/>
        <a:lstStyle/>
        <a:p>
          <a:r>
            <a:rPr lang="en-US" dirty="0" smtClean="0"/>
            <a:t>Analogy Case Studies</a:t>
          </a:r>
          <a:endParaRPr lang="en-US" dirty="0"/>
        </a:p>
      </dgm:t>
    </dgm:pt>
    <dgm:pt modelId="{2F58B7C8-1E05-4A9D-A3E5-EE95F6A07995}" type="parTrans" cxnId="{22872C17-DE6F-4228-B75A-3FF2C328A24A}">
      <dgm:prSet/>
      <dgm:spPr/>
      <dgm:t>
        <a:bodyPr/>
        <a:lstStyle/>
        <a:p>
          <a:endParaRPr lang="en-US"/>
        </a:p>
      </dgm:t>
    </dgm:pt>
    <dgm:pt modelId="{EEAB3E40-3A7F-4D80-AFAC-FBCFD22F028C}" type="sibTrans" cxnId="{22872C17-DE6F-4228-B75A-3FF2C328A24A}">
      <dgm:prSet/>
      <dgm:spPr/>
      <dgm:t>
        <a:bodyPr/>
        <a:lstStyle/>
        <a:p>
          <a:endParaRPr lang="en-US"/>
        </a:p>
      </dgm:t>
    </dgm:pt>
    <dgm:pt modelId="{AFF227B2-C644-470A-BF9D-41B88BCAB914}">
      <dgm:prSet phldrT="[Text]"/>
      <dgm:spPr/>
      <dgm:t>
        <a:bodyPr/>
        <a:lstStyle/>
        <a:p>
          <a:r>
            <a:rPr lang="en-US" dirty="0" smtClean="0"/>
            <a:t>Pathfinder </a:t>
          </a:r>
          <a:endParaRPr lang="en-US" dirty="0"/>
        </a:p>
      </dgm:t>
    </dgm:pt>
    <dgm:pt modelId="{BBA56BA2-C7A9-451C-A247-63EC7BDD6625}" type="parTrans" cxnId="{290C39EE-6163-4660-AADA-A0EA7C8D9EF7}">
      <dgm:prSet/>
      <dgm:spPr/>
      <dgm:t>
        <a:bodyPr/>
        <a:lstStyle/>
        <a:p>
          <a:endParaRPr lang="en-US"/>
        </a:p>
      </dgm:t>
    </dgm:pt>
    <dgm:pt modelId="{9293E4F5-792E-4DC8-8C44-00206784FA71}" type="sibTrans" cxnId="{290C39EE-6163-4660-AADA-A0EA7C8D9EF7}">
      <dgm:prSet/>
      <dgm:spPr/>
      <dgm:t>
        <a:bodyPr/>
        <a:lstStyle/>
        <a:p>
          <a:endParaRPr lang="en-US"/>
        </a:p>
      </dgm:t>
    </dgm:pt>
    <dgm:pt modelId="{79D9D399-CCC5-4523-80EB-21C74EA88BA3}" type="pres">
      <dgm:prSet presAssocID="{8756EE95-0120-4BF4-AF90-1EC8CA343629}" presName="cycle" presStyleCnt="0">
        <dgm:presLayoutVars>
          <dgm:chMax val="1"/>
          <dgm:dir/>
          <dgm:animLvl val="ctr"/>
          <dgm:resizeHandles val="exact"/>
        </dgm:presLayoutVars>
      </dgm:prSet>
      <dgm:spPr/>
      <dgm:t>
        <a:bodyPr/>
        <a:lstStyle/>
        <a:p>
          <a:endParaRPr lang="en-US"/>
        </a:p>
      </dgm:t>
    </dgm:pt>
    <dgm:pt modelId="{CA028774-F531-4C45-A4D1-1DE1E508CC3B}" type="pres">
      <dgm:prSet presAssocID="{9B9373F2-0BC4-4658-9EBE-7E9072747997}" presName="centerShape" presStyleLbl="node0" presStyleIdx="0" presStyleCnt="1"/>
      <dgm:spPr/>
      <dgm:t>
        <a:bodyPr/>
        <a:lstStyle/>
        <a:p>
          <a:endParaRPr lang="en-US"/>
        </a:p>
      </dgm:t>
    </dgm:pt>
    <dgm:pt modelId="{130EBBFD-8EAA-4421-8C20-403DD67CE8C1}" type="pres">
      <dgm:prSet presAssocID="{BBA56BA2-C7A9-451C-A247-63EC7BDD6625}" presName="parTrans" presStyleLbl="bgSibTrans2D1" presStyleIdx="0" presStyleCnt="4"/>
      <dgm:spPr/>
      <dgm:t>
        <a:bodyPr/>
        <a:lstStyle/>
        <a:p>
          <a:endParaRPr lang="en-US"/>
        </a:p>
      </dgm:t>
    </dgm:pt>
    <dgm:pt modelId="{EAF2B977-35DB-4DA8-9B09-D6524163562C}" type="pres">
      <dgm:prSet presAssocID="{AFF227B2-C644-470A-BF9D-41B88BCAB914}" presName="node" presStyleLbl="node1" presStyleIdx="0" presStyleCnt="4">
        <dgm:presLayoutVars>
          <dgm:bulletEnabled val="1"/>
        </dgm:presLayoutVars>
      </dgm:prSet>
      <dgm:spPr/>
      <dgm:t>
        <a:bodyPr/>
        <a:lstStyle/>
        <a:p>
          <a:endParaRPr lang="en-US"/>
        </a:p>
      </dgm:t>
    </dgm:pt>
    <dgm:pt modelId="{082B54CB-7A54-4B45-8671-EB81FACB97A6}" type="pres">
      <dgm:prSet presAssocID="{E4EB1FA5-0A6D-4467-89EB-CED557EA39E6}" presName="parTrans" presStyleLbl="bgSibTrans2D1" presStyleIdx="1" presStyleCnt="4"/>
      <dgm:spPr/>
      <dgm:t>
        <a:bodyPr/>
        <a:lstStyle/>
        <a:p>
          <a:endParaRPr lang="en-US"/>
        </a:p>
      </dgm:t>
    </dgm:pt>
    <dgm:pt modelId="{10EFEA3F-4E1A-40B8-9900-783F3FBB128F}" type="pres">
      <dgm:prSet presAssocID="{8711A869-BCF9-4B43-BF79-4B73A010E002}" presName="node" presStyleLbl="node1" presStyleIdx="1" presStyleCnt="4">
        <dgm:presLayoutVars>
          <dgm:bulletEnabled val="1"/>
        </dgm:presLayoutVars>
      </dgm:prSet>
      <dgm:spPr/>
      <dgm:t>
        <a:bodyPr/>
        <a:lstStyle/>
        <a:p>
          <a:endParaRPr lang="en-US"/>
        </a:p>
      </dgm:t>
    </dgm:pt>
    <dgm:pt modelId="{31C5D86D-3A8D-4746-8FB2-7B075DF15C6A}" type="pres">
      <dgm:prSet presAssocID="{8567B551-DD5E-4023-A8AD-BB14030C8410}" presName="parTrans" presStyleLbl="bgSibTrans2D1" presStyleIdx="2" presStyleCnt="4"/>
      <dgm:spPr/>
      <dgm:t>
        <a:bodyPr/>
        <a:lstStyle/>
        <a:p>
          <a:endParaRPr lang="en-US"/>
        </a:p>
      </dgm:t>
    </dgm:pt>
    <dgm:pt modelId="{32A0E219-4A71-4BEC-8121-429FFAF63036}" type="pres">
      <dgm:prSet presAssocID="{6EEBB5AD-00D6-4443-BD1F-BFFA266ECD9A}" presName="node" presStyleLbl="node1" presStyleIdx="2" presStyleCnt="4">
        <dgm:presLayoutVars>
          <dgm:bulletEnabled val="1"/>
        </dgm:presLayoutVars>
      </dgm:prSet>
      <dgm:spPr/>
      <dgm:t>
        <a:bodyPr/>
        <a:lstStyle/>
        <a:p>
          <a:endParaRPr lang="en-US"/>
        </a:p>
      </dgm:t>
    </dgm:pt>
    <dgm:pt modelId="{6B3D18ED-D876-4A5C-8CB4-AEDE589FE075}" type="pres">
      <dgm:prSet presAssocID="{2F58B7C8-1E05-4A9D-A3E5-EE95F6A07995}" presName="parTrans" presStyleLbl="bgSibTrans2D1" presStyleIdx="3" presStyleCnt="4"/>
      <dgm:spPr/>
      <dgm:t>
        <a:bodyPr/>
        <a:lstStyle/>
        <a:p>
          <a:endParaRPr lang="en-US"/>
        </a:p>
      </dgm:t>
    </dgm:pt>
    <dgm:pt modelId="{EE260458-E041-4156-8238-6410661A9CCF}" type="pres">
      <dgm:prSet presAssocID="{FA914F6D-2A77-4B9C-91A0-4EBCF954DC96}" presName="node" presStyleLbl="node1" presStyleIdx="3" presStyleCnt="4">
        <dgm:presLayoutVars>
          <dgm:bulletEnabled val="1"/>
        </dgm:presLayoutVars>
      </dgm:prSet>
      <dgm:spPr/>
      <dgm:t>
        <a:bodyPr/>
        <a:lstStyle/>
        <a:p>
          <a:endParaRPr lang="en-US"/>
        </a:p>
      </dgm:t>
    </dgm:pt>
  </dgm:ptLst>
  <dgm:cxnLst>
    <dgm:cxn modelId="{8DC8FB95-8A40-4D3B-BA0C-13DE514D3C6A}" type="presOf" srcId="{8567B551-DD5E-4023-A8AD-BB14030C8410}" destId="{31C5D86D-3A8D-4746-8FB2-7B075DF15C6A}" srcOrd="0" destOrd="0" presId="urn:microsoft.com/office/officeart/2005/8/layout/radial4"/>
    <dgm:cxn modelId="{49BD05BF-34FC-4EF7-B545-8E3FCB32C9C0}" type="presOf" srcId="{8756EE95-0120-4BF4-AF90-1EC8CA343629}" destId="{79D9D399-CCC5-4523-80EB-21C74EA88BA3}" srcOrd="0" destOrd="0" presId="urn:microsoft.com/office/officeart/2005/8/layout/radial4"/>
    <dgm:cxn modelId="{290C39EE-6163-4660-AADA-A0EA7C8D9EF7}" srcId="{9B9373F2-0BC4-4658-9EBE-7E9072747997}" destId="{AFF227B2-C644-470A-BF9D-41B88BCAB914}" srcOrd="0" destOrd="0" parTransId="{BBA56BA2-C7A9-451C-A247-63EC7BDD6625}" sibTransId="{9293E4F5-792E-4DC8-8C44-00206784FA71}"/>
    <dgm:cxn modelId="{BB955867-173B-4067-BDEE-000487BB9B8E}" type="presOf" srcId="{9B9373F2-0BC4-4658-9EBE-7E9072747997}" destId="{CA028774-F531-4C45-A4D1-1DE1E508CC3B}" srcOrd="0" destOrd="0" presId="urn:microsoft.com/office/officeart/2005/8/layout/radial4"/>
    <dgm:cxn modelId="{C49AA0B0-968E-46F8-AEFC-C81850E59F8A}" type="presOf" srcId="{2F58B7C8-1E05-4A9D-A3E5-EE95F6A07995}" destId="{6B3D18ED-D876-4A5C-8CB4-AEDE589FE075}" srcOrd="0" destOrd="0" presId="urn:microsoft.com/office/officeart/2005/8/layout/radial4"/>
    <dgm:cxn modelId="{AA52EFF4-08ED-4BAE-AFC9-727D3BA8F511}" type="presOf" srcId="{E4EB1FA5-0A6D-4467-89EB-CED557EA39E6}" destId="{082B54CB-7A54-4B45-8671-EB81FACB97A6}" srcOrd="0" destOrd="0" presId="urn:microsoft.com/office/officeart/2005/8/layout/radial4"/>
    <dgm:cxn modelId="{46164B01-0AE8-4D91-87E1-110E1B0217EF}" type="presOf" srcId="{6EEBB5AD-00D6-4443-BD1F-BFFA266ECD9A}" destId="{32A0E219-4A71-4BEC-8121-429FFAF63036}" srcOrd="0" destOrd="0" presId="urn:microsoft.com/office/officeart/2005/8/layout/radial4"/>
    <dgm:cxn modelId="{D44186B6-0123-494E-ADD4-B7C0B1503EAE}" type="presOf" srcId="{8711A869-BCF9-4B43-BF79-4B73A010E002}" destId="{10EFEA3F-4E1A-40B8-9900-783F3FBB128F}" srcOrd="0" destOrd="0" presId="urn:microsoft.com/office/officeart/2005/8/layout/radial4"/>
    <dgm:cxn modelId="{B3C1EFDB-555F-43AC-B521-88B74E1D2678}" type="presOf" srcId="{AFF227B2-C644-470A-BF9D-41B88BCAB914}" destId="{EAF2B977-35DB-4DA8-9B09-D6524163562C}" srcOrd="0" destOrd="0" presId="urn:microsoft.com/office/officeart/2005/8/layout/radial4"/>
    <dgm:cxn modelId="{1A97B2A3-93F0-45EF-A965-8E27301E1039}" type="presOf" srcId="{BBA56BA2-C7A9-451C-A247-63EC7BDD6625}" destId="{130EBBFD-8EAA-4421-8C20-403DD67CE8C1}" srcOrd="0" destOrd="0" presId="urn:microsoft.com/office/officeart/2005/8/layout/radial4"/>
    <dgm:cxn modelId="{50BB8842-DC14-4313-A213-AD33F4B322B5}" type="presOf" srcId="{FA914F6D-2A77-4B9C-91A0-4EBCF954DC96}" destId="{EE260458-E041-4156-8238-6410661A9CCF}" srcOrd="0" destOrd="0" presId="urn:microsoft.com/office/officeart/2005/8/layout/radial4"/>
    <dgm:cxn modelId="{22872C17-DE6F-4228-B75A-3FF2C328A24A}" srcId="{9B9373F2-0BC4-4658-9EBE-7E9072747997}" destId="{FA914F6D-2A77-4B9C-91A0-4EBCF954DC96}" srcOrd="3" destOrd="0" parTransId="{2F58B7C8-1E05-4A9D-A3E5-EE95F6A07995}" sibTransId="{EEAB3E40-3A7F-4D80-AFAC-FBCFD22F028C}"/>
    <dgm:cxn modelId="{15AEE938-20D3-444D-934B-E00FD2FA32A1}" srcId="{9B9373F2-0BC4-4658-9EBE-7E9072747997}" destId="{8711A869-BCF9-4B43-BF79-4B73A010E002}" srcOrd="1" destOrd="0" parTransId="{E4EB1FA5-0A6D-4467-89EB-CED557EA39E6}" sibTransId="{430822BD-4856-4235-82A9-0D0734CFA9DD}"/>
    <dgm:cxn modelId="{AE456796-FA11-4FC1-933A-4AB0C6791859}" srcId="{8756EE95-0120-4BF4-AF90-1EC8CA343629}" destId="{9B9373F2-0BC4-4658-9EBE-7E9072747997}" srcOrd="0" destOrd="0" parTransId="{7628BA64-3990-44F8-9C30-62C8ADF9F605}" sibTransId="{0CC093F2-CE23-4F89-9780-1F96DDD621E1}"/>
    <dgm:cxn modelId="{F53D9AAB-9238-48EC-8E6F-B3A54005189B}" srcId="{9B9373F2-0BC4-4658-9EBE-7E9072747997}" destId="{6EEBB5AD-00D6-4443-BD1F-BFFA266ECD9A}" srcOrd="2" destOrd="0" parTransId="{8567B551-DD5E-4023-A8AD-BB14030C8410}" sibTransId="{4A4417F6-FA26-4308-9325-C488DA6807E4}"/>
    <dgm:cxn modelId="{208FCE7D-23CB-4BAB-BCC3-78568773E76C}" type="presParOf" srcId="{79D9D399-CCC5-4523-80EB-21C74EA88BA3}" destId="{CA028774-F531-4C45-A4D1-1DE1E508CC3B}" srcOrd="0" destOrd="0" presId="urn:microsoft.com/office/officeart/2005/8/layout/radial4"/>
    <dgm:cxn modelId="{4C4548E3-D452-41E7-A5AD-94DECC48761D}" type="presParOf" srcId="{79D9D399-CCC5-4523-80EB-21C74EA88BA3}" destId="{130EBBFD-8EAA-4421-8C20-403DD67CE8C1}" srcOrd="1" destOrd="0" presId="urn:microsoft.com/office/officeart/2005/8/layout/radial4"/>
    <dgm:cxn modelId="{3E3A9613-259D-44D5-933C-6481662C34FE}" type="presParOf" srcId="{79D9D399-CCC5-4523-80EB-21C74EA88BA3}" destId="{EAF2B977-35DB-4DA8-9B09-D6524163562C}" srcOrd="2" destOrd="0" presId="urn:microsoft.com/office/officeart/2005/8/layout/radial4"/>
    <dgm:cxn modelId="{DF19CE18-9F4B-4AC2-8520-9790AE631258}" type="presParOf" srcId="{79D9D399-CCC5-4523-80EB-21C74EA88BA3}" destId="{082B54CB-7A54-4B45-8671-EB81FACB97A6}" srcOrd="3" destOrd="0" presId="urn:microsoft.com/office/officeart/2005/8/layout/radial4"/>
    <dgm:cxn modelId="{9ECB9381-5C13-4263-843D-82811EEB5DEB}" type="presParOf" srcId="{79D9D399-CCC5-4523-80EB-21C74EA88BA3}" destId="{10EFEA3F-4E1A-40B8-9900-783F3FBB128F}" srcOrd="4" destOrd="0" presId="urn:microsoft.com/office/officeart/2005/8/layout/radial4"/>
    <dgm:cxn modelId="{BE01E14E-A573-4944-9BCB-D7E971D72F7A}" type="presParOf" srcId="{79D9D399-CCC5-4523-80EB-21C74EA88BA3}" destId="{31C5D86D-3A8D-4746-8FB2-7B075DF15C6A}" srcOrd="5" destOrd="0" presId="urn:microsoft.com/office/officeart/2005/8/layout/radial4"/>
    <dgm:cxn modelId="{4E4E2AC1-BB64-4566-A33E-AF014B92B608}" type="presParOf" srcId="{79D9D399-CCC5-4523-80EB-21C74EA88BA3}" destId="{32A0E219-4A71-4BEC-8121-429FFAF63036}" srcOrd="6" destOrd="0" presId="urn:microsoft.com/office/officeart/2005/8/layout/radial4"/>
    <dgm:cxn modelId="{12D23D15-E8F0-4C33-BAA1-CEB67D441300}" type="presParOf" srcId="{79D9D399-CCC5-4523-80EB-21C74EA88BA3}" destId="{6B3D18ED-D876-4A5C-8CB4-AEDE589FE075}" srcOrd="7" destOrd="0" presId="urn:microsoft.com/office/officeart/2005/8/layout/radial4"/>
    <dgm:cxn modelId="{43792F81-9DAB-4433-9A32-E8FF5F02FB08}" type="presParOf" srcId="{79D9D399-CCC5-4523-80EB-21C74EA88BA3}" destId="{EE260458-E041-4156-8238-6410661A9CCF}" srcOrd="8"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028774-F531-4C45-A4D1-1DE1E508CC3B}">
      <dsp:nvSpPr>
        <dsp:cNvPr id="0" name=""/>
        <dsp:cNvSpPr/>
      </dsp:nvSpPr>
      <dsp:spPr>
        <a:xfrm>
          <a:off x="4280100" y="1581160"/>
          <a:ext cx="1507847" cy="1507847"/>
        </a:xfrm>
        <a:prstGeom prst="ellipse">
          <a:avLst/>
        </a:prstGeom>
        <a:solidFill>
          <a:srgbClr val="FFC0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b="1" kern="1200" dirty="0" smtClean="0">
              <a:solidFill>
                <a:srgbClr val="000000"/>
              </a:solidFill>
            </a:rPr>
            <a:t>Heuristics</a:t>
          </a:r>
          <a:endParaRPr lang="en-US" sz="1700" b="1" kern="1200" dirty="0">
            <a:solidFill>
              <a:srgbClr val="000000"/>
            </a:solidFill>
          </a:endParaRPr>
        </a:p>
      </dsp:txBody>
      <dsp:txXfrm>
        <a:off x="4500919" y="1801979"/>
        <a:ext cx="1066209" cy="1066209"/>
      </dsp:txXfrm>
    </dsp:sp>
    <dsp:sp modelId="{130EBBFD-8EAA-4421-8C20-403DD67CE8C1}">
      <dsp:nvSpPr>
        <dsp:cNvPr id="0" name=""/>
        <dsp:cNvSpPr/>
      </dsp:nvSpPr>
      <dsp:spPr>
        <a:xfrm rot="11700000">
          <a:off x="3136985" y="1762592"/>
          <a:ext cx="1124735" cy="429736"/>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AF2B977-35DB-4DA8-9B09-D6524163562C}">
      <dsp:nvSpPr>
        <dsp:cNvPr id="0" name=""/>
        <dsp:cNvSpPr/>
      </dsp:nvSpPr>
      <dsp:spPr>
        <a:xfrm>
          <a:off x="2439920" y="1258926"/>
          <a:ext cx="1432455" cy="11459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lvl="0" algn="ctr" defTabSz="844550">
            <a:lnSpc>
              <a:spcPct val="90000"/>
            </a:lnSpc>
            <a:spcBef>
              <a:spcPct val="0"/>
            </a:spcBef>
            <a:spcAft>
              <a:spcPct val="35000"/>
            </a:spcAft>
          </a:pPr>
          <a:r>
            <a:rPr lang="en-US" sz="1900" kern="1200" dirty="0" smtClean="0"/>
            <a:t>Pathfinder </a:t>
          </a:r>
          <a:endParaRPr lang="en-US" sz="1900" kern="1200" dirty="0"/>
        </a:p>
      </dsp:txBody>
      <dsp:txXfrm>
        <a:off x="2473484" y="1292490"/>
        <a:ext cx="1365327" cy="1078836"/>
      </dsp:txXfrm>
    </dsp:sp>
    <dsp:sp modelId="{082B54CB-7A54-4B45-8671-EB81FACB97A6}">
      <dsp:nvSpPr>
        <dsp:cNvPr id="0" name=""/>
        <dsp:cNvSpPr/>
      </dsp:nvSpPr>
      <dsp:spPr>
        <a:xfrm rot="14700000">
          <a:off x="3887702" y="867923"/>
          <a:ext cx="1124735" cy="429736"/>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0EFEA3F-4E1A-40B8-9900-783F3FBB128F}">
      <dsp:nvSpPr>
        <dsp:cNvPr id="0" name=""/>
        <dsp:cNvSpPr/>
      </dsp:nvSpPr>
      <dsp:spPr>
        <a:xfrm>
          <a:off x="3496175" y="130"/>
          <a:ext cx="1432455" cy="11459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lvl="0" algn="ctr" defTabSz="844550">
            <a:lnSpc>
              <a:spcPct val="90000"/>
            </a:lnSpc>
            <a:spcBef>
              <a:spcPct val="0"/>
            </a:spcBef>
            <a:spcAft>
              <a:spcPct val="35000"/>
            </a:spcAft>
          </a:pPr>
          <a:r>
            <a:rPr lang="en-US" sz="1900" kern="1200" smtClean="0"/>
            <a:t>Theory and Secondary Sources  </a:t>
          </a:r>
          <a:endParaRPr lang="en-US" sz="1900" kern="1200" dirty="0"/>
        </a:p>
      </dsp:txBody>
      <dsp:txXfrm>
        <a:off x="3529739" y="33694"/>
        <a:ext cx="1365327" cy="1078836"/>
      </dsp:txXfrm>
    </dsp:sp>
    <dsp:sp modelId="{31C5D86D-3A8D-4746-8FB2-7B075DF15C6A}">
      <dsp:nvSpPr>
        <dsp:cNvPr id="0" name=""/>
        <dsp:cNvSpPr/>
      </dsp:nvSpPr>
      <dsp:spPr>
        <a:xfrm rot="17700000">
          <a:off x="5055609" y="867923"/>
          <a:ext cx="1124735" cy="429736"/>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2A0E219-4A71-4BEC-8121-429FFAF63036}">
      <dsp:nvSpPr>
        <dsp:cNvPr id="0" name=""/>
        <dsp:cNvSpPr/>
      </dsp:nvSpPr>
      <dsp:spPr>
        <a:xfrm>
          <a:off x="5139417" y="130"/>
          <a:ext cx="1432455" cy="11459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lvl="0" algn="ctr" defTabSz="844550">
            <a:lnSpc>
              <a:spcPct val="90000"/>
            </a:lnSpc>
            <a:spcBef>
              <a:spcPct val="0"/>
            </a:spcBef>
            <a:spcAft>
              <a:spcPct val="35000"/>
            </a:spcAft>
          </a:pPr>
          <a:r>
            <a:rPr lang="en-US" sz="1900" kern="1200" smtClean="0"/>
            <a:t>Expert Interview -Based </a:t>
          </a:r>
          <a:r>
            <a:rPr lang="en-US" sz="1900" kern="1200" dirty="0" smtClean="0"/>
            <a:t>Study </a:t>
          </a:r>
          <a:endParaRPr lang="en-US" sz="1900" kern="1200" dirty="0"/>
        </a:p>
      </dsp:txBody>
      <dsp:txXfrm>
        <a:off x="5172981" y="33694"/>
        <a:ext cx="1365327" cy="1078836"/>
      </dsp:txXfrm>
    </dsp:sp>
    <dsp:sp modelId="{6B3D18ED-D876-4A5C-8CB4-AEDE589FE075}">
      <dsp:nvSpPr>
        <dsp:cNvPr id="0" name=""/>
        <dsp:cNvSpPr/>
      </dsp:nvSpPr>
      <dsp:spPr>
        <a:xfrm rot="20700000">
          <a:off x="5806326" y="1762592"/>
          <a:ext cx="1124735" cy="429736"/>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E260458-E041-4156-8238-6410661A9CCF}">
      <dsp:nvSpPr>
        <dsp:cNvPr id="0" name=""/>
        <dsp:cNvSpPr/>
      </dsp:nvSpPr>
      <dsp:spPr>
        <a:xfrm>
          <a:off x="6195672" y="1258926"/>
          <a:ext cx="1432455" cy="11459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lvl="0" algn="ctr" defTabSz="844550">
            <a:lnSpc>
              <a:spcPct val="90000"/>
            </a:lnSpc>
            <a:spcBef>
              <a:spcPct val="0"/>
            </a:spcBef>
            <a:spcAft>
              <a:spcPct val="35000"/>
            </a:spcAft>
          </a:pPr>
          <a:r>
            <a:rPr lang="en-US" sz="1900" kern="1200" dirty="0" smtClean="0"/>
            <a:t>Analogy Case Studies</a:t>
          </a:r>
          <a:endParaRPr lang="en-US" sz="1900" kern="1200" dirty="0"/>
        </a:p>
      </dsp:txBody>
      <dsp:txXfrm>
        <a:off x="6229236" y="1292490"/>
        <a:ext cx="1365327" cy="1078836"/>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DCF06D7-4593-BC46-95A8-2D70E94DBEB5}" type="datetimeFigureOut">
              <a:rPr lang="en-US" smtClean="0"/>
              <a:t>1/19/2018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14DC975-A23D-1043-8329-AE888A944FF5}" type="slidenum">
              <a:rPr lang="en-US" smtClean="0"/>
              <a:t>‹#›</a:t>
            </a:fld>
            <a:endParaRPr lang="en-US"/>
          </a:p>
        </p:txBody>
      </p:sp>
    </p:spTree>
    <p:extLst>
      <p:ext uri="{BB962C8B-B14F-4D97-AF65-F5344CB8AC3E}">
        <p14:creationId xmlns:p14="http://schemas.microsoft.com/office/powerpoint/2010/main" val="311787673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095C955-B8C9-7543-B8AA-5D5411F8A4E3}" type="datetimeFigureOut">
              <a:rPr lang="en-US" smtClean="0"/>
              <a:t>1/19/2018</a:t>
            </a:fld>
            <a:endParaRPr lang="en-US"/>
          </a:p>
        </p:txBody>
      </p:sp>
      <p:sp>
        <p:nvSpPr>
          <p:cNvPr id="4" name="Slide Image Placeholder 3"/>
          <p:cNvSpPr>
            <a:spLocks noGrp="1" noRot="1" noChangeAspect="1"/>
          </p:cNvSpPr>
          <p:nvPr>
            <p:ph type="sldImg" idx="2"/>
          </p:nvPr>
        </p:nvSpPr>
        <p:spPr>
          <a:xfrm>
            <a:off x="379413" y="685800"/>
            <a:ext cx="609917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B85D96-4FDB-7148-B18B-46402D7060DF}" type="slidenum">
              <a:rPr lang="en-US" smtClean="0"/>
              <a:t>‹#›</a:t>
            </a:fld>
            <a:endParaRPr lang="en-US"/>
          </a:p>
        </p:txBody>
      </p:sp>
    </p:spTree>
    <p:extLst>
      <p:ext uri="{BB962C8B-B14F-4D97-AF65-F5344CB8AC3E}">
        <p14:creationId xmlns:p14="http://schemas.microsoft.com/office/powerpoint/2010/main" val="2565197561"/>
      </p:ext>
    </p:extLst>
  </p:cSld>
  <p:clrMap bg1="lt1" tx1="dk1" bg2="lt2" tx2="dk2" accent1="accent1" accent2="accent2" accent3="accent3" accent4="accent4" accent5="accent5" accent6="accent6" hlink="hlink" folHlink="folHlink"/>
  <p:hf hdr="0" ftr="0" dt="0"/>
  <p:notesStyle>
    <a:lvl1pPr marL="0" algn="l" defTabSz="609768" rtl="0" eaLnBrk="1" latinLnBrk="0" hangingPunct="1">
      <a:defRPr sz="1600" kern="1200">
        <a:solidFill>
          <a:schemeClr val="tx1"/>
        </a:solidFill>
        <a:latin typeface="+mn-lt"/>
        <a:ea typeface="+mn-ea"/>
        <a:cs typeface="+mn-cs"/>
      </a:defRPr>
    </a:lvl1pPr>
    <a:lvl2pPr marL="609768" algn="l" defTabSz="609768" rtl="0" eaLnBrk="1" latinLnBrk="0" hangingPunct="1">
      <a:defRPr sz="1600" kern="1200">
        <a:solidFill>
          <a:schemeClr val="tx1"/>
        </a:solidFill>
        <a:latin typeface="+mn-lt"/>
        <a:ea typeface="+mn-ea"/>
        <a:cs typeface="+mn-cs"/>
      </a:defRPr>
    </a:lvl2pPr>
    <a:lvl3pPr marL="1219535" algn="l" defTabSz="609768" rtl="0" eaLnBrk="1" latinLnBrk="0" hangingPunct="1">
      <a:defRPr sz="1600" kern="1200">
        <a:solidFill>
          <a:schemeClr val="tx1"/>
        </a:solidFill>
        <a:latin typeface="+mn-lt"/>
        <a:ea typeface="+mn-ea"/>
        <a:cs typeface="+mn-cs"/>
      </a:defRPr>
    </a:lvl3pPr>
    <a:lvl4pPr marL="1829303" algn="l" defTabSz="609768" rtl="0" eaLnBrk="1" latinLnBrk="0" hangingPunct="1">
      <a:defRPr sz="1600" kern="1200">
        <a:solidFill>
          <a:schemeClr val="tx1"/>
        </a:solidFill>
        <a:latin typeface="+mn-lt"/>
        <a:ea typeface="+mn-ea"/>
        <a:cs typeface="+mn-cs"/>
      </a:defRPr>
    </a:lvl4pPr>
    <a:lvl5pPr marL="2439071" algn="l" defTabSz="609768" rtl="0" eaLnBrk="1" latinLnBrk="0" hangingPunct="1">
      <a:defRPr sz="1600" kern="1200">
        <a:solidFill>
          <a:schemeClr val="tx1"/>
        </a:solidFill>
        <a:latin typeface="+mn-lt"/>
        <a:ea typeface="+mn-ea"/>
        <a:cs typeface="+mn-cs"/>
      </a:defRPr>
    </a:lvl5pPr>
    <a:lvl6pPr marL="3048838" algn="l" defTabSz="609768" rtl="0" eaLnBrk="1" latinLnBrk="0" hangingPunct="1">
      <a:defRPr sz="1600" kern="1200">
        <a:solidFill>
          <a:schemeClr val="tx1"/>
        </a:solidFill>
        <a:latin typeface="+mn-lt"/>
        <a:ea typeface="+mn-ea"/>
        <a:cs typeface="+mn-cs"/>
      </a:defRPr>
    </a:lvl6pPr>
    <a:lvl7pPr marL="3658606" algn="l" defTabSz="609768" rtl="0" eaLnBrk="1" latinLnBrk="0" hangingPunct="1">
      <a:defRPr sz="1600" kern="1200">
        <a:solidFill>
          <a:schemeClr val="tx1"/>
        </a:solidFill>
        <a:latin typeface="+mn-lt"/>
        <a:ea typeface="+mn-ea"/>
        <a:cs typeface="+mn-cs"/>
      </a:defRPr>
    </a:lvl7pPr>
    <a:lvl8pPr marL="4268373" algn="l" defTabSz="609768" rtl="0" eaLnBrk="1" latinLnBrk="0" hangingPunct="1">
      <a:defRPr sz="1600" kern="1200">
        <a:solidFill>
          <a:schemeClr val="tx1"/>
        </a:solidFill>
        <a:latin typeface="+mn-lt"/>
        <a:ea typeface="+mn-ea"/>
        <a:cs typeface="+mn-cs"/>
      </a:defRPr>
    </a:lvl8pPr>
    <a:lvl9pPr marL="4878141" algn="l" defTabSz="609768"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9413" y="685800"/>
            <a:ext cx="609917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394FF3C-C40F-4118-982F-1D9A8AD0E6A5}" type="slidenum">
              <a:rPr lang="en-US" smtClean="0"/>
              <a:pPr>
                <a:defRPr/>
              </a:pPr>
              <a:t>4</a:t>
            </a:fld>
            <a:endParaRPr lang="en-US" dirty="0"/>
          </a:p>
        </p:txBody>
      </p:sp>
    </p:spTree>
    <p:extLst>
      <p:ext uri="{BB962C8B-B14F-4D97-AF65-F5344CB8AC3E}">
        <p14:creationId xmlns:p14="http://schemas.microsoft.com/office/powerpoint/2010/main" val="3752417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17" name="Titre 1"/>
          <p:cNvSpPr>
            <a:spLocks noGrp="1"/>
          </p:cNvSpPr>
          <p:nvPr>
            <p:ph type="ctrTitle" hasCustomPrompt="1"/>
          </p:nvPr>
        </p:nvSpPr>
        <p:spPr>
          <a:xfrm>
            <a:off x="359777" y="4409344"/>
            <a:ext cx="11376530" cy="1123038"/>
          </a:xfrm>
        </p:spPr>
        <p:txBody>
          <a:bodyPr anchor="b"/>
          <a:lstStyle>
            <a:lvl1pPr algn="l">
              <a:defRPr sz="6000" baseline="0">
                <a:latin typeface="Arial"/>
                <a:cs typeface="Arial"/>
              </a:defRPr>
            </a:lvl1pPr>
          </a:lstStyle>
          <a:p>
            <a:r>
              <a:rPr lang="en-US" dirty="0"/>
              <a:t>Presentation Title</a:t>
            </a:r>
            <a:endParaRPr lang="fr-FR" dirty="0"/>
          </a:p>
        </p:txBody>
      </p:sp>
      <p:sp>
        <p:nvSpPr>
          <p:cNvPr id="18" name="Sous-titre 2"/>
          <p:cNvSpPr>
            <a:spLocks noGrp="1"/>
          </p:cNvSpPr>
          <p:nvPr>
            <p:ph type="subTitle" idx="1" hasCustomPrompt="1"/>
          </p:nvPr>
        </p:nvSpPr>
        <p:spPr>
          <a:xfrm>
            <a:off x="359777" y="3527475"/>
            <a:ext cx="11376530" cy="867169"/>
          </a:xfrm>
        </p:spPr>
        <p:txBody>
          <a:bodyPr anchor="b"/>
          <a:lstStyle>
            <a:lvl1pPr marL="0" indent="0" algn="l">
              <a:buNone/>
              <a:defRPr sz="2400">
                <a:latin typeface="Arial"/>
                <a:cs typeface="Aria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endParaRPr lang="fr-FR" dirty="0"/>
          </a:p>
        </p:txBody>
      </p:sp>
      <p:sp>
        <p:nvSpPr>
          <p:cNvPr id="19" name="Sous-titre 2"/>
          <p:cNvSpPr txBox="1">
            <a:spLocks/>
          </p:cNvSpPr>
          <p:nvPr userDrawn="1"/>
        </p:nvSpPr>
        <p:spPr>
          <a:xfrm>
            <a:off x="359777" y="6438730"/>
            <a:ext cx="9144000" cy="422753"/>
          </a:xfrm>
          <a:prstGeom prst="rect">
            <a:avLst/>
          </a:prstGeom>
          <a:noFill/>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fr-FR" sz="2000" dirty="0" err="1">
                <a:solidFill>
                  <a:srgbClr val="414042"/>
                </a:solidFill>
                <a:latin typeface="Open Sans Light"/>
                <a:cs typeface="Open Sans Light"/>
              </a:rPr>
              <a:t>www.incose.org</a:t>
            </a:r>
            <a:r>
              <a:rPr lang="fr-FR" sz="2000" dirty="0">
                <a:solidFill>
                  <a:srgbClr val="414042"/>
                </a:solidFill>
                <a:latin typeface="Open Sans Light"/>
                <a:cs typeface="Open Sans Light"/>
              </a:rPr>
              <a:t>/</a:t>
            </a:r>
            <a:r>
              <a:rPr lang="fr-FR" sz="2000" dirty="0" smtClean="0">
                <a:solidFill>
                  <a:srgbClr val="414042"/>
                </a:solidFill>
                <a:latin typeface="Open Sans Light"/>
                <a:cs typeface="Open Sans Light"/>
              </a:rPr>
              <a:t>IW2018</a:t>
            </a:r>
            <a:endParaRPr lang="fr-FR" sz="2000" dirty="0">
              <a:solidFill>
                <a:srgbClr val="414042"/>
              </a:solidFill>
              <a:latin typeface="Open Sans Light"/>
              <a:cs typeface="Open Sans Light"/>
            </a:endParaRPr>
          </a:p>
        </p:txBody>
      </p:sp>
      <p:cxnSp>
        <p:nvCxnSpPr>
          <p:cNvPr id="20" name="Straight Connector 19"/>
          <p:cNvCxnSpPr/>
          <p:nvPr userDrawn="1"/>
        </p:nvCxnSpPr>
        <p:spPr>
          <a:xfrm>
            <a:off x="359777" y="5532382"/>
            <a:ext cx="3074092" cy="0"/>
          </a:xfrm>
          <a:prstGeom prst="line">
            <a:avLst/>
          </a:prstGeom>
          <a:ln w="76200" cmpd="sng">
            <a:solidFill>
              <a:srgbClr val="0071CE"/>
            </a:solidFill>
          </a:ln>
        </p:spPr>
        <p:style>
          <a:lnRef idx="2">
            <a:schemeClr val="accent1"/>
          </a:lnRef>
          <a:fillRef idx="0">
            <a:schemeClr val="accent1"/>
          </a:fillRef>
          <a:effectRef idx="1">
            <a:schemeClr val="accent1"/>
          </a:effectRef>
          <a:fontRef idx="minor">
            <a:schemeClr val="tx1"/>
          </a:fontRef>
        </p:style>
      </p:cxnSp>
      <p:pic>
        <p:nvPicPr>
          <p:cNvPr id="21" name="Picture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11354" y="502041"/>
            <a:ext cx="5850317" cy="1935480"/>
          </a:xfrm>
          <a:prstGeom prst="rect">
            <a:avLst/>
          </a:prstGeom>
        </p:spPr>
      </p:pic>
      <p:sp>
        <p:nvSpPr>
          <p:cNvPr id="2" name="Date Placeholder 1"/>
          <p:cNvSpPr>
            <a:spLocks noGrp="1"/>
          </p:cNvSpPr>
          <p:nvPr>
            <p:ph type="dt" sz="half" idx="10"/>
          </p:nvPr>
        </p:nvSpPr>
        <p:spPr/>
        <p:txBody>
          <a:bodyPr/>
          <a:lstStyle/>
          <a:p>
            <a:fld id="{C4E531C9-BF8A-4210-AC0B-CC8492E6BC51}" type="datetime4">
              <a:rPr lang="en-US" smtClean="0"/>
              <a:t>January 19, 2018</a:t>
            </a:fld>
            <a:endParaRPr lang="en-US" dirty="0"/>
          </a:p>
        </p:txBody>
      </p:sp>
      <p:sp>
        <p:nvSpPr>
          <p:cNvPr id="3" name="Footer Placeholder 2"/>
          <p:cNvSpPr>
            <a:spLocks noGrp="1"/>
          </p:cNvSpPr>
          <p:nvPr>
            <p:ph type="ftr" sz="quarter" idx="11"/>
          </p:nvPr>
        </p:nvSpPr>
        <p:spPr/>
        <p:txBody>
          <a:bodyPr/>
          <a:lstStyle/>
          <a:p>
            <a:r>
              <a:rPr lang="en-US" smtClean="0"/>
              <a:t>www.incose.org/IW2018</a:t>
            </a:r>
            <a:endParaRPr lang="en-US" dirty="0"/>
          </a:p>
        </p:txBody>
      </p:sp>
      <p:sp>
        <p:nvSpPr>
          <p:cNvPr id="4" name="Slide Number Placeholder 3"/>
          <p:cNvSpPr>
            <a:spLocks noGrp="1"/>
          </p:cNvSpPr>
          <p:nvPr>
            <p:ph type="sldNum" sz="quarter" idx="12"/>
          </p:nvPr>
        </p:nvSpPr>
        <p:spPr/>
        <p:txBody>
          <a:bodyPr/>
          <a:lstStyle/>
          <a:p>
            <a:fld id="{924B41C4-1474-8D42-B330-D2828683839D}" type="slidenum">
              <a:rPr lang="en-US" smtClean="0"/>
              <a:t>‹#›</a:t>
            </a:fld>
            <a:endParaRPr lang="en-US" dirty="0"/>
          </a:p>
        </p:txBody>
      </p:sp>
    </p:spTree>
    <p:extLst>
      <p:ext uri="{BB962C8B-B14F-4D97-AF65-F5344CB8AC3E}">
        <p14:creationId xmlns:p14="http://schemas.microsoft.com/office/powerpoint/2010/main" val="330922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4400">
                <a:solidFill>
                  <a:schemeClr val="tx2"/>
                </a:solidFill>
                <a:latin typeface="+mj-lt"/>
                <a:cs typeface="Open Sans"/>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latin typeface="+mn-lt"/>
                <a:cs typeface="Open Sans"/>
              </a:defRPr>
            </a:lvl1pPr>
            <a:lvl2pPr>
              <a:defRPr>
                <a:solidFill>
                  <a:schemeClr val="tx1"/>
                </a:solidFill>
                <a:latin typeface="+mn-lt"/>
                <a:cs typeface="Open Sans"/>
              </a:defRPr>
            </a:lvl2pPr>
            <a:lvl3pPr>
              <a:defRPr>
                <a:solidFill>
                  <a:schemeClr val="tx1"/>
                </a:solidFill>
                <a:latin typeface="+mn-lt"/>
                <a:cs typeface="Open Sans"/>
              </a:defRPr>
            </a:lvl3pPr>
            <a:lvl4pPr>
              <a:defRPr>
                <a:solidFill>
                  <a:schemeClr val="tx1"/>
                </a:solidFill>
                <a:latin typeface="+mn-lt"/>
                <a:cs typeface="Open Sans"/>
              </a:defRPr>
            </a:lvl4pPr>
            <a:lvl5pPr>
              <a:defRPr>
                <a:solidFill>
                  <a:schemeClr val="tx1"/>
                </a:solidFill>
                <a:latin typeface="+mn-lt"/>
                <a:cs typeface="Open San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Date Placeholder 9"/>
          <p:cNvSpPr>
            <a:spLocks noGrp="1"/>
          </p:cNvSpPr>
          <p:nvPr>
            <p:ph type="dt" sz="half" idx="10"/>
          </p:nvPr>
        </p:nvSpPr>
        <p:spPr/>
        <p:txBody>
          <a:bodyPr/>
          <a:lstStyle/>
          <a:p>
            <a:fld id="{1A68F0E7-AF58-4BEE-95B5-42D9F4ABCBF4}" type="datetime4">
              <a:rPr lang="en-US" smtClean="0"/>
              <a:t>January 19, 2018</a:t>
            </a:fld>
            <a:endParaRPr lang="en-US" dirty="0"/>
          </a:p>
        </p:txBody>
      </p:sp>
      <p:sp>
        <p:nvSpPr>
          <p:cNvPr id="11" name="Footer Placeholder 10"/>
          <p:cNvSpPr>
            <a:spLocks noGrp="1"/>
          </p:cNvSpPr>
          <p:nvPr>
            <p:ph type="ftr" sz="quarter" idx="11"/>
          </p:nvPr>
        </p:nvSpPr>
        <p:spPr/>
        <p:txBody>
          <a:bodyPr/>
          <a:lstStyle/>
          <a:p>
            <a:r>
              <a:rPr lang="en-US" smtClean="0"/>
              <a:t>www.incose.org/IW2018</a:t>
            </a:r>
            <a:endParaRPr lang="en-US" dirty="0"/>
          </a:p>
        </p:txBody>
      </p:sp>
      <p:sp>
        <p:nvSpPr>
          <p:cNvPr id="12" name="Slide Number Placeholder 11"/>
          <p:cNvSpPr>
            <a:spLocks noGrp="1"/>
          </p:cNvSpPr>
          <p:nvPr>
            <p:ph type="sldNum" sz="quarter" idx="12"/>
          </p:nvPr>
        </p:nvSpPr>
        <p:spPr/>
        <p:txBody>
          <a:bodyPr/>
          <a:lstStyle/>
          <a:p>
            <a:fld id="{924B41C4-1474-8D42-B330-D2828683839D}" type="slidenum">
              <a:rPr lang="en-US" smtClean="0"/>
              <a:t>‹#›</a:t>
            </a:fld>
            <a:endParaRPr lang="en-US" dirty="0"/>
          </a:p>
        </p:txBody>
      </p:sp>
    </p:spTree>
    <p:extLst>
      <p:ext uri="{BB962C8B-B14F-4D97-AF65-F5344CB8AC3E}">
        <p14:creationId xmlns:p14="http://schemas.microsoft.com/office/powerpoint/2010/main" val="2042391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FCD4C1A-EE38-43BC-B5F5-AA71D972BFD5}" type="datetime4">
              <a:rPr lang="en-US" smtClean="0"/>
              <a:t>January 19, 2018</a:t>
            </a:fld>
            <a:endParaRPr lang="en-US"/>
          </a:p>
        </p:txBody>
      </p:sp>
      <p:sp>
        <p:nvSpPr>
          <p:cNvPr id="5" name="Footer Placeholder 4"/>
          <p:cNvSpPr>
            <a:spLocks noGrp="1"/>
          </p:cNvSpPr>
          <p:nvPr>
            <p:ph type="ftr" sz="quarter" idx="11"/>
          </p:nvPr>
        </p:nvSpPr>
        <p:spPr/>
        <p:txBody>
          <a:bodyPr/>
          <a:lstStyle/>
          <a:p>
            <a:r>
              <a:rPr lang="en-US" smtClean="0"/>
              <a:t>www.incose.org/IW2018</a:t>
            </a:r>
            <a:endParaRPr lang="en-US" dirty="0"/>
          </a:p>
        </p:txBody>
      </p:sp>
      <p:sp>
        <p:nvSpPr>
          <p:cNvPr id="6" name="Slide Number Placeholder 5"/>
          <p:cNvSpPr>
            <a:spLocks noGrp="1"/>
          </p:cNvSpPr>
          <p:nvPr>
            <p:ph type="sldNum" sz="quarter" idx="12"/>
          </p:nvPr>
        </p:nvSpPr>
        <p:spPr/>
        <p:txBody>
          <a:bodyPr/>
          <a:lstStyle/>
          <a:p>
            <a:fld id="{924B41C4-1474-8D42-B330-D2828683839D}" type="slidenum">
              <a:rPr lang="en-US" smtClean="0"/>
              <a:t>‹#›</a:t>
            </a:fld>
            <a:endParaRPr lang="en-US"/>
          </a:p>
        </p:txBody>
      </p:sp>
      <p:sp>
        <p:nvSpPr>
          <p:cNvPr id="30" name="Titre 1"/>
          <p:cNvSpPr>
            <a:spLocks noGrp="1"/>
          </p:cNvSpPr>
          <p:nvPr>
            <p:ph type="ctrTitle" hasCustomPrompt="1"/>
          </p:nvPr>
        </p:nvSpPr>
        <p:spPr>
          <a:xfrm>
            <a:off x="359777" y="3975759"/>
            <a:ext cx="11376530" cy="1123038"/>
          </a:xfrm>
        </p:spPr>
        <p:txBody>
          <a:bodyPr anchor="b"/>
          <a:lstStyle>
            <a:lvl1pPr algn="l">
              <a:defRPr sz="6000" baseline="0">
                <a:latin typeface="Arial"/>
                <a:cs typeface="Arial"/>
              </a:defRPr>
            </a:lvl1pPr>
          </a:lstStyle>
          <a:p>
            <a:r>
              <a:rPr lang="en-US" dirty="0"/>
              <a:t>Section Title</a:t>
            </a:r>
            <a:endParaRPr lang="fr-FR" dirty="0"/>
          </a:p>
        </p:txBody>
      </p:sp>
      <p:sp>
        <p:nvSpPr>
          <p:cNvPr id="31" name="Sous-titre 2"/>
          <p:cNvSpPr>
            <a:spLocks noGrp="1"/>
          </p:cNvSpPr>
          <p:nvPr>
            <p:ph type="subTitle" idx="1" hasCustomPrompt="1"/>
          </p:nvPr>
        </p:nvSpPr>
        <p:spPr>
          <a:xfrm>
            <a:off x="359777" y="3093890"/>
            <a:ext cx="11376530" cy="867169"/>
          </a:xfrm>
        </p:spPr>
        <p:txBody>
          <a:bodyPr anchor="b"/>
          <a:lstStyle>
            <a:lvl1pPr marL="0" indent="0" algn="l">
              <a:buNone/>
              <a:defRPr sz="2400">
                <a:latin typeface="Arial"/>
                <a:cs typeface="Aria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Section</a:t>
            </a:r>
            <a:endParaRPr lang="fr-FR" dirty="0"/>
          </a:p>
        </p:txBody>
      </p:sp>
      <p:cxnSp>
        <p:nvCxnSpPr>
          <p:cNvPr id="32" name="Straight Connector 31"/>
          <p:cNvCxnSpPr/>
          <p:nvPr userDrawn="1"/>
        </p:nvCxnSpPr>
        <p:spPr>
          <a:xfrm>
            <a:off x="359777" y="5098797"/>
            <a:ext cx="3074092" cy="0"/>
          </a:xfrm>
          <a:prstGeom prst="line">
            <a:avLst/>
          </a:prstGeom>
          <a:ln w="76200" cmpd="sng">
            <a:solidFill>
              <a:srgbClr val="0071CE"/>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5951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solidFill>
                  <a:schemeClr val="tx2"/>
                </a:solidFill>
                <a:latin typeface="+mj-lt"/>
              </a:defRPr>
            </a:lvl1pPr>
          </a:lstStyle>
          <a:p>
            <a:r>
              <a:rPr lang="en-US" smtClean="0"/>
              <a:t>Click to edit Master title style</a:t>
            </a:r>
            <a:endParaRPr lang="en-US" dirty="0"/>
          </a:p>
        </p:txBody>
      </p:sp>
      <p:sp>
        <p:nvSpPr>
          <p:cNvPr id="3" name="Content Placeholder 2"/>
          <p:cNvSpPr>
            <a:spLocks noGrp="1"/>
          </p:cNvSpPr>
          <p:nvPr>
            <p:ph sz="half" idx="1"/>
          </p:nvPr>
        </p:nvSpPr>
        <p:spPr>
          <a:xfrm>
            <a:off x="609917" y="1600201"/>
            <a:ext cx="5387605" cy="4525963"/>
          </a:xfrm>
        </p:spPr>
        <p:txBody>
          <a:bodyPr/>
          <a:lstStyle>
            <a:lvl1pPr>
              <a:defRPr sz="3700">
                <a:latin typeface="+mn-lt"/>
              </a:defRPr>
            </a:lvl1pPr>
            <a:lvl2pPr>
              <a:defRPr sz="3200">
                <a:latin typeface="+mn-lt"/>
              </a:defRPr>
            </a:lvl2pPr>
            <a:lvl3pPr>
              <a:defRPr sz="2700">
                <a:latin typeface="+mn-lt"/>
              </a:defRPr>
            </a:lvl3pPr>
            <a:lvl4pPr>
              <a:defRPr sz="2400">
                <a:latin typeface="+mn-lt"/>
              </a:defRPr>
            </a:lvl4pPr>
            <a:lvl5pPr>
              <a:defRPr sz="2400">
                <a:latin typeface="+mn-lt"/>
              </a:defRPr>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0828" y="1600201"/>
            <a:ext cx="5387605" cy="4525963"/>
          </a:xfrm>
        </p:spPr>
        <p:txBody>
          <a:bodyPr/>
          <a:lstStyle>
            <a:lvl1pPr>
              <a:defRPr sz="3700">
                <a:latin typeface="+mn-lt"/>
              </a:defRPr>
            </a:lvl1pPr>
            <a:lvl2pPr>
              <a:defRPr sz="3200">
                <a:latin typeface="+mn-lt"/>
              </a:defRPr>
            </a:lvl2pPr>
            <a:lvl3pPr>
              <a:defRPr sz="2700">
                <a:latin typeface="+mn-lt"/>
              </a:defRPr>
            </a:lvl3pPr>
            <a:lvl4pPr>
              <a:defRPr sz="2400">
                <a:latin typeface="+mn-lt"/>
              </a:defRPr>
            </a:lvl4pPr>
            <a:lvl5pPr>
              <a:defRPr sz="2400">
                <a:latin typeface="+mn-lt"/>
              </a:defRPr>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6D99DE4-606F-4D25-8A85-C9D4EDB543A6}" type="datetime4">
              <a:rPr lang="en-US" smtClean="0"/>
              <a:t>January 19, 2018</a:t>
            </a:fld>
            <a:endParaRPr lang="en-US"/>
          </a:p>
        </p:txBody>
      </p:sp>
      <p:sp>
        <p:nvSpPr>
          <p:cNvPr id="6" name="Footer Placeholder 5"/>
          <p:cNvSpPr>
            <a:spLocks noGrp="1"/>
          </p:cNvSpPr>
          <p:nvPr>
            <p:ph type="ftr" sz="quarter" idx="11"/>
          </p:nvPr>
        </p:nvSpPr>
        <p:spPr/>
        <p:txBody>
          <a:bodyPr/>
          <a:lstStyle/>
          <a:p>
            <a:r>
              <a:rPr lang="en-US" smtClean="0"/>
              <a:t>www.incose.org/IW2018</a:t>
            </a:r>
            <a:endParaRPr lang="en-US" dirty="0"/>
          </a:p>
        </p:txBody>
      </p:sp>
      <p:sp>
        <p:nvSpPr>
          <p:cNvPr id="7" name="Slide Number Placeholder 6"/>
          <p:cNvSpPr>
            <a:spLocks noGrp="1"/>
          </p:cNvSpPr>
          <p:nvPr>
            <p:ph type="sldNum" sz="quarter" idx="12"/>
          </p:nvPr>
        </p:nvSpPr>
        <p:spPr/>
        <p:txBody>
          <a:bodyPr/>
          <a:lstStyle/>
          <a:p>
            <a:fld id="{924B41C4-1474-8D42-B330-D2828683839D}" type="slidenum">
              <a:rPr lang="en-US" smtClean="0"/>
              <a:t>‹#›</a:t>
            </a:fld>
            <a:endParaRPr lang="en-US"/>
          </a:p>
        </p:txBody>
      </p:sp>
    </p:spTree>
    <p:extLst>
      <p:ext uri="{BB962C8B-B14F-4D97-AF65-F5344CB8AC3E}">
        <p14:creationId xmlns:p14="http://schemas.microsoft.com/office/powerpoint/2010/main" val="4200704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solidFill>
                  <a:srgbClr val="0071CE"/>
                </a:solidFill>
                <a:latin typeface="+mj-lt"/>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918" y="1535113"/>
            <a:ext cx="5389723" cy="639763"/>
          </a:xfrm>
        </p:spPr>
        <p:txBody>
          <a:bodyPr anchor="b">
            <a:normAutofit/>
          </a:bodyPr>
          <a:lstStyle>
            <a:lvl1pPr marL="0" indent="0">
              <a:buNone/>
              <a:defRPr sz="2800" b="0">
                <a:solidFill>
                  <a:srgbClr val="0071CE"/>
                </a:solidFill>
                <a:latin typeface="+mn-lt"/>
              </a:defRPr>
            </a:lvl1pPr>
            <a:lvl2pPr marL="609768" indent="0">
              <a:buNone/>
              <a:defRPr sz="2700" b="1"/>
            </a:lvl2pPr>
            <a:lvl3pPr marL="1219535" indent="0">
              <a:buNone/>
              <a:defRPr sz="2400" b="1"/>
            </a:lvl3pPr>
            <a:lvl4pPr marL="1829303" indent="0">
              <a:buNone/>
              <a:defRPr sz="2100" b="1"/>
            </a:lvl4pPr>
            <a:lvl5pPr marL="2439071" indent="0">
              <a:buNone/>
              <a:defRPr sz="2100" b="1"/>
            </a:lvl5pPr>
            <a:lvl6pPr marL="3048838" indent="0">
              <a:buNone/>
              <a:defRPr sz="2100" b="1"/>
            </a:lvl6pPr>
            <a:lvl7pPr marL="3658606" indent="0">
              <a:buNone/>
              <a:defRPr sz="2100" b="1"/>
            </a:lvl7pPr>
            <a:lvl8pPr marL="4268373" indent="0">
              <a:buNone/>
              <a:defRPr sz="2100" b="1"/>
            </a:lvl8pPr>
            <a:lvl9pPr marL="4878141"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609918" y="2174875"/>
            <a:ext cx="5389723" cy="3951288"/>
          </a:xfrm>
        </p:spPr>
        <p:txBody>
          <a:bodyPr/>
          <a:lstStyle>
            <a:lvl1pPr>
              <a:defRPr sz="3200">
                <a:latin typeface="+mn-lt"/>
              </a:defRPr>
            </a:lvl1pPr>
            <a:lvl2pPr>
              <a:defRPr sz="2700">
                <a:latin typeface="+mn-lt"/>
              </a:defRPr>
            </a:lvl2pPr>
            <a:lvl3pPr>
              <a:defRPr sz="2400">
                <a:latin typeface="+mn-lt"/>
              </a:defRPr>
            </a:lvl3pPr>
            <a:lvl4pPr>
              <a:defRPr sz="2100">
                <a:latin typeface="+mn-lt"/>
              </a:defRPr>
            </a:lvl4pPr>
            <a:lvl5pPr>
              <a:defRPr sz="2100">
                <a:latin typeface="+mn-lt"/>
              </a:defRPr>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6594" y="1535113"/>
            <a:ext cx="5391840" cy="639763"/>
          </a:xfrm>
        </p:spPr>
        <p:txBody>
          <a:bodyPr anchor="b">
            <a:normAutofit/>
          </a:bodyPr>
          <a:lstStyle>
            <a:lvl1pPr marL="0" indent="0">
              <a:buNone/>
              <a:defRPr sz="2800" b="0">
                <a:solidFill>
                  <a:srgbClr val="0071CE"/>
                </a:solidFill>
                <a:latin typeface="+mn-lt"/>
              </a:defRPr>
            </a:lvl1pPr>
            <a:lvl2pPr marL="609768" indent="0">
              <a:buNone/>
              <a:defRPr sz="2700" b="1"/>
            </a:lvl2pPr>
            <a:lvl3pPr marL="1219535" indent="0">
              <a:buNone/>
              <a:defRPr sz="2400" b="1"/>
            </a:lvl3pPr>
            <a:lvl4pPr marL="1829303" indent="0">
              <a:buNone/>
              <a:defRPr sz="2100" b="1"/>
            </a:lvl4pPr>
            <a:lvl5pPr marL="2439071" indent="0">
              <a:buNone/>
              <a:defRPr sz="2100" b="1"/>
            </a:lvl5pPr>
            <a:lvl6pPr marL="3048838" indent="0">
              <a:buNone/>
              <a:defRPr sz="2100" b="1"/>
            </a:lvl6pPr>
            <a:lvl7pPr marL="3658606" indent="0">
              <a:buNone/>
              <a:defRPr sz="2100" b="1"/>
            </a:lvl7pPr>
            <a:lvl8pPr marL="4268373" indent="0">
              <a:buNone/>
              <a:defRPr sz="2100" b="1"/>
            </a:lvl8pPr>
            <a:lvl9pPr marL="4878141"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196594" y="2174875"/>
            <a:ext cx="5391840" cy="3951288"/>
          </a:xfrm>
        </p:spPr>
        <p:txBody>
          <a:bodyPr/>
          <a:lstStyle>
            <a:lvl1pPr>
              <a:defRPr sz="3200">
                <a:latin typeface="+mn-lt"/>
              </a:defRPr>
            </a:lvl1pPr>
            <a:lvl2pPr>
              <a:defRPr sz="2700">
                <a:latin typeface="+mn-lt"/>
              </a:defRPr>
            </a:lvl2pPr>
            <a:lvl3pPr>
              <a:defRPr sz="2400">
                <a:latin typeface="+mn-lt"/>
              </a:defRPr>
            </a:lvl3pPr>
            <a:lvl4pPr>
              <a:defRPr sz="2100">
                <a:latin typeface="+mn-lt"/>
              </a:defRPr>
            </a:lvl4pPr>
            <a:lvl5pPr>
              <a:defRPr sz="2100">
                <a:latin typeface="+mn-lt"/>
              </a:defRPr>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1F8572B-C545-47A1-9BDC-63A29ABC749C}" type="datetime4">
              <a:rPr lang="en-US" smtClean="0"/>
              <a:t>January 19, 2018</a:t>
            </a:fld>
            <a:endParaRPr lang="en-US"/>
          </a:p>
        </p:txBody>
      </p:sp>
      <p:sp>
        <p:nvSpPr>
          <p:cNvPr id="8" name="Footer Placeholder 7"/>
          <p:cNvSpPr>
            <a:spLocks noGrp="1"/>
          </p:cNvSpPr>
          <p:nvPr>
            <p:ph type="ftr" sz="quarter" idx="11"/>
          </p:nvPr>
        </p:nvSpPr>
        <p:spPr/>
        <p:txBody>
          <a:bodyPr/>
          <a:lstStyle/>
          <a:p>
            <a:r>
              <a:rPr lang="en-US" smtClean="0"/>
              <a:t>www.incose.org/IW2018</a:t>
            </a:r>
            <a:endParaRPr lang="en-US" dirty="0"/>
          </a:p>
        </p:txBody>
      </p:sp>
      <p:sp>
        <p:nvSpPr>
          <p:cNvPr id="9" name="Slide Number Placeholder 8"/>
          <p:cNvSpPr>
            <a:spLocks noGrp="1"/>
          </p:cNvSpPr>
          <p:nvPr>
            <p:ph type="sldNum" sz="quarter" idx="12"/>
          </p:nvPr>
        </p:nvSpPr>
        <p:spPr/>
        <p:txBody>
          <a:bodyPr/>
          <a:lstStyle/>
          <a:p>
            <a:fld id="{924B41C4-1474-8D42-B330-D2828683839D}" type="slidenum">
              <a:rPr lang="en-US" smtClean="0"/>
              <a:t>‹#›</a:t>
            </a:fld>
            <a:endParaRPr lang="en-US"/>
          </a:p>
        </p:txBody>
      </p:sp>
    </p:spTree>
    <p:extLst>
      <p:ext uri="{BB962C8B-B14F-4D97-AF65-F5344CB8AC3E}">
        <p14:creationId xmlns:p14="http://schemas.microsoft.com/office/powerpoint/2010/main" val="2205490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Last Page">
    <p:bg>
      <p:bgPr>
        <a:solidFill>
          <a:schemeClr val="bg1"/>
        </a:solidFill>
        <a:effectLst/>
      </p:bgPr>
    </p:bg>
    <p:spTree>
      <p:nvGrpSpPr>
        <p:cNvPr id="1" name=""/>
        <p:cNvGrpSpPr/>
        <p:nvPr/>
      </p:nvGrpSpPr>
      <p:grpSpPr>
        <a:xfrm>
          <a:off x="0" y="0"/>
          <a:ext cx="0" cy="0"/>
          <a:chOff x="0" y="0"/>
          <a:chExt cx="0" cy="0"/>
        </a:xfrm>
      </p:grpSpPr>
      <p:sp>
        <p:nvSpPr>
          <p:cNvPr id="6" name="Sous-titre 2"/>
          <p:cNvSpPr txBox="1">
            <a:spLocks/>
          </p:cNvSpPr>
          <p:nvPr userDrawn="1"/>
        </p:nvSpPr>
        <p:spPr>
          <a:xfrm>
            <a:off x="0" y="3788435"/>
            <a:ext cx="12192000" cy="422753"/>
          </a:xfrm>
          <a:prstGeom prst="rect">
            <a:avLst/>
          </a:prstGeom>
          <a:noFill/>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fr-FR" sz="2000" dirty="0" err="1">
                <a:solidFill>
                  <a:srgbClr val="414042"/>
                </a:solidFill>
                <a:latin typeface="Open Sans Light"/>
                <a:cs typeface="Open Sans Light"/>
              </a:rPr>
              <a:t>www.incose.org</a:t>
            </a:r>
            <a:r>
              <a:rPr lang="fr-FR" sz="2000" dirty="0">
                <a:solidFill>
                  <a:srgbClr val="414042"/>
                </a:solidFill>
                <a:latin typeface="Open Sans Light"/>
                <a:cs typeface="Open Sans Light"/>
              </a:rPr>
              <a:t>/</a:t>
            </a:r>
            <a:r>
              <a:rPr lang="fr-FR" sz="2000" dirty="0" smtClean="0">
                <a:solidFill>
                  <a:srgbClr val="414042"/>
                </a:solidFill>
                <a:latin typeface="Open Sans Light"/>
                <a:cs typeface="Open Sans Light"/>
              </a:rPr>
              <a:t>IW2018</a:t>
            </a:r>
            <a:endParaRPr lang="fr-FR" sz="2000" dirty="0">
              <a:solidFill>
                <a:srgbClr val="414042"/>
              </a:solidFill>
              <a:latin typeface="Open Sans Light"/>
              <a:cs typeface="Open Sans Light"/>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02771" y="1738339"/>
            <a:ext cx="5850317" cy="1935480"/>
          </a:xfrm>
          <a:prstGeom prst="rect">
            <a:avLst/>
          </a:prstGeom>
        </p:spPr>
      </p:pic>
    </p:spTree>
    <p:extLst>
      <p:ext uri="{BB962C8B-B14F-4D97-AF65-F5344CB8AC3E}">
        <p14:creationId xmlns:p14="http://schemas.microsoft.com/office/powerpoint/2010/main" val="965053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918" y="274639"/>
            <a:ext cx="10978515" cy="1143000"/>
          </a:xfrm>
          <a:prstGeom prst="rect">
            <a:avLst/>
          </a:prstGeom>
        </p:spPr>
        <p:txBody>
          <a:bodyPr vert="horz" lIns="121954" tIns="60977" rIns="121954" bIns="60977"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918" y="1600201"/>
            <a:ext cx="10978515" cy="4525963"/>
          </a:xfrm>
          <a:prstGeom prst="rect">
            <a:avLst/>
          </a:prstGeom>
        </p:spPr>
        <p:txBody>
          <a:bodyPr vert="horz" lIns="121954" tIns="60977" rIns="121954" bIns="60977"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09917" y="6356351"/>
            <a:ext cx="2846282" cy="365125"/>
          </a:xfrm>
          <a:prstGeom prst="rect">
            <a:avLst/>
          </a:prstGeom>
        </p:spPr>
        <p:txBody>
          <a:bodyPr vert="horz" lIns="121954" tIns="60977" rIns="121954" bIns="60977" rtlCol="0" anchor="ctr"/>
          <a:lstStyle>
            <a:lvl1pPr algn="l">
              <a:defRPr sz="1600">
                <a:solidFill>
                  <a:schemeClr val="tx1">
                    <a:tint val="75000"/>
                  </a:schemeClr>
                </a:solidFill>
              </a:defRPr>
            </a:lvl1pPr>
          </a:lstStyle>
          <a:p>
            <a:fld id="{55313C36-82B5-4D33-8620-4F5ED12D2759}" type="datetime4">
              <a:rPr lang="en-US" smtClean="0"/>
              <a:t>January 19, 2018</a:t>
            </a:fld>
            <a:endParaRPr lang="en-US" dirty="0"/>
          </a:p>
        </p:txBody>
      </p:sp>
      <p:sp>
        <p:nvSpPr>
          <p:cNvPr id="5" name="Footer Placeholder 4"/>
          <p:cNvSpPr>
            <a:spLocks noGrp="1"/>
          </p:cNvSpPr>
          <p:nvPr>
            <p:ph type="ftr" sz="quarter" idx="3"/>
          </p:nvPr>
        </p:nvSpPr>
        <p:spPr>
          <a:xfrm>
            <a:off x="4167770" y="6356351"/>
            <a:ext cx="3862811" cy="365125"/>
          </a:xfrm>
          <a:prstGeom prst="rect">
            <a:avLst/>
          </a:prstGeom>
        </p:spPr>
        <p:txBody>
          <a:bodyPr vert="horz" lIns="121954" tIns="60977" rIns="121954" bIns="60977" rtlCol="0" anchor="ctr"/>
          <a:lstStyle>
            <a:lvl1pPr algn="ctr">
              <a:defRPr sz="1600">
                <a:solidFill>
                  <a:schemeClr val="tx1">
                    <a:tint val="75000"/>
                  </a:schemeClr>
                </a:solidFill>
              </a:defRPr>
            </a:lvl1pPr>
          </a:lstStyle>
          <a:p>
            <a:r>
              <a:rPr lang="en-US" smtClean="0"/>
              <a:t>www.incose.org/IW2018</a:t>
            </a:r>
            <a:endParaRPr lang="en-US" dirty="0"/>
          </a:p>
        </p:txBody>
      </p:sp>
      <p:sp>
        <p:nvSpPr>
          <p:cNvPr id="6" name="Slide Number Placeholder 5"/>
          <p:cNvSpPr>
            <a:spLocks noGrp="1"/>
          </p:cNvSpPr>
          <p:nvPr>
            <p:ph type="sldNum" sz="quarter" idx="4"/>
          </p:nvPr>
        </p:nvSpPr>
        <p:spPr>
          <a:xfrm>
            <a:off x="8742151" y="6356351"/>
            <a:ext cx="2846282" cy="365125"/>
          </a:xfrm>
          <a:prstGeom prst="rect">
            <a:avLst/>
          </a:prstGeom>
        </p:spPr>
        <p:txBody>
          <a:bodyPr vert="horz" lIns="121954" tIns="60977" rIns="121954" bIns="60977" rtlCol="0" anchor="ctr"/>
          <a:lstStyle>
            <a:lvl1pPr algn="r">
              <a:defRPr sz="1600">
                <a:solidFill>
                  <a:schemeClr val="tx1">
                    <a:tint val="75000"/>
                  </a:schemeClr>
                </a:solidFill>
              </a:defRPr>
            </a:lvl1pPr>
          </a:lstStyle>
          <a:p>
            <a:fld id="{924B41C4-1474-8D42-B330-D2828683839D}" type="slidenum">
              <a:rPr lang="en-US" smtClean="0"/>
              <a:t>‹#›</a:t>
            </a:fld>
            <a:endParaRPr lang="en-US" dirty="0"/>
          </a:p>
        </p:txBody>
      </p:sp>
      <p:pic>
        <p:nvPicPr>
          <p:cNvPr id="7" name="Picture 6" descr="logo-IW.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006112" y="0"/>
            <a:ext cx="1192237" cy="945444"/>
          </a:xfrm>
          <a:prstGeom prst="rect">
            <a:avLst/>
          </a:prstGeom>
        </p:spPr>
      </p:pic>
    </p:spTree>
    <p:extLst>
      <p:ext uri="{BB962C8B-B14F-4D97-AF65-F5344CB8AC3E}">
        <p14:creationId xmlns:p14="http://schemas.microsoft.com/office/powerpoint/2010/main" val="41915552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Lst>
  <p:hf hdr="0"/>
  <p:txStyles>
    <p:titleStyle>
      <a:lvl1pPr algn="l" defTabSz="609768" rtl="0" eaLnBrk="1" latinLnBrk="0" hangingPunct="1">
        <a:spcBef>
          <a:spcPct val="0"/>
        </a:spcBef>
        <a:buNone/>
        <a:defRPr sz="4400" kern="1200">
          <a:solidFill>
            <a:srgbClr val="0071CE"/>
          </a:solidFill>
          <a:latin typeface="+mj-lt"/>
          <a:ea typeface="+mj-ea"/>
          <a:cs typeface="Arial"/>
        </a:defRPr>
      </a:lvl1pPr>
    </p:titleStyle>
    <p:bodyStyle>
      <a:lvl1pPr marL="457326" indent="-457326" algn="l" defTabSz="609768" rtl="0" eaLnBrk="1" latinLnBrk="0" hangingPunct="1">
        <a:spcBef>
          <a:spcPct val="20000"/>
        </a:spcBef>
        <a:buFont typeface="Arial"/>
        <a:buChar char="•"/>
        <a:defRPr sz="4300" kern="1200">
          <a:solidFill>
            <a:schemeClr val="tx1"/>
          </a:solidFill>
          <a:latin typeface="+mn-lt"/>
          <a:ea typeface="+mn-ea"/>
          <a:cs typeface="Arial"/>
        </a:defRPr>
      </a:lvl1pPr>
      <a:lvl2pPr marL="990872" indent="-381105" algn="l" defTabSz="609768" rtl="0" eaLnBrk="1" latinLnBrk="0" hangingPunct="1">
        <a:spcBef>
          <a:spcPct val="20000"/>
        </a:spcBef>
        <a:buFont typeface="Arial"/>
        <a:buChar char="–"/>
        <a:defRPr sz="3700" kern="1200">
          <a:solidFill>
            <a:schemeClr val="tx1"/>
          </a:solidFill>
          <a:latin typeface="+mn-lt"/>
          <a:ea typeface="+mn-ea"/>
          <a:cs typeface="Arial"/>
        </a:defRPr>
      </a:lvl2pPr>
      <a:lvl3pPr marL="1524419" indent="-304884" algn="l" defTabSz="609768" rtl="0" eaLnBrk="1" latinLnBrk="0" hangingPunct="1">
        <a:spcBef>
          <a:spcPct val="20000"/>
        </a:spcBef>
        <a:buFont typeface="Arial"/>
        <a:buChar char="•"/>
        <a:defRPr sz="3200" kern="1200">
          <a:solidFill>
            <a:schemeClr val="tx1"/>
          </a:solidFill>
          <a:latin typeface="+mn-lt"/>
          <a:ea typeface="+mn-ea"/>
          <a:cs typeface="Arial"/>
        </a:defRPr>
      </a:lvl3pPr>
      <a:lvl4pPr marL="2134187" indent="-304884" algn="l" defTabSz="609768" rtl="0" eaLnBrk="1" latinLnBrk="0" hangingPunct="1">
        <a:spcBef>
          <a:spcPct val="20000"/>
        </a:spcBef>
        <a:buFont typeface="Arial"/>
        <a:buChar char="–"/>
        <a:defRPr sz="2700" kern="1200">
          <a:solidFill>
            <a:schemeClr val="tx1"/>
          </a:solidFill>
          <a:latin typeface="+mn-lt"/>
          <a:ea typeface="+mn-ea"/>
          <a:cs typeface="Arial"/>
        </a:defRPr>
      </a:lvl4pPr>
      <a:lvl5pPr marL="2743954" indent="-304884" algn="l" defTabSz="609768" rtl="0" eaLnBrk="1" latinLnBrk="0" hangingPunct="1">
        <a:spcBef>
          <a:spcPct val="20000"/>
        </a:spcBef>
        <a:buFont typeface="Arial"/>
        <a:buChar char="»"/>
        <a:defRPr sz="2700" kern="1200">
          <a:solidFill>
            <a:schemeClr val="tx1"/>
          </a:solidFill>
          <a:latin typeface="+mn-lt"/>
          <a:ea typeface="+mn-ea"/>
          <a:cs typeface="Arial"/>
        </a:defRPr>
      </a:lvl5pPr>
      <a:lvl6pPr marL="3353722" indent="-304884" algn="l" defTabSz="609768" rtl="0" eaLnBrk="1" latinLnBrk="0" hangingPunct="1">
        <a:spcBef>
          <a:spcPct val="20000"/>
        </a:spcBef>
        <a:buFont typeface="Arial"/>
        <a:buChar char="•"/>
        <a:defRPr sz="2700" kern="1200">
          <a:solidFill>
            <a:schemeClr val="tx1"/>
          </a:solidFill>
          <a:latin typeface="+mn-lt"/>
          <a:ea typeface="+mn-ea"/>
          <a:cs typeface="+mn-cs"/>
        </a:defRPr>
      </a:lvl6pPr>
      <a:lvl7pPr marL="3963490" indent="-304884" algn="l" defTabSz="609768" rtl="0" eaLnBrk="1" latinLnBrk="0" hangingPunct="1">
        <a:spcBef>
          <a:spcPct val="20000"/>
        </a:spcBef>
        <a:buFont typeface="Arial"/>
        <a:buChar char="•"/>
        <a:defRPr sz="2700" kern="1200">
          <a:solidFill>
            <a:schemeClr val="tx1"/>
          </a:solidFill>
          <a:latin typeface="+mn-lt"/>
          <a:ea typeface="+mn-ea"/>
          <a:cs typeface="+mn-cs"/>
        </a:defRPr>
      </a:lvl7pPr>
      <a:lvl8pPr marL="4573257" indent="-304884" algn="l" defTabSz="609768" rtl="0" eaLnBrk="1" latinLnBrk="0" hangingPunct="1">
        <a:spcBef>
          <a:spcPct val="20000"/>
        </a:spcBef>
        <a:buFont typeface="Arial"/>
        <a:buChar char="•"/>
        <a:defRPr sz="2700" kern="1200">
          <a:solidFill>
            <a:schemeClr val="tx1"/>
          </a:solidFill>
          <a:latin typeface="+mn-lt"/>
          <a:ea typeface="+mn-ea"/>
          <a:cs typeface="+mn-cs"/>
        </a:defRPr>
      </a:lvl8pPr>
      <a:lvl9pPr marL="5183025" indent="-304884" algn="l" defTabSz="609768" rtl="0" eaLnBrk="1" latinLnBrk="0" hangingPunct="1">
        <a:spcBef>
          <a:spcPct val="20000"/>
        </a:spcBef>
        <a:buFont typeface="Arial"/>
        <a:buChar char="•"/>
        <a:defRPr sz="2700" kern="1200">
          <a:solidFill>
            <a:schemeClr val="tx1"/>
          </a:solidFill>
          <a:latin typeface="+mn-lt"/>
          <a:ea typeface="+mn-ea"/>
          <a:cs typeface="+mn-cs"/>
        </a:defRPr>
      </a:lvl9pPr>
    </p:bodyStyle>
    <p:otherStyle>
      <a:defPPr>
        <a:defRPr lang="en-US"/>
      </a:defPPr>
      <a:lvl1pPr marL="0" algn="l" defTabSz="609768" rtl="0" eaLnBrk="1" latinLnBrk="0" hangingPunct="1">
        <a:defRPr sz="2400" kern="1200">
          <a:solidFill>
            <a:schemeClr val="tx1"/>
          </a:solidFill>
          <a:latin typeface="+mn-lt"/>
          <a:ea typeface="+mn-ea"/>
          <a:cs typeface="+mn-cs"/>
        </a:defRPr>
      </a:lvl1pPr>
      <a:lvl2pPr marL="609768" algn="l" defTabSz="609768" rtl="0" eaLnBrk="1" latinLnBrk="0" hangingPunct="1">
        <a:defRPr sz="2400" kern="1200">
          <a:solidFill>
            <a:schemeClr val="tx1"/>
          </a:solidFill>
          <a:latin typeface="+mn-lt"/>
          <a:ea typeface="+mn-ea"/>
          <a:cs typeface="+mn-cs"/>
        </a:defRPr>
      </a:lvl2pPr>
      <a:lvl3pPr marL="1219535" algn="l" defTabSz="609768" rtl="0" eaLnBrk="1" latinLnBrk="0" hangingPunct="1">
        <a:defRPr sz="2400" kern="1200">
          <a:solidFill>
            <a:schemeClr val="tx1"/>
          </a:solidFill>
          <a:latin typeface="+mn-lt"/>
          <a:ea typeface="+mn-ea"/>
          <a:cs typeface="+mn-cs"/>
        </a:defRPr>
      </a:lvl3pPr>
      <a:lvl4pPr marL="1829303" algn="l" defTabSz="609768" rtl="0" eaLnBrk="1" latinLnBrk="0" hangingPunct="1">
        <a:defRPr sz="2400" kern="1200">
          <a:solidFill>
            <a:schemeClr val="tx1"/>
          </a:solidFill>
          <a:latin typeface="+mn-lt"/>
          <a:ea typeface="+mn-ea"/>
          <a:cs typeface="+mn-cs"/>
        </a:defRPr>
      </a:lvl4pPr>
      <a:lvl5pPr marL="2439071" algn="l" defTabSz="609768" rtl="0" eaLnBrk="1" latinLnBrk="0" hangingPunct="1">
        <a:defRPr sz="2400" kern="1200">
          <a:solidFill>
            <a:schemeClr val="tx1"/>
          </a:solidFill>
          <a:latin typeface="+mn-lt"/>
          <a:ea typeface="+mn-ea"/>
          <a:cs typeface="+mn-cs"/>
        </a:defRPr>
      </a:lvl5pPr>
      <a:lvl6pPr marL="3048838" algn="l" defTabSz="609768" rtl="0" eaLnBrk="1" latinLnBrk="0" hangingPunct="1">
        <a:defRPr sz="2400" kern="1200">
          <a:solidFill>
            <a:schemeClr val="tx1"/>
          </a:solidFill>
          <a:latin typeface="+mn-lt"/>
          <a:ea typeface="+mn-ea"/>
          <a:cs typeface="+mn-cs"/>
        </a:defRPr>
      </a:lvl6pPr>
      <a:lvl7pPr marL="3658606" algn="l" defTabSz="609768" rtl="0" eaLnBrk="1" latinLnBrk="0" hangingPunct="1">
        <a:defRPr sz="2400" kern="1200">
          <a:solidFill>
            <a:schemeClr val="tx1"/>
          </a:solidFill>
          <a:latin typeface="+mn-lt"/>
          <a:ea typeface="+mn-ea"/>
          <a:cs typeface="+mn-cs"/>
        </a:defRPr>
      </a:lvl7pPr>
      <a:lvl8pPr marL="4268373" algn="l" defTabSz="609768" rtl="0" eaLnBrk="1" latinLnBrk="0" hangingPunct="1">
        <a:defRPr sz="2400" kern="1200">
          <a:solidFill>
            <a:schemeClr val="tx1"/>
          </a:solidFill>
          <a:latin typeface="+mn-lt"/>
          <a:ea typeface="+mn-ea"/>
          <a:cs typeface="+mn-cs"/>
        </a:defRPr>
      </a:lvl8pPr>
      <a:lvl9pPr marL="4878141" algn="l" defTabSz="609768"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rhodes@mit.edu"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58631" y="3072123"/>
            <a:ext cx="11376530" cy="1123039"/>
          </a:xfrm>
        </p:spPr>
        <p:txBody>
          <a:bodyPr>
            <a:normAutofit/>
          </a:bodyPr>
          <a:lstStyle/>
          <a:p>
            <a:r>
              <a:rPr lang="en-US" sz="4800" smtClean="0"/>
              <a:t>Human-Model Interaction Heuristics</a:t>
            </a:r>
            <a:endParaRPr lang="en-US" sz="4800" dirty="0"/>
          </a:p>
        </p:txBody>
      </p:sp>
      <p:sp>
        <p:nvSpPr>
          <p:cNvPr id="5" name="Subtitle 4"/>
          <p:cNvSpPr>
            <a:spLocks noGrp="1"/>
          </p:cNvSpPr>
          <p:nvPr>
            <p:ph type="subTitle" idx="1"/>
          </p:nvPr>
        </p:nvSpPr>
        <p:spPr>
          <a:xfrm>
            <a:off x="458631" y="4532494"/>
            <a:ext cx="11376530" cy="867169"/>
          </a:xfrm>
        </p:spPr>
        <p:txBody>
          <a:bodyPr>
            <a:normAutofit fontScale="25000" lnSpcReduction="20000"/>
          </a:bodyPr>
          <a:lstStyle/>
          <a:p>
            <a:endParaRPr lang="en-US" sz="12800" b="1" smtClean="0"/>
          </a:p>
          <a:p>
            <a:r>
              <a:rPr lang="en-US" sz="12800" smtClean="0"/>
              <a:t>Donna </a:t>
            </a:r>
            <a:r>
              <a:rPr lang="en-US" sz="12800"/>
              <a:t>H. Rhodes  </a:t>
            </a:r>
          </a:p>
          <a:p>
            <a:r>
              <a:rPr lang="en-US" sz="8000"/>
              <a:t>Massachusetts Institute Of Technology</a:t>
            </a:r>
          </a:p>
          <a:p>
            <a:r>
              <a:rPr lang="en-US" sz="8000">
                <a:hlinkClick r:id="rId2"/>
              </a:rPr>
              <a:t>rhodes@mit.edu</a:t>
            </a:r>
            <a:r>
              <a:rPr lang="en-US" sz="8000"/>
              <a:t>  </a:t>
            </a:r>
            <a:endParaRPr lang="en-US" sz="8000" dirty="0"/>
          </a:p>
        </p:txBody>
      </p:sp>
    </p:spTree>
    <p:extLst>
      <p:ext uri="{BB962C8B-B14F-4D97-AF65-F5344CB8AC3E}">
        <p14:creationId xmlns:p14="http://schemas.microsoft.com/office/powerpoint/2010/main" val="3474358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“heuristics”</a:t>
            </a:r>
            <a:endParaRPr lang="en-US"/>
          </a:p>
        </p:txBody>
      </p:sp>
      <p:sp>
        <p:nvSpPr>
          <p:cNvPr id="3" name="Content Placeholder 2"/>
          <p:cNvSpPr>
            <a:spLocks noGrp="1"/>
          </p:cNvSpPr>
          <p:nvPr>
            <p:ph idx="1"/>
          </p:nvPr>
        </p:nvSpPr>
        <p:spPr>
          <a:xfrm>
            <a:off x="1089981" y="1995185"/>
            <a:ext cx="10063639" cy="4023360"/>
          </a:xfrm>
        </p:spPr>
        <p:txBody>
          <a:bodyPr/>
          <a:lstStyle/>
          <a:p>
            <a:r>
              <a:rPr lang="en-US" sz="3600"/>
              <a:t>derived from exploratory research </a:t>
            </a:r>
          </a:p>
          <a:p>
            <a:r>
              <a:rPr lang="en-US" sz="3600"/>
              <a:t>undergoing further investigation and evaluation</a:t>
            </a:r>
          </a:p>
          <a:p>
            <a:r>
              <a:rPr lang="en-US" sz="3600"/>
              <a:t>desired outcome is set of </a:t>
            </a:r>
            <a:r>
              <a:rPr lang="en-US" sz="3600" i="1" smtClean="0">
                <a:solidFill>
                  <a:srgbClr val="002060"/>
                </a:solidFill>
              </a:rPr>
              <a:t>guiding</a:t>
            </a:r>
            <a:r>
              <a:rPr lang="en-US" sz="3600" smtClean="0">
                <a:solidFill>
                  <a:srgbClr val="002060"/>
                </a:solidFill>
              </a:rPr>
              <a:t> </a:t>
            </a:r>
            <a:r>
              <a:rPr lang="en-US" sz="3600" i="1">
                <a:solidFill>
                  <a:srgbClr val="002060"/>
                </a:solidFill>
              </a:rPr>
              <a:t>principles </a:t>
            </a:r>
            <a:r>
              <a:rPr lang="en-US" sz="3600" i="1" smtClean="0">
                <a:solidFill>
                  <a:srgbClr val="002060"/>
                </a:solidFill>
              </a:rPr>
              <a:t> </a:t>
            </a:r>
            <a:r>
              <a:rPr lang="en-US" sz="3600" smtClean="0"/>
              <a:t>grounded in research and validated by practitioners</a:t>
            </a:r>
            <a:endParaRPr lang="en-US" sz="3600"/>
          </a:p>
          <a:p>
            <a:endParaRPr lang="en-US"/>
          </a:p>
        </p:txBody>
      </p:sp>
      <p:sp>
        <p:nvSpPr>
          <p:cNvPr id="4" name="Date Placeholder 3"/>
          <p:cNvSpPr>
            <a:spLocks noGrp="1"/>
          </p:cNvSpPr>
          <p:nvPr>
            <p:ph type="dt" sz="half" idx="10"/>
          </p:nvPr>
        </p:nvSpPr>
        <p:spPr>
          <a:xfrm>
            <a:off x="609917" y="6356351"/>
            <a:ext cx="2846282" cy="365125"/>
          </a:xfrm>
        </p:spPr>
        <p:txBody>
          <a:bodyPr/>
          <a:lstStyle/>
          <a:p>
            <a:fld id="{64B15776-37ED-4341-8A2C-3D40D875E9F3}" type="datetime4">
              <a:rPr lang="en-US" smtClean="0"/>
              <a:t>January 19, 2018</a:t>
            </a:fld>
            <a:endParaRPr lang="en-US"/>
          </a:p>
        </p:txBody>
      </p:sp>
      <p:sp>
        <p:nvSpPr>
          <p:cNvPr id="5" name="Footer Placeholder 4"/>
          <p:cNvSpPr>
            <a:spLocks noGrp="1"/>
          </p:cNvSpPr>
          <p:nvPr>
            <p:ph type="ftr" sz="quarter" idx="11"/>
          </p:nvPr>
        </p:nvSpPr>
        <p:spPr>
          <a:xfrm>
            <a:off x="4167770" y="6356351"/>
            <a:ext cx="3862811" cy="365125"/>
          </a:xfrm>
        </p:spPr>
        <p:txBody>
          <a:bodyPr/>
          <a:lstStyle/>
          <a:p>
            <a:r>
              <a:rPr lang="en-US" smtClean="0"/>
              <a:t>www.incose.org/IW2018</a:t>
            </a:r>
            <a:endParaRPr lang="en-US" dirty="0"/>
          </a:p>
        </p:txBody>
      </p:sp>
      <p:sp>
        <p:nvSpPr>
          <p:cNvPr id="6" name="Slide Number Placeholder 5"/>
          <p:cNvSpPr>
            <a:spLocks noGrp="1"/>
          </p:cNvSpPr>
          <p:nvPr>
            <p:ph type="sldNum" sz="quarter" idx="12"/>
          </p:nvPr>
        </p:nvSpPr>
        <p:spPr>
          <a:xfrm>
            <a:off x="8742151" y="6356351"/>
            <a:ext cx="2846282" cy="365125"/>
          </a:xfrm>
        </p:spPr>
        <p:txBody>
          <a:bodyPr/>
          <a:lstStyle/>
          <a:p>
            <a:fld id="{924B41C4-1474-8D42-B330-D2828683839D}" type="slidenum">
              <a:rPr lang="en-US" smtClean="0"/>
              <a:t>2</a:t>
            </a:fld>
            <a:endParaRPr lang="en-US"/>
          </a:p>
        </p:txBody>
      </p:sp>
    </p:spTree>
    <p:extLst>
      <p:ext uri="{BB962C8B-B14F-4D97-AF65-F5344CB8AC3E}">
        <p14:creationId xmlns:p14="http://schemas.microsoft.com/office/powerpoint/2010/main" val="32850370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Human-Model Interaction  </a:t>
            </a:r>
            <a:endParaRPr lang="en-US" dirty="0"/>
          </a:p>
        </p:txBody>
      </p:sp>
      <p:sp>
        <p:nvSpPr>
          <p:cNvPr id="3" name="Content Placeholder 2"/>
          <p:cNvSpPr>
            <a:spLocks noGrp="1"/>
          </p:cNvSpPr>
          <p:nvPr>
            <p:ph idx="1"/>
          </p:nvPr>
        </p:nvSpPr>
        <p:spPr>
          <a:xfrm>
            <a:off x="590038" y="1600201"/>
            <a:ext cx="7672513" cy="4525963"/>
          </a:xfrm>
        </p:spPr>
        <p:txBody>
          <a:bodyPr>
            <a:normAutofit/>
          </a:bodyPr>
          <a:lstStyle/>
          <a:p>
            <a:pPr>
              <a:spcBef>
                <a:spcPts val="1200"/>
              </a:spcBef>
            </a:pPr>
            <a:r>
              <a:rPr lang="en-US" sz="2400" smtClean="0"/>
              <a:t>Motivation: Addressing complex systems problems requires human intelligence and use of models</a:t>
            </a:r>
          </a:p>
          <a:p>
            <a:pPr>
              <a:spcBef>
                <a:spcPts val="1200"/>
              </a:spcBef>
            </a:pPr>
            <a:r>
              <a:rPr lang="en-US" sz="2400" smtClean="0"/>
              <a:t>Ongoing research (4 years) investigating various aspects of human-model interactivity through empirical studies, theory investigation, descriptive case studies, case applications and experiments  </a:t>
            </a:r>
          </a:p>
          <a:p>
            <a:pPr>
              <a:spcBef>
                <a:spcPts val="1200"/>
              </a:spcBef>
            </a:pPr>
            <a:r>
              <a:rPr lang="en-US" sz="2400" smtClean="0"/>
              <a:t>Sponsored by DoD SERC,  with additional support from government and industry  </a:t>
            </a:r>
            <a:endParaRPr lang="en-US" sz="2400" dirty="0"/>
          </a:p>
        </p:txBody>
      </p:sp>
      <p:sp>
        <p:nvSpPr>
          <p:cNvPr id="5" name="Date Placeholder 4"/>
          <p:cNvSpPr>
            <a:spLocks noGrp="1"/>
          </p:cNvSpPr>
          <p:nvPr>
            <p:ph type="dt" sz="half" idx="10"/>
          </p:nvPr>
        </p:nvSpPr>
        <p:spPr/>
        <p:txBody>
          <a:bodyPr/>
          <a:lstStyle/>
          <a:p>
            <a:fld id="{E0AEAF17-84FA-42AB-AD55-6B0FC1B9FDC2}" type="datetime4">
              <a:rPr lang="en-US" smtClean="0"/>
              <a:pPr/>
              <a:t>January 19, 2018</a:t>
            </a:fld>
            <a:endParaRPr lang="en-US" dirty="0"/>
          </a:p>
        </p:txBody>
      </p:sp>
      <p:sp>
        <p:nvSpPr>
          <p:cNvPr id="8" name="Footer Placeholder 7"/>
          <p:cNvSpPr>
            <a:spLocks noGrp="1"/>
          </p:cNvSpPr>
          <p:nvPr>
            <p:ph type="ftr" sz="quarter" idx="11"/>
          </p:nvPr>
        </p:nvSpPr>
        <p:spPr/>
        <p:txBody>
          <a:bodyPr/>
          <a:lstStyle/>
          <a:p>
            <a:r>
              <a:rPr lang="en-US" smtClean="0"/>
              <a:t>www.incose.org/IW2018</a:t>
            </a:r>
            <a:endParaRPr lang="en-US" dirty="0"/>
          </a:p>
        </p:txBody>
      </p:sp>
      <p:sp>
        <p:nvSpPr>
          <p:cNvPr id="12" name="Slide Number Placeholder 11"/>
          <p:cNvSpPr>
            <a:spLocks noGrp="1"/>
          </p:cNvSpPr>
          <p:nvPr>
            <p:ph type="sldNum" sz="quarter" idx="12"/>
          </p:nvPr>
        </p:nvSpPr>
        <p:spPr/>
        <p:txBody>
          <a:bodyPr/>
          <a:lstStyle/>
          <a:p>
            <a:fld id="{924B41C4-1474-8D42-B330-D2828683839D}" type="slidenum">
              <a:rPr lang="en-US" smtClean="0"/>
              <a:pPr/>
              <a:t>3</a:t>
            </a:fld>
            <a:endParaRPr lang="en-US" dirty="0"/>
          </a:p>
        </p:txBody>
      </p:sp>
      <p:sp>
        <p:nvSpPr>
          <p:cNvPr id="7" name="Content Placeholder 4"/>
          <p:cNvSpPr txBox="1">
            <a:spLocks/>
          </p:cNvSpPr>
          <p:nvPr/>
        </p:nvSpPr>
        <p:spPr>
          <a:xfrm>
            <a:off x="8740622" y="1316874"/>
            <a:ext cx="3145891" cy="4350993"/>
          </a:xfrm>
          <a:prstGeom prst="rect">
            <a:avLst/>
          </a:prstGeom>
          <a:solidFill>
            <a:srgbClr val="002060"/>
          </a:solidFill>
          <a:ln w="38100">
            <a:solidFill>
              <a:srgbClr val="002060"/>
            </a:solidFill>
          </a:ln>
        </p:spPr>
        <p:txBody>
          <a:bodyPr vert="horz" lIns="0" tIns="45733" rIns="0" bIns="45733" rtlCol="0">
            <a:noAutofit/>
          </a:bodyPr>
          <a:lstStyle>
            <a:lvl1pPr marL="68580" indent="-68580" algn="l" defTabSz="685800" rtl="0" eaLnBrk="1" latinLnBrk="0" hangingPunct="1">
              <a:lnSpc>
                <a:spcPct val="90000"/>
              </a:lnSpc>
              <a:spcBef>
                <a:spcPts val="900"/>
              </a:spcBef>
              <a:spcAft>
                <a:spcPts val="150"/>
              </a:spcAft>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10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10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10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10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10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10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100" kern="1200">
                <a:solidFill>
                  <a:schemeClr val="tx1">
                    <a:lumMod val="75000"/>
                    <a:lumOff val="25000"/>
                  </a:schemeClr>
                </a:solidFill>
                <a:latin typeface="+mn-lt"/>
                <a:ea typeface="+mn-ea"/>
                <a:cs typeface="+mn-cs"/>
              </a:defRPr>
            </a:lvl9pPr>
          </a:lstStyle>
          <a:p>
            <a:pPr marL="292688" lvl="1" indent="0" algn="r">
              <a:buNone/>
            </a:pPr>
            <a:r>
              <a:rPr lang="en-US" sz="2500" dirty="0">
                <a:solidFill>
                  <a:schemeClr val="bg1"/>
                </a:solidFill>
              </a:rPr>
              <a:t>While progress has been made on model-based engineering  </a:t>
            </a:r>
          </a:p>
          <a:p>
            <a:pPr marL="292688" lvl="1" indent="0" algn="r">
              <a:buNone/>
            </a:pPr>
            <a:endParaRPr lang="en-US" sz="2500" smtClean="0">
              <a:solidFill>
                <a:schemeClr val="bg1"/>
              </a:solidFill>
            </a:endParaRPr>
          </a:p>
          <a:p>
            <a:pPr marL="292688" lvl="1" indent="0" algn="r">
              <a:buNone/>
            </a:pPr>
            <a:r>
              <a:rPr lang="en-US" sz="2500" dirty="0">
                <a:solidFill>
                  <a:schemeClr val="bg1"/>
                </a:solidFill>
              </a:rPr>
              <a:t/>
            </a:r>
            <a:br>
              <a:rPr lang="en-US" sz="2500" dirty="0">
                <a:solidFill>
                  <a:schemeClr val="bg1"/>
                </a:solidFill>
              </a:rPr>
            </a:br>
            <a:r>
              <a:rPr lang="en-US" sz="2500" dirty="0">
                <a:solidFill>
                  <a:schemeClr val="bg1"/>
                </a:solidFill>
              </a:rPr>
              <a:t>… there has been relatively little investigation of the complexities of </a:t>
            </a:r>
            <a:r>
              <a:rPr lang="en-US" sz="2500" b="1" dirty="0">
                <a:solidFill>
                  <a:schemeClr val="bg1"/>
                </a:solidFill>
              </a:rPr>
              <a:t>human-model interaction</a:t>
            </a:r>
          </a:p>
          <a:p>
            <a:endParaRPr lang="en-US" sz="2700" dirty="0">
              <a:solidFill>
                <a:schemeClr val="bg1"/>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4356" y="2241419"/>
            <a:ext cx="1944112" cy="1250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238897" y="5679623"/>
            <a:ext cx="11652458" cy="646357"/>
          </a:xfrm>
          <a:prstGeom prst="rect">
            <a:avLst/>
          </a:prstGeom>
          <a:solidFill>
            <a:schemeClr val="bg1">
              <a:lumMod val="95000"/>
            </a:schemeClr>
          </a:solidFill>
        </p:spPr>
        <p:txBody>
          <a:bodyPr wrap="square" lIns="91465" tIns="45733" rIns="91465" bIns="45733">
            <a:spAutoFit/>
          </a:bodyPr>
          <a:lstStyle/>
          <a:p>
            <a:pPr algn="ctr" eaLnBrk="0" fontAlgn="base" hangingPunct="0">
              <a:spcBef>
                <a:spcPct val="0"/>
              </a:spcBef>
              <a:spcAft>
                <a:spcPct val="0"/>
              </a:spcAft>
              <a:defRPr/>
            </a:pPr>
            <a:r>
              <a:rPr lang="en-US" sz="1200" dirty="0">
                <a:solidFill>
                  <a:schemeClr val="bg1">
                    <a:lumMod val="50000"/>
                  </a:schemeClr>
                </a:solidFill>
              </a:rPr>
              <a:t>This material is based upon work supported, in whole or in part, by the U.S. Department of Defense through the Systems Engineering Research Center (SERC) under Contract HQ0034-13-D-0004. SERC is a federally funded University Affiliated Research Center managed by Stevens Institute of Technology. Any opinions, findings and conclusions or recommendations expressed in this material are those of the authors and do not necessarily reflect the views of the United States Department of Defense.</a:t>
            </a:r>
          </a:p>
        </p:txBody>
      </p:sp>
    </p:spTree>
    <p:extLst>
      <p:ext uri="{BB962C8B-B14F-4D97-AF65-F5344CB8AC3E}">
        <p14:creationId xmlns:p14="http://schemas.microsoft.com/office/powerpoint/2010/main" val="2076990056"/>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Encapsulating Findings as </a:t>
            </a:r>
            <a:br>
              <a:rPr lang="en-US" sz="3600" dirty="0" smtClean="0"/>
            </a:br>
            <a:r>
              <a:rPr lang="en-US" sz="3600" dirty="0" smtClean="0"/>
              <a:t>Guiding Heuristics</a:t>
            </a:r>
            <a:endParaRPr lang="en-US"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85832169"/>
              </p:ext>
            </p:extLst>
          </p:nvPr>
        </p:nvGraphicFramePr>
        <p:xfrm>
          <a:off x="1021984" y="1813006"/>
          <a:ext cx="10068048" cy="30891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535459" y="5587699"/>
            <a:ext cx="11310552" cy="430922"/>
          </a:xfrm>
          <a:prstGeom prst="rect">
            <a:avLst/>
          </a:prstGeom>
          <a:solidFill>
            <a:srgbClr val="FFC000"/>
          </a:solidFill>
        </p:spPr>
        <p:txBody>
          <a:bodyPr wrap="square" lIns="121954" tIns="60977" rIns="121954" bIns="60977" rtlCol="0">
            <a:spAutoFit/>
          </a:bodyPr>
          <a:lstStyle/>
          <a:p>
            <a:pPr algn="ctr"/>
            <a:r>
              <a:rPr lang="en-US" sz="2000" b="1" dirty="0" smtClean="0"/>
              <a:t>Publications  -  Guidance Document – Teaching Modules </a:t>
            </a:r>
            <a:r>
              <a:rPr lang="en-US" sz="2000" b="1" smtClean="0"/>
              <a:t>– “Project Launch Checklist</a:t>
            </a:r>
            <a:r>
              <a:rPr lang="en-US" sz="2000" b="1" dirty="0" smtClean="0"/>
              <a:t>”</a:t>
            </a:r>
            <a:endParaRPr lang="en-US" sz="2000" b="1" dirty="0"/>
          </a:p>
        </p:txBody>
      </p:sp>
      <p:sp>
        <p:nvSpPr>
          <p:cNvPr id="6" name="Down Arrow 5"/>
          <p:cNvSpPr/>
          <p:nvPr/>
        </p:nvSpPr>
        <p:spPr>
          <a:xfrm>
            <a:off x="5547905" y="4912030"/>
            <a:ext cx="1063655" cy="369941"/>
          </a:xfrm>
          <a:prstGeom prst="downArrow">
            <a:avLst/>
          </a:prstGeom>
          <a:solidFill>
            <a:srgbClr val="FFC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54" tIns="60977" rIns="121954" bIns="60977" rtlCol="0" anchor="ctr"/>
          <a:lstStyle/>
          <a:p>
            <a:pPr algn="ctr"/>
            <a:endParaRPr lang="en-US" dirty="0"/>
          </a:p>
        </p:txBody>
      </p:sp>
      <p:sp>
        <p:nvSpPr>
          <p:cNvPr id="3" name="Date Placeholder 2"/>
          <p:cNvSpPr>
            <a:spLocks noGrp="1"/>
          </p:cNvSpPr>
          <p:nvPr>
            <p:ph type="dt" sz="half" idx="10"/>
          </p:nvPr>
        </p:nvSpPr>
        <p:spPr/>
        <p:txBody>
          <a:bodyPr/>
          <a:lstStyle/>
          <a:p>
            <a:fld id="{B311D2E4-AA8C-4ACC-B000-ADCAB1B6CD93}" type="datetime4">
              <a:rPr lang="en-US" smtClean="0"/>
              <a:t>January 19, 2018</a:t>
            </a:fld>
            <a:endParaRPr lang="en-US" dirty="0"/>
          </a:p>
        </p:txBody>
      </p:sp>
      <p:sp>
        <p:nvSpPr>
          <p:cNvPr id="7" name="Footer Placeholder 6"/>
          <p:cNvSpPr>
            <a:spLocks noGrp="1"/>
          </p:cNvSpPr>
          <p:nvPr>
            <p:ph type="ftr" sz="quarter" idx="11"/>
          </p:nvPr>
        </p:nvSpPr>
        <p:spPr/>
        <p:txBody>
          <a:bodyPr/>
          <a:lstStyle/>
          <a:p>
            <a:r>
              <a:rPr lang="en-US" smtClean="0"/>
              <a:t>www.incose.org/IW2018</a:t>
            </a:r>
            <a:endParaRPr lang="en-US" dirty="0"/>
          </a:p>
        </p:txBody>
      </p:sp>
      <p:sp>
        <p:nvSpPr>
          <p:cNvPr id="8" name="Slide Number Placeholder 7"/>
          <p:cNvSpPr>
            <a:spLocks noGrp="1"/>
          </p:cNvSpPr>
          <p:nvPr>
            <p:ph type="sldNum" sz="quarter" idx="12"/>
          </p:nvPr>
        </p:nvSpPr>
        <p:spPr/>
        <p:txBody>
          <a:bodyPr/>
          <a:lstStyle/>
          <a:p>
            <a:fld id="{924B41C4-1474-8D42-B330-D2828683839D}" type="slidenum">
              <a:rPr lang="en-US" smtClean="0"/>
              <a:t>4</a:t>
            </a:fld>
            <a:endParaRPr lang="en-US" dirty="0"/>
          </a:p>
        </p:txBody>
      </p:sp>
    </p:spTree>
    <p:extLst>
      <p:ext uri="{BB962C8B-B14F-4D97-AF65-F5344CB8AC3E}">
        <p14:creationId xmlns:p14="http://schemas.microsoft.com/office/powerpoint/2010/main" val="957660886"/>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700" dirty="0"/>
              <a:t>Six categories</a:t>
            </a:r>
            <a:r>
              <a:rPr lang="en-US" sz="3700"/>
              <a:t/>
            </a:r>
            <a:br>
              <a:rPr lang="en-US" sz="3700"/>
            </a:br>
            <a:r>
              <a:rPr lang="en-US" sz="4300" smtClean="0"/>
              <a:t>Human-model Interaction Heuristics</a:t>
            </a:r>
            <a:endParaRPr lang="en-US" sz="3700" dirty="0"/>
          </a:p>
        </p:txBody>
      </p:sp>
      <p:sp>
        <p:nvSpPr>
          <p:cNvPr id="3" name="Content Placeholder 2"/>
          <p:cNvSpPr>
            <a:spLocks noGrp="1"/>
          </p:cNvSpPr>
          <p:nvPr>
            <p:ph sz="half" idx="1"/>
          </p:nvPr>
        </p:nvSpPr>
        <p:spPr>
          <a:xfrm>
            <a:off x="609918" y="1845735"/>
            <a:ext cx="6291781" cy="4023360"/>
          </a:xfrm>
        </p:spPr>
        <p:txBody>
          <a:bodyPr anchor="ctr">
            <a:normAutofit/>
          </a:bodyPr>
          <a:lstStyle/>
          <a:p>
            <a:pPr>
              <a:spcBef>
                <a:spcPts val="2401"/>
              </a:spcBef>
              <a:buFont typeface="+mj-lt"/>
              <a:buAutoNum type="arabicPeriod"/>
            </a:pPr>
            <a:r>
              <a:rPr lang="en-US" sz="2800" b="1" dirty="0">
                <a:solidFill>
                  <a:srgbClr val="002060"/>
                </a:solidFill>
              </a:rPr>
              <a:t>designing models for human use</a:t>
            </a:r>
          </a:p>
          <a:p>
            <a:pPr>
              <a:buFont typeface="+mj-lt"/>
              <a:buAutoNum type="arabicPeriod"/>
            </a:pPr>
            <a:r>
              <a:rPr lang="en-US" sz="2800" b="1" smtClean="0">
                <a:solidFill>
                  <a:srgbClr val="002060"/>
                </a:solidFill>
              </a:rPr>
              <a:t>models </a:t>
            </a:r>
            <a:r>
              <a:rPr lang="en-US" sz="2800" b="1">
                <a:solidFill>
                  <a:srgbClr val="002060"/>
                </a:solidFill>
              </a:rPr>
              <a:t>in </a:t>
            </a:r>
            <a:r>
              <a:rPr lang="en-US" sz="2800" b="1" smtClean="0">
                <a:solidFill>
                  <a:srgbClr val="002060"/>
                </a:solidFill>
              </a:rPr>
              <a:t>decision-making</a:t>
            </a:r>
            <a:endParaRPr lang="en-US" sz="2800" b="1" dirty="0">
              <a:solidFill>
                <a:srgbClr val="002060"/>
              </a:solidFill>
            </a:endParaRPr>
          </a:p>
          <a:p>
            <a:pPr>
              <a:buFont typeface="+mj-lt"/>
              <a:buAutoNum type="arabicPeriod"/>
            </a:pPr>
            <a:r>
              <a:rPr lang="en-US" sz="2800" dirty="0"/>
              <a:t>sociotechnical considerations</a:t>
            </a:r>
          </a:p>
          <a:p>
            <a:pPr>
              <a:buFont typeface="+mj-lt"/>
              <a:buAutoNum type="arabicPeriod"/>
            </a:pPr>
            <a:r>
              <a:rPr lang="en-US" sz="2800" b="1" dirty="0">
                <a:solidFill>
                  <a:srgbClr val="002060"/>
                </a:solidFill>
              </a:rPr>
              <a:t>context and assumptions</a:t>
            </a:r>
          </a:p>
          <a:p>
            <a:pPr>
              <a:buFont typeface="+mj-lt"/>
              <a:buAutoNum type="arabicPeriod"/>
            </a:pPr>
            <a:r>
              <a:rPr lang="en-US" sz="2800" dirty="0"/>
              <a:t>transparency and trust </a:t>
            </a:r>
          </a:p>
          <a:p>
            <a:pPr>
              <a:buFont typeface="+mj-lt"/>
              <a:buAutoNum type="arabicPeriod"/>
            </a:pPr>
            <a:r>
              <a:rPr lang="en-US" sz="2800" dirty="0"/>
              <a:t>mitigating biases</a:t>
            </a:r>
          </a:p>
        </p:txBody>
      </p:sp>
      <p:sp>
        <p:nvSpPr>
          <p:cNvPr id="7" name="Content Placeholder 6"/>
          <p:cNvSpPr>
            <a:spLocks noGrp="1"/>
          </p:cNvSpPr>
          <p:nvPr>
            <p:ph sz="half" idx="2"/>
          </p:nvPr>
        </p:nvSpPr>
        <p:spPr>
          <a:xfrm>
            <a:off x="6901699" y="1583275"/>
            <a:ext cx="5158496" cy="4512726"/>
          </a:xfrm>
          <a:solidFill>
            <a:schemeClr val="accent2">
              <a:lumMod val="10000"/>
              <a:lumOff val="90000"/>
            </a:schemeClr>
          </a:solidFill>
        </p:spPr>
        <p:txBody>
          <a:bodyPr>
            <a:noAutofit/>
          </a:bodyPr>
          <a:lstStyle/>
          <a:p>
            <a:pPr>
              <a:spcBef>
                <a:spcPts val="1600"/>
              </a:spcBef>
            </a:pPr>
            <a:r>
              <a:rPr lang="en-US" sz="2400" i="1" dirty="0"/>
              <a:t>Heuristics encapsulate insights and strategies discovered by experts though experience</a:t>
            </a:r>
          </a:p>
          <a:p>
            <a:pPr>
              <a:spcBef>
                <a:spcPts val="1600"/>
              </a:spcBef>
            </a:pPr>
            <a:r>
              <a:rPr lang="en-US" sz="2400" i="1" dirty="0"/>
              <a:t>Experts apply these intuitively</a:t>
            </a:r>
          </a:p>
          <a:p>
            <a:pPr>
              <a:spcBef>
                <a:spcPts val="1600"/>
              </a:spcBef>
            </a:pPr>
            <a:r>
              <a:rPr lang="en-US" sz="2400" i="1" dirty="0"/>
              <a:t>Heuristics can be used to educate and guide practice of novices, as they learn through their own experiences  </a:t>
            </a:r>
          </a:p>
          <a:p>
            <a:pPr>
              <a:spcBef>
                <a:spcPts val="1600"/>
              </a:spcBef>
            </a:pPr>
            <a:r>
              <a:rPr lang="en-US" sz="2400" i="1" dirty="0"/>
              <a:t>Validated heuristics </a:t>
            </a:r>
            <a:r>
              <a:rPr lang="en-US" sz="2400" i="1"/>
              <a:t>inform </a:t>
            </a:r>
            <a:r>
              <a:rPr lang="en-US" sz="2400" i="1" smtClean="0"/>
              <a:t>policy </a:t>
            </a:r>
            <a:r>
              <a:rPr lang="en-US" sz="2400" i="1" dirty="0"/>
              <a:t>and practices</a:t>
            </a:r>
          </a:p>
        </p:txBody>
      </p:sp>
      <p:sp>
        <p:nvSpPr>
          <p:cNvPr id="5" name="Date Placeholder 4"/>
          <p:cNvSpPr>
            <a:spLocks noGrp="1"/>
          </p:cNvSpPr>
          <p:nvPr>
            <p:ph type="dt" sz="half" idx="10"/>
          </p:nvPr>
        </p:nvSpPr>
        <p:spPr/>
        <p:txBody>
          <a:bodyPr/>
          <a:lstStyle/>
          <a:p>
            <a:fld id="{ECAAB776-C9F4-45ED-AC35-772DF1D82F1E}" type="datetime4">
              <a:rPr lang="en-US" smtClean="0"/>
              <a:t>January 19, 2018</a:t>
            </a:fld>
            <a:endParaRPr lang="en-US"/>
          </a:p>
        </p:txBody>
      </p:sp>
      <p:sp>
        <p:nvSpPr>
          <p:cNvPr id="6" name="Footer Placeholder 5"/>
          <p:cNvSpPr>
            <a:spLocks noGrp="1"/>
          </p:cNvSpPr>
          <p:nvPr>
            <p:ph type="ftr" sz="quarter" idx="11"/>
          </p:nvPr>
        </p:nvSpPr>
        <p:spPr/>
        <p:txBody>
          <a:bodyPr/>
          <a:lstStyle/>
          <a:p>
            <a:r>
              <a:rPr lang="en-US" smtClean="0"/>
              <a:t>www.incose.org/IW2018</a:t>
            </a:r>
            <a:endParaRPr lang="en-US" dirty="0"/>
          </a:p>
        </p:txBody>
      </p:sp>
      <p:sp>
        <p:nvSpPr>
          <p:cNvPr id="11" name="Slide Number Placeholder 10"/>
          <p:cNvSpPr>
            <a:spLocks noGrp="1"/>
          </p:cNvSpPr>
          <p:nvPr>
            <p:ph type="sldNum" sz="quarter" idx="12"/>
          </p:nvPr>
        </p:nvSpPr>
        <p:spPr/>
        <p:txBody>
          <a:bodyPr/>
          <a:lstStyle/>
          <a:p>
            <a:fld id="{924B41C4-1474-8D42-B330-D2828683839D}" type="slidenum">
              <a:rPr lang="en-US" smtClean="0"/>
              <a:t>5</a:t>
            </a:fld>
            <a:endParaRPr lang="en-US"/>
          </a:p>
        </p:txBody>
      </p:sp>
    </p:spTree>
    <p:extLst>
      <p:ext uri="{BB962C8B-B14F-4D97-AF65-F5344CB8AC3E}">
        <p14:creationId xmlns:p14="http://schemas.microsoft.com/office/powerpoint/2010/main" val="17984343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rgbClr val="C00000"/>
                </a:solidFill>
              </a:rPr>
              <a:t>Selected Heuristic</a:t>
            </a:r>
            <a:r>
              <a:rPr lang="en-US" sz="4000"/>
              <a:t/>
            </a:r>
            <a:br>
              <a:rPr lang="en-US" sz="4000"/>
            </a:br>
            <a:r>
              <a:rPr lang="en-US" sz="3200" smtClean="0"/>
              <a:t>Designing Models for Human Use</a:t>
            </a:r>
            <a:endParaRPr lang="en-US" sz="280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21790" y="2712232"/>
            <a:ext cx="3125112" cy="25362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Content Placeholder 2"/>
          <p:cNvSpPr>
            <a:spLocks noGrp="1"/>
          </p:cNvSpPr>
          <p:nvPr>
            <p:ph idx="1"/>
          </p:nvPr>
        </p:nvSpPr>
        <p:spPr/>
        <p:txBody>
          <a:bodyPr>
            <a:normAutofit/>
          </a:bodyPr>
          <a:lstStyle/>
          <a:p>
            <a:pPr marL="0" indent="0">
              <a:buNone/>
            </a:pPr>
            <a:r>
              <a:rPr lang="en-US" sz="2800" b="1" i="1" dirty="0">
                <a:solidFill>
                  <a:srgbClr val="002060"/>
                </a:solidFill>
              </a:rPr>
              <a:t>Humans should not be forced to adapt to models, rather, models should be designed for humans</a:t>
            </a:r>
          </a:p>
          <a:p>
            <a:r>
              <a:rPr lang="en-US" sz="2200" dirty="0"/>
              <a:t>Evolving technology enables more complex and </a:t>
            </a:r>
            <a:r>
              <a:rPr lang="en-US" sz="2200"/>
              <a:t>capable </a:t>
            </a:r>
            <a:r>
              <a:rPr lang="en-US" sz="2200" smtClean="0"/>
              <a:t/>
            </a:r>
            <a:br>
              <a:rPr lang="en-US" sz="2200" smtClean="0"/>
            </a:br>
            <a:r>
              <a:rPr lang="en-US" sz="2200" smtClean="0"/>
              <a:t>models </a:t>
            </a:r>
            <a:r>
              <a:rPr lang="en-US" sz="2200" dirty="0"/>
              <a:t>but may not result in increased effectiveness </a:t>
            </a:r>
            <a:r>
              <a:rPr lang="en-US" sz="2200"/>
              <a:t>if </a:t>
            </a:r>
            <a:r>
              <a:rPr lang="en-US" sz="2200" smtClean="0"/>
              <a:t/>
            </a:r>
            <a:br>
              <a:rPr lang="en-US" sz="2200" smtClean="0"/>
            </a:br>
            <a:r>
              <a:rPr lang="en-US" sz="2200" smtClean="0"/>
              <a:t>humans </a:t>
            </a:r>
            <a:r>
              <a:rPr lang="en-US" sz="2200" dirty="0"/>
              <a:t>are not appropriately considered</a:t>
            </a:r>
          </a:p>
          <a:p>
            <a:r>
              <a:rPr lang="en-US" sz="2200" dirty="0"/>
              <a:t>Humans have cognitive and perceptual limitations </a:t>
            </a:r>
            <a:r>
              <a:rPr lang="en-US" sz="2200"/>
              <a:t>that </a:t>
            </a:r>
            <a:r>
              <a:rPr lang="en-US" sz="2200" smtClean="0"/>
              <a:t/>
            </a:r>
            <a:br>
              <a:rPr lang="en-US" sz="2200" smtClean="0"/>
            </a:br>
            <a:r>
              <a:rPr lang="en-US" sz="2200" smtClean="0"/>
              <a:t>limit </a:t>
            </a:r>
            <a:r>
              <a:rPr lang="en-US" sz="2200" dirty="0"/>
              <a:t>amount and types of information they can </a:t>
            </a:r>
            <a:br>
              <a:rPr lang="en-US" sz="2200" dirty="0"/>
            </a:br>
            <a:r>
              <a:rPr lang="en-US" sz="2200" dirty="0"/>
              <a:t>effectively comprehend and use to make decisions </a:t>
            </a:r>
          </a:p>
          <a:p>
            <a:r>
              <a:rPr lang="en-US" sz="2200" dirty="0"/>
              <a:t>Designing for humans requires understanding </a:t>
            </a:r>
            <a:r>
              <a:rPr lang="en-US" sz="2200"/>
              <a:t>their </a:t>
            </a:r>
            <a:r>
              <a:rPr lang="en-US" sz="2200" smtClean="0"/>
              <a:t/>
            </a:r>
            <a:br>
              <a:rPr lang="en-US" sz="2200" smtClean="0"/>
            </a:br>
            <a:r>
              <a:rPr lang="en-US" sz="2200" smtClean="0"/>
              <a:t>capabilities </a:t>
            </a:r>
            <a:r>
              <a:rPr lang="en-US" sz="2200" dirty="0"/>
              <a:t>and limitations so that the model </a:t>
            </a:r>
            <a:r>
              <a:rPr lang="en-US" sz="2200"/>
              <a:t>intelligence </a:t>
            </a:r>
            <a:r>
              <a:rPr lang="en-US" sz="2200" smtClean="0"/>
              <a:t/>
            </a:r>
            <a:br>
              <a:rPr lang="en-US" sz="2200" smtClean="0"/>
            </a:br>
            <a:r>
              <a:rPr lang="en-US" sz="2200" smtClean="0"/>
              <a:t>can </a:t>
            </a:r>
            <a:r>
              <a:rPr lang="en-US" sz="2200" dirty="0"/>
              <a:t>extend the overall system intelligence </a:t>
            </a:r>
          </a:p>
          <a:p>
            <a:endParaRPr lang="en-US" sz="2400" b="1" i="1" dirty="0"/>
          </a:p>
          <a:p>
            <a:pPr marL="0" indent="0">
              <a:buNone/>
            </a:pPr>
            <a:endParaRPr lang="en-US" dirty="0"/>
          </a:p>
        </p:txBody>
      </p:sp>
      <p:sp>
        <p:nvSpPr>
          <p:cNvPr id="5" name="Date Placeholder 4"/>
          <p:cNvSpPr>
            <a:spLocks noGrp="1"/>
          </p:cNvSpPr>
          <p:nvPr>
            <p:ph type="dt" sz="half" idx="10"/>
          </p:nvPr>
        </p:nvSpPr>
        <p:spPr/>
        <p:txBody>
          <a:bodyPr/>
          <a:lstStyle/>
          <a:p>
            <a:fld id="{7056825E-52AD-4C81-91FF-1AE44CC01630}" type="datetime4">
              <a:rPr lang="en-US" smtClean="0"/>
              <a:t>January 19, 2018</a:t>
            </a:fld>
            <a:endParaRPr lang="en-US" dirty="0"/>
          </a:p>
        </p:txBody>
      </p:sp>
      <p:sp>
        <p:nvSpPr>
          <p:cNvPr id="6" name="Footer Placeholder 5"/>
          <p:cNvSpPr>
            <a:spLocks noGrp="1"/>
          </p:cNvSpPr>
          <p:nvPr>
            <p:ph type="ftr" sz="quarter" idx="11"/>
          </p:nvPr>
        </p:nvSpPr>
        <p:spPr/>
        <p:txBody>
          <a:bodyPr/>
          <a:lstStyle/>
          <a:p>
            <a:r>
              <a:rPr lang="en-US" smtClean="0"/>
              <a:t>www.incose.org/IW2018</a:t>
            </a:r>
            <a:endParaRPr lang="en-US" dirty="0"/>
          </a:p>
        </p:txBody>
      </p:sp>
      <p:sp>
        <p:nvSpPr>
          <p:cNvPr id="11" name="Slide Number Placeholder 10"/>
          <p:cNvSpPr>
            <a:spLocks noGrp="1"/>
          </p:cNvSpPr>
          <p:nvPr>
            <p:ph type="sldNum" sz="quarter" idx="12"/>
          </p:nvPr>
        </p:nvSpPr>
        <p:spPr/>
        <p:txBody>
          <a:bodyPr/>
          <a:lstStyle/>
          <a:p>
            <a:fld id="{924B41C4-1474-8D42-B330-D2828683839D}" type="slidenum">
              <a:rPr lang="en-US" smtClean="0"/>
              <a:t>6</a:t>
            </a:fld>
            <a:endParaRPr lang="en-US" dirty="0"/>
          </a:p>
        </p:txBody>
      </p:sp>
    </p:spTree>
    <p:extLst>
      <p:ext uri="{BB962C8B-B14F-4D97-AF65-F5344CB8AC3E}">
        <p14:creationId xmlns:p14="http://schemas.microsoft.com/office/powerpoint/2010/main" val="35667553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59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9818806" y="1417639"/>
            <a:ext cx="2226592" cy="1601480"/>
          </a:xfrm>
          <a:prstGeom prst="rect">
            <a:avLst/>
          </a:prstGeom>
          <a:noFill/>
          <a:ln>
            <a:noFill/>
          </a:ln>
          <a:effectLst>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a:bodyPr>
          <a:lstStyle/>
          <a:p>
            <a:r>
              <a:rPr lang="en-US" sz="2800" dirty="0">
                <a:solidFill>
                  <a:srgbClr val="C00000"/>
                </a:solidFill>
              </a:rPr>
              <a:t>Selected Heuristic</a:t>
            </a:r>
            <a:r>
              <a:rPr lang="en-US" sz="4000" dirty="0"/>
              <a:t/>
            </a:r>
            <a:br>
              <a:rPr lang="en-US" sz="4000" dirty="0"/>
            </a:br>
            <a:r>
              <a:rPr lang="en-US" sz="3200"/>
              <a:t>Using </a:t>
            </a:r>
            <a:r>
              <a:rPr lang="en-US" sz="3200" smtClean="0"/>
              <a:t>Models in Decision Making</a:t>
            </a:r>
            <a:endParaRPr lang="en-US" sz="2800" dirty="0"/>
          </a:p>
        </p:txBody>
      </p:sp>
      <p:sp>
        <p:nvSpPr>
          <p:cNvPr id="3" name="Content Placeholder 2"/>
          <p:cNvSpPr>
            <a:spLocks noGrp="1"/>
          </p:cNvSpPr>
          <p:nvPr>
            <p:ph idx="1"/>
          </p:nvPr>
        </p:nvSpPr>
        <p:spPr/>
        <p:txBody>
          <a:bodyPr>
            <a:normAutofit/>
          </a:bodyPr>
          <a:lstStyle/>
          <a:p>
            <a:pPr marL="0" indent="0">
              <a:buNone/>
            </a:pPr>
            <a:r>
              <a:rPr lang="en-US" sz="2800" b="1" i="1" dirty="0">
                <a:solidFill>
                  <a:srgbClr val="002060"/>
                </a:solidFill>
              </a:rPr>
              <a:t>Models do not have agency -- the ultimate responsibility</a:t>
            </a:r>
            <a:br>
              <a:rPr lang="en-US" sz="2800" b="1" i="1" dirty="0">
                <a:solidFill>
                  <a:srgbClr val="002060"/>
                </a:solidFill>
              </a:rPr>
            </a:br>
            <a:r>
              <a:rPr lang="en-US" sz="2800" b="1" i="1" dirty="0">
                <a:solidFill>
                  <a:srgbClr val="002060"/>
                </a:solidFill>
              </a:rPr>
              <a:t>for decisions must be upon humans</a:t>
            </a:r>
          </a:p>
          <a:p>
            <a:r>
              <a:rPr lang="en-US" sz="2400" dirty="0"/>
              <a:t>Ultimate decision-making authorities are people, and </a:t>
            </a:r>
            <a:r>
              <a:rPr lang="en-US" sz="2400"/>
              <a:t>blame </a:t>
            </a:r>
            <a:r>
              <a:rPr lang="en-US" sz="2400" smtClean="0"/>
              <a:t/>
            </a:r>
            <a:br>
              <a:rPr lang="en-US" sz="2400" smtClean="0"/>
            </a:br>
            <a:r>
              <a:rPr lang="en-US" sz="2400" smtClean="0"/>
              <a:t>cannot </a:t>
            </a:r>
            <a:r>
              <a:rPr lang="en-US" sz="2400" dirty="0"/>
              <a:t>be placed upon models for poor decisions</a:t>
            </a:r>
          </a:p>
          <a:p>
            <a:r>
              <a:rPr lang="en-US" sz="2400" dirty="0"/>
              <a:t>Model developers, users, and decision-makers have the responsibility to ensure that models are properly understood and appropriately used</a:t>
            </a:r>
          </a:p>
          <a:p>
            <a:r>
              <a:rPr lang="en-US" sz="2400" dirty="0"/>
              <a:t>Individuals should be aware of the potential for improperly diffusing responsibilities for decisions upon models</a:t>
            </a:r>
          </a:p>
          <a:p>
            <a:r>
              <a:rPr lang="en-US" sz="2400" dirty="0"/>
              <a:t>Policies should clearly establish the responsibilities for which individuals are held accountable in model-centric enterprises</a:t>
            </a:r>
            <a:endParaRPr lang="en-US" dirty="0"/>
          </a:p>
        </p:txBody>
      </p:sp>
      <p:sp>
        <p:nvSpPr>
          <p:cNvPr id="4" name="Date Placeholder 3"/>
          <p:cNvSpPr>
            <a:spLocks noGrp="1"/>
          </p:cNvSpPr>
          <p:nvPr>
            <p:ph type="dt" sz="half" idx="10"/>
          </p:nvPr>
        </p:nvSpPr>
        <p:spPr/>
        <p:txBody>
          <a:bodyPr/>
          <a:lstStyle/>
          <a:p>
            <a:fld id="{E28FC565-E7E3-4898-8385-05E61E5CA539}" type="datetime4">
              <a:rPr lang="en-US" smtClean="0"/>
              <a:t>January 19, 2018</a:t>
            </a:fld>
            <a:endParaRPr lang="en-US" dirty="0"/>
          </a:p>
        </p:txBody>
      </p:sp>
      <p:sp>
        <p:nvSpPr>
          <p:cNvPr id="5" name="Footer Placeholder 4"/>
          <p:cNvSpPr>
            <a:spLocks noGrp="1"/>
          </p:cNvSpPr>
          <p:nvPr>
            <p:ph type="ftr" sz="quarter" idx="11"/>
          </p:nvPr>
        </p:nvSpPr>
        <p:spPr/>
        <p:txBody>
          <a:bodyPr/>
          <a:lstStyle/>
          <a:p>
            <a:r>
              <a:rPr lang="en-US" smtClean="0"/>
              <a:t>www.incose.org/IW2018</a:t>
            </a:r>
            <a:endParaRPr lang="en-US" dirty="0"/>
          </a:p>
        </p:txBody>
      </p:sp>
      <p:sp>
        <p:nvSpPr>
          <p:cNvPr id="6" name="Slide Number Placeholder 5"/>
          <p:cNvSpPr>
            <a:spLocks noGrp="1"/>
          </p:cNvSpPr>
          <p:nvPr>
            <p:ph type="sldNum" sz="quarter" idx="12"/>
          </p:nvPr>
        </p:nvSpPr>
        <p:spPr/>
        <p:txBody>
          <a:bodyPr/>
          <a:lstStyle/>
          <a:p>
            <a:fld id="{924B41C4-1474-8D42-B330-D2828683839D}" type="slidenum">
              <a:rPr lang="en-US" smtClean="0"/>
              <a:t>7</a:t>
            </a:fld>
            <a:endParaRPr lang="en-US" dirty="0"/>
          </a:p>
        </p:txBody>
      </p:sp>
    </p:spTree>
    <p:extLst>
      <p:ext uri="{BB962C8B-B14F-4D97-AF65-F5344CB8AC3E}">
        <p14:creationId xmlns:p14="http://schemas.microsoft.com/office/powerpoint/2010/main" val="4147498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rgbClr val="C00000"/>
                </a:solidFill>
              </a:rPr>
              <a:t>Selected Heuristic</a:t>
            </a:r>
            <a:r>
              <a:rPr lang="en-US" sz="4000" dirty="0"/>
              <a:t/>
            </a:r>
            <a:br>
              <a:rPr lang="en-US" sz="4000" dirty="0"/>
            </a:br>
            <a:r>
              <a:rPr lang="en-US" sz="3200" dirty="0"/>
              <a:t>Context </a:t>
            </a:r>
            <a:r>
              <a:rPr lang="en-US" sz="3200"/>
              <a:t>and </a:t>
            </a:r>
            <a:r>
              <a:rPr lang="en-US" sz="3200" smtClean="0"/>
              <a:t>Assumptions</a:t>
            </a:r>
            <a:endParaRPr lang="en-US" sz="2800" dirty="0"/>
          </a:p>
        </p:txBody>
      </p:sp>
      <p:sp>
        <p:nvSpPr>
          <p:cNvPr id="4" name="Content Placeholder 3"/>
          <p:cNvSpPr>
            <a:spLocks noGrp="1"/>
          </p:cNvSpPr>
          <p:nvPr>
            <p:ph idx="1"/>
          </p:nvPr>
        </p:nvSpPr>
        <p:spPr/>
        <p:txBody>
          <a:bodyPr>
            <a:normAutofit fontScale="70000" lnSpcReduction="20000"/>
          </a:bodyPr>
          <a:lstStyle/>
          <a:p>
            <a:pPr marL="0" indent="0">
              <a:lnSpc>
                <a:spcPct val="110000"/>
              </a:lnSpc>
              <a:buNone/>
            </a:pPr>
            <a:r>
              <a:rPr lang="en-US" sz="4000" b="1" i="1">
                <a:solidFill>
                  <a:srgbClr val="002060"/>
                </a:solidFill>
              </a:rPr>
              <a:t>Models are created for specific reasons and contexts, </a:t>
            </a:r>
            <a:r>
              <a:rPr lang="en-US" sz="4000" b="1" i="1" smtClean="0">
                <a:solidFill>
                  <a:srgbClr val="002060"/>
                </a:solidFill>
              </a:rPr>
              <a:t/>
            </a:r>
            <a:br>
              <a:rPr lang="en-US" sz="4000" b="1" i="1" smtClean="0">
                <a:solidFill>
                  <a:srgbClr val="002060"/>
                </a:solidFill>
              </a:rPr>
            </a:br>
            <a:r>
              <a:rPr lang="en-US" sz="4000" b="1" i="1" smtClean="0">
                <a:solidFill>
                  <a:srgbClr val="002060"/>
                </a:solidFill>
              </a:rPr>
              <a:t>and </a:t>
            </a:r>
            <a:r>
              <a:rPr lang="en-US" sz="4000" b="1" i="1">
                <a:solidFill>
                  <a:srgbClr val="002060"/>
                </a:solidFill>
              </a:rPr>
              <a:t>those assumptions fundamentally bound a model’s applicability</a:t>
            </a:r>
          </a:p>
          <a:p>
            <a:pPr>
              <a:lnSpc>
                <a:spcPct val="110000"/>
              </a:lnSpc>
            </a:pPr>
            <a:r>
              <a:rPr lang="en-US" sz="3400" smtClean="0"/>
              <a:t>A </a:t>
            </a:r>
            <a:r>
              <a:rPr lang="en-US" sz="3400"/>
              <a:t>model may be insightful and valuable within one problem context, but </a:t>
            </a:r>
            <a:r>
              <a:rPr lang="en-US" sz="3400" smtClean="0"/>
              <a:t>assumptions </a:t>
            </a:r>
            <a:r>
              <a:rPr lang="en-US" sz="3400"/>
              <a:t>built into </a:t>
            </a:r>
            <a:r>
              <a:rPr lang="en-US" sz="3400" smtClean="0"/>
              <a:t>model </a:t>
            </a:r>
            <a:r>
              <a:rPr lang="en-US" sz="3400"/>
              <a:t>may not be valid within some other </a:t>
            </a:r>
            <a:r>
              <a:rPr lang="en-US" sz="3400" smtClean="0"/>
              <a:t>contexts </a:t>
            </a:r>
            <a:endParaRPr lang="en-US" sz="3400"/>
          </a:p>
          <a:p>
            <a:pPr>
              <a:lnSpc>
                <a:spcPct val="110000"/>
              </a:lnSpc>
            </a:pPr>
            <a:r>
              <a:rPr lang="en-US" sz="3400"/>
              <a:t>Evaluating a model’s applicability should not just consider </a:t>
            </a:r>
            <a:r>
              <a:rPr lang="en-US" sz="3400" smtClean="0"/>
              <a:t/>
            </a:r>
            <a:br>
              <a:rPr lang="en-US" sz="3400" smtClean="0"/>
            </a:br>
            <a:r>
              <a:rPr lang="en-US" sz="3400" smtClean="0"/>
              <a:t>whether </a:t>
            </a:r>
            <a:r>
              <a:rPr lang="en-US" sz="3400"/>
              <a:t>it has been validated, but in what contexts </a:t>
            </a:r>
            <a:r>
              <a:rPr lang="en-US" sz="3400" smtClean="0"/>
              <a:t/>
            </a:r>
            <a:br>
              <a:rPr lang="en-US" sz="3400" smtClean="0"/>
            </a:br>
            <a:r>
              <a:rPr lang="en-US" sz="3400" smtClean="0"/>
              <a:t>it </a:t>
            </a:r>
            <a:r>
              <a:rPr lang="en-US" sz="3400"/>
              <a:t>has been validated </a:t>
            </a:r>
          </a:p>
          <a:p>
            <a:pPr>
              <a:lnSpc>
                <a:spcPct val="110000"/>
              </a:lnSpc>
            </a:pPr>
            <a:r>
              <a:rPr lang="en-US" sz="3400"/>
              <a:t>Using a model outside of its inherent bounds may lead </a:t>
            </a:r>
            <a:br>
              <a:rPr lang="en-US" sz="3400"/>
            </a:br>
            <a:r>
              <a:rPr lang="en-US" sz="3400"/>
              <a:t>to model results that are inappropriate for </a:t>
            </a:r>
            <a:br>
              <a:rPr lang="en-US" sz="3400"/>
            </a:br>
            <a:r>
              <a:rPr lang="en-US" sz="3400"/>
              <a:t>the problem under consideration</a:t>
            </a:r>
          </a:p>
          <a:p>
            <a:endParaRPr lang="en-US"/>
          </a:p>
        </p:txBody>
      </p:sp>
      <p:pic>
        <p:nvPicPr>
          <p:cNvPr id="2050" name="Picture 2"/>
          <p:cNvPicPr>
            <a:picLocks noChangeAspect="1" noChangeArrowheads="1"/>
          </p:cNvPicPr>
          <p:nvPr/>
        </p:nvPicPr>
        <p:blipFill>
          <a:blip r:embed="rId2">
            <a:duotone>
              <a:prstClr val="black"/>
              <a:schemeClr val="accent1">
                <a:lumMod val="25000"/>
                <a:lumOff val="75000"/>
                <a:tint val="45000"/>
                <a:satMod val="400000"/>
              </a:schemeClr>
            </a:duotone>
            <a:extLst>
              <a:ext uri="{28A0092B-C50C-407E-A947-70E740481C1C}">
                <a14:useLocalDpi xmlns:a14="http://schemas.microsoft.com/office/drawing/2010/main" val="0"/>
              </a:ext>
            </a:extLst>
          </a:blip>
          <a:srcRect/>
          <a:stretch>
            <a:fillRect/>
          </a:stretch>
        </p:blipFill>
        <p:spPr bwMode="auto">
          <a:xfrm>
            <a:off x="8881626" y="3993531"/>
            <a:ext cx="2844992" cy="2132633"/>
          </a:xfrm>
          <a:prstGeom prst="rect">
            <a:avLst/>
          </a:prstGeom>
          <a:noFill/>
          <a:ln>
            <a:noFill/>
          </a:ln>
          <a:effectLst>
            <a:outerShdw blurRad="76200" dir="18900000" sy="23000" kx="-1200000" algn="bl" rotWithShape="0">
              <a:prstClr val="black">
                <a:alpha val="20000"/>
              </a:prstClr>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ate Placeholder 4"/>
          <p:cNvSpPr>
            <a:spLocks noGrp="1"/>
          </p:cNvSpPr>
          <p:nvPr>
            <p:ph type="dt" sz="half" idx="10"/>
          </p:nvPr>
        </p:nvSpPr>
        <p:spPr/>
        <p:txBody>
          <a:bodyPr/>
          <a:lstStyle/>
          <a:p>
            <a:fld id="{85B11320-8052-41A7-B800-D50C1FC4A0DC}" type="datetime4">
              <a:rPr lang="en-US" smtClean="0"/>
              <a:t>January 19, 2018</a:t>
            </a:fld>
            <a:endParaRPr lang="en-US" dirty="0"/>
          </a:p>
        </p:txBody>
      </p:sp>
      <p:sp>
        <p:nvSpPr>
          <p:cNvPr id="6" name="Footer Placeholder 5"/>
          <p:cNvSpPr>
            <a:spLocks noGrp="1"/>
          </p:cNvSpPr>
          <p:nvPr>
            <p:ph type="ftr" sz="quarter" idx="11"/>
          </p:nvPr>
        </p:nvSpPr>
        <p:spPr/>
        <p:txBody>
          <a:bodyPr/>
          <a:lstStyle/>
          <a:p>
            <a:r>
              <a:rPr lang="en-US" smtClean="0"/>
              <a:t>www.incose.org/IW2018</a:t>
            </a:r>
            <a:endParaRPr lang="en-US" dirty="0"/>
          </a:p>
        </p:txBody>
      </p:sp>
      <p:sp>
        <p:nvSpPr>
          <p:cNvPr id="10" name="Slide Number Placeholder 9"/>
          <p:cNvSpPr>
            <a:spLocks noGrp="1"/>
          </p:cNvSpPr>
          <p:nvPr>
            <p:ph type="sldNum" sz="quarter" idx="12"/>
          </p:nvPr>
        </p:nvSpPr>
        <p:spPr/>
        <p:txBody>
          <a:bodyPr/>
          <a:lstStyle/>
          <a:p>
            <a:fld id="{924B41C4-1474-8D42-B330-D2828683839D}" type="slidenum">
              <a:rPr lang="en-US" smtClean="0"/>
              <a:t>8</a:t>
            </a:fld>
            <a:endParaRPr lang="en-US" dirty="0"/>
          </a:p>
        </p:txBody>
      </p:sp>
    </p:spTree>
    <p:extLst>
      <p:ext uri="{BB962C8B-B14F-4D97-AF65-F5344CB8AC3E}">
        <p14:creationId xmlns:p14="http://schemas.microsoft.com/office/powerpoint/2010/main" val="2070520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Related Breakout Sessions</a:t>
            </a:r>
            <a:endParaRPr lang="en-US"/>
          </a:p>
        </p:txBody>
      </p:sp>
      <p:sp>
        <p:nvSpPr>
          <p:cNvPr id="11" name="Text Placeholder 10"/>
          <p:cNvSpPr>
            <a:spLocks noGrp="1"/>
          </p:cNvSpPr>
          <p:nvPr>
            <p:ph type="body" idx="1"/>
          </p:nvPr>
        </p:nvSpPr>
        <p:spPr>
          <a:solidFill>
            <a:schemeClr val="accent2">
              <a:lumMod val="10000"/>
              <a:lumOff val="90000"/>
            </a:schemeClr>
          </a:solidFill>
          <a:ln>
            <a:solidFill>
              <a:schemeClr val="accent1"/>
            </a:solidFill>
          </a:ln>
        </p:spPr>
        <p:txBody>
          <a:bodyPr>
            <a:normAutofit fontScale="62500" lnSpcReduction="20000"/>
          </a:bodyPr>
          <a:lstStyle/>
          <a:p>
            <a:r>
              <a:rPr lang="en-US" sz="2700" b="1"/>
              <a:t>Monday  9:00 – 12:00</a:t>
            </a:r>
          </a:p>
          <a:p>
            <a:r>
              <a:rPr lang="en-US" sz="2700" b="1"/>
              <a:t>OPEN/WORKING SESSION</a:t>
            </a:r>
          </a:p>
        </p:txBody>
      </p:sp>
      <p:sp>
        <p:nvSpPr>
          <p:cNvPr id="12" name="Content Placeholder 11"/>
          <p:cNvSpPr>
            <a:spLocks noGrp="1"/>
          </p:cNvSpPr>
          <p:nvPr>
            <p:ph sz="half" idx="2"/>
          </p:nvPr>
        </p:nvSpPr>
        <p:spPr>
          <a:ln>
            <a:solidFill>
              <a:schemeClr val="accent2"/>
            </a:solidFill>
          </a:ln>
        </p:spPr>
        <p:txBody>
          <a:bodyPr>
            <a:normAutofit fontScale="85000" lnSpcReduction="10000"/>
          </a:bodyPr>
          <a:lstStyle/>
          <a:p>
            <a:pPr marL="0" indent="0">
              <a:buNone/>
            </a:pPr>
            <a:r>
              <a:rPr lang="en-US" b="1"/>
              <a:t>System Engineering Heuristics and </a:t>
            </a:r>
            <a:r>
              <a:rPr lang="en-US" b="1" smtClean="0"/>
              <a:t>Principles</a:t>
            </a:r>
          </a:p>
          <a:p>
            <a:r>
              <a:rPr lang="en-US" smtClean="0"/>
              <a:t>9:00-10:00</a:t>
            </a:r>
            <a:endParaRPr lang="en-US"/>
          </a:p>
          <a:p>
            <a:pPr lvl="1"/>
            <a:r>
              <a:rPr lang="en-US" smtClean="0"/>
              <a:t>Donna </a:t>
            </a:r>
            <a:r>
              <a:rPr lang="en-US"/>
              <a:t>Rhodes, Human Model Interaction </a:t>
            </a:r>
            <a:r>
              <a:rPr lang="en-US" smtClean="0"/>
              <a:t>Heuristics </a:t>
            </a:r>
            <a:endParaRPr lang="en-US"/>
          </a:p>
          <a:p>
            <a:r>
              <a:rPr lang="en-US"/>
              <a:t>10:00 - 12:00</a:t>
            </a:r>
          </a:p>
          <a:p>
            <a:pPr lvl="1"/>
            <a:r>
              <a:rPr lang="en-US" smtClean="0"/>
              <a:t>Michael </a:t>
            </a:r>
            <a:r>
              <a:rPr lang="en-US"/>
              <a:t>Watson, NASA System Engineering Research Consortium Postulates, Principles, and </a:t>
            </a:r>
            <a:r>
              <a:rPr lang="en-US" smtClean="0"/>
              <a:t>Hypotheses </a:t>
            </a:r>
            <a:endParaRPr lang="en-US"/>
          </a:p>
        </p:txBody>
      </p:sp>
      <p:sp>
        <p:nvSpPr>
          <p:cNvPr id="13" name="Text Placeholder 12"/>
          <p:cNvSpPr>
            <a:spLocks noGrp="1"/>
          </p:cNvSpPr>
          <p:nvPr>
            <p:ph type="body" sz="quarter" idx="3"/>
          </p:nvPr>
        </p:nvSpPr>
        <p:spPr>
          <a:solidFill>
            <a:schemeClr val="bg1">
              <a:lumMod val="95000"/>
            </a:schemeClr>
          </a:solidFill>
          <a:ln>
            <a:solidFill>
              <a:schemeClr val="accent1"/>
            </a:solidFill>
          </a:ln>
        </p:spPr>
        <p:txBody>
          <a:bodyPr>
            <a:normAutofit fontScale="62500" lnSpcReduction="20000"/>
          </a:bodyPr>
          <a:lstStyle/>
          <a:p>
            <a:r>
              <a:rPr lang="en-US" sz="2700" b="1"/>
              <a:t>TUESDAY 9:00 – 11:30</a:t>
            </a:r>
          </a:p>
          <a:p>
            <a:r>
              <a:rPr lang="en-US" sz="2700" b="1"/>
              <a:t>OPEN/WORKING SESSION</a:t>
            </a:r>
          </a:p>
        </p:txBody>
      </p:sp>
      <p:sp>
        <p:nvSpPr>
          <p:cNvPr id="14" name="Content Placeholder 13"/>
          <p:cNvSpPr>
            <a:spLocks noGrp="1"/>
          </p:cNvSpPr>
          <p:nvPr>
            <p:ph sz="quarter" idx="4"/>
          </p:nvPr>
        </p:nvSpPr>
        <p:spPr>
          <a:ln>
            <a:solidFill>
              <a:schemeClr val="accent1"/>
            </a:solidFill>
          </a:ln>
        </p:spPr>
        <p:txBody>
          <a:bodyPr>
            <a:normAutofit fontScale="62500" lnSpcReduction="20000"/>
          </a:bodyPr>
          <a:lstStyle/>
          <a:p>
            <a:pPr marL="0" indent="0">
              <a:buNone/>
            </a:pPr>
            <a:r>
              <a:rPr lang="en-US" sz="4000" b="1"/>
              <a:t>Human – Model </a:t>
            </a:r>
            <a:r>
              <a:rPr lang="en-US" sz="4000" b="1" smtClean="0"/>
              <a:t>Interaction</a:t>
            </a:r>
          </a:p>
          <a:p>
            <a:pPr marL="0" indent="0">
              <a:buNone/>
            </a:pPr>
            <a:endParaRPr lang="en-US" smtClean="0"/>
          </a:p>
          <a:p>
            <a:pPr marL="0" indent="0">
              <a:buNone/>
            </a:pPr>
            <a:r>
              <a:rPr lang="en-US" sz="3800" smtClean="0"/>
              <a:t>Donna Rhodes</a:t>
            </a:r>
          </a:p>
          <a:p>
            <a:pPr>
              <a:spcBef>
                <a:spcPts val="1200"/>
              </a:spcBef>
            </a:pPr>
            <a:r>
              <a:rPr lang="en-US" sz="3800" smtClean="0"/>
              <a:t>Follow-on </a:t>
            </a:r>
            <a:r>
              <a:rPr lang="en-US" sz="3800"/>
              <a:t>discussion </a:t>
            </a:r>
            <a:r>
              <a:rPr lang="en-US" sz="3800" smtClean="0"/>
              <a:t>group  on Human-model Interaction and Model-Centric Decision Making</a:t>
            </a:r>
          </a:p>
          <a:p>
            <a:pPr>
              <a:spcBef>
                <a:spcPts val="1200"/>
              </a:spcBef>
            </a:pPr>
            <a:r>
              <a:rPr lang="en-US" sz="3800" smtClean="0"/>
              <a:t>Open </a:t>
            </a:r>
            <a:r>
              <a:rPr lang="en-US" sz="3800"/>
              <a:t>meeting to gather </a:t>
            </a:r>
            <a:r>
              <a:rPr lang="en-US" sz="3800" smtClean="0"/>
              <a:t>feedback on </a:t>
            </a:r>
            <a:r>
              <a:rPr lang="en-US" sz="3800"/>
              <a:t>ongoing research and initiatives, and have continued dialogue on this </a:t>
            </a:r>
            <a:r>
              <a:rPr lang="en-US" sz="3800" smtClean="0"/>
              <a:t>topic  </a:t>
            </a:r>
          </a:p>
          <a:p>
            <a:pPr>
              <a:spcBef>
                <a:spcPts val="1200"/>
              </a:spcBef>
            </a:pPr>
            <a:r>
              <a:rPr lang="en-US" sz="3800" smtClean="0"/>
              <a:t>Discussion of heuristics included</a:t>
            </a:r>
            <a:endParaRPr lang="en-US" sz="3800"/>
          </a:p>
        </p:txBody>
      </p:sp>
      <p:sp>
        <p:nvSpPr>
          <p:cNvPr id="3" name="Date Placeholder 2"/>
          <p:cNvSpPr>
            <a:spLocks noGrp="1"/>
          </p:cNvSpPr>
          <p:nvPr>
            <p:ph type="dt" sz="half" idx="10"/>
          </p:nvPr>
        </p:nvSpPr>
        <p:spPr/>
        <p:txBody>
          <a:bodyPr/>
          <a:lstStyle/>
          <a:p>
            <a:fld id="{7961470E-C70A-43D2-8557-49C68F0A5549}" type="datetime4">
              <a:rPr lang="en-US" smtClean="0"/>
              <a:t>January 19, 2018</a:t>
            </a:fld>
            <a:endParaRPr lang="en-US"/>
          </a:p>
        </p:txBody>
      </p:sp>
      <p:sp>
        <p:nvSpPr>
          <p:cNvPr id="7" name="Footer Placeholder 6"/>
          <p:cNvSpPr>
            <a:spLocks noGrp="1"/>
          </p:cNvSpPr>
          <p:nvPr>
            <p:ph type="ftr" sz="quarter" idx="11"/>
          </p:nvPr>
        </p:nvSpPr>
        <p:spPr/>
        <p:txBody>
          <a:bodyPr/>
          <a:lstStyle/>
          <a:p>
            <a:r>
              <a:rPr lang="en-US" smtClean="0"/>
              <a:t>www.incose.org/IW2018</a:t>
            </a:r>
            <a:endParaRPr lang="en-US" dirty="0"/>
          </a:p>
        </p:txBody>
      </p:sp>
      <p:sp>
        <p:nvSpPr>
          <p:cNvPr id="8" name="Slide Number Placeholder 7"/>
          <p:cNvSpPr>
            <a:spLocks noGrp="1"/>
          </p:cNvSpPr>
          <p:nvPr>
            <p:ph type="sldNum" sz="quarter" idx="12"/>
          </p:nvPr>
        </p:nvSpPr>
        <p:spPr/>
        <p:txBody>
          <a:bodyPr/>
          <a:lstStyle/>
          <a:p>
            <a:fld id="{924B41C4-1474-8D42-B330-D2828683839D}" type="slidenum">
              <a:rPr lang="en-US" smtClean="0"/>
              <a:t>9</a:t>
            </a:fld>
            <a:endParaRPr lang="en-US"/>
          </a:p>
        </p:txBody>
      </p:sp>
    </p:spTree>
    <p:extLst>
      <p:ext uri="{BB962C8B-B14F-4D97-AF65-F5344CB8AC3E}">
        <p14:creationId xmlns:p14="http://schemas.microsoft.com/office/powerpoint/2010/main" val="1416536811"/>
      </p:ext>
    </p:extLst>
  </p:cSld>
  <p:clrMapOvr>
    <a:masterClrMapping/>
  </p:clrMapOvr>
  <p:timing>
    <p:tnLst>
      <p:par>
        <p:cTn id="1" dur="indefinite" restart="never" nodeType="tmRoot"/>
      </p:par>
    </p:tnLst>
  </p:timing>
</p:sld>
</file>

<file path=ppt/theme/theme1.xml><?xml version="1.0" encoding="utf-8"?>
<a:theme xmlns:a="http://schemas.openxmlformats.org/drawingml/2006/main" name="iw2018-slide">
  <a:themeElements>
    <a:clrScheme name="INCOSE IW">
      <a:dk1>
        <a:srgbClr val="414042"/>
      </a:dk1>
      <a:lt1>
        <a:sysClr val="window" lastClr="FFFFFF"/>
      </a:lt1>
      <a:dk2>
        <a:srgbClr val="0071CE"/>
      </a:dk2>
      <a:lt2>
        <a:srgbClr val="EEECE1"/>
      </a:lt2>
      <a:accent1>
        <a:srgbClr val="618FCB"/>
      </a:accent1>
      <a:accent2>
        <a:srgbClr val="0071CE"/>
      </a:accent2>
      <a:accent3>
        <a:srgbClr val="0071CE"/>
      </a:accent3>
      <a:accent4>
        <a:srgbClr val="618FCB"/>
      </a:accent4>
      <a:accent5>
        <a:srgbClr val="618FCB"/>
      </a:accent5>
      <a:accent6>
        <a:srgbClr val="618FCB"/>
      </a:accent6>
      <a:hlink>
        <a:srgbClr val="0000FF"/>
      </a:hlink>
      <a:folHlink>
        <a:srgbClr val="981B1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999999"/>
        </a:solidFill>
        <a:ln>
          <a:noFill/>
        </a:ln>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IW2017 slide" id="{F804B6AD-FA24-44B4-AFCB-E09BCC2CEB7C}" vid="{214AA202-365A-4BA2-832A-F2F4F89C144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iw2018-slide</Template>
  <TotalTime>258</TotalTime>
  <Words>428</Words>
  <Application>Microsoft Office PowerPoint</Application>
  <PresentationFormat>Custom</PresentationFormat>
  <Paragraphs>92</Paragraphs>
  <Slides>9</Slides>
  <Notes>1</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iw2018-slide</vt:lpstr>
      <vt:lpstr>Human-Model Interaction Heuristics</vt:lpstr>
      <vt:lpstr>“heuristics”</vt:lpstr>
      <vt:lpstr>Human-Model Interaction  </vt:lpstr>
      <vt:lpstr>Encapsulating Findings as  Guiding Heuristics</vt:lpstr>
      <vt:lpstr>Six categories Human-model Interaction Heuristics</vt:lpstr>
      <vt:lpstr>Selected Heuristic Designing Models for Human Use</vt:lpstr>
      <vt:lpstr>Selected Heuristic Using Models in Decision Making</vt:lpstr>
      <vt:lpstr>Selected Heuristic Context and Assumptions</vt:lpstr>
      <vt:lpstr>Related Breakout Sessions</vt:lpstr>
    </vt:vector>
  </TitlesOfParts>
  <Company>MIT</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Donna</dc:creator>
  <cp:lastModifiedBy>donna rhodes</cp:lastModifiedBy>
  <cp:revision>18</cp:revision>
  <dcterms:created xsi:type="dcterms:W3CDTF">2018-01-09T17:45:08Z</dcterms:created>
  <dcterms:modified xsi:type="dcterms:W3CDTF">2018-01-19T18:15:27Z</dcterms:modified>
</cp:coreProperties>
</file>