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519" r:id="rId3"/>
    <p:sldId id="843" r:id="rId4"/>
    <p:sldId id="870" r:id="rId5"/>
    <p:sldId id="851" r:id="rId6"/>
    <p:sldId id="867" r:id="rId7"/>
    <p:sldId id="845" r:id="rId8"/>
    <p:sldId id="866" r:id="rId9"/>
    <p:sldId id="847" r:id="rId10"/>
    <p:sldId id="855" r:id="rId11"/>
    <p:sldId id="869" r:id="rId12"/>
    <p:sldId id="849" r:id="rId13"/>
    <p:sldId id="871" r:id="rId14"/>
    <p:sldId id="838" r:id="rId15"/>
    <p:sldId id="862" r:id="rId16"/>
    <p:sldId id="853" r:id="rId17"/>
    <p:sldId id="798" r:id="rId18"/>
    <p:sldId id="711" r:id="rId19"/>
    <p:sldId id="822" r:id="rId20"/>
    <p:sldId id="831" r:id="rId21"/>
    <p:sldId id="826" r:id="rId22"/>
    <p:sldId id="828" r:id="rId23"/>
    <p:sldId id="835" r:id="rId24"/>
    <p:sldId id="824" r:id="rId25"/>
    <p:sldId id="872" r:id="rId26"/>
    <p:sldId id="832" r:id="rId27"/>
    <p:sldId id="836" r:id="rId28"/>
    <p:sldId id="809" r:id="rId29"/>
    <p:sldId id="873" r:id="rId30"/>
    <p:sldId id="874" r:id="rId31"/>
    <p:sldId id="666" r:id="rId32"/>
    <p:sldId id="734" r:id="rId33"/>
    <p:sldId id="735" r:id="rId34"/>
    <p:sldId id="793" r:id="rId35"/>
    <p:sldId id="749" r:id="rId36"/>
    <p:sldId id="736" r:id="rId37"/>
    <p:sldId id="741" r:id="rId38"/>
    <p:sldId id="700" r:id="rId39"/>
    <p:sldId id="704" r:id="rId40"/>
    <p:sldId id="701" r:id="rId41"/>
    <p:sldId id="702" r:id="rId42"/>
    <p:sldId id="668" r:id="rId43"/>
    <p:sldId id="78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60B2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6E93F-4D5D-49F4-B031-6D591C2CD13D}" v="2218" dt="2019-02-06T21:14:37.1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56" d="100"/>
          <a:sy n="56" d="100"/>
        </p:scale>
        <p:origin x="850" y="3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523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7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Bennett" userId="808163721be62333" providerId="LiveId" clId="{1A7F73CC-3B92-4B5F-A753-9415B9691145}"/>
    <pc:docChg chg="modSld">
      <pc:chgData name="Michael Bennett" userId="808163721be62333" providerId="LiveId" clId="{1A7F73CC-3B92-4B5F-A753-9415B9691145}" dt="2019-01-23T20:04:42.216" v="48" actId="20577"/>
      <pc:docMkLst>
        <pc:docMk/>
      </pc:docMkLst>
      <pc:sldChg chg="modSp">
        <pc:chgData name="Michael Bennett" userId="808163721be62333" providerId="LiveId" clId="{1A7F73CC-3B92-4B5F-A753-9415B9691145}" dt="2019-01-23T20:04:42.216" v="48" actId="20577"/>
        <pc:sldMkLst>
          <pc:docMk/>
          <pc:sldMk cId="4211051418" sldId="838"/>
        </pc:sldMkLst>
        <pc:spChg chg="mod">
          <ac:chgData name="Michael Bennett" userId="808163721be62333" providerId="LiveId" clId="{1A7F73CC-3B92-4B5F-A753-9415B9691145}" dt="2019-01-23T20:04:42.216" v="48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1A7F73CC-3B92-4B5F-A753-9415B9691145}" dt="2019-01-23T20:03:32.450" v="12" actId="20577"/>
        <pc:sldMkLst>
          <pc:docMk/>
          <pc:sldMk cId="2207867841" sldId="847"/>
        </pc:sldMkLst>
        <pc:spChg chg="mod">
          <ac:chgData name="Michael Bennett" userId="808163721be62333" providerId="LiveId" clId="{1A7F73CC-3B92-4B5F-A753-9415B9691145}" dt="2019-01-23T20:03:32.450" v="12" actId="20577"/>
          <ac:spMkLst>
            <pc:docMk/>
            <pc:sldMk cId="2207867841" sldId="847"/>
            <ac:spMk id="3" creationId="{50FE3C63-DA0A-4E5F-9549-2540DE7035AA}"/>
          </ac:spMkLst>
        </pc:spChg>
      </pc:sldChg>
    </pc:docChg>
  </pc:docChgLst>
  <pc:docChgLst>
    <pc:chgData name="Michael Bennett" userId="808163721be62333" providerId="LiveId" clId="{E206E93F-4D5D-49F4-B031-6D591C2CD13D}"/>
    <pc:docChg chg="addSld delSld modSld sldOrd">
      <pc:chgData name="Michael Bennett" userId="808163721be62333" providerId="LiveId" clId="{E206E93F-4D5D-49F4-B031-6D591C2CD13D}" dt="2019-02-06T21:14:37.181" v="2142"/>
      <pc:docMkLst>
        <pc:docMk/>
      </pc:docMkLst>
      <pc:sldChg chg="modSp">
        <pc:chgData name="Michael Bennett" userId="808163721be62333" providerId="LiveId" clId="{E206E93F-4D5D-49F4-B031-6D591C2CD13D}" dt="2019-02-06T13:19:39.518" v="9" actId="20577"/>
        <pc:sldMkLst>
          <pc:docMk/>
          <pc:sldMk cId="0" sldId="256"/>
        </pc:sldMkLst>
        <pc:spChg chg="mod">
          <ac:chgData name="Michael Bennett" userId="808163721be62333" providerId="LiveId" clId="{E206E93F-4D5D-49F4-B031-6D591C2CD13D}" dt="2019-02-06T13:19:39.518" v="9" actId="20577"/>
          <ac:spMkLst>
            <pc:docMk/>
            <pc:sldMk cId="0" sldId="256"/>
            <ac:spMk id="3" creationId="{00000000-0000-0000-0000-000000000000}"/>
          </ac:spMkLst>
        </pc:spChg>
      </pc:sldChg>
      <pc:sldChg chg="del">
        <pc:chgData name="Michael Bennett" userId="808163721be62333" providerId="LiveId" clId="{E206E93F-4D5D-49F4-B031-6D591C2CD13D}" dt="2019-02-06T21:04:33.713" v="2092" actId="2696"/>
        <pc:sldMkLst>
          <pc:docMk/>
          <pc:sldMk cId="2191179977" sldId="483"/>
        </pc:sldMkLst>
      </pc:sldChg>
      <pc:sldChg chg="modSp">
        <pc:chgData name="Michael Bennett" userId="808163721be62333" providerId="LiveId" clId="{E206E93F-4D5D-49F4-B031-6D591C2CD13D}" dt="2019-02-06T13:55:41.087" v="19" actId="20577"/>
        <pc:sldMkLst>
          <pc:docMk/>
          <pc:sldMk cId="2334629059" sldId="519"/>
        </pc:sldMkLst>
        <pc:spChg chg="mod">
          <ac:chgData name="Michael Bennett" userId="808163721be62333" providerId="LiveId" clId="{E206E93F-4D5D-49F4-B031-6D591C2CD13D}" dt="2019-02-06T13:55:41.087" v="19" actId="20577"/>
          <ac:spMkLst>
            <pc:docMk/>
            <pc:sldMk cId="2334629059" sldId="519"/>
            <ac:spMk id="3" creationId="{00000000-0000-0000-0000-000000000000}"/>
          </ac:spMkLst>
        </pc:spChg>
      </pc:sldChg>
      <pc:sldChg chg="del">
        <pc:chgData name="Michael Bennett" userId="808163721be62333" providerId="LiveId" clId="{E206E93F-4D5D-49F4-B031-6D591C2CD13D}" dt="2019-02-06T21:07:28.513" v="2094" actId="2696"/>
        <pc:sldMkLst>
          <pc:docMk/>
          <pc:sldMk cId="2741457040" sldId="665"/>
        </pc:sldMkLst>
      </pc:sldChg>
      <pc:sldChg chg="modSp">
        <pc:chgData name="Michael Bennett" userId="808163721be62333" providerId="LiveId" clId="{E206E93F-4D5D-49F4-B031-6D591C2CD13D}" dt="2019-02-06T21:10:31.345" v="2109" actId="207"/>
        <pc:sldMkLst>
          <pc:docMk/>
          <pc:sldMk cId="1940503841" sldId="666"/>
        </pc:sldMkLst>
        <pc:spChg chg="mod">
          <ac:chgData name="Michael Bennett" userId="808163721be62333" providerId="LiveId" clId="{E206E93F-4D5D-49F4-B031-6D591C2CD13D}" dt="2019-02-06T21:10:10.516" v="2106" actId="207"/>
          <ac:spMkLst>
            <pc:docMk/>
            <pc:sldMk cId="1940503841" sldId="666"/>
            <ac:spMk id="7" creationId="{00000000-0000-0000-0000-000000000000}"/>
          </ac:spMkLst>
        </pc:spChg>
        <pc:spChg chg="mod">
          <ac:chgData name="Michael Bennett" userId="808163721be62333" providerId="LiveId" clId="{E206E93F-4D5D-49F4-B031-6D591C2CD13D}" dt="2019-02-06T21:09:45.240" v="2105" actId="20577"/>
          <ac:spMkLst>
            <pc:docMk/>
            <pc:sldMk cId="1940503841" sldId="666"/>
            <ac:spMk id="8" creationId="{00000000-0000-0000-0000-000000000000}"/>
          </ac:spMkLst>
        </pc:spChg>
        <pc:spChg chg="mod">
          <ac:chgData name="Michael Bennett" userId="808163721be62333" providerId="LiveId" clId="{E206E93F-4D5D-49F4-B031-6D591C2CD13D}" dt="2019-02-06T21:08:44.743" v="2096"/>
          <ac:spMkLst>
            <pc:docMk/>
            <pc:sldMk cId="1940503841" sldId="666"/>
            <ac:spMk id="9" creationId="{00000000-0000-0000-0000-000000000000}"/>
          </ac:spMkLst>
        </pc:spChg>
        <pc:spChg chg="mod">
          <ac:chgData name="Michael Bennett" userId="808163721be62333" providerId="LiveId" clId="{E206E93F-4D5D-49F4-B031-6D591C2CD13D}" dt="2019-02-06T21:10:31.345" v="2109" actId="207"/>
          <ac:spMkLst>
            <pc:docMk/>
            <pc:sldMk cId="1940503841" sldId="666"/>
            <ac:spMk id="12" creationId="{00000000-0000-0000-0000-000000000000}"/>
          </ac:spMkLst>
        </pc:spChg>
        <pc:spChg chg="mod">
          <ac:chgData name="Michael Bennett" userId="808163721be62333" providerId="LiveId" clId="{E206E93F-4D5D-49F4-B031-6D591C2CD13D}" dt="2019-02-06T21:10:27.714" v="2108" actId="207"/>
          <ac:spMkLst>
            <pc:docMk/>
            <pc:sldMk cId="1940503841" sldId="666"/>
            <ac:spMk id="18" creationId="{00000000-0000-0000-0000-000000000000}"/>
          </ac:spMkLst>
        </pc:spChg>
        <pc:spChg chg="mod">
          <ac:chgData name="Michael Bennett" userId="808163721be62333" providerId="LiveId" clId="{E206E93F-4D5D-49F4-B031-6D591C2CD13D}" dt="2019-02-06T21:10:16.611" v="2107" actId="207"/>
          <ac:spMkLst>
            <pc:docMk/>
            <pc:sldMk cId="1940503841" sldId="666"/>
            <ac:spMk id="22" creationId="{00000000-0000-0000-0000-000000000000}"/>
          </ac:spMkLst>
        </pc:spChg>
      </pc:sldChg>
      <pc:sldChg chg="modSp">
        <pc:chgData name="Michael Bennett" userId="808163721be62333" providerId="LiveId" clId="{E206E93F-4D5D-49F4-B031-6D591C2CD13D}" dt="2019-02-06T21:14:37.181" v="2142"/>
        <pc:sldMkLst>
          <pc:docMk/>
          <pc:sldMk cId="2302667973" sldId="668"/>
        </pc:sldMkLst>
        <pc:spChg chg="mod">
          <ac:chgData name="Michael Bennett" userId="808163721be62333" providerId="LiveId" clId="{E206E93F-4D5D-49F4-B031-6D591C2CD13D}" dt="2019-02-06T21:14:37.181" v="2142"/>
          <ac:spMkLst>
            <pc:docMk/>
            <pc:sldMk cId="2302667973" sldId="668"/>
            <ac:spMk id="3" creationId="{00000000-0000-0000-0000-000000000000}"/>
          </ac:spMkLst>
        </pc:spChg>
      </pc:sldChg>
      <pc:sldChg chg="modSp">
        <pc:chgData name="Michael Bennett" userId="808163721be62333" providerId="LiveId" clId="{E206E93F-4D5D-49F4-B031-6D591C2CD13D}" dt="2019-02-06T21:14:09.793" v="2140" actId="20577"/>
        <pc:sldMkLst>
          <pc:docMk/>
          <pc:sldMk cId="3798194087" sldId="702"/>
        </pc:sldMkLst>
        <pc:spChg chg="mod">
          <ac:chgData name="Michael Bennett" userId="808163721be62333" providerId="LiveId" clId="{E206E93F-4D5D-49F4-B031-6D591C2CD13D}" dt="2019-02-06T21:14:09.793" v="2140" actId="20577"/>
          <ac:spMkLst>
            <pc:docMk/>
            <pc:sldMk cId="3798194087" sldId="702"/>
            <ac:spMk id="3" creationId="{00000000-0000-0000-0000-000000000000}"/>
          </ac:spMkLst>
        </pc:spChg>
      </pc:sldChg>
      <pc:sldChg chg="modSp">
        <pc:chgData name="Michael Bennett" userId="808163721be62333" providerId="LiveId" clId="{E206E93F-4D5D-49F4-B031-6D591C2CD13D}" dt="2019-02-06T20:52:15.445" v="1973"/>
        <pc:sldMkLst>
          <pc:docMk/>
          <pc:sldMk cId="384815537" sldId="711"/>
        </pc:sldMkLst>
        <pc:spChg chg="mod">
          <ac:chgData name="Michael Bennett" userId="808163721be62333" providerId="LiveId" clId="{E206E93F-4D5D-49F4-B031-6D591C2CD13D}" dt="2019-02-06T20:52:15.445" v="1973"/>
          <ac:spMkLst>
            <pc:docMk/>
            <pc:sldMk cId="384815537" sldId="711"/>
            <ac:spMk id="3" creationId="{00000000-0000-0000-0000-000000000000}"/>
          </ac:spMkLst>
        </pc:spChg>
      </pc:sldChg>
      <pc:sldChg chg="modSp">
        <pc:chgData name="Michael Bennett" userId="808163721be62333" providerId="LiveId" clId="{E206E93F-4D5D-49F4-B031-6D591C2CD13D}" dt="2019-02-06T20:50:21.614" v="1959" actId="20577"/>
        <pc:sldMkLst>
          <pc:docMk/>
          <pc:sldMk cId="2100641947" sldId="798"/>
        </pc:sldMkLst>
        <pc:spChg chg="mod">
          <ac:chgData name="Michael Bennett" userId="808163721be62333" providerId="LiveId" clId="{E206E93F-4D5D-49F4-B031-6D591C2CD13D}" dt="2019-02-06T20:50:21.614" v="1959" actId="20577"/>
          <ac:spMkLst>
            <pc:docMk/>
            <pc:sldMk cId="2100641947" sldId="798"/>
            <ac:spMk id="3" creationId="{50BF16A6-282D-4968-B96D-F6B54B56F2CB}"/>
          </ac:spMkLst>
        </pc:spChg>
      </pc:sldChg>
      <pc:sldChg chg="del">
        <pc:chgData name="Michael Bennett" userId="808163721be62333" providerId="LiveId" clId="{E206E93F-4D5D-49F4-B031-6D591C2CD13D}" dt="2019-02-06T13:58:23.936" v="125" actId="2696"/>
        <pc:sldMkLst>
          <pc:docMk/>
          <pc:sldMk cId="1750916682" sldId="804"/>
        </pc:sldMkLst>
      </pc:sldChg>
      <pc:sldChg chg="modSp">
        <pc:chgData name="Michael Bennett" userId="808163721be62333" providerId="LiveId" clId="{E206E93F-4D5D-49F4-B031-6D591C2CD13D}" dt="2019-02-06T20:55:54.967" v="2086" actId="20577"/>
        <pc:sldMkLst>
          <pc:docMk/>
          <pc:sldMk cId="3745068925" sldId="828"/>
        </pc:sldMkLst>
        <pc:spChg chg="mod">
          <ac:chgData name="Michael Bennett" userId="808163721be62333" providerId="LiveId" clId="{E206E93F-4D5D-49F4-B031-6D591C2CD13D}" dt="2019-02-06T20:55:54.967" v="2086" actId="20577"/>
          <ac:spMkLst>
            <pc:docMk/>
            <pc:sldMk cId="3745068925" sldId="828"/>
            <ac:spMk id="3" creationId="{52113A36-7FF2-4520-902F-B50C1BA78745}"/>
          </ac:spMkLst>
        </pc:spChg>
      </pc:sldChg>
      <pc:sldChg chg="modSp">
        <pc:chgData name="Michael Bennett" userId="808163721be62333" providerId="LiveId" clId="{E206E93F-4D5D-49F4-B031-6D591C2CD13D}" dt="2019-02-06T20:54:16.585" v="2002" actId="20577"/>
        <pc:sldMkLst>
          <pc:docMk/>
          <pc:sldMk cId="2345439217" sldId="831"/>
        </pc:sldMkLst>
        <pc:spChg chg="mod">
          <ac:chgData name="Michael Bennett" userId="808163721be62333" providerId="LiveId" clId="{E206E93F-4D5D-49F4-B031-6D591C2CD13D}" dt="2019-02-06T20:54:16.585" v="2002" actId="20577"/>
          <ac:spMkLst>
            <pc:docMk/>
            <pc:sldMk cId="2345439217" sldId="831"/>
            <ac:spMk id="3" creationId="{B6E6E5EF-B542-4952-937E-F348F4D9E637}"/>
          </ac:spMkLst>
        </pc:spChg>
      </pc:sldChg>
      <pc:sldChg chg="modSp">
        <pc:chgData name="Michael Bennett" userId="808163721be62333" providerId="LiveId" clId="{E206E93F-4D5D-49F4-B031-6D591C2CD13D}" dt="2019-02-06T20:56:33.366" v="2088"/>
        <pc:sldMkLst>
          <pc:docMk/>
          <pc:sldMk cId="1371074789" sldId="835"/>
        </pc:sldMkLst>
        <pc:spChg chg="mod">
          <ac:chgData name="Michael Bennett" userId="808163721be62333" providerId="LiveId" clId="{E206E93F-4D5D-49F4-B031-6D591C2CD13D}" dt="2019-02-06T20:56:33.366" v="2088"/>
          <ac:spMkLst>
            <pc:docMk/>
            <pc:sldMk cId="1371074789" sldId="835"/>
            <ac:spMk id="3" creationId="{E09C8B2F-6057-4CDB-ABCA-F6562CD963E3}"/>
          </ac:spMkLst>
        </pc:spChg>
      </pc:sldChg>
      <pc:sldChg chg="modSp del">
        <pc:chgData name="Michael Bennett" userId="808163721be62333" providerId="LiveId" clId="{E206E93F-4D5D-49F4-B031-6D591C2CD13D}" dt="2019-02-06T14:11:02.756" v="741" actId="2696"/>
        <pc:sldMkLst>
          <pc:docMk/>
          <pc:sldMk cId="1316094766" sldId="837"/>
        </pc:sldMkLst>
        <pc:spChg chg="mod">
          <ac:chgData name="Michael Bennett" userId="808163721be62333" providerId="LiveId" clId="{E206E93F-4D5D-49F4-B031-6D591C2CD13D}" dt="2019-02-06T14:05:48.318" v="542" actId="404"/>
          <ac:spMkLst>
            <pc:docMk/>
            <pc:sldMk cId="1316094766" sldId="837"/>
            <ac:spMk id="3" creationId="{06E7E7E3-1AD7-47D0-B477-BF6C761705AB}"/>
          </ac:spMkLst>
        </pc:spChg>
      </pc:sldChg>
      <pc:sldChg chg="modSp">
        <pc:chgData name="Michael Bennett" userId="808163721be62333" providerId="LiveId" clId="{E206E93F-4D5D-49F4-B031-6D591C2CD13D}" dt="2019-02-06T20:49:33.883" v="1939" actId="20577"/>
        <pc:sldMkLst>
          <pc:docMk/>
          <pc:sldMk cId="4211051418" sldId="838"/>
        </pc:sldMkLst>
        <pc:spChg chg="mod">
          <ac:chgData name="Michael Bennett" userId="808163721be62333" providerId="LiveId" clId="{E206E93F-4D5D-49F4-B031-6D591C2CD13D}" dt="2019-02-06T20:49:33.883" v="1939" actId="20577"/>
          <ac:spMkLst>
            <pc:docMk/>
            <pc:sldMk cId="4211051418" sldId="838"/>
            <ac:spMk id="3" creationId="{3FD67CA3-4FED-4FE6-AFDA-C5688A183E5C}"/>
          </ac:spMkLst>
        </pc:spChg>
      </pc:sldChg>
      <pc:sldChg chg="modSp">
        <pc:chgData name="Michael Bennett" userId="808163721be62333" providerId="LiveId" clId="{E206E93F-4D5D-49F4-B031-6D591C2CD13D}" dt="2019-02-06T13:56:30.689" v="60" actId="20577"/>
        <pc:sldMkLst>
          <pc:docMk/>
          <pc:sldMk cId="3947954689" sldId="843"/>
        </pc:sldMkLst>
        <pc:spChg chg="mod">
          <ac:chgData name="Michael Bennett" userId="808163721be62333" providerId="LiveId" clId="{E206E93F-4D5D-49F4-B031-6D591C2CD13D}" dt="2019-02-06T13:56:30.689" v="60" actId="20577"/>
          <ac:spMkLst>
            <pc:docMk/>
            <pc:sldMk cId="3947954689" sldId="843"/>
            <ac:spMk id="3" creationId="{00000000-0000-0000-0000-000000000000}"/>
          </ac:spMkLst>
        </pc:spChg>
      </pc:sldChg>
      <pc:sldChg chg="modSp">
        <pc:chgData name="Michael Bennett" userId="808163721be62333" providerId="LiveId" clId="{E206E93F-4D5D-49F4-B031-6D591C2CD13D}" dt="2019-02-06T14:00:07.538" v="232" actId="20577"/>
        <pc:sldMkLst>
          <pc:docMk/>
          <pc:sldMk cId="3032193647" sldId="845"/>
        </pc:sldMkLst>
        <pc:spChg chg="mod">
          <ac:chgData name="Michael Bennett" userId="808163721be62333" providerId="LiveId" clId="{E206E93F-4D5D-49F4-B031-6D591C2CD13D}" dt="2019-02-06T14:00:07.538" v="232" actId="20577"/>
          <ac:spMkLst>
            <pc:docMk/>
            <pc:sldMk cId="3032193647" sldId="845"/>
            <ac:spMk id="3" creationId="{9F2C5C4B-3C8C-4739-9DC9-4030805563D5}"/>
          </ac:spMkLst>
        </pc:spChg>
      </pc:sldChg>
      <pc:sldChg chg="modSp">
        <pc:chgData name="Michael Bennett" userId="808163721be62333" providerId="LiveId" clId="{E206E93F-4D5D-49F4-B031-6D591C2CD13D}" dt="2019-02-06T20:47:54.321" v="1881" actId="20577"/>
        <pc:sldMkLst>
          <pc:docMk/>
          <pc:sldMk cId="2207867841" sldId="847"/>
        </pc:sldMkLst>
        <pc:spChg chg="mod">
          <ac:chgData name="Michael Bennett" userId="808163721be62333" providerId="LiveId" clId="{E206E93F-4D5D-49F4-B031-6D591C2CD13D}" dt="2019-02-06T20:47:54.321" v="1881" actId="20577"/>
          <ac:spMkLst>
            <pc:docMk/>
            <pc:sldMk cId="2207867841" sldId="847"/>
            <ac:spMk id="3" creationId="{50FE3C63-DA0A-4E5F-9549-2540DE7035AA}"/>
          </ac:spMkLst>
        </pc:spChg>
      </pc:sldChg>
      <pc:sldChg chg="del">
        <pc:chgData name="Michael Bennett" userId="808163721be62333" providerId="LiveId" clId="{E206E93F-4D5D-49F4-B031-6D591C2CD13D}" dt="2019-02-06T21:00:01.318" v="2090" actId="2696"/>
        <pc:sldMkLst>
          <pc:docMk/>
          <pc:sldMk cId="3853253054" sldId="848"/>
        </pc:sldMkLst>
      </pc:sldChg>
      <pc:sldChg chg="modSp">
        <pc:chgData name="Michael Bennett" userId="808163721be62333" providerId="LiveId" clId="{E206E93F-4D5D-49F4-B031-6D591C2CD13D}" dt="2019-02-06T20:49:04.681" v="1931" actId="20577"/>
        <pc:sldMkLst>
          <pc:docMk/>
          <pc:sldMk cId="3071212602" sldId="849"/>
        </pc:sldMkLst>
        <pc:spChg chg="mod">
          <ac:chgData name="Michael Bennett" userId="808163721be62333" providerId="LiveId" clId="{E206E93F-4D5D-49F4-B031-6D591C2CD13D}" dt="2019-02-06T20:49:04.681" v="1931" actId="20577"/>
          <ac:spMkLst>
            <pc:docMk/>
            <pc:sldMk cId="3071212602" sldId="849"/>
            <ac:spMk id="3" creationId="{098626B8-8720-4B43-B6BA-5311AF14FB53}"/>
          </ac:spMkLst>
        </pc:spChg>
      </pc:sldChg>
      <pc:sldChg chg="modSp">
        <pc:chgData name="Michael Bennett" userId="808163721be62333" providerId="LiveId" clId="{E206E93F-4D5D-49F4-B031-6D591C2CD13D}" dt="2019-02-06T13:58:02.577" v="124" actId="20577"/>
        <pc:sldMkLst>
          <pc:docMk/>
          <pc:sldMk cId="1313809421" sldId="851"/>
        </pc:sldMkLst>
        <pc:spChg chg="mod">
          <ac:chgData name="Michael Bennett" userId="808163721be62333" providerId="LiveId" clId="{E206E93F-4D5D-49F4-B031-6D591C2CD13D}" dt="2019-02-06T13:58:02.577" v="124" actId="20577"/>
          <ac:spMkLst>
            <pc:docMk/>
            <pc:sldMk cId="1313809421" sldId="851"/>
            <ac:spMk id="2" creationId="{AC77D3F8-86EC-4FAB-B2B2-BFB1E4529D64}"/>
          </ac:spMkLst>
        </pc:spChg>
      </pc:sldChg>
      <pc:sldChg chg="modSp ord">
        <pc:chgData name="Michael Bennett" userId="808163721be62333" providerId="LiveId" clId="{E206E93F-4D5D-49F4-B031-6D591C2CD13D}" dt="2019-02-06T19:45:53.439" v="1007" actId="20577"/>
        <pc:sldMkLst>
          <pc:docMk/>
          <pc:sldMk cId="1503027774" sldId="855"/>
        </pc:sldMkLst>
        <pc:spChg chg="mod">
          <ac:chgData name="Michael Bennett" userId="808163721be62333" providerId="LiveId" clId="{E206E93F-4D5D-49F4-B031-6D591C2CD13D}" dt="2019-02-06T19:45:53.439" v="1007" actId="20577"/>
          <ac:spMkLst>
            <pc:docMk/>
            <pc:sldMk cId="1503027774" sldId="855"/>
            <ac:spMk id="3" creationId="{A85FC595-C69A-405C-B132-FAD1FC261F37}"/>
          </ac:spMkLst>
        </pc:spChg>
      </pc:sldChg>
      <pc:sldChg chg="del">
        <pc:chgData name="Michael Bennett" userId="808163721be62333" providerId="LiveId" clId="{E206E93F-4D5D-49F4-B031-6D591C2CD13D}" dt="2019-02-06T14:00:01.278" v="229" actId="2696"/>
        <pc:sldMkLst>
          <pc:docMk/>
          <pc:sldMk cId="256602082" sldId="861"/>
        </pc:sldMkLst>
      </pc:sldChg>
      <pc:sldChg chg="modSp">
        <pc:chgData name="Michael Bennett" userId="808163721be62333" providerId="LiveId" clId="{E206E93F-4D5D-49F4-B031-6D591C2CD13D}" dt="2019-02-06T20:50:02.980" v="1955" actId="20577"/>
        <pc:sldMkLst>
          <pc:docMk/>
          <pc:sldMk cId="476725461" sldId="862"/>
        </pc:sldMkLst>
        <pc:spChg chg="mod">
          <ac:chgData name="Michael Bennett" userId="808163721be62333" providerId="LiveId" clId="{E206E93F-4D5D-49F4-B031-6D591C2CD13D}" dt="2019-02-06T15:22:58.362" v="807" actId="20577"/>
          <ac:spMkLst>
            <pc:docMk/>
            <pc:sldMk cId="476725461" sldId="862"/>
            <ac:spMk id="2" creationId="{47E87ED4-5B18-4AFC-BFAB-11579F0A095E}"/>
          </ac:spMkLst>
        </pc:spChg>
        <pc:spChg chg="mod">
          <ac:chgData name="Michael Bennett" userId="808163721be62333" providerId="LiveId" clId="{E206E93F-4D5D-49F4-B031-6D591C2CD13D}" dt="2019-02-06T20:50:02.980" v="1955" actId="20577"/>
          <ac:spMkLst>
            <pc:docMk/>
            <pc:sldMk cId="476725461" sldId="862"/>
            <ac:spMk id="3" creationId="{8960AB63-695B-401E-8BE4-37534F22239F}"/>
          </ac:spMkLst>
        </pc:spChg>
      </pc:sldChg>
      <pc:sldChg chg="modSp">
        <pc:chgData name="Michael Bennett" userId="808163721be62333" providerId="LiveId" clId="{E206E93F-4D5D-49F4-B031-6D591C2CD13D}" dt="2019-02-06T14:03:17.056" v="434" actId="404"/>
        <pc:sldMkLst>
          <pc:docMk/>
          <pc:sldMk cId="2841703389" sldId="866"/>
        </pc:sldMkLst>
        <pc:spChg chg="mod">
          <ac:chgData name="Michael Bennett" userId="808163721be62333" providerId="LiveId" clId="{E206E93F-4D5D-49F4-B031-6D591C2CD13D}" dt="2019-02-06T14:03:17.056" v="434" actId="404"/>
          <ac:spMkLst>
            <pc:docMk/>
            <pc:sldMk cId="2841703389" sldId="866"/>
            <ac:spMk id="3" creationId="{875442AC-45C8-4267-B99B-CA73D4F80A17}"/>
          </ac:spMkLst>
        </pc:spChg>
      </pc:sldChg>
      <pc:sldChg chg="modSp">
        <pc:chgData name="Michael Bennett" userId="808163721be62333" providerId="LiveId" clId="{E206E93F-4D5D-49F4-B031-6D591C2CD13D}" dt="2019-02-06T14:03:49.975" v="488" actId="404"/>
        <pc:sldMkLst>
          <pc:docMk/>
          <pc:sldMk cId="2875363263" sldId="867"/>
        </pc:sldMkLst>
        <pc:spChg chg="mod">
          <ac:chgData name="Michael Bennett" userId="808163721be62333" providerId="LiveId" clId="{E206E93F-4D5D-49F4-B031-6D591C2CD13D}" dt="2019-02-06T14:03:49.975" v="488" actId="404"/>
          <ac:spMkLst>
            <pc:docMk/>
            <pc:sldMk cId="2875363263" sldId="867"/>
            <ac:spMk id="3" creationId="{584C91E9-4A82-4328-865A-A0AB04ABFE05}"/>
          </ac:spMkLst>
        </pc:spChg>
      </pc:sldChg>
      <pc:sldChg chg="del">
        <pc:chgData name="Michael Bennett" userId="808163721be62333" providerId="LiveId" clId="{E206E93F-4D5D-49F4-B031-6D591C2CD13D}" dt="2019-02-06T13:59:52.668" v="228" actId="2696"/>
        <pc:sldMkLst>
          <pc:docMk/>
          <pc:sldMk cId="846640136" sldId="868"/>
        </pc:sldMkLst>
      </pc:sldChg>
      <pc:sldChg chg="modSp">
        <pc:chgData name="Michael Bennett" userId="808163721be62333" providerId="LiveId" clId="{E206E93F-4D5D-49F4-B031-6D591C2CD13D}" dt="2019-02-06T19:56:45.546" v="1599" actId="20577"/>
        <pc:sldMkLst>
          <pc:docMk/>
          <pc:sldMk cId="1301883422" sldId="869"/>
        </pc:sldMkLst>
        <pc:spChg chg="mod">
          <ac:chgData name="Michael Bennett" userId="808163721be62333" providerId="LiveId" clId="{E206E93F-4D5D-49F4-B031-6D591C2CD13D}" dt="2019-02-06T19:53:01.116" v="1402" actId="6549"/>
          <ac:spMkLst>
            <pc:docMk/>
            <pc:sldMk cId="1301883422" sldId="869"/>
            <ac:spMk id="2" creationId="{36668E97-9901-4995-9B3F-D3BC3779D70A}"/>
          </ac:spMkLst>
        </pc:spChg>
        <pc:spChg chg="mod">
          <ac:chgData name="Michael Bennett" userId="808163721be62333" providerId="LiveId" clId="{E206E93F-4D5D-49F4-B031-6D591C2CD13D}" dt="2019-02-06T19:56:45.546" v="1599" actId="20577"/>
          <ac:spMkLst>
            <pc:docMk/>
            <pc:sldMk cId="1301883422" sldId="869"/>
            <ac:spMk id="3" creationId="{E74C55DC-AAA8-40DA-A350-4330960153D1}"/>
          </ac:spMkLst>
        </pc:spChg>
      </pc:sldChg>
      <pc:sldChg chg="modSp">
        <pc:chgData name="Michael Bennett" userId="808163721be62333" providerId="LiveId" clId="{E206E93F-4D5D-49F4-B031-6D591C2CD13D}" dt="2019-02-06T13:57:34.029" v="109" actId="20577"/>
        <pc:sldMkLst>
          <pc:docMk/>
          <pc:sldMk cId="3901932372" sldId="870"/>
        </pc:sldMkLst>
        <pc:spChg chg="mod">
          <ac:chgData name="Michael Bennett" userId="808163721be62333" providerId="LiveId" clId="{E206E93F-4D5D-49F4-B031-6D591C2CD13D}" dt="2019-02-06T13:57:34.029" v="109" actId="20577"/>
          <ac:spMkLst>
            <pc:docMk/>
            <pc:sldMk cId="3901932372" sldId="870"/>
            <ac:spMk id="3" creationId="{347F4437-2DE0-4A62-89AE-41FABA17872F}"/>
          </ac:spMkLst>
        </pc:spChg>
      </pc:sldChg>
      <pc:sldChg chg="modSp add del">
        <pc:chgData name="Michael Bennett" userId="808163721be62333" providerId="LiveId" clId="{E206E93F-4D5D-49F4-B031-6D591C2CD13D}" dt="2019-02-06T14:02:40.471" v="383" actId="2696"/>
        <pc:sldMkLst>
          <pc:docMk/>
          <pc:sldMk cId="1467710877" sldId="871"/>
        </pc:sldMkLst>
        <pc:spChg chg="mod">
          <ac:chgData name="Michael Bennett" userId="808163721be62333" providerId="LiveId" clId="{E206E93F-4D5D-49F4-B031-6D591C2CD13D}" dt="2019-02-06T14:02:39.091" v="382"/>
          <ac:spMkLst>
            <pc:docMk/>
            <pc:sldMk cId="1467710877" sldId="871"/>
            <ac:spMk id="2" creationId="{B6DC316A-E910-4C77-8217-75BB4BFD5F92}"/>
          </ac:spMkLst>
        </pc:spChg>
      </pc:sldChg>
      <pc:sldChg chg="modSp add">
        <pc:chgData name="Michael Bennett" userId="808163721be62333" providerId="LiveId" clId="{E206E93F-4D5D-49F4-B031-6D591C2CD13D}" dt="2019-02-06T20:49:11.407" v="1932"/>
        <pc:sldMkLst>
          <pc:docMk/>
          <pc:sldMk cId="1875296775" sldId="871"/>
        </pc:sldMkLst>
        <pc:spChg chg="mod">
          <ac:chgData name="Michael Bennett" userId="808163721be62333" providerId="LiveId" clId="{E206E93F-4D5D-49F4-B031-6D591C2CD13D}" dt="2019-02-06T20:49:11.407" v="1932"/>
          <ac:spMkLst>
            <pc:docMk/>
            <pc:sldMk cId="1875296775" sldId="871"/>
            <ac:spMk id="2" creationId="{C126C444-20C3-456C-8A8F-F49DDBA31E33}"/>
          </ac:spMkLst>
        </pc:spChg>
        <pc:spChg chg="mod">
          <ac:chgData name="Michael Bennett" userId="808163721be62333" providerId="LiveId" clId="{E206E93F-4D5D-49F4-B031-6D591C2CD13D}" dt="2019-02-06T20:49:11.407" v="1932"/>
          <ac:spMkLst>
            <pc:docMk/>
            <pc:sldMk cId="1875296775" sldId="871"/>
            <ac:spMk id="3" creationId="{4BAECB2D-C5DC-4085-A0F7-ACBCDA348904}"/>
          </ac:spMkLst>
        </pc:spChg>
      </pc:sldChg>
      <pc:sldChg chg="add">
        <pc:chgData name="Michael Bennett" userId="808163721be62333" providerId="LiveId" clId="{E206E93F-4D5D-49F4-B031-6D591C2CD13D}" dt="2019-02-06T20:59:56.033" v="2089"/>
        <pc:sldMkLst>
          <pc:docMk/>
          <pc:sldMk cId="2132670568" sldId="872"/>
        </pc:sldMkLst>
      </pc:sldChg>
      <pc:sldChg chg="add">
        <pc:chgData name="Michael Bennett" userId="808163721be62333" providerId="LiveId" clId="{E206E93F-4D5D-49F4-B031-6D591C2CD13D}" dt="2019-02-06T21:04:28.598" v="2091"/>
        <pc:sldMkLst>
          <pc:docMk/>
          <pc:sldMk cId="1983698582" sldId="873"/>
        </pc:sldMkLst>
      </pc:sldChg>
      <pc:sldChg chg="modSp add">
        <pc:chgData name="Michael Bennett" userId="808163721be62333" providerId="LiveId" clId="{E206E93F-4D5D-49F4-B031-6D591C2CD13D}" dt="2019-02-06T21:08:54.188" v="2099" actId="6549"/>
        <pc:sldMkLst>
          <pc:docMk/>
          <pc:sldMk cId="171063097" sldId="874"/>
        </pc:sldMkLst>
        <pc:spChg chg="mod">
          <ac:chgData name="Michael Bennett" userId="808163721be62333" providerId="LiveId" clId="{E206E93F-4D5D-49F4-B031-6D591C2CD13D}" dt="2019-02-06T21:08:54.188" v="2099" actId="6549"/>
          <ac:spMkLst>
            <pc:docMk/>
            <pc:sldMk cId="171063097" sldId="874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pec.edmcouncil.org/fibo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c-psig@omg.org" TargetMode="External"/><Relationship Id="rId2" Type="http://schemas.openxmlformats.org/officeDocument/2006/relationships/hyperlink" Target="https://www.omg.org/cgi-bin/doc?ptc/2018-12-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mgwiki.org/bc-psig/doku.ph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February 06 2019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D11D-771E-4D19-B78C-E1428791C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FC595-C69A-405C-B132-FAD1FC26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sessions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Update (status of FIBO 2.0)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RFC/P – Blockchain PSIG only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 </a:t>
            </a:r>
            <a:r>
              <a:rPr lang="en-US" sz="2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report – Blockchain PSIG only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Topics of Interest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Tweets (confirmed)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FIGI fast track ballot update (confirmed)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Workshop </a:t>
            </a:r>
          </a:p>
          <a:p>
            <a:pPr lvl="0"/>
            <a:r>
              <a:rPr lang="en-US" sz="2400" baseline="0" dirty="0"/>
              <a:t>FDTF Roadmap</a:t>
            </a:r>
          </a:p>
          <a:p>
            <a:pPr lvl="1"/>
            <a:r>
              <a:rPr lang="en-US" sz="1800" baseline="0" dirty="0"/>
              <a:t>Other initiatives / get discussion started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861682-2FAC-49A5-8A59-5FC70187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02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68E97-9901-4995-9B3F-D3BC3779D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Possible Sessions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C55DC-AAA8-40DA-A350-433096015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Follow-ups on the FCA Call for Comments</a:t>
            </a:r>
          </a:p>
          <a:p>
            <a:pPr lvl="1"/>
            <a:r>
              <a:rPr lang="en-US" sz="1600" dirty="0"/>
              <a:t>May now be covered in the EBRDF activity – see below</a:t>
            </a:r>
            <a:endParaRPr lang="en-US" sz="1600" baseline="0" dirty="0"/>
          </a:p>
          <a:p>
            <a:r>
              <a:rPr lang="en-US" sz="2000" dirty="0"/>
              <a:t>New initiative by EDM Council on European reporting harmonization (MiFID, EMIR and FCTC reporting) at EBRDF</a:t>
            </a:r>
          </a:p>
          <a:p>
            <a:pPr lvl="1"/>
            <a:r>
              <a:rPr lang="en-US" sz="1800" dirty="0"/>
              <a:t>Also overlap with the BMI XBRL activity</a:t>
            </a:r>
          </a:p>
          <a:p>
            <a:pPr lvl="1"/>
            <a:r>
              <a:rPr lang="en-US" sz="1800" dirty="0"/>
              <a:t>Can we get an update from Mike A? TBC</a:t>
            </a:r>
          </a:p>
          <a:p>
            <a:pPr lvl="1"/>
            <a:r>
              <a:rPr lang="en-US" sz="1800" dirty="0"/>
              <a:t>Also update on the FIBO UG</a:t>
            </a:r>
          </a:p>
          <a:p>
            <a:r>
              <a:rPr lang="en-US" sz="2000" dirty="0"/>
              <a:t>Do EBRDF and FIBO UG as a single topic at FDTF in Reston</a:t>
            </a:r>
          </a:p>
          <a:p>
            <a:pPr lvl="1"/>
            <a:r>
              <a:rPr lang="en-US" sz="1600" dirty="0"/>
              <a:t>To be coordinated – standardizing meaning of concepts to align with reg reporting requirements; MiFID / CFTC / EMIR v FIBO and ISDA CDM as refence models </a:t>
            </a:r>
          </a:p>
          <a:p>
            <a:pPr lvl="0"/>
            <a:r>
              <a:rPr lang="en-US" sz="2000" dirty="0"/>
              <a:t>Contextual ontology extraction</a:t>
            </a:r>
          </a:p>
          <a:p>
            <a:pPr lvl="1"/>
            <a:r>
              <a:rPr lang="en-US" sz="1800" dirty="0"/>
              <a:t>Context specific ontologies (more of an ontology PSIG topic, see also Tree Shaker, shapes etc.)</a:t>
            </a:r>
          </a:p>
          <a:p>
            <a:pPr lvl="1"/>
            <a:r>
              <a:rPr lang="en-US" sz="1800" dirty="0"/>
              <a:t>Context specific views of broader ontology</a:t>
            </a:r>
          </a:p>
          <a:p>
            <a:pPr lvl="1"/>
            <a:r>
              <a:rPr lang="en-US" sz="1800" dirty="0"/>
              <a:t>Expressing requirements for ontology viz per context – how to understand what a given business user is interested in seeing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88716-4B82-4DEF-B16B-CC3FF1DB5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88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E4104-4006-4621-8CEB-C21A4F166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baseline="0" dirty="0"/>
              <a:t>March FIBO Workshop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626B8-8720-4B43-B6BA-5311AF14F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FIBO – how to populate with the right instance data (enough information on the intended semantics?)</a:t>
            </a:r>
          </a:p>
          <a:p>
            <a:pPr lvl="0"/>
            <a:r>
              <a:rPr lang="en-US" sz="2800" dirty="0"/>
              <a:t>Previously:</a:t>
            </a:r>
          </a:p>
          <a:p>
            <a:pPr lvl="1"/>
            <a:r>
              <a:rPr lang="en-US" sz="2400" dirty="0"/>
              <a:t>Sept: Shares and share</a:t>
            </a:r>
            <a:r>
              <a:rPr lang="en-US" sz="2400" baseline="0" dirty="0"/>
              <a:t> ownership (number of shares in issue)</a:t>
            </a:r>
          </a:p>
          <a:p>
            <a:pPr lvl="1"/>
            <a:r>
              <a:rPr lang="en-US" sz="2400" dirty="0"/>
              <a:t>Dec: Entities / LEI</a:t>
            </a:r>
            <a:r>
              <a:rPr lang="en-US" sz="2400" baseline="0" dirty="0"/>
              <a:t> related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93D31-7DDF-4F9D-9F98-9CBAFC100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1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C444-20C3-456C-8A8F-F49DDBA31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Timings: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ECB2D-C5DC-4085-A0F7-ACBCDA34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If BC PSIG is Wed afternoon then FIBO Workshop can’t work</a:t>
            </a:r>
          </a:p>
          <a:p>
            <a:pPr lvl="0"/>
            <a:r>
              <a:rPr lang="en-US" dirty="0"/>
              <a:t>Do Blockchain PSIG Session Tuesday pm</a:t>
            </a:r>
          </a:p>
          <a:p>
            <a:pPr lvl="0"/>
            <a:r>
              <a:rPr lang="en-US" dirty="0"/>
              <a:t>Do FIBO Workshop Wed pm</a:t>
            </a:r>
          </a:p>
          <a:p>
            <a:pPr lvl="0"/>
            <a:r>
              <a:rPr lang="en-US" dirty="0"/>
              <a:t>Have MA presentation Wed so he has one day?</a:t>
            </a:r>
          </a:p>
          <a:p>
            <a:pPr lvl="1"/>
            <a:r>
              <a:rPr lang="en-US" dirty="0"/>
              <a:t>But most relevant people not available w=Wed 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295211-92DB-4319-81BA-79351014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96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Agenda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Tuesday 19 March</a:t>
            </a:r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</a:rPr>
              <a:t>Tues Morning (9 – 12) </a:t>
            </a:r>
          </a:p>
          <a:p>
            <a:pPr lvl="2"/>
            <a:r>
              <a:rPr lang="en-US" sz="1800" dirty="0"/>
              <a:t>Mike A update</a:t>
            </a:r>
            <a:r>
              <a:rPr lang="en-US" sz="1800" baseline="0" dirty="0"/>
              <a:t> TBC</a:t>
            </a:r>
            <a:endParaRPr lang="en-US" sz="1800" dirty="0"/>
          </a:p>
          <a:p>
            <a:pPr lvl="2"/>
            <a:r>
              <a:rPr lang="en-US" sz="1800" kern="1200" dirty="0">
                <a:solidFill>
                  <a:schemeClr val="tx1"/>
                </a:solidFill>
                <a:effectLst/>
              </a:rPr>
              <a:t>FIBO Tweets 1h</a:t>
            </a:r>
          </a:p>
          <a:p>
            <a:pPr lvl="2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ISO FIGI fast track ballot 1/2h</a:t>
            </a:r>
          </a:p>
          <a:p>
            <a:pPr lvl="2"/>
            <a:r>
              <a:rPr lang="en-US" sz="1800" dirty="0"/>
              <a:t>GLEIF Legal Entity Identifier Ontologies (Pete Rivett) 45min</a:t>
            </a:r>
            <a:endParaRPr lang="en-US" sz="1800" kern="1200" dirty="0">
              <a:solidFill>
                <a:schemeClr val="tx1"/>
              </a:solidFill>
              <a:effectLst/>
            </a:endParaRPr>
          </a:p>
          <a:p>
            <a:pPr lvl="1"/>
            <a:r>
              <a:rPr lang="en-US" sz="2000" dirty="0"/>
              <a:t>Afternoon (1 – 5)</a:t>
            </a:r>
          </a:p>
          <a:p>
            <a:pPr lvl="2"/>
            <a:r>
              <a:rPr lang="en-US" sz="1600" dirty="0"/>
              <a:t>No session; Blockchain PSIG meets</a:t>
            </a:r>
          </a:p>
          <a:p>
            <a:pPr lvl="2"/>
            <a:r>
              <a:rPr lang="en-US" sz="1600" dirty="0"/>
              <a:t>Includes IOTA RF*</a:t>
            </a:r>
          </a:p>
          <a:p>
            <a:pPr lvl="2"/>
            <a:r>
              <a:rPr lang="en-US" sz="1600" dirty="0"/>
              <a:t>Followed by Agent PSIG meeting</a:t>
            </a:r>
          </a:p>
          <a:p>
            <a:pPr lvl="0"/>
            <a:r>
              <a:rPr lang="en-US" sz="2400" dirty="0"/>
              <a:t>Wednesday 20 March</a:t>
            </a:r>
            <a:endParaRPr lang="en-US" sz="1600" dirty="0"/>
          </a:p>
          <a:p>
            <a:pPr lvl="1"/>
            <a:r>
              <a:rPr lang="en-US" sz="2000" dirty="0"/>
              <a:t>Morning (9 – 12) </a:t>
            </a:r>
          </a:p>
          <a:p>
            <a:pPr lvl="2"/>
            <a:r>
              <a:rPr lang="en-US" sz="1800" dirty="0"/>
              <a:t>Also check ADTF Agenda</a:t>
            </a:r>
          </a:p>
          <a:p>
            <a:pPr lvl="1"/>
            <a:r>
              <a:rPr lang="en-US" sz="2000" dirty="0"/>
              <a:t>Extended</a:t>
            </a:r>
            <a:r>
              <a:rPr lang="en-US" sz="2000" baseline="0" dirty="0"/>
              <a:t> lunch 12 – 1:30</a:t>
            </a:r>
            <a:endParaRPr lang="en-US" sz="2000" dirty="0"/>
          </a:p>
          <a:p>
            <a:pPr lvl="1"/>
            <a:r>
              <a:rPr lang="en-US" sz="2000" dirty="0"/>
              <a:t>Wednesday Afternoon (1:30 – 5)</a:t>
            </a:r>
          </a:p>
          <a:p>
            <a:pPr lvl="2"/>
            <a:r>
              <a:rPr lang="en-US" sz="1800" dirty="0"/>
              <a:t>FIBO Workshop – topic TBC at March Monthly Update call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51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87ED4-5B18-4AFC-BFAB-11579F0A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 aware of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0AB63-695B-401E-8BE4-37534F222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Things that might be of interest to FDTF participants</a:t>
            </a:r>
          </a:p>
          <a:p>
            <a:pPr lvl="1"/>
            <a:r>
              <a:rPr lang="en-US" dirty="0"/>
              <a:t>ADTF: </a:t>
            </a:r>
          </a:p>
          <a:p>
            <a:pPr lvl="1"/>
            <a:r>
              <a:rPr lang="en-US" dirty="0"/>
              <a:t>BMI: SBRM Reporting initiative</a:t>
            </a:r>
          </a:p>
          <a:p>
            <a:pPr lvl="2"/>
            <a:r>
              <a:rPr lang="en-US" dirty="0"/>
              <a:t>Monday morning</a:t>
            </a:r>
          </a:p>
          <a:p>
            <a:pPr lvl="1"/>
            <a:r>
              <a:rPr lang="en-US" dirty="0"/>
              <a:t>Other?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0C9D4-FCC6-4B79-83DE-44F18A7D7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254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F35FA-6C7C-40C6-8DB8-064F108E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(Background)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0534EF-C283-419D-8CBE-037A3542C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39B11-C68F-424D-88CD-64BD00F63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863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imminently* as urgent fix</a:t>
            </a:r>
          </a:p>
          <a:p>
            <a:pPr lvl="1"/>
            <a:r>
              <a:rPr lang="en-US" sz="2000" dirty="0"/>
              <a:t>RTFs remain open until June 2019 and until FIBO2 approved</a:t>
            </a:r>
          </a:p>
          <a:p>
            <a:pPr lvl="2"/>
            <a:r>
              <a:rPr lang="en-US" sz="1800" baseline="0" dirty="0"/>
              <a:t>Check extension rules</a:t>
            </a:r>
          </a:p>
          <a:p>
            <a:pPr lvl="2"/>
            <a:r>
              <a:rPr lang="en-US" sz="1800" dirty="0"/>
              <a:t>Need a new RTF chair for each after December</a:t>
            </a:r>
            <a:endParaRPr lang="en-US" sz="1800" baseline="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endParaRPr lang="en-US" sz="1400" dirty="0"/>
          </a:p>
          <a:p>
            <a:pPr marL="0" lvl="0" indent="0">
              <a:buNone/>
            </a:pPr>
            <a:r>
              <a:rPr lang="en-US" sz="1400" dirty="0"/>
              <a:t>* for certain values of imminently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Foundations</a:t>
            </a:r>
            <a:endParaRPr lang="en-US" sz="18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Extended to June 2019</a:t>
            </a:r>
            <a:endParaRPr lang="en-US" sz="1400" baseline="0" dirty="0"/>
          </a:p>
          <a:p>
            <a:r>
              <a:rPr lang="en-US" sz="14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r>
              <a:rPr lang="en-US" sz="14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r>
              <a:rPr lang="en-US" sz="14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lvl="1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Extended to June 2019</a:t>
            </a:r>
            <a:endParaRPr lang="en-US" sz="2400" dirty="0">
              <a:effectLst/>
            </a:endParaRPr>
          </a:p>
          <a:p>
            <a:pPr lvl="0"/>
            <a:r>
              <a:rPr lang="en-US" sz="1600" dirty="0"/>
              <a:t>These remain in existence until FIBO2 is approved</a:t>
            </a:r>
          </a:p>
          <a:p>
            <a:pPr lvl="1"/>
            <a:r>
              <a:rPr lang="en-US" sz="1400" dirty="0"/>
              <a:t>Needed for approving urgent issues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(Modules, domains etc.)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7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lvl="0"/>
            <a:r>
              <a:rPr lang="en-US" sz="2800" baseline="0" dirty="0"/>
              <a:t>Blockchain PSIG status</a:t>
            </a:r>
            <a:endParaRPr lang="en-US" sz="28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March OMG FDTF Quarterly Meeting (Reston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dirty="0">
              <a:effectLst/>
            </a:endParaRPr>
          </a:p>
          <a:p>
            <a:r>
              <a:rPr lang="en-US" sz="2800" dirty="0"/>
              <a:t>FIBO Status Takeaway Slides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 – CCM, Metadata, Products etc.</a:t>
            </a:r>
            <a:endParaRPr lang="en-US" sz="24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Detailed Status etc. </a:t>
            </a:r>
            <a:endParaRPr lang="en-US" sz="2400" dirty="0">
              <a:effectLst/>
            </a:endParaRP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</a:t>
            </a:r>
          </a:p>
          <a:p>
            <a:pPr lvl="2"/>
            <a:r>
              <a:rPr lang="en-US" sz="1800" baseline="0" dirty="0"/>
              <a:t> No longer recursive (1 level only)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Included in Metadata files for each level / component</a:t>
            </a:r>
          </a:p>
          <a:p>
            <a:pPr lvl="1"/>
            <a:r>
              <a:rPr lang="en-US" sz="2000" dirty="0"/>
              <a:t>All abstracts use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some changes e.g. add OMG Copyright when submitted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fixed? See JIRA on Equivalent classes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Proposal</a:t>
            </a:r>
          </a:p>
          <a:p>
            <a:pPr lvl="1"/>
            <a:r>
              <a:rPr lang="en-US" sz="2000" baseline="0" dirty="0"/>
              <a:t>Release updates to the legacy material in horizontal layers:</a:t>
            </a:r>
          </a:p>
          <a:p>
            <a:pPr lvl="2"/>
            <a:r>
              <a:rPr lang="en-US" sz="1600" baseline="0" dirty="0"/>
              <a:t>Layer 1: definitions cleaned up</a:t>
            </a:r>
          </a:p>
          <a:p>
            <a:pPr lvl="2"/>
            <a:r>
              <a:rPr lang="en-US" sz="1600" baseline="0" dirty="0"/>
              <a:t>Layer 2: Simple conceptual semantics</a:t>
            </a:r>
          </a:p>
          <a:p>
            <a:pPr lvl="2"/>
            <a:r>
              <a:rPr lang="en-US" sz="1600" baseline="0" dirty="0"/>
              <a:t>Layer 3: FIBO OMG Release style and fitness for Protégé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one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being tracked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 replaced with new OWL to CCM ingest and re-do diagrams for FIBO v2 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AE9BF-8EC7-4458-B85A-59111C38B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baseline="0" dirty="0"/>
              <a:t>Round tripping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8B2F-6057-4CDB-ABCA-F6562CD963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baseline="0" dirty="0"/>
              <a:t>Functional as currently specified</a:t>
            </a:r>
          </a:p>
          <a:p>
            <a:pPr lvl="0"/>
            <a:r>
              <a:rPr lang="en-US" sz="2400" baseline="0" dirty="0"/>
              <a:t>Some functions not yet implemented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Individuals: Ingest in SP1</a:t>
            </a:r>
            <a:endParaRPr lang="en-US" sz="2400" dirty="0">
              <a:effectLst/>
            </a:endParaRPr>
          </a:p>
          <a:p>
            <a:pPr lvl="0"/>
            <a:r>
              <a:rPr lang="en-US" sz="2400" baseline="0" dirty="0"/>
              <a:t>New features implemented in CCM</a:t>
            </a:r>
          </a:p>
          <a:p>
            <a:pPr lvl="1"/>
            <a:r>
              <a:rPr lang="en-US" sz="2000" baseline="0" dirty="0"/>
              <a:t>Ontology Metadata</a:t>
            </a:r>
          </a:p>
          <a:p>
            <a:pPr lvl="1"/>
            <a:r>
              <a:rPr lang="en-US" sz="2000" baseline="0" dirty="0"/>
              <a:t>Min 0 restrictions</a:t>
            </a:r>
          </a:p>
          <a:p>
            <a:pPr lvl="1"/>
            <a:r>
              <a:rPr lang="en-US" sz="2000" baseline="0" dirty="0"/>
              <a:t>Remote restrictions (domain is in a different ontology / package)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DA9AED-B7C0-4D4E-BB73-3E76433F6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074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/>
              <a:t>Glossary</a:t>
            </a:r>
          </a:p>
          <a:p>
            <a:pPr lvl="1"/>
            <a:r>
              <a:rPr lang="en-US" sz="1400" dirty="0"/>
              <a:t>As HTML</a:t>
            </a:r>
          </a:p>
          <a:p>
            <a:pPr lvl="1"/>
            <a:r>
              <a:rPr lang="en-US" sz="1400" dirty="0"/>
              <a:t>As spreadsheet</a:t>
            </a:r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6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600" dirty="0">
              <a:effectLst/>
            </a:endParaRPr>
          </a:p>
          <a:p>
            <a:pPr lvl="0"/>
            <a:r>
              <a:rPr lang="en-US" sz="1600" dirty="0"/>
              <a:t>Vocabulary (SKOS)</a:t>
            </a:r>
          </a:p>
          <a:p>
            <a:pPr lvl="1"/>
            <a:r>
              <a:rPr lang="en-US" sz="1400" dirty="0"/>
              <a:t>Use alt-label for synonyms for tool support added this quarter</a:t>
            </a:r>
          </a:p>
          <a:p>
            <a:pPr lvl="1"/>
            <a:r>
              <a:rPr lang="en-US" sz="1400" dirty="0"/>
              <a:t>SKOS Relations usage (2 styles); actually doing just one at present? Yet we do see Concept treatments for Properties in the current SKOS as well, somehow</a:t>
            </a:r>
          </a:p>
          <a:p>
            <a:pPr lvl="0"/>
            <a:r>
              <a:rPr lang="en-US" sz="1600" dirty="0"/>
              <a:t>SMIF - UML Business Model diagrams</a:t>
            </a:r>
          </a:p>
          <a:p>
            <a:pPr lvl="0"/>
            <a:r>
              <a:rPr lang="en-US" sz="1600" dirty="0"/>
              <a:t>Widoco OWL documentation (including visualizations)</a:t>
            </a:r>
          </a:p>
          <a:p>
            <a:pPr lvl="0"/>
            <a:r>
              <a:rPr lang="en-US" sz="1600" dirty="0"/>
              <a:t>OWL</a:t>
            </a:r>
            <a:r>
              <a:rPr lang="en-US" sz="1600" baseline="0" dirty="0"/>
              <a:t> Ontology files</a:t>
            </a:r>
          </a:p>
          <a:p>
            <a:pPr lvl="1"/>
            <a:r>
              <a:rPr lang="en-US" sz="1400" dirty="0"/>
              <a:t>RDF/XML, TTL, JSON-LD + </a:t>
            </a:r>
            <a:r>
              <a:rPr lang="en-US" sz="1400" dirty="0" err="1"/>
              <a:t>Nquads</a:t>
            </a:r>
            <a:endParaRPr lang="en-US" sz="1400" dirty="0"/>
          </a:p>
          <a:p>
            <a:pPr lvl="0"/>
            <a:r>
              <a:rPr lang="en-US" sz="16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6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04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B81CA-B8B9-462C-BC29-3E265F14F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400" dirty="0"/>
              <a:t>FIBO spec Statuses: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EEF67-205E-40A7-9CE6-37E78D125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Release</a:t>
            </a:r>
          </a:p>
          <a:p>
            <a:pPr lvl="1"/>
            <a:r>
              <a:rPr lang="en-US" sz="2200" dirty="0"/>
              <a:t>All fully vetted OWL ontologies</a:t>
            </a:r>
          </a:p>
          <a:p>
            <a:pPr lvl="1"/>
            <a:r>
              <a:rPr lang="en-US" sz="2200" dirty="0"/>
              <a:t>FND (part); FBC; BE; IND; DER (part); SEC (part)</a:t>
            </a:r>
          </a:p>
          <a:p>
            <a:pPr lvl="0"/>
            <a:r>
              <a:rPr lang="en-US" sz="2400" dirty="0"/>
              <a:t>Provisional (in development ontologies)</a:t>
            </a:r>
          </a:p>
          <a:p>
            <a:pPr lvl="1"/>
            <a:r>
              <a:rPr lang="en-US" sz="2200" dirty="0"/>
              <a:t>Loans – the HDMA / US mortgage Loans vertical substantively complete but not yet Release</a:t>
            </a:r>
          </a:p>
          <a:p>
            <a:pPr lvl="1"/>
            <a:r>
              <a:rPr lang="en-US" sz="2200" dirty="0"/>
              <a:t>Reference terms: SEC, DER,</a:t>
            </a:r>
            <a:r>
              <a:rPr lang="en-US" sz="2200" baseline="0" dirty="0"/>
              <a:t> CIV</a:t>
            </a:r>
          </a:p>
          <a:p>
            <a:pPr lvl="2"/>
            <a:r>
              <a:rPr lang="en-US" sz="1800" baseline="0" dirty="0"/>
              <a:t>Bonds substantively complete but not Release</a:t>
            </a:r>
          </a:p>
          <a:p>
            <a:pPr lvl="1"/>
            <a:r>
              <a:rPr lang="en-US" sz="2200" baseline="0" dirty="0"/>
              <a:t>Temporal terms (pricing etc.)</a:t>
            </a:r>
          </a:p>
          <a:p>
            <a:pPr lvl="2"/>
            <a:r>
              <a:rPr lang="en-US" sz="1800" baseline="0" dirty="0"/>
              <a:t>Moved into FBC/SEC/DER deprecating MD Domain</a:t>
            </a:r>
          </a:p>
          <a:p>
            <a:pPr lvl="1"/>
            <a:r>
              <a:rPr lang="en-US" sz="2200" dirty="0"/>
              <a:t>Process terms (CAE, Issuance etc.)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Moved into FBC/SEC/DER deprecating CAE Domain</a:t>
            </a:r>
            <a:endParaRPr lang="en-US" sz="1800" dirty="0"/>
          </a:p>
          <a:p>
            <a:pPr lvl="1"/>
            <a:r>
              <a:rPr lang="en-US" sz="2200" dirty="0"/>
              <a:t>Differing maturity</a:t>
            </a:r>
            <a:r>
              <a:rPr lang="en-US" sz="2200" baseline="0" dirty="0"/>
              <a:t> </a:t>
            </a:r>
            <a:r>
              <a:rPr lang="en-US" sz="2200" dirty="0"/>
              <a:t>statuses</a:t>
            </a:r>
          </a:p>
          <a:p>
            <a:pPr lvl="0"/>
            <a:r>
              <a:rPr lang="en-US" sz="2400" dirty="0"/>
              <a:t>Informative</a:t>
            </a:r>
          </a:p>
          <a:p>
            <a:pPr lvl="1"/>
            <a:r>
              <a:rPr lang="en-US" sz="2200" dirty="0"/>
              <a:t>Extensions to items already published</a:t>
            </a:r>
          </a:p>
          <a:p>
            <a:pPr lvl="1"/>
            <a:r>
              <a:rPr lang="en-US" sz="2200" dirty="0"/>
              <a:t>Additional material that is not really extensions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1F460-C4E6-425D-A16F-EA42FF3F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70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286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Current Status and RTFs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June 2019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1800" dirty="0"/>
              <a:t>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current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June 2019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9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772400" cy="5029200"/>
          </a:xfrm>
        </p:spPr>
        <p:txBody>
          <a:bodyPr/>
          <a:lstStyle/>
          <a:p>
            <a:pPr lvl="0"/>
            <a:r>
              <a:rPr lang="en-US" sz="2400" baseline="0" dirty="0"/>
              <a:t>Blockchain Special Event in Reston in March for industry and government</a:t>
            </a:r>
          </a:p>
          <a:p>
            <a:pPr lvl="0"/>
            <a:r>
              <a:rPr lang="en-US" sz="2400" baseline="0" dirty="0"/>
              <a:t>Blockchain PSIG created</a:t>
            </a:r>
          </a:p>
          <a:p>
            <a:pPr lvl="1"/>
            <a:r>
              <a:rPr lang="en-US" sz="2000" baseline="0" dirty="0"/>
              <a:t>Will also meet F2F in March</a:t>
            </a:r>
          </a:p>
          <a:p>
            <a:pPr lvl="0"/>
            <a:r>
              <a:rPr lang="en-US" sz="2400" baseline="0" dirty="0"/>
              <a:t>IOTA standards work under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BDA211-D83F-4883-8596-42D171D057DF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EDM-Council/FIBO Foundations Content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546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76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1710630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 now included in above Domains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5999"/>
            <a:ext cx="7315200" cy="7620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Now included in above domains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Issuance and Securitization TBC; 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 included in above domains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Spec Release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4FB0-0872-4C12-A295-184D015B6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Quarterly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F4437-2DE0-4A62-89AE-41FABA178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Tag: 2019Q1</a:t>
            </a:r>
          </a:p>
          <a:p>
            <a:r>
              <a:rPr lang="en-US" dirty="0"/>
              <a:t>Release</a:t>
            </a:r>
            <a:r>
              <a:rPr lang="en-US" baseline="0" dirty="0"/>
              <a:t> date</a:t>
            </a:r>
            <a:r>
              <a:rPr lang="en-US" dirty="0"/>
              <a:t> 31 March </a:t>
            </a:r>
            <a:r>
              <a:rPr lang="en-US" baseline="0" dirty="0"/>
              <a:t>2019</a:t>
            </a:r>
          </a:p>
          <a:p>
            <a:r>
              <a:rPr lang="en-US" baseline="0" dirty="0"/>
              <a:t>See </a:t>
            </a:r>
            <a:r>
              <a:rPr lang="en-US" baseline="0" dirty="0">
                <a:hlinkClick r:id="rId2"/>
              </a:rPr>
              <a:t>https://spec.edmcouncil.org/fibo</a:t>
            </a:r>
            <a:r>
              <a:rPr lang="en-US" baseline="0" dirty="0"/>
              <a:t> </a:t>
            </a:r>
            <a:endParaRPr lang="en-US" dirty="0"/>
          </a:p>
          <a:p>
            <a:pPr lvl="1"/>
            <a:r>
              <a:rPr lang="en-US" baseline="0" dirty="0"/>
              <a:t>Includes a range of Product types for consuming FIBO </a:t>
            </a:r>
          </a:p>
          <a:p>
            <a:pPr lvl="1"/>
            <a:r>
              <a:rPr lang="en-US" baseline="0" dirty="0"/>
              <a:t>System of reference is OWL</a:t>
            </a:r>
          </a:p>
          <a:p>
            <a:pPr lvl="1"/>
            <a:r>
              <a:rPr lang="en-US" baseline="0" dirty="0"/>
              <a:t>New generation infrastructure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9C78C-66B9-4CCE-83A3-EF0D1CDE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323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  <a:endParaRPr lang="en-US" sz="1800" dirty="0"/>
          </a:p>
          <a:p>
            <a:pPr lvl="2"/>
            <a:r>
              <a:rPr lang="en-US" sz="1800" dirty="0"/>
              <a:t>FCT leads should take on responsibility for note-taking, publishing and actions status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Changes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now carried out in a branch of the EDMC Trunk not a fork but FCT leads may working within their fork ahead of pushing changes</a:t>
            </a:r>
            <a:endParaRPr lang="en-US" sz="2000" dirty="0">
              <a:effectLst/>
            </a:endParaRPr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D3F8-86EC-4FAB-B2B2-BFB1E452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v2 – Status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2A0D5-2557-4BD3-ABFB-79228CE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A ‘Finalization Task Force’ (FTF) was chartered at the OMG meeting (December)</a:t>
            </a:r>
          </a:p>
          <a:p>
            <a:pPr lvl="1"/>
            <a:r>
              <a:rPr lang="en-US" sz="1800" dirty="0"/>
              <a:t>This inherits the JIRAs listed for the FIBO v1 RTFs</a:t>
            </a:r>
          </a:p>
          <a:p>
            <a:pPr lvl="1"/>
            <a:r>
              <a:rPr lang="en-US" sz="1800" dirty="0"/>
              <a:t>Adds new material from the EDMC Quarterly release (December or March)</a:t>
            </a:r>
          </a:p>
          <a:p>
            <a:pPr lvl="1"/>
            <a:r>
              <a:rPr lang="en-US" sz="1800" dirty="0"/>
              <a:t>Beta1 to be published January 11</a:t>
            </a:r>
          </a:p>
          <a:p>
            <a:pPr lvl="1"/>
            <a:r>
              <a:rPr lang="en-US" sz="1800" dirty="0"/>
              <a:t>Date for comments is Feb 28</a:t>
            </a:r>
          </a:p>
          <a:p>
            <a:pPr lvl="1"/>
            <a:r>
              <a:rPr lang="en-US" sz="1800" dirty="0"/>
              <a:t>Delivers a ‘Final’ version of the Specification within 1 or 2 quarters</a:t>
            </a:r>
          </a:p>
          <a:p>
            <a:pPr lvl="2"/>
            <a:r>
              <a:rPr lang="en-US" sz="1600" dirty="0"/>
              <a:t>Date is set for</a:t>
            </a:r>
            <a:r>
              <a:rPr lang="en-US" sz="1600" baseline="0" dirty="0"/>
              <a:t> Q2</a:t>
            </a:r>
          </a:p>
          <a:p>
            <a:pPr lvl="2"/>
            <a:r>
              <a:rPr lang="en-US" sz="1600" baseline="0" dirty="0"/>
              <a:t>Can submit for Q1 if ready</a:t>
            </a:r>
          </a:p>
          <a:p>
            <a:pPr lvl="0"/>
            <a:r>
              <a:rPr lang="en-US" sz="2200" dirty="0"/>
              <a:t>Change Management</a:t>
            </a:r>
          </a:p>
          <a:p>
            <a:pPr lvl="1"/>
            <a:r>
              <a:rPr lang="en-US" sz="1800" dirty="0"/>
              <a:t>December meeting on JIRA alignment</a:t>
            </a:r>
          </a:p>
          <a:p>
            <a:pPr lvl="1"/>
            <a:r>
              <a:rPr lang="en-US" sz="1800" dirty="0"/>
              <a:t>Specification</a:t>
            </a:r>
            <a:r>
              <a:rPr lang="en-US" sz="1800" baseline="0" dirty="0"/>
              <a:t> </a:t>
            </a:r>
            <a:r>
              <a:rPr lang="en-US" sz="1800" dirty="0"/>
              <a:t>generation via LaTeX</a:t>
            </a:r>
            <a:r>
              <a:rPr lang="en-US" sz="1800" baseline="0" dirty="0"/>
              <a:t> to be set up</a:t>
            </a:r>
          </a:p>
          <a:p>
            <a:pPr lvl="1"/>
            <a:r>
              <a:rPr lang="en-US" sz="1800" baseline="0" dirty="0"/>
              <a:t>New diagrams for all sections to be set up in CCM</a:t>
            </a:r>
            <a:endParaRPr lang="en-US" sz="1800" dirty="0"/>
          </a:p>
          <a:p>
            <a:pPr lvl="0"/>
            <a:r>
              <a:rPr lang="en-US" sz="2000" dirty="0"/>
              <a:t>Subsequent changes are in later RTFs which will run quarterly tracking the preceding EDM Council Quarterly Release</a:t>
            </a:r>
          </a:p>
          <a:p>
            <a:pPr lvl="1"/>
            <a:r>
              <a:rPr lang="en-US" sz="1800" dirty="0"/>
              <a:t>EDM Council will also provide some automation for the transformation for EDM Council owl to OMG OWL (different IRIs; some metadata additions)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869DBF-F949-492A-A109-27A121EE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09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C5E6B-E57C-4D91-A86D-73573CDF3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Blockchain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C91E9-4A82-4328-865A-A0AB04ABF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(Blockchain) WG decommissioned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Blockchain PSIG chartered in December</a:t>
            </a:r>
          </a:p>
          <a:p>
            <a:pPr lvl="0"/>
            <a:r>
              <a:rPr lang="en-US" sz="2400" baseline="0" dirty="0"/>
              <a:t>Blockchain PSIG</a:t>
            </a:r>
          </a:p>
          <a:p>
            <a:pPr lvl="1"/>
            <a:r>
              <a:rPr lang="en-US" sz="2000" baseline="0" dirty="0"/>
              <a:t>New Blockchain PSIG chartered in Seattle</a:t>
            </a:r>
          </a:p>
          <a:p>
            <a:pPr lvl="1"/>
            <a:r>
              <a:rPr lang="en-US" sz="2000" baseline="0" dirty="0"/>
              <a:t>Charter: </a:t>
            </a:r>
            <a:r>
              <a:rPr lang="en-US" sz="20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https://www.omg.org/cgi-bin/doc?ptc/2018-12-06</a:t>
            </a:r>
            <a:r>
              <a:rPr lang="en-US" sz="20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2000" baseline="0" dirty="0"/>
          </a:p>
          <a:p>
            <a:pPr lvl="1"/>
            <a:r>
              <a:rPr lang="en-US" sz="2000" baseline="0" dirty="0"/>
              <a:t>Mail address: </a:t>
            </a:r>
            <a:r>
              <a:rPr lang="en-US" sz="2000" baseline="0" dirty="0">
                <a:hlinkClick r:id="rId3"/>
              </a:rPr>
              <a:t>bc-psig@omg.org</a:t>
            </a:r>
            <a:endParaRPr lang="en-US" sz="2000" baseline="0" dirty="0"/>
          </a:p>
          <a:p>
            <a:pPr lvl="1"/>
            <a:r>
              <a:rPr lang="en-US" sz="2000" baseline="0" dirty="0"/>
              <a:t>Wiki: </a:t>
            </a:r>
            <a:r>
              <a:rPr lang="en-US" sz="2000" baseline="0" dirty="0">
                <a:hlinkClick r:id="rId4"/>
              </a:rPr>
              <a:t>https://www.omgwiki.org/bc-psig/doku.php</a:t>
            </a:r>
            <a:r>
              <a:rPr lang="en-US" sz="2000" baseline="0" dirty="0"/>
              <a:t>  </a:t>
            </a:r>
          </a:p>
          <a:p>
            <a:pPr lvl="1"/>
            <a:r>
              <a:rPr lang="en-US" sz="2000" baseline="0" dirty="0"/>
              <a:t>Meets Thursdays at 1pm Eastern Time</a:t>
            </a:r>
          </a:p>
          <a:p>
            <a:pPr lvl="0"/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other activities from FDTF DLTWG carried forward</a:t>
            </a:r>
          </a:p>
          <a:p>
            <a:pPr lvl="0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with FDTF and other TFs on proposed RFCs / RFPs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35F76-2021-4714-9770-4F40E72D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36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4DCF2-0012-451F-AB1C-177FA1E07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C5C4B-3C8C-4739-9DC9-403080556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Discussed detailed RFC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proposals outline at Seattle FDTF</a:t>
            </a:r>
            <a:endParaRPr lang="en-US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Distributed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‘ledger’ (immutable data object) protocol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Uses Tangle in place of ‘Block’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Highly Scalable</a:t>
            </a:r>
          </a:p>
          <a:p>
            <a:pPr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several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potential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standards (plus platform):</a:t>
            </a:r>
            <a:endParaRPr lang="en-US" sz="20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Platform: to be released via Eclipse</a:t>
            </a:r>
            <a:endParaRPr lang="en-US" sz="18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Protocols: some via ETSI (Europe) TBC</a:t>
            </a:r>
            <a:endParaRPr lang="en-US" sz="1800" dirty="0">
              <a:effectLst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Architecture / Reference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implementation extensions, messaging extensions, domain specific messaging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via OMG</a:t>
            </a:r>
            <a:endParaRPr lang="en-US" sz="1800" dirty="0">
              <a:effectLst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OMG Submission Plans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Detailed standards proposals / draft RFC  </a:t>
            </a: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review in March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already exist as de facto standards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Proposals for additional standards ideas (RFPs) to work in the IOTA ecosystem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to formalize Scope and conformance criteria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462084-95DD-42C8-AC8D-E0AD646C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93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1AD15-8416-4166-A2BE-56C71D166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IOTA Potential Standards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442AC-45C8-4267-B99B-CA73D4F80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Trinary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format and conversion to/from binary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Node Standard: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and Node Architecture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Node reference implementation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facto  standard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IXI – the Initial Reference Implementation Extension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Layer 2 Standards Interface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Masked Authenticated Messaging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(MAM) Standard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MAM Implementations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Industry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verticals: Healthcare, others</a:t>
            </a:r>
          </a:p>
          <a:p>
            <a:pPr lvl="1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 Messaging</a:t>
            </a:r>
            <a:endParaRPr lang="en-US" sz="2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Visualization Interface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Tangle as a Triple Store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Others e.g. oracles (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Qubic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2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2CAB7-4BCF-4A2B-A2A0-8428B7D3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0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E9CA-FAF0-4EC3-B85F-767C7E9C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March Agenda: Things to cover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E3C63-DA0A-4E5F-9549-2540DE703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Half Day – Monday afternoon</a:t>
            </a:r>
          </a:p>
          <a:p>
            <a:pPr lvl="0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Blockchain PSIG</a:t>
            </a:r>
            <a:endParaRPr lang="en-US" sz="1600" dirty="0"/>
          </a:p>
          <a:p>
            <a:pPr lvl="0"/>
            <a:r>
              <a:rPr lang="en-US" sz="2400" dirty="0"/>
              <a:t>FIBO Updates</a:t>
            </a:r>
          </a:p>
          <a:p>
            <a:pPr lvl="0"/>
            <a:r>
              <a:rPr lang="en-US" sz="2400" dirty="0"/>
              <a:t>PSIG Distributed</a:t>
            </a:r>
            <a:r>
              <a:rPr lang="en-US" sz="2400" baseline="0" dirty="0"/>
              <a:t> Ledger </a:t>
            </a:r>
            <a:r>
              <a:rPr lang="en-US" sz="2400" baseline="0" dirty="0" err="1"/>
              <a:t>PoC</a:t>
            </a:r>
            <a:r>
              <a:rPr lang="en-US" sz="2400" baseline="0" dirty="0"/>
              <a:t> Report-back</a:t>
            </a:r>
          </a:p>
          <a:p>
            <a:pPr lvl="0"/>
            <a:r>
              <a:rPr lang="en-US" sz="2400" dirty="0"/>
              <a:t>IOTA Tangle RFC(s)/RFP(s) presentation and discussion </a:t>
            </a:r>
          </a:p>
          <a:p>
            <a:pPr lvl="0"/>
            <a:r>
              <a:rPr lang="en-US" sz="2400" dirty="0"/>
              <a:t>FIBO Tweets</a:t>
            </a:r>
            <a:r>
              <a:rPr lang="en-US" sz="2400" baseline="0" dirty="0"/>
              <a:t> (Rob </a:t>
            </a:r>
            <a:r>
              <a:rPr lang="en-US" sz="2400" baseline="0" dirty="0" err="1"/>
              <a:t>Nehmer</a:t>
            </a:r>
            <a:r>
              <a:rPr lang="en-US" sz="2400" baseline="0" dirty="0"/>
              <a:t>) TUESDAY only</a:t>
            </a:r>
            <a:endParaRPr lang="en-US" sz="2400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</a:t>
            </a: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ISO FIGI fast track ballot (Richard </a:t>
            </a:r>
            <a:r>
              <a:rPr lang="en-US" sz="24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Beatch</a:t>
            </a:r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TUESDAY am (unavailable Tue pm)</a:t>
            </a:r>
            <a:endParaRPr lang="en-US" sz="24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Roadmap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Feedback from the SBRM activity? (now at BMI)</a:t>
            </a:r>
          </a:p>
          <a:p>
            <a:pPr lvl="1" indent="-342900">
              <a:buFont typeface="Arial" charset="0"/>
              <a:buChar char="•"/>
              <a:defRPr/>
            </a:pPr>
            <a:r>
              <a:rPr lang="en-US" sz="2000" dirty="0"/>
              <a:t>Monday 10:30; summary to FDTF would be nice</a:t>
            </a:r>
          </a:p>
          <a:p>
            <a:pPr>
              <a:defRPr/>
            </a:pPr>
            <a:r>
              <a:rPr lang="en-US" sz="2400" dirty="0">
                <a:effectLst/>
              </a:rPr>
              <a:t>GLEIF Legal Entity Identifier Ontologies (Pete Rivett)</a:t>
            </a:r>
          </a:p>
          <a:p>
            <a:pPr lvl="0"/>
            <a:endParaRPr lang="en-US" sz="4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0CD7-9786-47F5-BCEB-117FD8A7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6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19659</TotalTime>
  <Words>3274</Words>
  <Application>Microsoft Office PowerPoint</Application>
  <PresentationFormat>On-screen Show (4:3)</PresentationFormat>
  <Paragraphs>522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Gill Sans</vt:lpstr>
      <vt:lpstr>Office Theme</vt:lpstr>
      <vt:lpstr>OMG Finance Domain Task Force (FDTF)</vt:lpstr>
      <vt:lpstr>Agenda</vt:lpstr>
      <vt:lpstr>NEWS</vt:lpstr>
      <vt:lpstr>FIBO Quarterly Release</vt:lpstr>
      <vt:lpstr>FIBO v2 – Status reminder</vt:lpstr>
      <vt:lpstr>Blockchain Activities</vt:lpstr>
      <vt:lpstr>IOTA</vt:lpstr>
      <vt:lpstr>IOTA Potential Standards</vt:lpstr>
      <vt:lpstr>March Agenda: Things to cover</vt:lpstr>
      <vt:lpstr>Plans for March</vt:lpstr>
      <vt:lpstr>Possible Sessions</vt:lpstr>
      <vt:lpstr>March FIBO Workshop</vt:lpstr>
      <vt:lpstr>Timings:</vt:lpstr>
      <vt:lpstr>Current Agenda Outline</vt:lpstr>
      <vt:lpstr>Things to be aware of</vt:lpstr>
      <vt:lpstr>Additional (Background) Slides</vt:lpstr>
      <vt:lpstr>FIBO Plans</vt:lpstr>
      <vt:lpstr>FTF and RTF Charters (Friday Plenary) </vt:lpstr>
      <vt:lpstr>FIBO Detailed Information</vt:lpstr>
      <vt:lpstr>Terminology</vt:lpstr>
      <vt:lpstr>FIBO Master Open Actions</vt:lpstr>
      <vt:lpstr>CCM Round Trip Ingest Process</vt:lpstr>
      <vt:lpstr>Round tripping</vt:lpstr>
      <vt:lpstr>spec.edmcouncil.org/fibo Products</vt:lpstr>
      <vt:lpstr>FIBO spec Statuses:</vt:lpstr>
      <vt:lpstr>Web Presentation Requirements</vt:lpstr>
      <vt:lpstr>Take-away Slides</vt:lpstr>
      <vt:lpstr>FIBO Current Status and RTFs</vt:lpstr>
      <vt:lpstr>FIBO Current Specifications Status Overview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724</cp:revision>
  <dcterms:created xsi:type="dcterms:W3CDTF">2011-04-19T19:19:23Z</dcterms:created>
  <dcterms:modified xsi:type="dcterms:W3CDTF">2019-02-06T21:14:44Z</dcterms:modified>
</cp:coreProperties>
</file>