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519" r:id="rId3"/>
    <p:sldId id="843" r:id="rId4"/>
    <p:sldId id="952" r:id="rId5"/>
    <p:sldId id="877" r:id="rId6"/>
    <p:sldId id="900" r:id="rId7"/>
    <p:sldId id="953" r:id="rId8"/>
    <p:sldId id="944" r:id="rId9"/>
    <p:sldId id="951" r:id="rId10"/>
    <p:sldId id="935" r:id="rId11"/>
    <p:sldId id="948" r:id="rId12"/>
    <p:sldId id="934" r:id="rId13"/>
    <p:sldId id="950" r:id="rId14"/>
    <p:sldId id="947" r:id="rId15"/>
    <p:sldId id="930" r:id="rId16"/>
    <p:sldId id="909" r:id="rId17"/>
    <p:sldId id="937" r:id="rId18"/>
    <p:sldId id="922" r:id="rId19"/>
    <p:sldId id="78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2A781-028B-486C-87B3-08E49302FB3C}" v="2807" dt="2020-10-06T21:51:35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79" d="100"/>
          <a:sy n="79" d="100"/>
        </p:scale>
        <p:origin x="81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84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1272A781-028B-486C-87B3-08E49302FB3C}"/>
    <pc:docChg chg="custSel addSld delSld modSld sldOrd">
      <pc:chgData name="Michael Bennett" userId="808163721be62333" providerId="LiveId" clId="{1272A781-028B-486C-87B3-08E49302FB3C}" dt="2020-10-06T21:51:35.178" v="2827" actId="20577"/>
      <pc:docMkLst>
        <pc:docMk/>
      </pc:docMkLst>
      <pc:sldChg chg="modSp mod">
        <pc:chgData name="Michael Bennett" userId="808163721be62333" providerId="LiveId" clId="{1272A781-028B-486C-87B3-08E49302FB3C}" dt="2020-10-06T16:36:15.434" v="8" actId="20577"/>
        <pc:sldMkLst>
          <pc:docMk/>
          <pc:sldMk cId="0" sldId="256"/>
        </pc:sldMkLst>
        <pc:spChg chg="mod">
          <ac:chgData name="Michael Bennett" userId="808163721be62333" providerId="LiveId" clId="{1272A781-028B-486C-87B3-08E49302FB3C}" dt="2020-10-06T16:36:15.434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1272A781-028B-486C-87B3-08E49302FB3C}" dt="2020-10-06T16:38:22.574" v="43" actId="20577"/>
        <pc:sldMkLst>
          <pc:docMk/>
          <pc:sldMk cId="2334629059" sldId="519"/>
        </pc:sldMkLst>
        <pc:spChg chg="mod">
          <ac:chgData name="Michael Bennett" userId="808163721be62333" providerId="LiveId" clId="{1272A781-028B-486C-87B3-08E49302FB3C}" dt="2020-10-06T16:38:22.574" v="43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1272A781-028B-486C-87B3-08E49302FB3C}" dt="2020-10-06T21:51:35.178" v="2827" actId="20577"/>
        <pc:sldMkLst>
          <pc:docMk/>
          <pc:sldMk cId="4256715035" sldId="787"/>
        </pc:sldMkLst>
        <pc:spChg chg="mod">
          <ac:chgData name="Michael Bennett" userId="808163721be62333" providerId="LiveId" clId="{1272A781-028B-486C-87B3-08E49302FB3C}" dt="2020-10-06T21:51:35.178" v="2827" actId="20577"/>
          <ac:spMkLst>
            <pc:docMk/>
            <pc:sldMk cId="4256715035" sldId="787"/>
            <ac:spMk id="3" creationId="{00000000-0000-0000-0000-000000000000}"/>
          </ac:spMkLst>
        </pc:spChg>
      </pc:sldChg>
      <pc:sldChg chg="modSp">
        <pc:chgData name="Michael Bennett" userId="808163721be62333" providerId="LiveId" clId="{1272A781-028B-486C-87B3-08E49302FB3C}" dt="2020-10-06T16:37:39.942" v="23" actId="20577"/>
        <pc:sldMkLst>
          <pc:docMk/>
          <pc:sldMk cId="3947954689" sldId="843"/>
        </pc:sldMkLst>
        <pc:spChg chg="mod">
          <ac:chgData name="Michael Bennett" userId="808163721be62333" providerId="LiveId" clId="{1272A781-028B-486C-87B3-08E49302FB3C}" dt="2020-10-06T16:37:39.942" v="23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del">
        <pc:chgData name="Michael Bennett" userId="808163721be62333" providerId="LiveId" clId="{1272A781-028B-486C-87B3-08E49302FB3C}" dt="2020-10-06T16:36:49.769" v="9" actId="2696"/>
        <pc:sldMkLst>
          <pc:docMk/>
          <pc:sldMk cId="1264760981" sldId="877"/>
        </pc:sldMkLst>
      </pc:sldChg>
      <pc:sldChg chg="modSp add mod">
        <pc:chgData name="Michael Bennett" userId="808163721be62333" providerId="LiveId" clId="{1272A781-028B-486C-87B3-08E49302FB3C}" dt="2020-10-06T21:40:45.454" v="2766" actId="15"/>
        <pc:sldMkLst>
          <pc:docMk/>
          <pc:sldMk cId="2394271161" sldId="877"/>
        </pc:sldMkLst>
        <pc:spChg chg="mod">
          <ac:chgData name="Michael Bennett" userId="808163721be62333" providerId="LiveId" clId="{1272A781-028B-486C-87B3-08E49302FB3C}" dt="2020-10-06T16:38:25.680" v="44"/>
          <ac:spMkLst>
            <pc:docMk/>
            <pc:sldMk cId="2394271161" sldId="877"/>
            <ac:spMk id="2" creationId="{83407B86-E7A1-49BB-92C9-5C39564E3E10}"/>
          </ac:spMkLst>
        </pc:spChg>
        <pc:spChg chg="mod">
          <ac:chgData name="Michael Bennett" userId="808163721be62333" providerId="LiveId" clId="{1272A781-028B-486C-87B3-08E49302FB3C}" dt="2020-10-06T21:40:45.454" v="2766" actId="15"/>
          <ac:spMkLst>
            <pc:docMk/>
            <pc:sldMk cId="2394271161" sldId="877"/>
            <ac:spMk id="3" creationId="{98B39579-CEA6-4401-BA03-B12DFEF7D8FB}"/>
          </ac:spMkLst>
        </pc:spChg>
      </pc:sldChg>
      <pc:sldChg chg="del">
        <pc:chgData name="Michael Bennett" userId="808163721be62333" providerId="LiveId" clId="{1272A781-028B-486C-87B3-08E49302FB3C}" dt="2020-10-06T16:36:49.769" v="9" actId="2696"/>
        <pc:sldMkLst>
          <pc:docMk/>
          <pc:sldMk cId="1536842702" sldId="900"/>
        </pc:sldMkLst>
      </pc:sldChg>
      <pc:sldChg chg="modSp add">
        <pc:chgData name="Michael Bennett" userId="808163721be62333" providerId="LiveId" clId="{1272A781-028B-486C-87B3-08E49302FB3C}" dt="2020-10-06T19:14:09.317" v="1589" actId="20577"/>
        <pc:sldMkLst>
          <pc:docMk/>
          <pc:sldMk cId="1563625440" sldId="900"/>
        </pc:sldMkLst>
        <pc:spChg chg="mod">
          <ac:chgData name="Michael Bennett" userId="808163721be62333" providerId="LiveId" clId="{1272A781-028B-486C-87B3-08E49302FB3C}" dt="2020-10-06T19:14:09.317" v="1589" actId="20577"/>
          <ac:spMkLst>
            <pc:docMk/>
            <pc:sldMk cId="1563625440" sldId="900"/>
            <ac:spMk id="3" creationId="{30D32761-226E-4CA3-8D75-EC97A2FFFF73}"/>
          </ac:spMkLst>
        </pc:spChg>
      </pc:sldChg>
      <pc:sldChg chg="modSp ord">
        <pc:chgData name="Michael Bennett" userId="808163721be62333" providerId="LiveId" clId="{1272A781-028B-486C-87B3-08E49302FB3C}" dt="2020-10-06T16:51:36.230" v="827" actId="313"/>
        <pc:sldMkLst>
          <pc:docMk/>
          <pc:sldMk cId="2815055961" sldId="909"/>
        </pc:sldMkLst>
        <pc:spChg chg="mod">
          <ac:chgData name="Michael Bennett" userId="808163721be62333" providerId="LiveId" clId="{1272A781-028B-486C-87B3-08E49302FB3C}" dt="2020-10-06T16:51:36.230" v="827" actId="313"/>
          <ac:spMkLst>
            <pc:docMk/>
            <pc:sldMk cId="2815055961" sldId="909"/>
            <ac:spMk id="3" creationId="{B2957C12-1993-4137-B645-237F46E79BE0}"/>
          </ac:spMkLst>
        </pc:spChg>
      </pc:sldChg>
      <pc:sldChg chg="modSp">
        <pc:chgData name="Michael Bennett" userId="808163721be62333" providerId="LiveId" clId="{1272A781-028B-486C-87B3-08E49302FB3C}" dt="2020-10-06T16:55:55.164" v="973"/>
        <pc:sldMkLst>
          <pc:docMk/>
          <pc:sldMk cId="2020199945" sldId="922"/>
        </pc:sldMkLst>
        <pc:spChg chg="mod">
          <ac:chgData name="Michael Bennett" userId="808163721be62333" providerId="LiveId" clId="{1272A781-028B-486C-87B3-08E49302FB3C}" dt="2020-10-06T16:55:16.101" v="954" actId="6549"/>
          <ac:spMkLst>
            <pc:docMk/>
            <pc:sldMk cId="2020199945" sldId="922"/>
            <ac:spMk id="2" creationId="{8053F227-6017-406B-B2E4-AA9A90565C54}"/>
          </ac:spMkLst>
        </pc:spChg>
        <pc:spChg chg="mod">
          <ac:chgData name="Michael Bennett" userId="808163721be62333" providerId="LiveId" clId="{1272A781-028B-486C-87B3-08E49302FB3C}" dt="2020-10-06T16:55:55.164" v="973"/>
          <ac:spMkLst>
            <pc:docMk/>
            <pc:sldMk cId="2020199945" sldId="922"/>
            <ac:spMk id="3" creationId="{2B739607-F00E-41D4-A897-B736CD4E23AD}"/>
          </ac:spMkLst>
        </pc:spChg>
      </pc:sldChg>
      <pc:sldChg chg="modSp mod">
        <pc:chgData name="Michael Bennett" userId="808163721be62333" providerId="LiveId" clId="{1272A781-028B-486C-87B3-08E49302FB3C}" dt="2020-10-06T21:51:06.513" v="2826" actId="404"/>
        <pc:sldMkLst>
          <pc:docMk/>
          <pc:sldMk cId="1678804831" sldId="930"/>
        </pc:sldMkLst>
        <pc:spChg chg="mod">
          <ac:chgData name="Michael Bennett" userId="808163721be62333" providerId="LiveId" clId="{1272A781-028B-486C-87B3-08E49302FB3C}" dt="2020-10-06T16:45:36.206" v="563" actId="20577"/>
          <ac:spMkLst>
            <pc:docMk/>
            <pc:sldMk cId="1678804831" sldId="930"/>
            <ac:spMk id="2" creationId="{AB48908B-492A-4DB2-89A4-B5B910565B4E}"/>
          </ac:spMkLst>
        </pc:spChg>
        <pc:spChg chg="mod">
          <ac:chgData name="Michael Bennett" userId="808163721be62333" providerId="LiveId" clId="{1272A781-028B-486C-87B3-08E49302FB3C}" dt="2020-10-06T21:51:06.513" v="2826" actId="404"/>
          <ac:spMkLst>
            <pc:docMk/>
            <pc:sldMk cId="1678804831" sldId="930"/>
            <ac:spMk id="3" creationId="{A3AAC95C-8C32-4593-B67B-ACF8E2384D78}"/>
          </ac:spMkLst>
        </pc:spChg>
      </pc:sldChg>
      <pc:sldChg chg="modSp">
        <pc:chgData name="Michael Bennett" userId="808163721be62333" providerId="LiveId" clId="{1272A781-028B-486C-87B3-08E49302FB3C}" dt="2020-10-06T16:44:32.573" v="541" actId="20577"/>
        <pc:sldMkLst>
          <pc:docMk/>
          <pc:sldMk cId="3831785321" sldId="934"/>
        </pc:sldMkLst>
        <pc:spChg chg="mod">
          <ac:chgData name="Michael Bennett" userId="808163721be62333" providerId="LiveId" clId="{1272A781-028B-486C-87B3-08E49302FB3C}" dt="2020-10-06T16:44:32.573" v="541" actId="20577"/>
          <ac:spMkLst>
            <pc:docMk/>
            <pc:sldMk cId="3831785321" sldId="934"/>
            <ac:spMk id="3" creationId="{5E1111A8-843E-49AB-8AEA-C792F1D71ABA}"/>
          </ac:spMkLst>
        </pc:spChg>
      </pc:sldChg>
      <pc:sldChg chg="modSp">
        <pc:chgData name="Michael Bennett" userId="808163721be62333" providerId="LiveId" clId="{1272A781-028B-486C-87B3-08E49302FB3C}" dt="2020-10-06T18:05:54.323" v="1110" actId="20577"/>
        <pc:sldMkLst>
          <pc:docMk/>
          <pc:sldMk cId="3634127444" sldId="935"/>
        </pc:sldMkLst>
        <pc:spChg chg="mod">
          <ac:chgData name="Michael Bennett" userId="808163721be62333" providerId="LiveId" clId="{1272A781-028B-486C-87B3-08E49302FB3C}" dt="2020-10-06T18:05:54.323" v="1110" actId="20577"/>
          <ac:spMkLst>
            <pc:docMk/>
            <pc:sldMk cId="3634127444" sldId="935"/>
            <ac:spMk id="3" creationId="{77B6A75A-FBFE-4CB0-8616-6CDB2D1BBC01}"/>
          </ac:spMkLst>
        </pc:spChg>
      </pc:sldChg>
      <pc:sldChg chg="modSp">
        <pc:chgData name="Michael Bennett" userId="808163721be62333" providerId="LiveId" clId="{1272A781-028B-486C-87B3-08E49302FB3C}" dt="2020-10-06T16:56:20.938" v="1003" actId="20577"/>
        <pc:sldMkLst>
          <pc:docMk/>
          <pc:sldMk cId="2024216997" sldId="937"/>
        </pc:sldMkLst>
        <pc:spChg chg="mod">
          <ac:chgData name="Michael Bennett" userId="808163721be62333" providerId="LiveId" clId="{1272A781-028B-486C-87B3-08E49302FB3C}" dt="2020-10-06T16:56:20.938" v="1003" actId="20577"/>
          <ac:spMkLst>
            <pc:docMk/>
            <pc:sldMk cId="2024216997" sldId="937"/>
            <ac:spMk id="3" creationId="{71ECBE3B-14A2-43E7-8232-6D87DC82D9DA}"/>
          </ac:spMkLst>
        </pc:spChg>
      </pc:sldChg>
      <pc:sldChg chg="modSp del">
        <pc:chgData name="Michael Bennett" userId="808163721be62333" providerId="LiveId" clId="{1272A781-028B-486C-87B3-08E49302FB3C}" dt="2020-10-06T16:55:11.050" v="953" actId="2696"/>
        <pc:sldMkLst>
          <pc:docMk/>
          <pc:sldMk cId="4261498575" sldId="943"/>
        </pc:sldMkLst>
        <pc:spChg chg="mod">
          <ac:chgData name="Michael Bennett" userId="808163721be62333" providerId="LiveId" clId="{1272A781-028B-486C-87B3-08E49302FB3C}" dt="2020-10-06T16:55:01.539" v="952" actId="20577"/>
          <ac:spMkLst>
            <pc:docMk/>
            <pc:sldMk cId="4261498575" sldId="943"/>
            <ac:spMk id="3" creationId="{126A86E9-5665-4548-A789-1BD489AA446C}"/>
          </ac:spMkLst>
        </pc:spChg>
      </pc:sldChg>
      <pc:sldChg chg="modSp">
        <pc:chgData name="Michael Bennett" userId="808163721be62333" providerId="LiveId" clId="{1272A781-028B-486C-87B3-08E49302FB3C}" dt="2020-10-06T16:41:09.949" v="314" actId="20577"/>
        <pc:sldMkLst>
          <pc:docMk/>
          <pc:sldMk cId="3367386851" sldId="944"/>
        </pc:sldMkLst>
        <pc:spChg chg="mod">
          <ac:chgData name="Michael Bennett" userId="808163721be62333" providerId="LiveId" clId="{1272A781-028B-486C-87B3-08E49302FB3C}" dt="2020-10-06T16:41:09.949" v="314" actId="20577"/>
          <ac:spMkLst>
            <pc:docMk/>
            <pc:sldMk cId="3367386851" sldId="944"/>
            <ac:spMk id="2" creationId="{339F7EE6-D6DC-4096-9E15-02D8C5B6C22F}"/>
          </ac:spMkLst>
        </pc:spChg>
      </pc:sldChg>
      <pc:sldChg chg="modSp">
        <pc:chgData name="Michael Bennett" userId="808163721be62333" providerId="LiveId" clId="{1272A781-028B-486C-87B3-08E49302FB3C}" dt="2020-10-06T16:45:17.804" v="555" actId="20577"/>
        <pc:sldMkLst>
          <pc:docMk/>
          <pc:sldMk cId="3534264043" sldId="947"/>
        </pc:sldMkLst>
        <pc:spChg chg="mod">
          <ac:chgData name="Michael Bennett" userId="808163721be62333" providerId="LiveId" clId="{1272A781-028B-486C-87B3-08E49302FB3C}" dt="2020-10-06T16:45:17.804" v="555" actId="20577"/>
          <ac:spMkLst>
            <pc:docMk/>
            <pc:sldMk cId="3534264043" sldId="947"/>
            <ac:spMk id="3" creationId="{927BF947-78C4-473D-B532-78690D6D5B96}"/>
          </ac:spMkLst>
        </pc:spChg>
      </pc:sldChg>
      <pc:sldChg chg="modSp">
        <pc:chgData name="Michael Bennett" userId="808163721be62333" providerId="LiveId" clId="{1272A781-028B-486C-87B3-08E49302FB3C}" dt="2020-10-06T16:42:53.466" v="407"/>
        <pc:sldMkLst>
          <pc:docMk/>
          <pc:sldMk cId="1831750189" sldId="948"/>
        </pc:sldMkLst>
        <pc:spChg chg="mod">
          <ac:chgData name="Michael Bennett" userId="808163721be62333" providerId="LiveId" clId="{1272A781-028B-486C-87B3-08E49302FB3C}" dt="2020-10-06T16:42:53.466" v="407"/>
          <ac:spMkLst>
            <pc:docMk/>
            <pc:sldMk cId="1831750189" sldId="948"/>
            <ac:spMk id="3" creationId="{2C3F2929-CAC9-42C1-A0B5-F5C24276C8C3}"/>
          </ac:spMkLst>
        </pc:spChg>
      </pc:sldChg>
      <pc:sldChg chg="modSp del">
        <pc:chgData name="Michael Bennett" userId="808163721be62333" providerId="LiveId" clId="{1272A781-028B-486C-87B3-08E49302FB3C}" dt="2020-10-06T16:54:03.089" v="903" actId="2696"/>
        <pc:sldMkLst>
          <pc:docMk/>
          <pc:sldMk cId="704461628" sldId="949"/>
        </pc:sldMkLst>
        <pc:spChg chg="mod">
          <ac:chgData name="Michael Bennett" userId="808163721be62333" providerId="LiveId" clId="{1272A781-028B-486C-87B3-08E49302FB3C}" dt="2020-10-06T16:52:35.471" v="844"/>
          <ac:spMkLst>
            <pc:docMk/>
            <pc:sldMk cId="704461628" sldId="949"/>
            <ac:spMk id="3" creationId="{9A87CA39-7A32-4FBE-BC0E-5BC7B6CE0BEE}"/>
          </ac:spMkLst>
        </pc:spChg>
      </pc:sldChg>
      <pc:sldChg chg="modSp add">
        <pc:chgData name="Michael Bennett" userId="808163721be62333" providerId="LiveId" clId="{1272A781-028B-486C-87B3-08E49302FB3C}" dt="2020-10-06T16:47:43.102" v="668" actId="20577"/>
        <pc:sldMkLst>
          <pc:docMk/>
          <pc:sldMk cId="3982059015" sldId="952"/>
        </pc:sldMkLst>
        <pc:spChg chg="mod">
          <ac:chgData name="Michael Bennett" userId="808163721be62333" providerId="LiveId" clId="{1272A781-028B-486C-87B3-08E49302FB3C}" dt="2020-10-06T16:47:24.188" v="638" actId="20577"/>
          <ac:spMkLst>
            <pc:docMk/>
            <pc:sldMk cId="3982059015" sldId="952"/>
            <ac:spMk id="2" creationId="{D9603868-858A-4D1C-A926-DCCDCA40A4C8}"/>
          </ac:spMkLst>
        </pc:spChg>
        <pc:spChg chg="mod">
          <ac:chgData name="Michael Bennett" userId="808163721be62333" providerId="LiveId" clId="{1272A781-028B-486C-87B3-08E49302FB3C}" dt="2020-10-06T16:47:43.102" v="668" actId="20577"/>
          <ac:spMkLst>
            <pc:docMk/>
            <pc:sldMk cId="3982059015" sldId="952"/>
            <ac:spMk id="3" creationId="{2DFD132A-88FE-4442-8B37-8FE5F0AC1ADC}"/>
          </ac:spMkLst>
        </pc:spChg>
      </pc:sldChg>
      <pc:sldChg chg="modSp add del">
        <pc:chgData name="Michael Bennett" userId="808163721be62333" providerId="LiveId" clId="{1272A781-028B-486C-87B3-08E49302FB3C}" dt="2020-10-06T16:38:31.168" v="58" actId="2696"/>
        <pc:sldMkLst>
          <pc:docMk/>
          <pc:sldMk cId="3584067900" sldId="953"/>
        </pc:sldMkLst>
        <pc:spChg chg="mod">
          <ac:chgData name="Michael Bennett" userId="808163721be62333" providerId="LiveId" clId="{1272A781-028B-486C-87B3-08E49302FB3C}" dt="2020-10-06T16:38:30.867" v="57"/>
          <ac:spMkLst>
            <pc:docMk/>
            <pc:sldMk cId="3584067900" sldId="953"/>
            <ac:spMk id="2" creationId="{E04BDDD3-D8EB-453D-A3CA-5CF4A9B6B6BF}"/>
          </ac:spMkLst>
        </pc:spChg>
      </pc:sldChg>
      <pc:sldChg chg="modSp add">
        <pc:chgData name="Michael Bennett" userId="808163721be62333" providerId="LiveId" clId="{1272A781-028B-486C-87B3-08E49302FB3C}" dt="2020-10-06T19:20:43.464" v="2143" actId="20577"/>
        <pc:sldMkLst>
          <pc:docMk/>
          <pc:sldMk cId="3777123200" sldId="953"/>
        </pc:sldMkLst>
        <pc:spChg chg="mod">
          <ac:chgData name="Michael Bennett" userId="808163721be62333" providerId="LiveId" clId="{1272A781-028B-486C-87B3-08E49302FB3C}" dt="2020-10-06T19:14:29.824" v="1590"/>
          <ac:spMkLst>
            <pc:docMk/>
            <pc:sldMk cId="3777123200" sldId="953"/>
            <ac:spMk id="2" creationId="{9BEFAFA6-EE10-4892-9D5A-B923D2F41D8C}"/>
          </ac:spMkLst>
        </pc:spChg>
        <pc:spChg chg="mod">
          <ac:chgData name="Michael Bennett" userId="808163721be62333" providerId="LiveId" clId="{1272A781-028B-486C-87B3-08E49302FB3C}" dt="2020-10-06T19:20:43.464" v="2143" actId="20577"/>
          <ac:spMkLst>
            <pc:docMk/>
            <pc:sldMk cId="3777123200" sldId="953"/>
            <ac:spMk id="3" creationId="{B3D730D6-BAB1-4745-A14B-3D6CB3DF0A84}"/>
          </ac:spMkLst>
        </pc:spChg>
      </pc:sldChg>
      <pc:sldChg chg="modSp add del">
        <pc:chgData name="Michael Bennett" userId="808163721be62333" providerId="LiveId" clId="{1272A781-028B-486C-87B3-08E49302FB3C}" dt="2020-10-06T19:35:45.819" v="2372" actId="2696"/>
        <pc:sldMkLst>
          <pc:docMk/>
          <pc:sldMk cId="4132808861" sldId="954"/>
        </pc:sldMkLst>
        <pc:spChg chg="mod">
          <ac:chgData name="Michael Bennett" userId="808163721be62333" providerId="LiveId" clId="{1272A781-028B-486C-87B3-08E49302FB3C}" dt="2020-10-06T19:35:45.352" v="2371"/>
          <ac:spMkLst>
            <pc:docMk/>
            <pc:sldMk cId="4132808861" sldId="954"/>
            <ac:spMk id="2" creationId="{59EDB5FA-9352-4AFA-8CA1-4D7563BB6C4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mgwiki.org/CBDC/doku.php?id=cbdc:public:02_governance:01_charter" TargetMode="External"/><Relationship Id="rId2" Type="http://schemas.openxmlformats.org/officeDocument/2006/relationships/hyperlink" Target="https://www.omgwiki.org/CBDC/doku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Tuesday October 6,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14-05C3-44A0-97E5-8F69FFB21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  <a:r>
              <a:rPr lang="en-US" baseline="0" dirty="0"/>
              <a:t> Bank Digital Currency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6A75A-FBFE-4CB0-8616-6CDB2D1B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wiki at:</a:t>
            </a:r>
          </a:p>
          <a:p>
            <a:pPr lvl="1"/>
            <a:r>
              <a:rPr lang="en-US" dirty="0">
                <a:hlinkClick r:id="rId2"/>
              </a:rPr>
              <a:t>https://www.omgwiki.org/CBDC/doku.php</a:t>
            </a:r>
            <a:endParaRPr lang="en-US" dirty="0"/>
          </a:p>
          <a:p>
            <a:pPr lvl="1"/>
            <a:endParaRPr lang="en-US" dirty="0"/>
          </a:p>
          <a:p>
            <a:pPr lvl="0"/>
            <a:r>
              <a:rPr lang="en-US" dirty="0"/>
              <a:t>Expected to become</a:t>
            </a:r>
            <a:r>
              <a:rPr lang="en-US" baseline="0" dirty="0"/>
              <a:t> a SIG in due course</a:t>
            </a:r>
            <a:endParaRPr lang="en-US" dirty="0"/>
          </a:p>
          <a:p>
            <a:pPr lvl="1"/>
            <a:r>
              <a:rPr lang="en-US" dirty="0"/>
              <a:t>Firming up Mission,</a:t>
            </a:r>
            <a:r>
              <a:rPr lang="en-US" baseline="0" dirty="0"/>
              <a:t> scope etc.</a:t>
            </a:r>
          </a:p>
          <a:p>
            <a:pPr lvl="1"/>
            <a:r>
              <a:rPr lang="en-US" baseline="0" dirty="0"/>
              <a:t>Platform v Domain v AB SIG decision</a:t>
            </a:r>
          </a:p>
          <a:p>
            <a:pPr lvl="0"/>
            <a:r>
              <a:rPr lang="en-US" baseline="0" dirty="0"/>
              <a:t>New outline material on overall CDBC considerations</a:t>
            </a:r>
          </a:p>
          <a:p>
            <a:pPr lvl="1"/>
            <a:r>
              <a:rPr lang="en-US" baseline="0" dirty="0"/>
              <a:t>Wiki will be structured around these things</a:t>
            </a:r>
          </a:p>
          <a:p>
            <a:pPr lvl="0"/>
            <a:r>
              <a:rPr lang="en-US" dirty="0"/>
              <a:t>SIG charter for December?</a:t>
            </a:r>
          </a:p>
          <a:p>
            <a:pPr lvl="1"/>
            <a:r>
              <a:rPr lang="en-US" dirty="0"/>
              <a:t>Charter:</a:t>
            </a:r>
          </a:p>
          <a:p>
            <a:pPr lvl="2"/>
            <a:r>
              <a:rPr lang="en-US" sz="1400" dirty="0">
                <a:hlinkClick r:id="rId3"/>
              </a:rPr>
              <a:t>https://www.omgwiki.org/CBDC/doku.php?id=cbdc:public:02_governance:01_charter</a:t>
            </a: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7B6B-C94D-440D-99A0-7B1E37F9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CBD8BC-5F66-49B9-8FB7-748C0EE3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695" y="0"/>
            <a:ext cx="23812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127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DC4C-D2A1-4440-B3F9-F4162ABB8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Vocabularies</a:t>
            </a:r>
            <a:r>
              <a:rPr lang="en-US" baseline="0" dirty="0"/>
              <a:t> for Communities of Interest (</a:t>
            </a:r>
            <a:r>
              <a:rPr lang="en-US" baseline="0" dirty="0" err="1"/>
              <a:t>VCoI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F2929-CAC9-42C1-A0B5-F5C24276C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Originally </a:t>
            </a:r>
            <a:r>
              <a:rPr lang="en-US" sz="2400" dirty="0" err="1"/>
              <a:t>GovDTF</a:t>
            </a:r>
            <a:r>
              <a:rPr lang="en-US" sz="2400" dirty="0"/>
              <a:t> Contextual Semantics activity</a:t>
            </a:r>
          </a:p>
          <a:p>
            <a:r>
              <a:rPr lang="en-US" sz="2400" dirty="0"/>
              <a:t>Outlines basic methodology</a:t>
            </a:r>
            <a:r>
              <a:rPr lang="en-US" sz="2400" baseline="0" dirty="0"/>
              <a:t> for relating concepts to terms and definitions</a:t>
            </a:r>
          </a:p>
          <a:p>
            <a:r>
              <a:rPr lang="en-US" sz="2400" baseline="0" dirty="0"/>
              <a:t>To be reusable for any TF or SIG interested</a:t>
            </a:r>
          </a:p>
          <a:p>
            <a:r>
              <a:rPr lang="en-US" sz="2400" baseline="0" dirty="0"/>
              <a:t>Pilot implementation with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as ‘client’</a:t>
            </a:r>
          </a:p>
          <a:p>
            <a:r>
              <a:rPr lang="en-US" sz="2400" baseline="0" dirty="0"/>
              <a:t>Projected deliverables (by content):</a:t>
            </a:r>
          </a:p>
          <a:p>
            <a:pPr lvl="1"/>
            <a:r>
              <a:rPr lang="en-US" sz="2000" dirty="0"/>
              <a:t>Term,</a:t>
            </a:r>
            <a:r>
              <a:rPr lang="en-US" sz="2000" baseline="0" dirty="0"/>
              <a:t> Definitions Synonyms </a:t>
            </a:r>
          </a:p>
          <a:p>
            <a:pPr lvl="1"/>
            <a:r>
              <a:rPr lang="en-US" sz="2000" baseline="0" dirty="0"/>
              <a:t>Acronyms / abbreviations / Initialisms</a:t>
            </a:r>
          </a:p>
          <a:p>
            <a:pPr lvl="1"/>
            <a:r>
              <a:rPr lang="en-US" sz="2000" baseline="0" dirty="0"/>
              <a:t>References</a:t>
            </a:r>
          </a:p>
          <a:p>
            <a:pPr lvl="0"/>
            <a:r>
              <a:rPr lang="en-US" sz="2400" dirty="0"/>
              <a:t>Projected Deliverables (by format):</a:t>
            </a:r>
          </a:p>
          <a:p>
            <a:pPr lvl="1"/>
            <a:r>
              <a:rPr lang="en-US" sz="2000" dirty="0"/>
              <a:t>Wiki content (tables)</a:t>
            </a:r>
          </a:p>
          <a:p>
            <a:pPr lvl="1"/>
            <a:r>
              <a:rPr lang="en-US" sz="2000" dirty="0"/>
              <a:t>Document template inserts (OMG Doc sections</a:t>
            </a:r>
            <a:r>
              <a:rPr lang="en-US" sz="2000" baseline="0" dirty="0"/>
              <a:t> for these 3 concerns)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Stand-alone wiki pages (with URI for Term, Acronym)</a:t>
            </a:r>
            <a:endParaRPr lang="en-US" dirty="0">
              <a:effectLst/>
            </a:endParaRP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A796D-22C7-40A6-91E1-265654B2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50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747F-0789-4B95-9B64-FC539C90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VCoI</a:t>
            </a:r>
            <a:r>
              <a:rPr lang="en-US" dirty="0"/>
              <a:t> Deliverables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11A8-843E-49AB-8AEA-C792F1D71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US" sz="2400" dirty="0"/>
              <a:t>Concept ontology</a:t>
            </a:r>
            <a:r>
              <a:rPr lang="en-US" sz="2400" baseline="0" dirty="0"/>
              <a:t> library (and ones to reuse)</a:t>
            </a:r>
          </a:p>
          <a:p>
            <a:pPr marL="342900" lvl="0" indent="-342900"/>
            <a:r>
              <a:rPr lang="en-US" sz="2400" baseline="0" dirty="0"/>
              <a:t>Concept Scheme (SKOS and/or MVF (details TBC)</a:t>
            </a:r>
          </a:p>
          <a:p>
            <a:pPr marL="742950" lvl="1" indent="-342900"/>
            <a:r>
              <a:rPr lang="en-US" sz="2000" baseline="0" dirty="0"/>
              <a:t>Formal representation of Context (also a concept)</a:t>
            </a:r>
          </a:p>
          <a:p>
            <a:pPr marL="742950" lvl="1" indent="-342900"/>
            <a:r>
              <a:rPr lang="en-US" sz="2000" baseline="0" dirty="0"/>
              <a:t>SKOS defines how to relate Concept to Concept Scheme (but not what a context is)</a:t>
            </a:r>
          </a:p>
          <a:p>
            <a:pPr marL="742950" lvl="1" indent="-342900"/>
            <a:r>
              <a:rPr lang="en-US" sz="2000" baseline="0" dirty="0"/>
              <a:t>MVF distinguishes Vocabulary element v Concept</a:t>
            </a:r>
          </a:p>
          <a:p>
            <a:pPr marL="1143000" lvl="2" indent="-342900"/>
            <a:r>
              <a:rPr lang="en-US" sz="1600" baseline="0" dirty="0"/>
              <a:t>Also supports identification of concepts in models</a:t>
            </a:r>
          </a:p>
          <a:p>
            <a:pPr marL="342900" lvl="0" indent="-342900"/>
            <a:r>
              <a:rPr lang="en-US" sz="2400" baseline="0" dirty="0"/>
              <a:t>Terms and definitions</a:t>
            </a:r>
          </a:p>
          <a:p>
            <a:pPr marL="742950" lvl="1" indent="-342900"/>
            <a:r>
              <a:rPr lang="en-US" sz="2000" baseline="0" dirty="0"/>
              <a:t>Per WG (own definitions) – TF Ontology</a:t>
            </a:r>
          </a:p>
          <a:p>
            <a:pPr marL="742950" lvl="1" indent="-342900"/>
            <a:r>
              <a:rPr lang="en-US" sz="2000" baseline="0" dirty="0"/>
              <a:t>Broader / other source  (e.g. OMG, other WG)</a:t>
            </a:r>
          </a:p>
          <a:p>
            <a:pPr marL="742950" lvl="1" indent="-342900"/>
            <a:r>
              <a:rPr lang="en-US" sz="2000" baseline="0" dirty="0"/>
              <a:t>Industry / Communities of Practice</a:t>
            </a:r>
          </a:p>
          <a:p>
            <a:pPr marL="742950" lvl="1" indent="-342900"/>
            <a:r>
              <a:rPr lang="en-US" sz="2000" baseline="0" dirty="0"/>
              <a:t>Official bodies / legal / standards</a:t>
            </a:r>
          </a:p>
          <a:p>
            <a:pPr marL="342900" lvl="0" indent="-342900"/>
            <a:r>
              <a:rPr lang="en-US" sz="2400" baseline="0" dirty="0"/>
              <a:t>References</a:t>
            </a:r>
          </a:p>
          <a:p>
            <a:pPr marL="742950" lvl="1" indent="-342900"/>
            <a:r>
              <a:rPr lang="en-US" sz="2000" baseline="0" dirty="0"/>
              <a:t>Many of the example terms are references rather than terms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50D0E-748D-441D-A89B-D291987A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785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15D2-AD7D-40D5-80FF-5EA1F133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A78C-B715-45BE-8127-74D3480CD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Sponsored</a:t>
            </a:r>
            <a:r>
              <a:rPr lang="en-US" sz="2400" baseline="0" dirty="0"/>
              <a:t> </a:t>
            </a:r>
            <a:r>
              <a:rPr lang="en-US" sz="2400" dirty="0"/>
              <a:t>by Government Domain TF Statistics activities</a:t>
            </a:r>
          </a:p>
          <a:p>
            <a:pPr lvl="0"/>
            <a:r>
              <a:rPr lang="en-US" sz="2400" dirty="0"/>
              <a:t>SIG plans – TBC. Awaiting more</a:t>
            </a:r>
            <a:r>
              <a:rPr lang="en-US" sz="2400" baseline="0" dirty="0"/>
              <a:t> participation</a:t>
            </a:r>
          </a:p>
          <a:p>
            <a:pPr lvl="0"/>
            <a:r>
              <a:rPr lang="en-US" sz="2400" baseline="0" dirty="0"/>
              <a:t>Remains as WG until more participation seen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514B1-5960-4193-909A-45C1AA9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129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38E3-E6E1-4E83-9811-DDD74AF62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Proposed: Voting Related WG (GBA)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BF947-78C4-473D-B532-78690D6D5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GBA is really about use of new technology in government related activities</a:t>
            </a:r>
          </a:p>
          <a:p>
            <a:pPr lvl="1"/>
            <a:r>
              <a:rPr lang="en-US" sz="1800" baseline="0" dirty="0"/>
              <a:t>Hence focus on </a:t>
            </a:r>
            <a:r>
              <a:rPr lang="en-US" sz="1800" baseline="0" dirty="0" err="1"/>
              <a:t>GovDTF</a:t>
            </a:r>
            <a:endParaRPr lang="en-US" sz="1800" baseline="0" dirty="0"/>
          </a:p>
          <a:p>
            <a:pPr lvl="0"/>
            <a:r>
              <a:rPr lang="en-US" sz="2000" baseline="0" dirty="0"/>
              <a:t>Still working out how to break down into manageable chunks</a:t>
            </a:r>
          </a:p>
          <a:p>
            <a:pPr lvl="1"/>
            <a:r>
              <a:rPr lang="en-US" sz="1800" dirty="0"/>
              <a:t>Identification</a:t>
            </a:r>
          </a:p>
          <a:p>
            <a:pPr lvl="1"/>
            <a:r>
              <a:rPr lang="en-US" sz="1800" dirty="0"/>
              <a:t>Voting: process for voting standards</a:t>
            </a:r>
          </a:p>
          <a:p>
            <a:pPr lvl="1"/>
            <a:r>
              <a:rPr lang="en-US" sz="1800" dirty="0"/>
              <a:t>Includes Voting API, procedures for registering, counting etc.</a:t>
            </a:r>
          </a:p>
          <a:p>
            <a:pPr lvl="0"/>
            <a:r>
              <a:rPr lang="en-US" sz="2200" dirty="0"/>
              <a:t>4 areas</a:t>
            </a:r>
          </a:p>
          <a:p>
            <a:pPr lvl="1"/>
            <a:r>
              <a:rPr lang="en-US" sz="2000" dirty="0"/>
              <a:t>Standards for Voter reg</a:t>
            </a:r>
          </a:p>
          <a:p>
            <a:pPr lvl="1"/>
            <a:r>
              <a:rPr lang="en-US" sz="2000" dirty="0"/>
              <a:t>Standards for Trust in ballot processing</a:t>
            </a:r>
          </a:p>
          <a:p>
            <a:pPr lvl="1"/>
            <a:r>
              <a:rPr lang="en-US" sz="2000" dirty="0"/>
              <a:t>Standards for Vote</a:t>
            </a:r>
            <a:r>
              <a:rPr lang="en-US" sz="2000" baseline="0" dirty="0"/>
              <a:t> counting and contested validations</a:t>
            </a:r>
          </a:p>
          <a:p>
            <a:pPr lvl="1"/>
            <a:r>
              <a:rPr lang="en-US" sz="2000" baseline="0" dirty="0"/>
              <a:t>Standards for </a:t>
            </a:r>
            <a:r>
              <a:rPr lang="en-US" sz="2000" baseline="0" dirty="0" err="1"/>
              <a:t>eVoting</a:t>
            </a:r>
            <a:endParaRPr lang="en-US" sz="2000" dirty="0"/>
          </a:p>
          <a:p>
            <a:pPr lvl="0"/>
            <a:r>
              <a:rPr lang="en-US" sz="2000" dirty="0"/>
              <a:t>Steve MacLaird was discussing with OMG Management</a:t>
            </a:r>
          </a:p>
          <a:p>
            <a:pPr lvl="1"/>
            <a:r>
              <a:rPr lang="en-US" sz="1600" dirty="0"/>
              <a:t>Outcomes?</a:t>
            </a:r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6EE87-7D96-4032-8C1D-B1A156280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264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FDTF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FIGI – ID</a:t>
            </a:r>
            <a:r>
              <a:rPr lang="en-US" sz="1600" baseline="0" dirty="0"/>
              <a:t>s for Crypto Assets</a:t>
            </a:r>
          </a:p>
          <a:p>
            <a:pPr lvl="1"/>
            <a:r>
              <a:rPr lang="en-US" sz="1200" dirty="0"/>
              <a:t>WG Outcomes:</a:t>
            </a:r>
            <a:r>
              <a:rPr lang="en-US" sz="1200" baseline="0" dirty="0"/>
              <a:t> </a:t>
            </a:r>
            <a:r>
              <a:rPr lang="en-US" sz="1200" dirty="0"/>
              <a:t>confirm process in sec for C</a:t>
            </a:r>
            <a:r>
              <a:rPr lang="en-US" sz="1200" baseline="0" dirty="0"/>
              <a:t>P appointment</a:t>
            </a:r>
            <a:endParaRPr lang="en-US" sz="1200" dirty="0"/>
          </a:p>
          <a:p>
            <a:pPr lvl="1"/>
            <a:r>
              <a:rPr lang="en-US" sz="1200" dirty="0"/>
              <a:t>Vote by FDTF on appointment of </a:t>
            </a:r>
            <a:r>
              <a:rPr lang="en-US" sz="1200" dirty="0" err="1"/>
              <a:t>Kaiko</a:t>
            </a:r>
            <a:r>
              <a:rPr lang="en-US" sz="1200" dirty="0"/>
              <a:t> as Certified Provider (anticipated outcome of WG explorations)</a:t>
            </a:r>
          </a:p>
          <a:p>
            <a:r>
              <a:rPr lang="en-US" sz="1600" dirty="0"/>
              <a:t>FIBO Status and updates  </a:t>
            </a:r>
          </a:p>
          <a:p>
            <a:pPr lvl="1"/>
            <a:r>
              <a:rPr lang="en-US" sz="1400" dirty="0"/>
              <a:t>FIBO v2.0 FTF</a:t>
            </a:r>
          </a:p>
          <a:p>
            <a:pPr lvl="2"/>
            <a:r>
              <a:rPr lang="en-US" sz="1100" dirty="0"/>
              <a:t>No-change FTF Report OR Diffs / spec plans</a:t>
            </a:r>
          </a:p>
          <a:p>
            <a:pPr lvl="1"/>
            <a:r>
              <a:rPr lang="en-US" sz="1400" dirty="0"/>
              <a:t>FIBO v2.1 RFC Status</a:t>
            </a:r>
          </a:p>
          <a:p>
            <a:pPr lvl="2"/>
            <a:r>
              <a:rPr lang="en-US" sz="1100" dirty="0"/>
              <a:t>RFC expected March</a:t>
            </a:r>
            <a:endParaRPr lang="en-US" sz="1100" baseline="0" dirty="0"/>
          </a:p>
          <a:p>
            <a:pPr lvl="0"/>
            <a:r>
              <a:rPr lang="en-US" sz="1600" baseline="0" dirty="0"/>
              <a:t>WG Update(s)</a:t>
            </a:r>
          </a:p>
          <a:p>
            <a:pPr rtl="0" fontAlgn="base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TC68 TAG1</a:t>
            </a:r>
            <a:endParaRPr lang="en-US" sz="1600" dirty="0">
              <a:effectLst/>
            </a:endParaRP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Expecting to see them meet in October</a:t>
            </a:r>
          </a:p>
          <a:p>
            <a:pPr lvl="2"/>
            <a:r>
              <a:rPr lang="en-US" sz="1200" dirty="0"/>
              <a:t>If representing OMG, need to provide input as well as getting a report on this</a:t>
            </a:r>
          </a:p>
          <a:p>
            <a:pPr lvl="2"/>
            <a:r>
              <a:rPr lang="en-US" sz="1200" dirty="0">
                <a:effectLst/>
              </a:rPr>
              <a:t>Need to see agenda and list of topics in advance</a:t>
            </a: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 a report-back session at FDTF in December QM</a:t>
            </a:r>
            <a:endParaRPr lang="en-US" sz="6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CDBC WG continues to work on White Papers,</a:t>
            </a: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wiki material, vocabulary and so on, which would also be able to report back to FDTF in December</a:t>
            </a:r>
            <a:endParaRPr lang="en-US" sz="1600" dirty="0">
              <a:effectLst/>
            </a:endParaRPr>
          </a:p>
          <a:p>
            <a:pPr lvl="0"/>
            <a:endParaRPr lang="en-US" sz="1000" baseline="0" dirty="0"/>
          </a:p>
          <a:p>
            <a:pPr lvl="0"/>
            <a:r>
              <a:rPr lang="en-US" sz="1800" baseline="0" dirty="0"/>
              <a:t>Maybe:</a:t>
            </a:r>
          </a:p>
          <a:p>
            <a:pPr lvl="1"/>
            <a:r>
              <a:rPr lang="en-US" sz="1600" dirty="0"/>
              <a:t>Semantics</a:t>
            </a:r>
            <a:r>
              <a:rPr lang="en-US" sz="1600" baseline="0" dirty="0"/>
              <a:t> for Finance (reprise)?</a:t>
            </a:r>
          </a:p>
          <a:p>
            <a:pPr lvl="2"/>
            <a:r>
              <a:rPr lang="en-US" sz="1200" baseline="0" dirty="0"/>
              <a:t>Verdict: don’t need another general discussion - has bubbled up into specific initiatives 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4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and related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Monday</a:t>
            </a:r>
          </a:p>
          <a:p>
            <a:pPr lvl="1"/>
            <a:r>
              <a:rPr lang="en-US" sz="2400" dirty="0"/>
              <a:t>Afternoon: MARS joint with Blockchain PSIG</a:t>
            </a:r>
          </a:p>
          <a:p>
            <a:r>
              <a:rPr lang="en-US" sz="2800" dirty="0"/>
              <a:t>Tuesday</a:t>
            </a:r>
          </a:p>
          <a:p>
            <a:pPr lvl="1"/>
            <a:r>
              <a:rPr lang="en-US" sz="2400" dirty="0"/>
              <a:t>Morning: </a:t>
            </a:r>
          </a:p>
          <a:p>
            <a:pPr lvl="1"/>
            <a:r>
              <a:rPr lang="en-US" sz="2400" dirty="0"/>
              <a:t>Afternoon: </a:t>
            </a:r>
          </a:p>
          <a:p>
            <a:pPr lvl="0"/>
            <a:r>
              <a:rPr lang="en-US" sz="2800" dirty="0"/>
              <a:t>Wednesday</a:t>
            </a:r>
          </a:p>
          <a:p>
            <a:pPr lvl="1"/>
            <a:r>
              <a:rPr lang="en-US" sz="2400" dirty="0"/>
              <a:t>Morning: proposed: FDTF</a:t>
            </a:r>
            <a:endParaRPr lang="en-US" sz="2000" dirty="0"/>
          </a:p>
          <a:p>
            <a:pPr lvl="1"/>
            <a:r>
              <a:rPr lang="en-US" sz="2400" dirty="0"/>
              <a:t>Afternoon: proposed: Blockchain</a:t>
            </a:r>
            <a:r>
              <a:rPr lang="en-US" sz="2400" baseline="0" dirty="0"/>
              <a:t> PSIG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7685-407B-4DFC-9648-417F6DBA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September FDTF Agenda Timings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CBE3B-14A2-43E7-8232-6D87DC82D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baseline="0" dirty="0"/>
              <a:t>Later / next month’s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3CC00-4670-42F6-B71E-5C327113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16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Liaisons /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Blockchain PSIG</a:t>
            </a:r>
          </a:p>
          <a:p>
            <a:r>
              <a:rPr lang="en-US" sz="2400" dirty="0"/>
              <a:t>MARS: Monday pm with BC-PSIG</a:t>
            </a:r>
          </a:p>
          <a:p>
            <a:r>
              <a:rPr lang="en-US" sz="2400" dirty="0"/>
              <a:t>FERM WG</a:t>
            </a:r>
          </a:p>
          <a:p>
            <a:r>
              <a:rPr lang="en-US" sz="2400" dirty="0"/>
              <a:t>ADTF (Wed?)</a:t>
            </a:r>
          </a:p>
          <a:p>
            <a:r>
              <a:rPr lang="en-US" sz="2400" dirty="0"/>
              <a:t>BMI (Monday)</a:t>
            </a:r>
          </a:p>
          <a:p>
            <a:r>
              <a:rPr lang="en-US" sz="2400" dirty="0"/>
              <a:t>Gov DTF</a:t>
            </a:r>
          </a:p>
          <a:p>
            <a:r>
              <a:rPr lang="en-US" sz="2400" dirty="0"/>
              <a:t>AI DTF – When? </a:t>
            </a:r>
          </a:p>
          <a:p>
            <a:r>
              <a:rPr lang="en-US" sz="2400" dirty="0"/>
              <a:t>Related WGs</a:t>
            </a:r>
          </a:p>
          <a:p>
            <a:pPr lvl="1"/>
            <a:r>
              <a:rPr lang="en-US" sz="2000" dirty="0"/>
              <a:t>SBRM</a:t>
            </a:r>
          </a:p>
          <a:p>
            <a:pPr lvl="1"/>
            <a:r>
              <a:rPr lang="en-US" sz="2000" dirty="0"/>
              <a:t>Statistics WG: </a:t>
            </a:r>
          </a:p>
          <a:p>
            <a:pPr lvl="1"/>
            <a:r>
              <a:rPr lang="en-US" sz="2000" dirty="0"/>
              <a:t>CBDC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 Swaps BPMN </a:t>
            </a:r>
            <a:r>
              <a:rPr lang="en-US" dirty="0" err="1"/>
              <a:t>PoC</a:t>
            </a:r>
            <a:r>
              <a:rPr lang="en-US" dirty="0"/>
              <a:t> diagrams we did for Blockchain </a:t>
            </a:r>
          </a:p>
          <a:p>
            <a:pPr lvl="1"/>
            <a:r>
              <a:rPr lang="en-US" dirty="0"/>
              <a:t>Before PSIG</a:t>
            </a:r>
          </a:p>
          <a:p>
            <a:pPr lvl="0"/>
            <a:r>
              <a:rPr lang="en-US" dirty="0"/>
              <a:t>Published (as slides)</a:t>
            </a:r>
          </a:p>
          <a:p>
            <a:pPr lvl="1"/>
            <a:r>
              <a:rPr lang="en-US" dirty="0"/>
              <a:t>Is it on the wiki?</a:t>
            </a:r>
          </a:p>
          <a:p>
            <a:pPr lvl="2"/>
            <a:r>
              <a:rPr lang="en-US" dirty="0"/>
              <a:t>Yes, has or had own page</a:t>
            </a:r>
          </a:p>
          <a:p>
            <a:pPr lvl="2"/>
            <a:r>
              <a:rPr lang="en-US" dirty="0"/>
              <a:t>Should it be brought the Blockchain PSIG Wiki? </a:t>
            </a:r>
          </a:p>
          <a:p>
            <a:pPr lvl="2"/>
            <a:r>
              <a:rPr lang="en-US" dirty="0"/>
              <a:t>MB to check what’s where on the wiki</a:t>
            </a:r>
          </a:p>
          <a:p>
            <a:pPr lvl="1"/>
            <a:r>
              <a:rPr lang="en-US" dirty="0"/>
              <a:t>Activity diagrams for </a:t>
            </a:r>
            <a:r>
              <a:rPr lang="en-US"/>
              <a:t>in / off </a:t>
            </a:r>
            <a:r>
              <a:rPr lang="en-US" dirty="0"/>
              <a:t>blockchain interaction</a:t>
            </a:r>
          </a:p>
          <a:p>
            <a:pPr lvl="2"/>
            <a:r>
              <a:rPr lang="en-US" dirty="0"/>
              <a:t>BPMN v UML Activity Diagrams</a:t>
            </a:r>
          </a:p>
          <a:p>
            <a:pPr lvl="2"/>
            <a:r>
              <a:rPr lang="en-US" dirty="0"/>
              <a:t>Need to cover this in Blockchain PSIG</a:t>
            </a:r>
          </a:p>
          <a:p>
            <a:pPr lvl="2"/>
            <a:r>
              <a:rPr lang="en-US" dirty="0"/>
              <a:t>Talk about that on Thursday at BC-PSIG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Sept QM report-back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ongoing activities</a:t>
            </a:r>
            <a:endParaRPr lang="en-US" sz="2800" dirty="0">
              <a:effectLst/>
            </a:endParaRPr>
          </a:p>
          <a:p>
            <a:pPr rtl="0" eaLnBrk="1" fontAlgn="base" latinLnBrk="0" hangingPunct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possible future activities</a:t>
            </a:r>
            <a:endParaRPr lang="en-US" sz="2400" dirty="0">
              <a:effectLst/>
            </a:endParaRPr>
          </a:p>
          <a:p>
            <a:r>
              <a:rPr lang="en-US" sz="2400" dirty="0"/>
              <a:t>Related </a:t>
            </a:r>
            <a:r>
              <a:rPr lang="en-US" sz="2400" baseline="0" dirty="0"/>
              <a:t>WGs and SIGs updates</a:t>
            </a:r>
            <a:endParaRPr lang="en-US" sz="2400" dirty="0"/>
          </a:p>
          <a:p>
            <a:r>
              <a:rPr lang="en-US" sz="2400" dirty="0"/>
              <a:t>Contextual Semantics activity</a:t>
            </a:r>
          </a:p>
          <a:p>
            <a:r>
              <a:rPr lang="en-US" sz="2400" dirty="0"/>
              <a:t>Agenda Planning – December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r>
              <a:rPr lang="en-US" sz="2400" dirty="0"/>
              <a:t>Dec QM will be all virtual again</a:t>
            </a:r>
          </a:p>
          <a:p>
            <a:pPr lvl="1"/>
            <a:r>
              <a:rPr lang="en-US" sz="2000" dirty="0"/>
              <a:t>And on Eastern Time</a:t>
            </a:r>
          </a:p>
          <a:p>
            <a:r>
              <a:rPr lang="en-US" sz="2400" dirty="0"/>
              <a:t>Any other new news?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03868-858A-4D1C-A926-DCCDCA40A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September QM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D132A-88FE-4442-8B37-8FE5F0AC1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</a:t>
            </a:r>
            <a:r>
              <a:rPr lang="en-US" baseline="0" dirty="0"/>
              <a:t> for Crypto Assets</a:t>
            </a:r>
          </a:p>
          <a:p>
            <a:pPr lvl="1"/>
            <a:r>
              <a:rPr lang="en-US" dirty="0"/>
              <a:t>New WG on Certified Provider (CP) Appointment</a:t>
            </a:r>
          </a:p>
          <a:p>
            <a:pPr lvl="1"/>
            <a:r>
              <a:rPr lang="en-US" dirty="0"/>
              <a:t>Proposal</a:t>
            </a:r>
            <a:r>
              <a:rPr lang="en-US" baseline="0" dirty="0"/>
              <a:t> in December QM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2.1 RFC</a:t>
            </a:r>
          </a:p>
          <a:p>
            <a:pPr lvl="1"/>
            <a:r>
              <a:rPr lang="en-US" dirty="0"/>
              <a:t>Ongoing discussions on FIBO 2.0 FTF close-out</a:t>
            </a:r>
          </a:p>
          <a:p>
            <a:pPr lvl="0"/>
            <a:r>
              <a:rPr lang="en-US" dirty="0"/>
              <a:t>Ontology Styles for Finance</a:t>
            </a:r>
          </a:p>
          <a:p>
            <a:pPr lvl="1"/>
            <a:r>
              <a:rPr lang="en-US" dirty="0"/>
              <a:t>In-depth discussion on styling choices on FIBO</a:t>
            </a:r>
          </a:p>
          <a:p>
            <a:pPr lvl="2"/>
            <a:r>
              <a:rPr lang="en-US" dirty="0"/>
              <a:t>Patterns v TLO considerations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0834D-8161-4CE5-A862-59BF1967B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59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2"/>
            <a:r>
              <a:rPr lang="en-US" sz="1600" baseline="0" dirty="0"/>
              <a:t>Blockchain PSIG and MARS Joint Initiatives</a:t>
            </a:r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2"/>
            <a:r>
              <a:rPr lang="en-US" sz="1600" dirty="0"/>
              <a:t>Meeting again – need to remove old meeting calendar entries</a:t>
            </a:r>
          </a:p>
          <a:p>
            <a:pPr lvl="2"/>
            <a:r>
              <a:rPr lang="en-US" sz="1600" baseline="0" dirty="0"/>
              <a:t>Restarting</a:t>
            </a:r>
            <a:r>
              <a:rPr lang="en-US" sz="1600" dirty="0"/>
              <a:t> in 2 weeks – encouraging further interaction from Gov folks - proposing potential standards in these areas (business focused conversation)</a:t>
            </a:r>
          </a:p>
          <a:p>
            <a:pPr lvl="3"/>
            <a:r>
              <a:rPr lang="en-US" sz="1400" baseline="0" dirty="0"/>
              <a:t>Potential for domain standard(s)</a:t>
            </a:r>
          </a:p>
          <a:p>
            <a:pPr lvl="1"/>
            <a:r>
              <a:rPr lang="en-US" sz="2000" baseline="0" dirty="0"/>
              <a:t>VCOI WG</a:t>
            </a:r>
          </a:p>
          <a:p>
            <a:pPr lvl="2"/>
            <a:r>
              <a:rPr lang="en-US" sz="1600" dirty="0"/>
              <a:t>Application of </a:t>
            </a:r>
            <a:r>
              <a:rPr lang="en-US" sz="1600" dirty="0" err="1"/>
              <a:t>GovDTF</a:t>
            </a:r>
            <a:r>
              <a:rPr lang="en-US" sz="1600" dirty="0"/>
              <a:t> Contextual Vocabulary work to FDTF terms</a:t>
            </a:r>
            <a:endParaRPr lang="en-US" sz="1600" baseline="0" dirty="0"/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(v2.1 RFC)</a:t>
            </a:r>
          </a:p>
          <a:p>
            <a:pPr lvl="1"/>
            <a:r>
              <a:rPr lang="en-US" sz="2000" baseline="0" dirty="0"/>
              <a:t>FIGI (ID4CA is FIGI next version)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27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62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FAFA6-EE10-4892-9D5A-B923D2F41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baseline="0" dirty="0"/>
              <a:t>What else?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730D6-BAB1-4745-A14B-3D6CB3DF0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What are the gaps in the finance industry that we should be trying to fill?</a:t>
            </a:r>
          </a:p>
          <a:p>
            <a:pPr lvl="0"/>
            <a:r>
              <a:rPr lang="en-US" sz="1800" dirty="0"/>
              <a:t>How do we find those? </a:t>
            </a:r>
          </a:p>
          <a:p>
            <a:pPr lvl="1"/>
            <a:r>
              <a:rPr lang="en-US" sz="1400" dirty="0"/>
              <a:t>Brainstorm</a:t>
            </a:r>
          </a:p>
          <a:p>
            <a:pPr lvl="1"/>
            <a:r>
              <a:rPr lang="en-US" sz="1400" dirty="0"/>
              <a:t>Have conf calls with people (regulators, banks etc.)</a:t>
            </a:r>
          </a:p>
          <a:p>
            <a:pPr lvl="1"/>
            <a:r>
              <a:rPr lang="en-US" sz="1400" dirty="0"/>
              <a:t>Microfinance etc.</a:t>
            </a:r>
          </a:p>
          <a:p>
            <a:r>
              <a:rPr lang="en-US" sz="2000" dirty="0"/>
              <a:t>Circle around to FinTech and </a:t>
            </a:r>
            <a:r>
              <a:rPr lang="en-US" sz="2000" dirty="0" err="1"/>
              <a:t>RegTech</a:t>
            </a:r>
            <a:endParaRPr lang="en-US" sz="2000" dirty="0"/>
          </a:p>
          <a:p>
            <a:pPr lvl="1"/>
            <a:r>
              <a:rPr lang="en-US" sz="1800" dirty="0"/>
              <a:t>Find people who can articulate their frustrations, requirements</a:t>
            </a:r>
          </a:p>
          <a:p>
            <a:pPr lvl="1"/>
            <a:r>
              <a:rPr lang="en-US" sz="1800" dirty="0"/>
              <a:t>Talk to potential people we know in this</a:t>
            </a:r>
          </a:p>
          <a:p>
            <a:pPr lvl="1"/>
            <a:r>
              <a:rPr lang="en-US" sz="1800" dirty="0"/>
              <a:t>Do a standing search on </a:t>
            </a:r>
            <a:r>
              <a:rPr lang="en-US" sz="1800" dirty="0" err="1"/>
              <a:t>RegTech</a:t>
            </a:r>
            <a:r>
              <a:rPr lang="en-US" sz="1800" dirty="0"/>
              <a:t> and FinTech on news sources (Bloomberg, Reuters etc.)</a:t>
            </a:r>
          </a:p>
          <a:p>
            <a:pPr lvl="1"/>
            <a:r>
              <a:rPr lang="en-US" sz="1800" dirty="0"/>
              <a:t>Lars contacts</a:t>
            </a:r>
          </a:p>
          <a:p>
            <a:r>
              <a:rPr lang="en-US" sz="2000" dirty="0"/>
              <a:t>Action: Come up with possible presentations on these things, for Dec QM</a:t>
            </a:r>
          </a:p>
          <a:p>
            <a:r>
              <a:rPr lang="en-US" sz="2000" dirty="0"/>
              <a:t>Blockchain v FinTech – not synonymous</a:t>
            </a:r>
          </a:p>
          <a:p>
            <a:pPr lvl="1"/>
            <a:r>
              <a:rPr lang="en-US" sz="1800" dirty="0"/>
              <a:t>Blockchain has a financial angle (subset of FinTech e.g. Cryptocurrencies)</a:t>
            </a:r>
          </a:p>
          <a:p>
            <a:pPr lvl="1"/>
            <a:r>
              <a:rPr lang="en-US" sz="1800" dirty="0"/>
              <a:t>Get CDBC WG to present to FDTF in Dec</a:t>
            </a:r>
          </a:p>
          <a:p>
            <a:r>
              <a:rPr lang="en-US" sz="2200" dirty="0"/>
              <a:t>Microfinance – find some source on that stuff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C3EFE-C01A-4558-9E4C-8E1BEDB4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23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7EE6-D6DC-4096-9E15-02D8C5B6C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WGs and SIGs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A9484-3CE9-4486-9C0C-7064D4EEC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Recently formed WGs</a:t>
            </a:r>
          </a:p>
          <a:p>
            <a:pPr lvl="1"/>
            <a:r>
              <a:rPr lang="en-US" sz="2000" dirty="0"/>
              <a:t>Central Bank Digital Currency (CBDC) WG</a:t>
            </a:r>
          </a:p>
          <a:p>
            <a:pPr lvl="1"/>
            <a:r>
              <a:rPr lang="en-US" sz="2000" dirty="0"/>
              <a:t>Vocabularies</a:t>
            </a:r>
            <a:r>
              <a:rPr lang="en-US" sz="2000" baseline="0" dirty="0"/>
              <a:t> for Communities of Interest (</a:t>
            </a:r>
            <a:r>
              <a:rPr lang="en-US" sz="2000" baseline="0" dirty="0" err="1"/>
              <a:t>VCoI</a:t>
            </a:r>
            <a:r>
              <a:rPr lang="en-US" sz="2000" baseline="0" dirty="0"/>
              <a:t>) WG</a:t>
            </a:r>
          </a:p>
          <a:p>
            <a:pPr lvl="1"/>
            <a:r>
              <a:rPr lang="en-US" sz="2000" baseline="0" dirty="0"/>
              <a:t>Statistics WG</a:t>
            </a:r>
          </a:p>
          <a:p>
            <a:r>
              <a:rPr lang="en-US" sz="2400" baseline="0" dirty="0"/>
              <a:t>Potential WGs under discussion</a:t>
            </a:r>
          </a:p>
          <a:p>
            <a:pPr lvl="1"/>
            <a:r>
              <a:rPr lang="en-US" sz="2000" baseline="0" dirty="0"/>
              <a:t>GBA / voting potential WG</a:t>
            </a:r>
          </a:p>
          <a:p>
            <a:pPr lvl="0"/>
            <a:r>
              <a:rPr lang="en-US" sz="2400" baseline="0" dirty="0"/>
              <a:t>Ongoing submissions activities</a:t>
            </a:r>
          </a:p>
          <a:p>
            <a:pPr lvl="1"/>
            <a:r>
              <a:rPr lang="en-US" sz="2000" baseline="0" dirty="0"/>
              <a:t>SBRM</a:t>
            </a:r>
          </a:p>
          <a:p>
            <a:pPr lvl="0"/>
            <a:r>
              <a:rPr lang="en-US" sz="2400" baseline="0" dirty="0"/>
              <a:t>Also starting to ask questions about how to better relate to ISO on finance related (TC68) issues</a:t>
            </a:r>
          </a:p>
          <a:p>
            <a:pPr lvl="0"/>
            <a:r>
              <a:rPr lang="en-US" sz="2400" baseline="0" dirty="0"/>
              <a:t>Also SBIR (US specific); GSIBs (Basel) etc.</a:t>
            </a:r>
          </a:p>
          <a:p>
            <a:pPr lvl="0"/>
            <a:r>
              <a:rPr lang="en-US" sz="2400" baseline="0" dirty="0"/>
              <a:t>Stable Coins – under discussion</a:t>
            </a:r>
          </a:p>
          <a:p>
            <a:pPr lvl="0"/>
            <a:r>
              <a:rPr lang="en-US" sz="2400" baseline="0" dirty="0"/>
              <a:t>Ongoing WG: FERM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F2840-B105-43A5-BFB1-CBC00F18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86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AF760-9FE5-429E-B511-A01ADD96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potential WG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38B9B-3926-432A-B3A1-79E42713B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ACTUS (cashflows, conditional taxonomy</a:t>
            </a:r>
            <a:r>
              <a:rPr lang="en-US" sz="2000" baseline="0" dirty="0"/>
              <a:t> on ACTUS model inputs)</a:t>
            </a:r>
          </a:p>
          <a:p>
            <a:r>
              <a:rPr lang="en-US" sz="2000" baseline="0" dirty="0"/>
              <a:t>MISMO: Gov or Finance</a:t>
            </a:r>
          </a:p>
          <a:p>
            <a:pPr lvl="1"/>
            <a:r>
              <a:rPr lang="en-US" sz="1800" dirty="0"/>
              <a:t>Incorporating MISMO for mortgage calcs</a:t>
            </a:r>
          </a:p>
          <a:p>
            <a:pPr lvl="2"/>
            <a:r>
              <a:rPr lang="en-US" sz="1600" dirty="0"/>
              <a:t>Also FERM WG</a:t>
            </a:r>
          </a:p>
          <a:p>
            <a:pPr lvl="2"/>
            <a:r>
              <a:rPr lang="en-US" sz="1600" dirty="0"/>
              <a:t>FHFA rules for mortgage servicers in US (Fannie, Freddie, GNMC)</a:t>
            </a:r>
          </a:p>
          <a:p>
            <a:pPr lvl="1"/>
            <a:r>
              <a:rPr lang="en-US" sz="1800" dirty="0"/>
              <a:t>Capital rule</a:t>
            </a:r>
            <a:r>
              <a:rPr lang="en-US" sz="1800" baseline="0" dirty="0"/>
              <a:t> setting</a:t>
            </a:r>
          </a:p>
          <a:p>
            <a:pPr lvl="0"/>
            <a:r>
              <a:rPr lang="en-US" sz="2000" dirty="0"/>
              <a:t>Risks embedded in Fed balance sheet</a:t>
            </a:r>
          </a:p>
          <a:p>
            <a:pPr lvl="1"/>
            <a:r>
              <a:rPr lang="en-US" sz="1800" dirty="0"/>
              <a:t>Including mortgage holding</a:t>
            </a:r>
            <a:r>
              <a:rPr lang="en-US" sz="1800" baseline="0" dirty="0"/>
              <a:t> – negative durations issue</a:t>
            </a:r>
            <a:endParaRPr lang="en-US" sz="1800" dirty="0"/>
          </a:p>
          <a:p>
            <a:pPr lvl="1"/>
            <a:r>
              <a:rPr lang="en-US" sz="1800" dirty="0"/>
              <a:t>WG? Or info for FDTF?</a:t>
            </a:r>
          </a:p>
          <a:p>
            <a:pPr lvl="2"/>
            <a:r>
              <a:rPr lang="en-US" sz="1600" dirty="0"/>
              <a:t>FNMA (Fannie Mae) liaison; regulatory reporting confidence spot- spin</a:t>
            </a:r>
            <a:r>
              <a:rPr lang="en-US" sz="1600" baseline="0" dirty="0"/>
              <a:t> off</a:t>
            </a:r>
          </a:p>
          <a:p>
            <a:pPr lvl="2"/>
            <a:r>
              <a:rPr lang="en-US" sz="1600" baseline="0" dirty="0"/>
              <a:t>Semantic data definitions for a Data Dictionary</a:t>
            </a:r>
          </a:p>
          <a:p>
            <a:pPr lvl="2"/>
            <a:r>
              <a:rPr lang="en-US" sz="1600" baseline="0" dirty="0"/>
              <a:t>2021</a:t>
            </a:r>
            <a:endParaRPr lang="en-US" sz="1600" dirty="0"/>
          </a:p>
          <a:p>
            <a:r>
              <a:rPr lang="en-US" sz="2400" dirty="0"/>
              <a:t>Cyber Risk Government effort (via OFR)</a:t>
            </a:r>
          </a:p>
          <a:p>
            <a:pPr lvl="1"/>
            <a:r>
              <a:rPr lang="en-US" sz="2000" dirty="0"/>
              <a:t>Asking what Omg can do to help with cyber standards</a:t>
            </a:r>
          </a:p>
          <a:p>
            <a:pPr lvl="1"/>
            <a:r>
              <a:rPr lang="en-US" sz="2000" dirty="0"/>
              <a:t>Claude</a:t>
            </a:r>
            <a:r>
              <a:rPr lang="en-US" sz="2000" baseline="0" dirty="0"/>
              <a:t> Baudoin, NIST, Freddie Mac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BDD39-191D-405A-AC87-9A357DC2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39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25700</TotalTime>
  <Words>1333</Words>
  <Application>Microsoft Office PowerPoint</Application>
  <PresentationFormat>On-screen Show (4:3)</PresentationFormat>
  <Paragraphs>231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OMG Finance Domain Task Force (FDTF)</vt:lpstr>
      <vt:lpstr>Agenda</vt:lpstr>
      <vt:lpstr>NEWS</vt:lpstr>
      <vt:lpstr>September QM Outcomes</vt:lpstr>
      <vt:lpstr>FDTF Ongoing Activities</vt:lpstr>
      <vt:lpstr>FDTF Directions and Future Work</vt:lpstr>
      <vt:lpstr>What else?</vt:lpstr>
      <vt:lpstr>Related WGs and SIGs</vt:lpstr>
      <vt:lpstr>Other potential WG Activities</vt:lpstr>
      <vt:lpstr>Central Bank Digital Currency</vt:lpstr>
      <vt:lpstr>Vocabularies for Communities of Interest (VCoI)</vt:lpstr>
      <vt:lpstr>VCoI Deliverables Detail</vt:lpstr>
      <vt:lpstr>Statistics WG</vt:lpstr>
      <vt:lpstr>Proposed: Voting Related WG (GBA) </vt:lpstr>
      <vt:lpstr>December FDTF Topics</vt:lpstr>
      <vt:lpstr>Days to Meet and related groups</vt:lpstr>
      <vt:lpstr>September FDTF Agenda Timings</vt:lpstr>
      <vt:lpstr>Liaisons / other groups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734</cp:revision>
  <dcterms:created xsi:type="dcterms:W3CDTF">2011-04-19T19:19:23Z</dcterms:created>
  <dcterms:modified xsi:type="dcterms:W3CDTF">2020-10-06T21:51:41Z</dcterms:modified>
</cp:coreProperties>
</file>